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75" r:id="rId4"/>
    <p:sldId id="258" r:id="rId5"/>
    <p:sldId id="259" r:id="rId6"/>
    <p:sldId id="371" r:id="rId7"/>
    <p:sldId id="261" r:id="rId8"/>
    <p:sldId id="270" r:id="rId9"/>
    <p:sldId id="372" r:id="rId10"/>
    <p:sldId id="271" r:id="rId11"/>
    <p:sldId id="272" r:id="rId12"/>
    <p:sldId id="373" r:id="rId13"/>
    <p:sldId id="273" r:id="rId14"/>
    <p:sldId id="370" r:id="rId15"/>
    <p:sldId id="374" r:id="rId16"/>
    <p:sldId id="263" r:id="rId17"/>
    <p:sldId id="260" r:id="rId18"/>
    <p:sldId id="269" r:id="rId19"/>
  </p:sldIdLst>
  <p:sldSz cx="18288000" cy="10287000"/>
  <p:notesSz cx="18288000" cy="10287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94956"/>
            <a:ext cx="13716000" cy="276998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55399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1661375A-C223-44C8-917C-F7C3A1BCD50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999"/>
          </a:xfrm>
        </p:spPr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5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5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6198" y="3512130"/>
            <a:ext cx="1276731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241" y="2920991"/>
            <a:ext cx="15115517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1403" y="1658874"/>
            <a:ext cx="6210300" cy="6210300"/>
          </a:xfrm>
          <a:custGeom>
            <a:avLst/>
            <a:gdLst/>
            <a:ahLst/>
            <a:cxnLst/>
            <a:rect l="l" t="t" r="r" b="b"/>
            <a:pathLst>
              <a:path w="6210300" h="6210300">
                <a:moveTo>
                  <a:pt x="3105150" y="6210300"/>
                </a:moveTo>
                <a:lnTo>
                  <a:pt x="3056702" y="6209929"/>
                </a:lnTo>
                <a:lnTo>
                  <a:pt x="3008432" y="6208822"/>
                </a:lnTo>
                <a:lnTo>
                  <a:pt x="2960347" y="6206983"/>
                </a:lnTo>
                <a:lnTo>
                  <a:pt x="2912452" y="6204418"/>
                </a:lnTo>
                <a:lnTo>
                  <a:pt x="2864751" y="6201132"/>
                </a:lnTo>
                <a:lnTo>
                  <a:pt x="2817250" y="6197130"/>
                </a:lnTo>
                <a:lnTo>
                  <a:pt x="2769955" y="6192418"/>
                </a:lnTo>
                <a:lnTo>
                  <a:pt x="2722871" y="6187002"/>
                </a:lnTo>
                <a:lnTo>
                  <a:pt x="2676004" y="6180886"/>
                </a:lnTo>
                <a:lnTo>
                  <a:pt x="2629358" y="6174076"/>
                </a:lnTo>
                <a:lnTo>
                  <a:pt x="2582939" y="6166577"/>
                </a:lnTo>
                <a:lnTo>
                  <a:pt x="2536752" y="6158395"/>
                </a:lnTo>
                <a:lnTo>
                  <a:pt x="2490804" y="6149534"/>
                </a:lnTo>
                <a:lnTo>
                  <a:pt x="2445098" y="6140002"/>
                </a:lnTo>
                <a:lnTo>
                  <a:pt x="2399641" y="6129802"/>
                </a:lnTo>
                <a:lnTo>
                  <a:pt x="2354438" y="6118940"/>
                </a:lnTo>
                <a:lnTo>
                  <a:pt x="2309494" y="6107422"/>
                </a:lnTo>
                <a:lnTo>
                  <a:pt x="2264815" y="6095252"/>
                </a:lnTo>
                <a:lnTo>
                  <a:pt x="2220406" y="6082437"/>
                </a:lnTo>
                <a:lnTo>
                  <a:pt x="2176272" y="6068981"/>
                </a:lnTo>
                <a:lnTo>
                  <a:pt x="2132419" y="6054891"/>
                </a:lnTo>
                <a:lnTo>
                  <a:pt x="2088852" y="6040171"/>
                </a:lnTo>
                <a:lnTo>
                  <a:pt x="2045577" y="6024826"/>
                </a:lnTo>
                <a:lnTo>
                  <a:pt x="2002599" y="6008863"/>
                </a:lnTo>
                <a:lnTo>
                  <a:pt x="1959922" y="5992286"/>
                </a:lnTo>
                <a:lnTo>
                  <a:pt x="1917553" y="5975100"/>
                </a:lnTo>
                <a:lnTo>
                  <a:pt x="1875498" y="5957312"/>
                </a:lnTo>
                <a:lnTo>
                  <a:pt x="1833760" y="5938927"/>
                </a:lnTo>
                <a:lnTo>
                  <a:pt x="1792346" y="5919949"/>
                </a:lnTo>
                <a:lnTo>
                  <a:pt x="1751262" y="5900385"/>
                </a:lnTo>
                <a:lnTo>
                  <a:pt x="1710511" y="5880240"/>
                </a:lnTo>
                <a:lnTo>
                  <a:pt x="1670101" y="5859518"/>
                </a:lnTo>
                <a:lnTo>
                  <a:pt x="1630035" y="5838226"/>
                </a:lnTo>
                <a:lnTo>
                  <a:pt x="1590321" y="5816368"/>
                </a:lnTo>
                <a:lnTo>
                  <a:pt x="1550962" y="5793951"/>
                </a:lnTo>
                <a:lnTo>
                  <a:pt x="1511964" y="5770979"/>
                </a:lnTo>
                <a:lnTo>
                  <a:pt x="1473333" y="5747458"/>
                </a:lnTo>
                <a:lnTo>
                  <a:pt x="1435074" y="5723394"/>
                </a:lnTo>
                <a:lnTo>
                  <a:pt x="1397192" y="5698791"/>
                </a:lnTo>
                <a:lnTo>
                  <a:pt x="1359693" y="5673655"/>
                </a:lnTo>
                <a:lnTo>
                  <a:pt x="1322582" y="5647991"/>
                </a:lnTo>
                <a:lnTo>
                  <a:pt x="1285865" y="5621805"/>
                </a:lnTo>
                <a:lnTo>
                  <a:pt x="1249546" y="5595102"/>
                </a:lnTo>
                <a:lnTo>
                  <a:pt x="1213632" y="5567887"/>
                </a:lnTo>
                <a:lnTo>
                  <a:pt x="1178127" y="5540166"/>
                </a:lnTo>
                <a:lnTo>
                  <a:pt x="1143037" y="5511945"/>
                </a:lnTo>
                <a:lnTo>
                  <a:pt x="1108368" y="5483228"/>
                </a:lnTo>
                <a:lnTo>
                  <a:pt x="1074124" y="5454021"/>
                </a:lnTo>
                <a:lnTo>
                  <a:pt x="1040311" y="5424329"/>
                </a:lnTo>
                <a:lnTo>
                  <a:pt x="1006935" y="5394158"/>
                </a:lnTo>
                <a:lnTo>
                  <a:pt x="974000" y="5363512"/>
                </a:lnTo>
                <a:lnTo>
                  <a:pt x="941513" y="5332399"/>
                </a:lnTo>
                <a:lnTo>
                  <a:pt x="909478" y="5300821"/>
                </a:lnTo>
                <a:lnTo>
                  <a:pt x="877901" y="5268787"/>
                </a:lnTo>
                <a:lnTo>
                  <a:pt x="846787" y="5236299"/>
                </a:lnTo>
                <a:lnTo>
                  <a:pt x="816142" y="5203364"/>
                </a:lnTo>
                <a:lnTo>
                  <a:pt x="785971" y="5169988"/>
                </a:lnTo>
                <a:lnTo>
                  <a:pt x="756279" y="5136175"/>
                </a:lnTo>
                <a:lnTo>
                  <a:pt x="727072" y="5101931"/>
                </a:lnTo>
                <a:lnTo>
                  <a:pt x="698354" y="5067262"/>
                </a:lnTo>
                <a:lnTo>
                  <a:pt x="670133" y="5032172"/>
                </a:lnTo>
                <a:lnTo>
                  <a:pt x="642412" y="4996667"/>
                </a:lnTo>
                <a:lnTo>
                  <a:pt x="615198" y="4960753"/>
                </a:lnTo>
                <a:lnTo>
                  <a:pt x="588495" y="4924434"/>
                </a:lnTo>
                <a:lnTo>
                  <a:pt x="562308" y="4887717"/>
                </a:lnTo>
                <a:lnTo>
                  <a:pt x="536645" y="4850606"/>
                </a:lnTo>
                <a:lnTo>
                  <a:pt x="511509" y="4813107"/>
                </a:lnTo>
                <a:lnTo>
                  <a:pt x="486905" y="4775226"/>
                </a:lnTo>
                <a:lnTo>
                  <a:pt x="462841" y="4736966"/>
                </a:lnTo>
                <a:lnTo>
                  <a:pt x="439320" y="4698335"/>
                </a:lnTo>
                <a:lnTo>
                  <a:pt x="416348" y="4659338"/>
                </a:lnTo>
                <a:lnTo>
                  <a:pt x="393931" y="4619979"/>
                </a:lnTo>
                <a:lnTo>
                  <a:pt x="372073" y="4580264"/>
                </a:lnTo>
                <a:lnTo>
                  <a:pt x="350781" y="4540199"/>
                </a:lnTo>
                <a:lnTo>
                  <a:pt x="330060" y="4499788"/>
                </a:lnTo>
                <a:lnTo>
                  <a:pt x="309914" y="4459038"/>
                </a:lnTo>
                <a:lnTo>
                  <a:pt x="290350" y="4417953"/>
                </a:lnTo>
                <a:lnTo>
                  <a:pt x="271372" y="4376539"/>
                </a:lnTo>
                <a:lnTo>
                  <a:pt x="252987" y="4334802"/>
                </a:lnTo>
                <a:lnTo>
                  <a:pt x="235199" y="4292746"/>
                </a:lnTo>
                <a:lnTo>
                  <a:pt x="218014" y="4250377"/>
                </a:lnTo>
                <a:lnTo>
                  <a:pt x="201437" y="4207701"/>
                </a:lnTo>
                <a:lnTo>
                  <a:pt x="185473" y="4164722"/>
                </a:lnTo>
                <a:lnTo>
                  <a:pt x="170129" y="4121447"/>
                </a:lnTo>
                <a:lnTo>
                  <a:pt x="155408" y="4077880"/>
                </a:lnTo>
                <a:lnTo>
                  <a:pt x="141318" y="4034027"/>
                </a:lnTo>
                <a:lnTo>
                  <a:pt x="127862" y="3989893"/>
                </a:lnTo>
                <a:lnTo>
                  <a:pt x="115047" y="3945484"/>
                </a:lnTo>
                <a:lnTo>
                  <a:pt x="102878" y="3900805"/>
                </a:lnTo>
                <a:lnTo>
                  <a:pt x="91359" y="3855861"/>
                </a:lnTo>
                <a:lnTo>
                  <a:pt x="80498" y="3810658"/>
                </a:lnTo>
                <a:lnTo>
                  <a:pt x="70298" y="3765201"/>
                </a:lnTo>
                <a:lnTo>
                  <a:pt x="60765" y="3719496"/>
                </a:lnTo>
                <a:lnTo>
                  <a:pt x="51905" y="3673547"/>
                </a:lnTo>
                <a:lnTo>
                  <a:pt x="43723" y="3627361"/>
                </a:lnTo>
                <a:lnTo>
                  <a:pt x="36224" y="3580942"/>
                </a:lnTo>
                <a:lnTo>
                  <a:pt x="29414" y="3534296"/>
                </a:lnTo>
                <a:lnTo>
                  <a:pt x="23298" y="3487428"/>
                </a:lnTo>
                <a:lnTo>
                  <a:pt x="17881" y="3440344"/>
                </a:lnTo>
                <a:lnTo>
                  <a:pt x="13169" y="3393049"/>
                </a:lnTo>
                <a:lnTo>
                  <a:pt x="9167" y="3345548"/>
                </a:lnTo>
                <a:lnTo>
                  <a:pt x="5881" y="3297848"/>
                </a:lnTo>
                <a:lnTo>
                  <a:pt x="3316" y="3249952"/>
                </a:lnTo>
                <a:lnTo>
                  <a:pt x="1477" y="3201867"/>
                </a:lnTo>
                <a:lnTo>
                  <a:pt x="370" y="3153598"/>
                </a:lnTo>
                <a:lnTo>
                  <a:pt x="0" y="3105150"/>
                </a:lnTo>
                <a:lnTo>
                  <a:pt x="370" y="3056702"/>
                </a:lnTo>
                <a:lnTo>
                  <a:pt x="1477" y="3008432"/>
                </a:lnTo>
                <a:lnTo>
                  <a:pt x="3316" y="2960347"/>
                </a:lnTo>
                <a:lnTo>
                  <a:pt x="5881" y="2912452"/>
                </a:lnTo>
                <a:lnTo>
                  <a:pt x="9167" y="2864751"/>
                </a:lnTo>
                <a:lnTo>
                  <a:pt x="13169" y="2817250"/>
                </a:lnTo>
                <a:lnTo>
                  <a:pt x="17881" y="2769955"/>
                </a:lnTo>
                <a:lnTo>
                  <a:pt x="23298" y="2722871"/>
                </a:lnTo>
                <a:lnTo>
                  <a:pt x="29414" y="2676004"/>
                </a:lnTo>
                <a:lnTo>
                  <a:pt x="36224" y="2629358"/>
                </a:lnTo>
                <a:lnTo>
                  <a:pt x="43723" y="2582939"/>
                </a:lnTo>
                <a:lnTo>
                  <a:pt x="51905" y="2536752"/>
                </a:lnTo>
                <a:lnTo>
                  <a:pt x="60765" y="2490804"/>
                </a:lnTo>
                <a:lnTo>
                  <a:pt x="70298" y="2445098"/>
                </a:lnTo>
                <a:lnTo>
                  <a:pt x="80498" y="2399641"/>
                </a:lnTo>
                <a:lnTo>
                  <a:pt x="91359" y="2354438"/>
                </a:lnTo>
                <a:lnTo>
                  <a:pt x="102878" y="2309494"/>
                </a:lnTo>
                <a:lnTo>
                  <a:pt x="115047" y="2264815"/>
                </a:lnTo>
                <a:lnTo>
                  <a:pt x="127862" y="2220406"/>
                </a:lnTo>
                <a:lnTo>
                  <a:pt x="141318" y="2176272"/>
                </a:lnTo>
                <a:lnTo>
                  <a:pt x="155408" y="2132419"/>
                </a:lnTo>
                <a:lnTo>
                  <a:pt x="170129" y="2088852"/>
                </a:lnTo>
                <a:lnTo>
                  <a:pt x="185473" y="2045577"/>
                </a:lnTo>
                <a:lnTo>
                  <a:pt x="201437" y="2002599"/>
                </a:lnTo>
                <a:lnTo>
                  <a:pt x="218014" y="1959922"/>
                </a:lnTo>
                <a:lnTo>
                  <a:pt x="235199" y="1917553"/>
                </a:lnTo>
                <a:lnTo>
                  <a:pt x="252987" y="1875498"/>
                </a:lnTo>
                <a:lnTo>
                  <a:pt x="271372" y="1833760"/>
                </a:lnTo>
                <a:lnTo>
                  <a:pt x="290350" y="1792346"/>
                </a:lnTo>
                <a:lnTo>
                  <a:pt x="309914" y="1751262"/>
                </a:lnTo>
                <a:lnTo>
                  <a:pt x="330060" y="1710511"/>
                </a:lnTo>
                <a:lnTo>
                  <a:pt x="350781" y="1670101"/>
                </a:lnTo>
                <a:lnTo>
                  <a:pt x="372073" y="1630035"/>
                </a:lnTo>
                <a:lnTo>
                  <a:pt x="393931" y="1590321"/>
                </a:lnTo>
                <a:lnTo>
                  <a:pt x="416348" y="1550962"/>
                </a:lnTo>
                <a:lnTo>
                  <a:pt x="439320" y="1511964"/>
                </a:lnTo>
                <a:lnTo>
                  <a:pt x="462841" y="1473333"/>
                </a:lnTo>
                <a:lnTo>
                  <a:pt x="486905" y="1435074"/>
                </a:lnTo>
                <a:lnTo>
                  <a:pt x="511509" y="1397192"/>
                </a:lnTo>
                <a:lnTo>
                  <a:pt x="536645" y="1359693"/>
                </a:lnTo>
                <a:lnTo>
                  <a:pt x="562308" y="1322582"/>
                </a:lnTo>
                <a:lnTo>
                  <a:pt x="588495" y="1285865"/>
                </a:lnTo>
                <a:lnTo>
                  <a:pt x="615198" y="1249546"/>
                </a:lnTo>
                <a:lnTo>
                  <a:pt x="642412" y="1213632"/>
                </a:lnTo>
                <a:lnTo>
                  <a:pt x="670133" y="1178127"/>
                </a:lnTo>
                <a:lnTo>
                  <a:pt x="698354" y="1143037"/>
                </a:lnTo>
                <a:lnTo>
                  <a:pt x="727072" y="1108368"/>
                </a:lnTo>
                <a:lnTo>
                  <a:pt x="756279" y="1074124"/>
                </a:lnTo>
                <a:lnTo>
                  <a:pt x="785971" y="1040311"/>
                </a:lnTo>
                <a:lnTo>
                  <a:pt x="816142" y="1006935"/>
                </a:lnTo>
                <a:lnTo>
                  <a:pt x="846787" y="974000"/>
                </a:lnTo>
                <a:lnTo>
                  <a:pt x="877901" y="941513"/>
                </a:lnTo>
                <a:lnTo>
                  <a:pt x="909478" y="909478"/>
                </a:lnTo>
                <a:lnTo>
                  <a:pt x="941513" y="877901"/>
                </a:lnTo>
                <a:lnTo>
                  <a:pt x="974000" y="846787"/>
                </a:lnTo>
                <a:lnTo>
                  <a:pt x="1006935" y="816142"/>
                </a:lnTo>
                <a:lnTo>
                  <a:pt x="1040311" y="785971"/>
                </a:lnTo>
                <a:lnTo>
                  <a:pt x="1074124" y="756279"/>
                </a:lnTo>
                <a:lnTo>
                  <a:pt x="1108368" y="727072"/>
                </a:lnTo>
                <a:lnTo>
                  <a:pt x="1143037" y="698354"/>
                </a:lnTo>
                <a:lnTo>
                  <a:pt x="1178127" y="670133"/>
                </a:lnTo>
                <a:lnTo>
                  <a:pt x="1213632" y="642412"/>
                </a:lnTo>
                <a:lnTo>
                  <a:pt x="1249546" y="615198"/>
                </a:lnTo>
                <a:lnTo>
                  <a:pt x="1285865" y="588495"/>
                </a:lnTo>
                <a:lnTo>
                  <a:pt x="1322582" y="562308"/>
                </a:lnTo>
                <a:lnTo>
                  <a:pt x="1359693" y="536645"/>
                </a:lnTo>
                <a:lnTo>
                  <a:pt x="1397192" y="511509"/>
                </a:lnTo>
                <a:lnTo>
                  <a:pt x="1435074" y="486905"/>
                </a:lnTo>
                <a:lnTo>
                  <a:pt x="1473333" y="462841"/>
                </a:lnTo>
                <a:lnTo>
                  <a:pt x="1511964" y="439320"/>
                </a:lnTo>
                <a:lnTo>
                  <a:pt x="1550962" y="416348"/>
                </a:lnTo>
                <a:lnTo>
                  <a:pt x="1590321" y="393931"/>
                </a:lnTo>
                <a:lnTo>
                  <a:pt x="1630035" y="372073"/>
                </a:lnTo>
                <a:lnTo>
                  <a:pt x="1670101" y="350781"/>
                </a:lnTo>
                <a:lnTo>
                  <a:pt x="1710511" y="330060"/>
                </a:lnTo>
                <a:lnTo>
                  <a:pt x="1751262" y="309914"/>
                </a:lnTo>
                <a:lnTo>
                  <a:pt x="1792346" y="290350"/>
                </a:lnTo>
                <a:lnTo>
                  <a:pt x="1833760" y="271372"/>
                </a:lnTo>
                <a:lnTo>
                  <a:pt x="1875498" y="252987"/>
                </a:lnTo>
                <a:lnTo>
                  <a:pt x="1917553" y="235199"/>
                </a:lnTo>
                <a:lnTo>
                  <a:pt x="1959922" y="218014"/>
                </a:lnTo>
                <a:lnTo>
                  <a:pt x="2002599" y="201437"/>
                </a:lnTo>
                <a:lnTo>
                  <a:pt x="2045577" y="185473"/>
                </a:lnTo>
                <a:lnTo>
                  <a:pt x="2088852" y="170129"/>
                </a:lnTo>
                <a:lnTo>
                  <a:pt x="2132419" y="155408"/>
                </a:lnTo>
                <a:lnTo>
                  <a:pt x="2176272" y="141318"/>
                </a:lnTo>
                <a:lnTo>
                  <a:pt x="2220406" y="127862"/>
                </a:lnTo>
                <a:lnTo>
                  <a:pt x="2264815" y="115047"/>
                </a:lnTo>
                <a:lnTo>
                  <a:pt x="2309494" y="102878"/>
                </a:lnTo>
                <a:lnTo>
                  <a:pt x="2354438" y="91359"/>
                </a:lnTo>
                <a:lnTo>
                  <a:pt x="2399641" y="80498"/>
                </a:lnTo>
                <a:lnTo>
                  <a:pt x="2445098" y="70298"/>
                </a:lnTo>
                <a:lnTo>
                  <a:pt x="2490804" y="60765"/>
                </a:lnTo>
                <a:lnTo>
                  <a:pt x="2536752" y="51905"/>
                </a:lnTo>
                <a:lnTo>
                  <a:pt x="2582939" y="43723"/>
                </a:lnTo>
                <a:lnTo>
                  <a:pt x="2629358" y="36224"/>
                </a:lnTo>
                <a:lnTo>
                  <a:pt x="2676004" y="29414"/>
                </a:lnTo>
                <a:lnTo>
                  <a:pt x="2722871" y="23298"/>
                </a:lnTo>
                <a:lnTo>
                  <a:pt x="2769955" y="17881"/>
                </a:lnTo>
                <a:lnTo>
                  <a:pt x="2817250" y="13169"/>
                </a:lnTo>
                <a:lnTo>
                  <a:pt x="2864751" y="9167"/>
                </a:lnTo>
                <a:lnTo>
                  <a:pt x="2912452" y="5881"/>
                </a:lnTo>
                <a:lnTo>
                  <a:pt x="2960347" y="3316"/>
                </a:lnTo>
                <a:lnTo>
                  <a:pt x="3008432" y="1477"/>
                </a:lnTo>
                <a:lnTo>
                  <a:pt x="3056702" y="370"/>
                </a:lnTo>
                <a:lnTo>
                  <a:pt x="3105150" y="0"/>
                </a:lnTo>
                <a:lnTo>
                  <a:pt x="3153598" y="370"/>
                </a:lnTo>
                <a:lnTo>
                  <a:pt x="3201867" y="1477"/>
                </a:lnTo>
                <a:lnTo>
                  <a:pt x="3249952" y="3316"/>
                </a:lnTo>
                <a:lnTo>
                  <a:pt x="3297848" y="5881"/>
                </a:lnTo>
                <a:lnTo>
                  <a:pt x="3345548" y="9167"/>
                </a:lnTo>
                <a:lnTo>
                  <a:pt x="3393049" y="13169"/>
                </a:lnTo>
                <a:lnTo>
                  <a:pt x="3440344" y="17881"/>
                </a:lnTo>
                <a:lnTo>
                  <a:pt x="3487428" y="23298"/>
                </a:lnTo>
                <a:lnTo>
                  <a:pt x="3534296" y="29414"/>
                </a:lnTo>
                <a:lnTo>
                  <a:pt x="3580942" y="36224"/>
                </a:lnTo>
                <a:lnTo>
                  <a:pt x="3627361" y="43723"/>
                </a:lnTo>
                <a:lnTo>
                  <a:pt x="3673547" y="51905"/>
                </a:lnTo>
                <a:lnTo>
                  <a:pt x="3719496" y="60765"/>
                </a:lnTo>
                <a:lnTo>
                  <a:pt x="3765201" y="70298"/>
                </a:lnTo>
                <a:lnTo>
                  <a:pt x="3810658" y="80498"/>
                </a:lnTo>
                <a:lnTo>
                  <a:pt x="3855861" y="91359"/>
                </a:lnTo>
                <a:lnTo>
                  <a:pt x="3900805" y="102878"/>
                </a:lnTo>
                <a:lnTo>
                  <a:pt x="3945484" y="115047"/>
                </a:lnTo>
                <a:lnTo>
                  <a:pt x="3989893" y="127862"/>
                </a:lnTo>
                <a:lnTo>
                  <a:pt x="4034027" y="141318"/>
                </a:lnTo>
                <a:lnTo>
                  <a:pt x="4077880" y="155408"/>
                </a:lnTo>
                <a:lnTo>
                  <a:pt x="4121447" y="170129"/>
                </a:lnTo>
                <a:lnTo>
                  <a:pt x="4164722" y="185473"/>
                </a:lnTo>
                <a:lnTo>
                  <a:pt x="4207701" y="201437"/>
                </a:lnTo>
                <a:lnTo>
                  <a:pt x="4250377" y="218014"/>
                </a:lnTo>
                <a:lnTo>
                  <a:pt x="4292746" y="235199"/>
                </a:lnTo>
                <a:lnTo>
                  <a:pt x="4334802" y="252987"/>
                </a:lnTo>
                <a:lnTo>
                  <a:pt x="4376539" y="271372"/>
                </a:lnTo>
                <a:lnTo>
                  <a:pt x="4417953" y="290350"/>
                </a:lnTo>
                <a:lnTo>
                  <a:pt x="4459038" y="309914"/>
                </a:lnTo>
                <a:lnTo>
                  <a:pt x="4499788" y="330060"/>
                </a:lnTo>
                <a:lnTo>
                  <a:pt x="4540199" y="350781"/>
                </a:lnTo>
                <a:lnTo>
                  <a:pt x="4580264" y="372073"/>
                </a:lnTo>
                <a:lnTo>
                  <a:pt x="4619979" y="393931"/>
                </a:lnTo>
                <a:lnTo>
                  <a:pt x="4659338" y="416348"/>
                </a:lnTo>
                <a:lnTo>
                  <a:pt x="4698335" y="439320"/>
                </a:lnTo>
                <a:lnTo>
                  <a:pt x="4736966" y="462841"/>
                </a:lnTo>
                <a:lnTo>
                  <a:pt x="4775226" y="486905"/>
                </a:lnTo>
                <a:lnTo>
                  <a:pt x="4813107" y="511509"/>
                </a:lnTo>
                <a:lnTo>
                  <a:pt x="4850606" y="536645"/>
                </a:lnTo>
                <a:lnTo>
                  <a:pt x="4887717" y="562308"/>
                </a:lnTo>
                <a:lnTo>
                  <a:pt x="4924434" y="588495"/>
                </a:lnTo>
                <a:lnTo>
                  <a:pt x="4960753" y="615198"/>
                </a:lnTo>
                <a:lnTo>
                  <a:pt x="4996667" y="642412"/>
                </a:lnTo>
                <a:lnTo>
                  <a:pt x="5032172" y="670133"/>
                </a:lnTo>
                <a:lnTo>
                  <a:pt x="5067262" y="698354"/>
                </a:lnTo>
                <a:lnTo>
                  <a:pt x="5101931" y="727072"/>
                </a:lnTo>
                <a:lnTo>
                  <a:pt x="5136175" y="756279"/>
                </a:lnTo>
                <a:lnTo>
                  <a:pt x="5169988" y="785971"/>
                </a:lnTo>
                <a:lnTo>
                  <a:pt x="5203364" y="816142"/>
                </a:lnTo>
                <a:lnTo>
                  <a:pt x="5236299" y="846787"/>
                </a:lnTo>
                <a:lnTo>
                  <a:pt x="5268787" y="877901"/>
                </a:lnTo>
                <a:lnTo>
                  <a:pt x="5300821" y="909478"/>
                </a:lnTo>
                <a:lnTo>
                  <a:pt x="5332399" y="941513"/>
                </a:lnTo>
                <a:lnTo>
                  <a:pt x="5363512" y="974000"/>
                </a:lnTo>
                <a:lnTo>
                  <a:pt x="5394158" y="1006935"/>
                </a:lnTo>
                <a:lnTo>
                  <a:pt x="5424329" y="1040311"/>
                </a:lnTo>
                <a:lnTo>
                  <a:pt x="5454021" y="1074124"/>
                </a:lnTo>
                <a:lnTo>
                  <a:pt x="5483228" y="1108368"/>
                </a:lnTo>
                <a:lnTo>
                  <a:pt x="5511945" y="1143037"/>
                </a:lnTo>
                <a:lnTo>
                  <a:pt x="5540166" y="1178127"/>
                </a:lnTo>
                <a:lnTo>
                  <a:pt x="5567887" y="1213632"/>
                </a:lnTo>
                <a:lnTo>
                  <a:pt x="5595102" y="1249546"/>
                </a:lnTo>
                <a:lnTo>
                  <a:pt x="5621805" y="1285865"/>
                </a:lnTo>
                <a:lnTo>
                  <a:pt x="5647991" y="1322582"/>
                </a:lnTo>
                <a:lnTo>
                  <a:pt x="5673655" y="1359693"/>
                </a:lnTo>
                <a:lnTo>
                  <a:pt x="5698791" y="1397192"/>
                </a:lnTo>
                <a:lnTo>
                  <a:pt x="5723394" y="1435074"/>
                </a:lnTo>
                <a:lnTo>
                  <a:pt x="5747458" y="1473333"/>
                </a:lnTo>
                <a:lnTo>
                  <a:pt x="5770979" y="1511964"/>
                </a:lnTo>
                <a:lnTo>
                  <a:pt x="5793951" y="1550962"/>
                </a:lnTo>
                <a:lnTo>
                  <a:pt x="5816368" y="1590321"/>
                </a:lnTo>
                <a:lnTo>
                  <a:pt x="5838226" y="1630035"/>
                </a:lnTo>
                <a:lnTo>
                  <a:pt x="5859518" y="1670101"/>
                </a:lnTo>
                <a:lnTo>
                  <a:pt x="5880240" y="1710511"/>
                </a:lnTo>
                <a:lnTo>
                  <a:pt x="5900385" y="1751262"/>
                </a:lnTo>
                <a:lnTo>
                  <a:pt x="5919949" y="1792346"/>
                </a:lnTo>
                <a:lnTo>
                  <a:pt x="5938927" y="1833760"/>
                </a:lnTo>
                <a:lnTo>
                  <a:pt x="5957312" y="1875498"/>
                </a:lnTo>
                <a:lnTo>
                  <a:pt x="5975100" y="1917553"/>
                </a:lnTo>
                <a:lnTo>
                  <a:pt x="5992286" y="1959922"/>
                </a:lnTo>
                <a:lnTo>
                  <a:pt x="6008863" y="2002599"/>
                </a:lnTo>
                <a:lnTo>
                  <a:pt x="6024826" y="2045577"/>
                </a:lnTo>
                <a:lnTo>
                  <a:pt x="6040171" y="2088852"/>
                </a:lnTo>
                <a:lnTo>
                  <a:pt x="6054891" y="2132419"/>
                </a:lnTo>
                <a:lnTo>
                  <a:pt x="6068981" y="2176272"/>
                </a:lnTo>
                <a:lnTo>
                  <a:pt x="6082437" y="2220406"/>
                </a:lnTo>
                <a:lnTo>
                  <a:pt x="6095252" y="2264815"/>
                </a:lnTo>
                <a:lnTo>
                  <a:pt x="6107422" y="2309494"/>
                </a:lnTo>
                <a:lnTo>
                  <a:pt x="6118940" y="2354438"/>
                </a:lnTo>
                <a:lnTo>
                  <a:pt x="6129802" y="2399641"/>
                </a:lnTo>
                <a:lnTo>
                  <a:pt x="6140002" y="2445098"/>
                </a:lnTo>
                <a:lnTo>
                  <a:pt x="6149534" y="2490804"/>
                </a:lnTo>
                <a:lnTo>
                  <a:pt x="6158395" y="2536752"/>
                </a:lnTo>
                <a:lnTo>
                  <a:pt x="6166577" y="2582939"/>
                </a:lnTo>
                <a:lnTo>
                  <a:pt x="6174076" y="2629358"/>
                </a:lnTo>
                <a:lnTo>
                  <a:pt x="6180886" y="2676004"/>
                </a:lnTo>
                <a:lnTo>
                  <a:pt x="6187002" y="2722871"/>
                </a:lnTo>
                <a:lnTo>
                  <a:pt x="6192418" y="2769955"/>
                </a:lnTo>
                <a:lnTo>
                  <a:pt x="6197130" y="2817250"/>
                </a:lnTo>
                <a:lnTo>
                  <a:pt x="6201132" y="2864751"/>
                </a:lnTo>
                <a:lnTo>
                  <a:pt x="6204418" y="2912452"/>
                </a:lnTo>
                <a:lnTo>
                  <a:pt x="6206983" y="2960347"/>
                </a:lnTo>
                <a:lnTo>
                  <a:pt x="6208822" y="3008432"/>
                </a:lnTo>
                <a:lnTo>
                  <a:pt x="6209929" y="3056702"/>
                </a:lnTo>
                <a:lnTo>
                  <a:pt x="6210300" y="3105150"/>
                </a:lnTo>
                <a:lnTo>
                  <a:pt x="6209929" y="3153598"/>
                </a:lnTo>
                <a:lnTo>
                  <a:pt x="6208822" y="3201867"/>
                </a:lnTo>
                <a:lnTo>
                  <a:pt x="6206983" y="3249952"/>
                </a:lnTo>
                <a:lnTo>
                  <a:pt x="6204418" y="3297848"/>
                </a:lnTo>
                <a:lnTo>
                  <a:pt x="6201132" y="3345548"/>
                </a:lnTo>
                <a:lnTo>
                  <a:pt x="6197130" y="3393049"/>
                </a:lnTo>
                <a:lnTo>
                  <a:pt x="6192418" y="3440344"/>
                </a:lnTo>
                <a:lnTo>
                  <a:pt x="6187002" y="3487428"/>
                </a:lnTo>
                <a:lnTo>
                  <a:pt x="6180886" y="3534296"/>
                </a:lnTo>
                <a:lnTo>
                  <a:pt x="6174076" y="3580942"/>
                </a:lnTo>
                <a:lnTo>
                  <a:pt x="6166577" y="3627361"/>
                </a:lnTo>
                <a:lnTo>
                  <a:pt x="6158395" y="3673547"/>
                </a:lnTo>
                <a:lnTo>
                  <a:pt x="6149534" y="3719496"/>
                </a:lnTo>
                <a:lnTo>
                  <a:pt x="6140002" y="3765201"/>
                </a:lnTo>
                <a:lnTo>
                  <a:pt x="6129802" y="3810658"/>
                </a:lnTo>
                <a:lnTo>
                  <a:pt x="6118940" y="3855861"/>
                </a:lnTo>
                <a:lnTo>
                  <a:pt x="6107422" y="3900805"/>
                </a:lnTo>
                <a:lnTo>
                  <a:pt x="6095252" y="3945484"/>
                </a:lnTo>
                <a:lnTo>
                  <a:pt x="6082437" y="3989893"/>
                </a:lnTo>
                <a:lnTo>
                  <a:pt x="6068981" y="4034027"/>
                </a:lnTo>
                <a:lnTo>
                  <a:pt x="6054891" y="4077880"/>
                </a:lnTo>
                <a:lnTo>
                  <a:pt x="6040171" y="4121447"/>
                </a:lnTo>
                <a:lnTo>
                  <a:pt x="6024826" y="4164722"/>
                </a:lnTo>
                <a:lnTo>
                  <a:pt x="6008863" y="4207701"/>
                </a:lnTo>
                <a:lnTo>
                  <a:pt x="5992286" y="4250377"/>
                </a:lnTo>
                <a:lnTo>
                  <a:pt x="5975100" y="4292746"/>
                </a:lnTo>
                <a:lnTo>
                  <a:pt x="5957312" y="4334802"/>
                </a:lnTo>
                <a:lnTo>
                  <a:pt x="5938927" y="4376539"/>
                </a:lnTo>
                <a:lnTo>
                  <a:pt x="5919949" y="4417953"/>
                </a:lnTo>
                <a:lnTo>
                  <a:pt x="5900385" y="4459038"/>
                </a:lnTo>
                <a:lnTo>
                  <a:pt x="5880240" y="4499788"/>
                </a:lnTo>
                <a:lnTo>
                  <a:pt x="5859518" y="4540199"/>
                </a:lnTo>
                <a:lnTo>
                  <a:pt x="5838226" y="4580264"/>
                </a:lnTo>
                <a:lnTo>
                  <a:pt x="5816368" y="4619979"/>
                </a:lnTo>
                <a:lnTo>
                  <a:pt x="5793951" y="4659338"/>
                </a:lnTo>
                <a:lnTo>
                  <a:pt x="5770979" y="4698335"/>
                </a:lnTo>
                <a:lnTo>
                  <a:pt x="5747458" y="4736966"/>
                </a:lnTo>
                <a:lnTo>
                  <a:pt x="5723394" y="4775226"/>
                </a:lnTo>
                <a:lnTo>
                  <a:pt x="5698791" y="4813107"/>
                </a:lnTo>
                <a:lnTo>
                  <a:pt x="5673655" y="4850606"/>
                </a:lnTo>
                <a:lnTo>
                  <a:pt x="5647991" y="4887717"/>
                </a:lnTo>
                <a:lnTo>
                  <a:pt x="5621805" y="4924434"/>
                </a:lnTo>
                <a:lnTo>
                  <a:pt x="5595102" y="4960753"/>
                </a:lnTo>
                <a:lnTo>
                  <a:pt x="5567887" y="4996667"/>
                </a:lnTo>
                <a:lnTo>
                  <a:pt x="5540166" y="5032172"/>
                </a:lnTo>
                <a:lnTo>
                  <a:pt x="5511945" y="5067262"/>
                </a:lnTo>
                <a:lnTo>
                  <a:pt x="5483228" y="5101931"/>
                </a:lnTo>
                <a:lnTo>
                  <a:pt x="5454021" y="5136175"/>
                </a:lnTo>
                <a:lnTo>
                  <a:pt x="5424329" y="5169988"/>
                </a:lnTo>
                <a:lnTo>
                  <a:pt x="5394158" y="5203364"/>
                </a:lnTo>
                <a:lnTo>
                  <a:pt x="5363512" y="5236299"/>
                </a:lnTo>
                <a:lnTo>
                  <a:pt x="5332399" y="5268787"/>
                </a:lnTo>
                <a:lnTo>
                  <a:pt x="5300821" y="5300821"/>
                </a:lnTo>
                <a:lnTo>
                  <a:pt x="5268787" y="5332399"/>
                </a:lnTo>
                <a:lnTo>
                  <a:pt x="5236299" y="5363512"/>
                </a:lnTo>
                <a:lnTo>
                  <a:pt x="5203364" y="5394158"/>
                </a:lnTo>
                <a:lnTo>
                  <a:pt x="5169988" y="5424329"/>
                </a:lnTo>
                <a:lnTo>
                  <a:pt x="5136175" y="5454021"/>
                </a:lnTo>
                <a:lnTo>
                  <a:pt x="5101931" y="5483228"/>
                </a:lnTo>
                <a:lnTo>
                  <a:pt x="5067262" y="5511945"/>
                </a:lnTo>
                <a:lnTo>
                  <a:pt x="5032172" y="5540166"/>
                </a:lnTo>
                <a:lnTo>
                  <a:pt x="4996667" y="5567887"/>
                </a:lnTo>
                <a:lnTo>
                  <a:pt x="4960753" y="5595102"/>
                </a:lnTo>
                <a:lnTo>
                  <a:pt x="4924434" y="5621805"/>
                </a:lnTo>
                <a:lnTo>
                  <a:pt x="4887717" y="5647991"/>
                </a:lnTo>
                <a:lnTo>
                  <a:pt x="4850606" y="5673655"/>
                </a:lnTo>
                <a:lnTo>
                  <a:pt x="4813107" y="5698791"/>
                </a:lnTo>
                <a:lnTo>
                  <a:pt x="4775226" y="5723394"/>
                </a:lnTo>
                <a:lnTo>
                  <a:pt x="4736966" y="5747458"/>
                </a:lnTo>
                <a:lnTo>
                  <a:pt x="4698335" y="5770979"/>
                </a:lnTo>
                <a:lnTo>
                  <a:pt x="4659338" y="5793951"/>
                </a:lnTo>
                <a:lnTo>
                  <a:pt x="4619979" y="5816368"/>
                </a:lnTo>
                <a:lnTo>
                  <a:pt x="4580264" y="5838226"/>
                </a:lnTo>
                <a:lnTo>
                  <a:pt x="4540199" y="5859518"/>
                </a:lnTo>
                <a:lnTo>
                  <a:pt x="4499788" y="5880240"/>
                </a:lnTo>
                <a:lnTo>
                  <a:pt x="4459038" y="5900385"/>
                </a:lnTo>
                <a:lnTo>
                  <a:pt x="4417953" y="5919949"/>
                </a:lnTo>
                <a:lnTo>
                  <a:pt x="4376539" y="5938927"/>
                </a:lnTo>
                <a:lnTo>
                  <a:pt x="4334802" y="5957312"/>
                </a:lnTo>
                <a:lnTo>
                  <a:pt x="4292746" y="5975100"/>
                </a:lnTo>
                <a:lnTo>
                  <a:pt x="4250377" y="5992286"/>
                </a:lnTo>
                <a:lnTo>
                  <a:pt x="4207701" y="6008863"/>
                </a:lnTo>
                <a:lnTo>
                  <a:pt x="4164722" y="6024826"/>
                </a:lnTo>
                <a:lnTo>
                  <a:pt x="4121447" y="6040171"/>
                </a:lnTo>
                <a:lnTo>
                  <a:pt x="4077880" y="6054891"/>
                </a:lnTo>
                <a:lnTo>
                  <a:pt x="4034027" y="6068981"/>
                </a:lnTo>
                <a:lnTo>
                  <a:pt x="3989893" y="6082437"/>
                </a:lnTo>
                <a:lnTo>
                  <a:pt x="3945484" y="6095252"/>
                </a:lnTo>
                <a:lnTo>
                  <a:pt x="3900805" y="6107422"/>
                </a:lnTo>
                <a:lnTo>
                  <a:pt x="3855861" y="6118940"/>
                </a:lnTo>
                <a:lnTo>
                  <a:pt x="3810658" y="6129802"/>
                </a:lnTo>
                <a:lnTo>
                  <a:pt x="3765201" y="6140002"/>
                </a:lnTo>
                <a:lnTo>
                  <a:pt x="3719496" y="6149534"/>
                </a:lnTo>
                <a:lnTo>
                  <a:pt x="3673547" y="6158395"/>
                </a:lnTo>
                <a:lnTo>
                  <a:pt x="3627361" y="6166577"/>
                </a:lnTo>
                <a:lnTo>
                  <a:pt x="3580942" y="6174076"/>
                </a:lnTo>
                <a:lnTo>
                  <a:pt x="3534296" y="6180886"/>
                </a:lnTo>
                <a:lnTo>
                  <a:pt x="3487428" y="6187002"/>
                </a:lnTo>
                <a:lnTo>
                  <a:pt x="3440344" y="6192418"/>
                </a:lnTo>
                <a:lnTo>
                  <a:pt x="3393049" y="6197130"/>
                </a:lnTo>
                <a:lnTo>
                  <a:pt x="3345548" y="6201132"/>
                </a:lnTo>
                <a:lnTo>
                  <a:pt x="3297848" y="6204418"/>
                </a:lnTo>
                <a:lnTo>
                  <a:pt x="3249952" y="6206983"/>
                </a:lnTo>
                <a:lnTo>
                  <a:pt x="3201867" y="6208822"/>
                </a:lnTo>
                <a:lnTo>
                  <a:pt x="3153598" y="6209929"/>
                </a:lnTo>
                <a:lnTo>
                  <a:pt x="3105150" y="6210300"/>
                </a:lnTo>
                <a:close/>
              </a:path>
            </a:pathLst>
          </a:custGeom>
          <a:solidFill>
            <a:srgbClr val="FFA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0049" y="69214"/>
            <a:ext cx="3837949" cy="19145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550" y="328550"/>
            <a:ext cx="1400174" cy="1400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Yacht</a:t>
            </a:r>
            <a:r>
              <a:rPr spc="100" dirty="0"/>
              <a:t> </a:t>
            </a:r>
            <a:r>
              <a:rPr spc="-75" dirty="0"/>
              <a:t>On</a:t>
            </a:r>
            <a:r>
              <a:rPr spc="100" dirty="0"/>
              <a:t> </a:t>
            </a:r>
            <a:r>
              <a:rPr spc="-175" dirty="0"/>
              <a:t>Cloud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51155" y="8518454"/>
            <a:ext cx="10587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GRUPPO</a:t>
            </a:r>
            <a:r>
              <a:rPr sz="22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2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2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ENTERPRISE</a:t>
            </a:r>
            <a:r>
              <a:rPr sz="22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MOBILE</a:t>
            </a:r>
            <a:r>
              <a:rPr sz="22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APPLICATION</a:t>
            </a:r>
            <a:r>
              <a:rPr sz="22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DEVELOPMENT</a:t>
            </a:r>
            <a:r>
              <a:rPr sz="22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Courier New"/>
                <a:cs typeface="Courier New"/>
              </a:rPr>
              <a:t>2021/2022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136" y="5307549"/>
            <a:ext cx="9390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55" dirty="0">
                <a:solidFill>
                  <a:srgbClr val="FFFFFF"/>
                </a:solidFill>
                <a:latin typeface="Century Gothic"/>
                <a:cs typeface="Century Gothic"/>
              </a:rPr>
              <a:t>Connettività,</a:t>
            </a:r>
            <a:r>
              <a:rPr sz="2800" b="1" i="1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i="1" spc="50" dirty="0">
                <a:solidFill>
                  <a:srgbClr val="FFFFFF"/>
                </a:solidFill>
                <a:latin typeface="Century Gothic"/>
                <a:cs typeface="Century Gothic"/>
              </a:rPr>
              <a:t>monitoraggio</a:t>
            </a:r>
            <a:r>
              <a:rPr sz="2800" b="1" i="1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i="1" spc="-24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800" b="1" i="1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i="1" spc="50" dirty="0">
                <a:solidFill>
                  <a:srgbClr val="FFFFFF"/>
                </a:solidFill>
                <a:latin typeface="Century Gothic"/>
                <a:cs typeface="Century Gothic"/>
              </a:rPr>
              <a:t>sicurezza</a:t>
            </a:r>
            <a:r>
              <a:rPr sz="2800" b="1" i="1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i="1" spc="-55" dirty="0">
                <a:solidFill>
                  <a:srgbClr val="FFFFFF"/>
                </a:solidFill>
                <a:latin typeface="Century Gothic"/>
                <a:cs typeface="Century Gothic"/>
              </a:rPr>
              <a:t>dei</a:t>
            </a:r>
            <a:r>
              <a:rPr sz="2800" b="1" i="1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i="1" spc="95" dirty="0">
                <a:solidFill>
                  <a:srgbClr val="FFFFFF"/>
                </a:solidFill>
                <a:latin typeface="Century Gothic"/>
                <a:cs typeface="Century Gothic"/>
              </a:rPr>
              <a:t>dispositivi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8886C-4DED-454F-964C-37EA746FC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50" y="2418605"/>
            <a:ext cx="4216484" cy="1558878"/>
          </a:xfrm>
          <a:prstGeom prst="rect">
            <a:avLst/>
          </a:prstGeom>
          <a:effectLst>
            <a:outerShdw blurRad="88900" dist="76200" dir="5400000" algn="ctr" rotWithShape="0">
              <a:schemeClr val="tx1">
                <a:alpha val="66000"/>
              </a:scheme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529" y="4520807"/>
            <a:ext cx="10744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8000" dirty="0"/>
              <a:t>Prodotto</a:t>
            </a:r>
            <a:endParaRPr sz="8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501232-8323-42C5-B08A-BBB9AEF8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29" y="-114300"/>
            <a:ext cx="9270214" cy="92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65BF3F0-9245-48A6-A96E-9A08FEB71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330059"/>
            <a:ext cx="10744200" cy="629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3600" spc="-30" dirty="0">
                <a:solidFill>
                  <a:schemeClr val="accent6"/>
                </a:solidFill>
                <a:latin typeface="Courier New"/>
                <a:cs typeface="Courier New"/>
              </a:rPr>
              <a:t>Cosa si vuole realizzare?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FD5A45A-6A0C-4168-9D02-ADC2C7E07EC6}"/>
              </a:ext>
            </a:extLst>
          </p:cNvPr>
          <p:cNvSpPr txBox="1"/>
          <p:nvPr/>
        </p:nvSpPr>
        <p:spPr>
          <a:xfrm>
            <a:off x="1981200" y="3162300"/>
            <a:ext cx="7522209" cy="449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Fornire una nuova esperienza di gestione dei dispositivi, in maniera facile ed intuitiva tramite un'unica applicazione: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Visualizzare lo stream dati delle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videocamere</a:t>
            </a: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 a bordo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Gestire la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connettività</a:t>
            </a: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 a bordo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Controllare la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posizione</a:t>
            </a:r>
            <a:r>
              <a:rPr lang="it-IT" sz="2800" spc="-30" dirty="0">
                <a:solidFill>
                  <a:schemeClr val="bg1"/>
                </a:solidFill>
                <a:latin typeface="Courier New"/>
                <a:cs typeface="Courier New"/>
              </a:rPr>
              <a:t> dell'imbarcazione.</a:t>
            </a:r>
            <a:endParaRPr sz="2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65D94E6-DE36-46C2-B8A6-4A8D09B99773}"/>
              </a:ext>
            </a:extLst>
          </p:cNvPr>
          <p:cNvSpPr txBox="1">
            <a:spLocks/>
          </p:cNvSpPr>
          <p:nvPr/>
        </p:nvSpPr>
        <p:spPr>
          <a:xfrm>
            <a:off x="6858000" y="642417"/>
            <a:ext cx="897389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5400" kern="0" dirty="0"/>
              <a:t>Il prodotto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B8432-67C0-41FB-A738-D740FB54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797" y1="58672" x2="26797" y2="58672"/>
                        <a14:foregroundMark x1="22578" y1="64453" x2="22578" y2="64453"/>
                        <a14:backgroundMark x1="25391" y1="60156" x2="25391" y2="60156"/>
                        <a14:backgroundMark x1="26016" y1="60547" x2="26016" y2="60547"/>
                        <a14:backgroundMark x1="26484" y1="60625" x2="26484" y2="60625"/>
                        <a14:backgroundMark x1="26641" y1="60703" x2="26641" y2="60703"/>
                        <a14:backgroundMark x1="26250" y1="60078" x2="26250" y2="60078"/>
                        <a14:backgroundMark x1="25703" y1="59609" x2="25703" y2="59609"/>
                        <a14:backgroundMark x1="27109" y1="52188" x2="27109" y2="52188"/>
                        <a14:backgroundMark x1="21250" y1="35234" x2="19688" y2="35469"/>
                        <a14:backgroundMark x1="21328" y1="34844" x2="21328" y2="34844"/>
                        <a14:backgroundMark x1="21406" y1="34766" x2="21406" y2="34766"/>
                        <a14:backgroundMark x1="21406" y1="34609" x2="21406" y2="34609"/>
                        <a14:backgroundMark x1="22344" y1="37031" x2="22344" y2="37031"/>
                        <a14:backgroundMark x1="17109" y1="34453" x2="17109" y2="34453"/>
                        <a14:backgroundMark x1="15000" y1="31250" x2="15000" y2="31250"/>
                        <a14:backgroundMark x1="19375" y1="30547" x2="19375" y2="30547"/>
                        <a14:backgroundMark x1="19063" y1="27891" x2="19063" y2="27891"/>
                        <a14:backgroundMark x1="18906" y1="27891" x2="18906" y2="27891"/>
                        <a14:backgroundMark x1="14844" y1="25469" x2="14844" y2="25469"/>
                        <a14:backgroundMark x1="18672" y1="26953" x2="18672" y2="26953"/>
                        <a14:backgroundMark x1="26406" y1="26563" x2="26406" y2="26563"/>
                        <a14:backgroundMark x1="27578" y1="65000" x2="27500" y2="64922"/>
                        <a14:backgroundMark x1="25000" y1="66094" x2="24688" y2="65313"/>
                        <a14:backgroundMark x1="24766" y1="66563" x2="24844" y2="65313"/>
                        <a14:backgroundMark x1="18594" y1="63281" x2="18594" y2="632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00" y="1486238"/>
            <a:ext cx="10287000" cy="102870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8ABE09A-12A2-4E5C-BC1A-14B020A6C1FB}"/>
              </a:ext>
            </a:extLst>
          </p:cNvPr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bg2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9883" y="2571771"/>
            <a:ext cx="42844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Soluzione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947" y="4001371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Prodotto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266B5E6-81A3-4CE4-9055-B8F8E0997FDF}"/>
              </a:ext>
            </a:extLst>
          </p:cNvPr>
          <p:cNvSpPr/>
          <p:nvPr/>
        </p:nvSpPr>
        <p:spPr>
          <a:xfrm>
            <a:off x="8763000" y="3894561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B27BD40-A2E5-4D03-B20F-E91453F0D759}"/>
              </a:ext>
            </a:extLst>
          </p:cNvPr>
          <p:cNvSpPr/>
          <p:nvPr/>
        </p:nvSpPr>
        <p:spPr>
          <a:xfrm>
            <a:off x="8763000" y="2460824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C49E57F7-75FA-4FAD-ACBE-97E791FB9D1F}"/>
              </a:ext>
            </a:extLst>
          </p:cNvPr>
          <p:cNvSpPr/>
          <p:nvPr/>
        </p:nvSpPr>
        <p:spPr>
          <a:xfrm>
            <a:off x="8763000" y="5253162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42C8EB4-44FF-40B9-A9E1-DA3AACF781B5}"/>
              </a:ext>
            </a:extLst>
          </p:cNvPr>
          <p:cNvSpPr txBox="1"/>
          <p:nvPr/>
        </p:nvSpPr>
        <p:spPr>
          <a:xfrm>
            <a:off x="8963259" y="25717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B32F17D4-2C7A-4B57-90AA-138C1530C7E6}"/>
              </a:ext>
            </a:extLst>
          </p:cNvPr>
          <p:cNvSpPr txBox="1"/>
          <p:nvPr/>
        </p:nvSpPr>
        <p:spPr>
          <a:xfrm>
            <a:off x="8963259" y="40013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A51B7B6B-05C0-4813-9E56-E20AF67E680C}"/>
              </a:ext>
            </a:extLst>
          </p:cNvPr>
          <p:cNvSpPr txBox="1"/>
          <p:nvPr/>
        </p:nvSpPr>
        <p:spPr>
          <a:xfrm>
            <a:off x="8963259" y="5361898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AD8C0C6-CD3B-4ED0-86BC-D9FBF1390198}"/>
              </a:ext>
            </a:extLst>
          </p:cNvPr>
          <p:cNvSpPr txBox="1"/>
          <p:nvPr/>
        </p:nvSpPr>
        <p:spPr>
          <a:xfrm>
            <a:off x="10029883" y="5350440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accent6"/>
                </a:solidFill>
                <a:latin typeface="Courier New"/>
                <a:cs typeface="Courier New"/>
              </a:rPr>
              <a:t>Tecnologie 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94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>
            <a:extLst>
              <a:ext uri="{FF2B5EF4-FFF2-40B4-BE49-F238E27FC236}">
                <a16:creationId xmlns:a16="http://schemas.microsoft.com/office/drawing/2014/main" id="{9B7CAECB-A21B-4F2E-93A0-86D73F482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515364"/>
            <a:ext cx="10744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8000" dirty="0"/>
              <a:t>Tecnologie</a:t>
            </a:r>
            <a:endParaRPr sz="800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4CCDED3-907D-458F-9112-8C6C83FE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56" y="876300"/>
            <a:ext cx="9024888" cy="90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0E77964E-82F3-486D-AC13-28DF1584DCB9}"/>
              </a:ext>
            </a:extLst>
          </p:cNvPr>
          <p:cNvSpPr/>
          <p:nvPr/>
        </p:nvSpPr>
        <p:spPr>
          <a:xfrm>
            <a:off x="14453363" y="4719491"/>
            <a:ext cx="2197095" cy="2197092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1196977" y="4698199"/>
            <a:ext cx="2197095" cy="2197092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1166823" y="3180602"/>
            <a:ext cx="2590800" cy="5715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5410200" y="3123623"/>
            <a:ext cx="2590800" cy="5715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4C02BF-4E44-4F11-891A-CD23E8F1435B}"/>
              </a:ext>
            </a:extLst>
          </p:cNvPr>
          <p:cNvSpPr/>
          <p:nvPr/>
        </p:nvSpPr>
        <p:spPr>
          <a:xfrm>
            <a:off x="14394286" y="3110647"/>
            <a:ext cx="2590800" cy="5715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4038600" y="587805"/>
            <a:ext cx="98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Tecnologie</a:t>
            </a:r>
            <a:endParaRPr lang="en-GB" sz="5400" b="1" dirty="0">
              <a:solidFill>
                <a:schemeClr val="bg1"/>
              </a:solidFill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070-3CE1-4C59-BE93-F567DBECF5B6}"/>
              </a:ext>
            </a:extLst>
          </p:cNvPr>
          <p:cNvSpPr txBox="1"/>
          <p:nvPr/>
        </p:nvSpPr>
        <p:spPr>
          <a:xfrm>
            <a:off x="1357860" y="2400300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Flutter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95525" y="3738033"/>
            <a:ext cx="0" cy="960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  <a:stCxn id="3" idx="2"/>
            <a:endCxn id="72" idx="0"/>
          </p:cNvCxnSpPr>
          <p:nvPr/>
        </p:nvCxnSpPr>
        <p:spPr>
          <a:xfrm flipH="1">
            <a:off x="6557319" y="3695123"/>
            <a:ext cx="5406" cy="95698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C0D21E-5FB2-45B7-9E65-6F790157750A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5546811" y="3682147"/>
            <a:ext cx="5100" cy="10373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1143000" y="7131416"/>
            <a:ext cx="241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371600">
              <a:defRPr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Front-end cross platform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8745C1-A632-4542-9F11-9F4B638B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35" y="5257491"/>
            <a:ext cx="1051292" cy="1051292"/>
          </a:xfrm>
          <a:prstGeom prst="rect">
            <a:avLst/>
          </a:prstGeom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C0BD5A30-004C-46BA-80CC-1CBA3FA67A08}"/>
              </a:ext>
            </a:extLst>
          </p:cNvPr>
          <p:cNvSpPr txBox="1"/>
          <p:nvPr/>
        </p:nvSpPr>
        <p:spPr>
          <a:xfrm>
            <a:off x="9753600" y="2400300"/>
            <a:ext cx="298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Google cloud</a:t>
            </a:r>
          </a:p>
        </p:txBody>
      </p:sp>
      <p:sp>
        <p:nvSpPr>
          <p:cNvPr id="72" name="Oval 43">
            <a:extLst>
              <a:ext uri="{FF2B5EF4-FFF2-40B4-BE49-F238E27FC236}">
                <a16:creationId xmlns:a16="http://schemas.microsoft.com/office/drawing/2014/main" id="{E4A3F5F6-AEFD-431F-933E-0CE489DD7C84}"/>
              </a:ext>
            </a:extLst>
          </p:cNvPr>
          <p:cNvSpPr/>
          <p:nvPr/>
        </p:nvSpPr>
        <p:spPr>
          <a:xfrm>
            <a:off x="5458771" y="4652110"/>
            <a:ext cx="2197095" cy="2197092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63D864C-27B8-475B-AF34-A6078B82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92" y="5134732"/>
            <a:ext cx="1182852" cy="1182852"/>
          </a:xfrm>
          <a:prstGeom prst="rect">
            <a:avLst/>
          </a:prstGeom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81B2479C-2B7E-44AB-A404-F21BCA106CD2}"/>
              </a:ext>
            </a:extLst>
          </p:cNvPr>
          <p:cNvSpPr txBox="1"/>
          <p:nvPr/>
        </p:nvSpPr>
        <p:spPr>
          <a:xfrm>
            <a:off x="5619654" y="2400300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Firebase</a:t>
            </a:r>
          </a:p>
        </p:txBody>
      </p:sp>
      <p:sp>
        <p:nvSpPr>
          <p:cNvPr id="93" name="Arrow: Chevron 1">
            <a:extLst>
              <a:ext uri="{FF2B5EF4-FFF2-40B4-BE49-F238E27FC236}">
                <a16:creationId xmlns:a16="http://schemas.microsoft.com/office/drawing/2014/main" id="{9B5111FB-7D79-47B6-836A-2D76086007C5}"/>
              </a:ext>
            </a:extLst>
          </p:cNvPr>
          <p:cNvSpPr/>
          <p:nvPr/>
        </p:nvSpPr>
        <p:spPr>
          <a:xfrm>
            <a:off x="9918864" y="3123623"/>
            <a:ext cx="2590800" cy="5715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cxnSp>
        <p:nvCxnSpPr>
          <p:cNvPr id="94" name="Straight Connector 14">
            <a:extLst>
              <a:ext uri="{FF2B5EF4-FFF2-40B4-BE49-F238E27FC236}">
                <a16:creationId xmlns:a16="http://schemas.microsoft.com/office/drawing/2014/main" id="{4CDCCC7A-C044-4329-B7BF-2EEF0CEAC1EA}"/>
              </a:ext>
            </a:extLst>
          </p:cNvPr>
          <p:cNvCxnSpPr>
            <a:cxnSpLocks/>
          </p:cNvCxnSpPr>
          <p:nvPr/>
        </p:nvCxnSpPr>
        <p:spPr>
          <a:xfrm>
            <a:off x="11214264" y="3695123"/>
            <a:ext cx="0" cy="960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6">
            <a:extLst>
              <a:ext uri="{FF2B5EF4-FFF2-40B4-BE49-F238E27FC236}">
                <a16:creationId xmlns:a16="http://schemas.microsoft.com/office/drawing/2014/main" id="{00493D2C-F0AA-48AE-97F6-A53CFC21924E}"/>
              </a:ext>
            </a:extLst>
          </p:cNvPr>
          <p:cNvSpPr/>
          <p:nvPr/>
        </p:nvSpPr>
        <p:spPr>
          <a:xfrm>
            <a:off x="10147182" y="4707950"/>
            <a:ext cx="2197095" cy="2197092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6" name="TextBox 87">
            <a:extLst>
              <a:ext uri="{FF2B5EF4-FFF2-40B4-BE49-F238E27FC236}">
                <a16:creationId xmlns:a16="http://schemas.microsoft.com/office/drawing/2014/main" id="{807B64E4-3D6D-4C62-B77B-48DA2F384DAA}"/>
              </a:ext>
            </a:extLst>
          </p:cNvPr>
          <p:cNvSpPr txBox="1"/>
          <p:nvPr/>
        </p:nvSpPr>
        <p:spPr>
          <a:xfrm>
            <a:off x="5582034" y="7119309"/>
            <a:ext cx="241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defRPr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Per la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gestione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persistenza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dei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dati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DACF1E1A-C5AC-4B0D-AB71-6FCDD2AB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67" y="5087659"/>
            <a:ext cx="1325993" cy="1325993"/>
          </a:xfrm>
          <a:prstGeom prst="rect">
            <a:avLst/>
          </a:prstGeom>
        </p:spPr>
      </p:pic>
      <p:sp>
        <p:nvSpPr>
          <p:cNvPr id="97" name="TextBox 87">
            <a:extLst>
              <a:ext uri="{FF2B5EF4-FFF2-40B4-BE49-F238E27FC236}">
                <a16:creationId xmlns:a16="http://schemas.microsoft.com/office/drawing/2014/main" id="{6348DA06-7144-4689-9FAE-F4E32DE12E9D}"/>
              </a:ext>
            </a:extLst>
          </p:cNvPr>
          <p:cNvSpPr txBox="1"/>
          <p:nvPr/>
        </p:nvSpPr>
        <p:spPr>
          <a:xfrm>
            <a:off x="10147182" y="7119309"/>
            <a:ext cx="270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defRPr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Storage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dei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video ed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immagini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C2641B7F-D8E8-4828-891F-A7F4BCF33CC1}"/>
              </a:ext>
            </a:extLst>
          </p:cNvPr>
          <p:cNvSpPr txBox="1"/>
          <p:nvPr/>
        </p:nvSpPr>
        <p:spPr>
          <a:xfrm>
            <a:off x="14020800" y="2400300"/>
            <a:ext cx="298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Backend </a:t>
            </a:r>
          </a:p>
        </p:txBody>
      </p:sp>
      <p:sp>
        <p:nvSpPr>
          <p:cNvPr id="100" name="TextBox 87">
            <a:extLst>
              <a:ext uri="{FF2B5EF4-FFF2-40B4-BE49-F238E27FC236}">
                <a16:creationId xmlns:a16="http://schemas.microsoft.com/office/drawing/2014/main" id="{BC4EA06E-916F-4080-9062-FD4955C75B95}"/>
              </a:ext>
            </a:extLst>
          </p:cNvPr>
          <p:cNvSpPr txBox="1"/>
          <p:nvPr/>
        </p:nvSpPr>
        <p:spPr>
          <a:xfrm>
            <a:off x="14564430" y="7131416"/>
            <a:ext cx="270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defRPr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Tecnologie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di backend </a:t>
            </a:r>
          </a:p>
        </p:txBody>
      </p:sp>
      <p:pic>
        <p:nvPicPr>
          <p:cNvPr id="102" name="Picture 2" descr="Internet delle Cose ThingsBoard Gestione Aziendale GitHub - attività  commerciale scaricare png - Disegno png trasparente Viola png scaricare.">
            <a:extLst>
              <a:ext uri="{FF2B5EF4-FFF2-40B4-BE49-F238E27FC236}">
                <a16:creationId xmlns:a16="http://schemas.microsoft.com/office/drawing/2014/main" id="{89924998-F2A3-44EB-81B2-338807AE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2556" y1="21444" x2="22556" y2="21444"/>
                        <a14:backgroundMark x1="78667" y1="21778" x2="78667" y2="21778"/>
                        <a14:backgroundMark x1="22222" y1="21222" x2="22222" y2="21222"/>
                        <a14:backgroundMark x1="23444" y1="75556" x2="23444" y2="75556"/>
                        <a14:backgroundMark x1="22111" y1="76444" x2="22111" y2="76444"/>
                        <a14:backgroundMark x1="79000" y1="77889" x2="79000" y2="77889"/>
                        <a14:backgroundMark x1="80889" y1="78333" x2="80889" y2="78333"/>
                        <a14:backgroundMark x1="54000" y1="72222" x2="54000" y2="72222"/>
                        <a14:backgroundMark x1="51222" y1="73667" x2="51222" y2="73667"/>
                        <a14:backgroundMark x1="51222" y1="73667" x2="51222" y2="73667"/>
                        <a14:backgroundMark x1="51222" y1="73667" x2="51222" y2="73667"/>
                        <a14:backgroundMark x1="50444" y1="73778" x2="61889" y2="70778"/>
                        <a14:backgroundMark x1="61889" y1="70778" x2="78111" y2="55000"/>
                        <a14:backgroundMark x1="78111" y1="55000" x2="77667" y2="53111"/>
                        <a14:backgroundMark x1="24889" y1="46778" x2="29889" y2="35000"/>
                        <a14:backgroundMark x1="29889" y1="35000" x2="46333" y2="21222"/>
                        <a14:backgroundMark x1="46333" y1="21222" x2="51111" y2="20333"/>
                        <a14:backgroundMark x1="57111" y1="42222" x2="56444" y2="39889"/>
                        <a14:backgroundMark x1="40889" y1="53222" x2="44444" y2="5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598" y="4986642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object 5">
            <a:extLst>
              <a:ext uri="{FF2B5EF4-FFF2-40B4-BE49-F238E27FC236}">
                <a16:creationId xmlns:a16="http://schemas.microsoft.com/office/drawing/2014/main" id="{A39ED680-D1FF-403C-8B8F-205B44A96F0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89686" y="5200512"/>
            <a:ext cx="609551" cy="590866"/>
          </a:xfrm>
          <a:prstGeom prst="rect">
            <a:avLst/>
          </a:prstGeom>
        </p:spPr>
      </p:pic>
      <p:pic>
        <p:nvPicPr>
          <p:cNvPr id="104" name="object 7">
            <a:extLst>
              <a:ext uri="{FF2B5EF4-FFF2-40B4-BE49-F238E27FC236}">
                <a16:creationId xmlns:a16="http://schemas.microsoft.com/office/drawing/2014/main" id="{915E9473-4518-4098-A16A-0EFB8BEBA1AB}"/>
              </a:ext>
            </a:extLst>
          </p:cNvPr>
          <p:cNvPicPr/>
          <p:nvPr/>
        </p:nvPicPr>
        <p:blipFill rotWithShape="1">
          <a:blip r:embed="rId8" cstate="print"/>
          <a:srcRect r="65206" b="4672"/>
          <a:stretch/>
        </p:blipFill>
        <p:spPr>
          <a:xfrm>
            <a:off x="15219627" y="5931761"/>
            <a:ext cx="586601" cy="8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  <p:bldP spid="2" grpId="0" animBg="1"/>
      <p:bldP spid="3" grpId="0" animBg="1"/>
      <p:bldP spid="7" grpId="0" animBg="1"/>
      <p:bldP spid="13" grpId="0"/>
      <p:bldP spid="88" grpId="0"/>
      <p:bldP spid="66" grpId="0"/>
      <p:bldP spid="72" grpId="0" animBg="1"/>
      <p:bldP spid="82" grpId="0"/>
      <p:bldP spid="93" grpId="0" animBg="1"/>
      <p:bldP spid="95" grpId="0" animBg="1"/>
      <p:bldP spid="96" grpId="0"/>
      <p:bldP spid="97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bg2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9883" y="2571771"/>
            <a:ext cx="42844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Soluzione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947" y="4001371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Prodotto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266B5E6-81A3-4CE4-9055-B8F8E0997FDF}"/>
              </a:ext>
            </a:extLst>
          </p:cNvPr>
          <p:cNvSpPr/>
          <p:nvPr/>
        </p:nvSpPr>
        <p:spPr>
          <a:xfrm>
            <a:off x="8763000" y="3894561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B27BD40-A2E5-4D03-B20F-E91453F0D759}"/>
              </a:ext>
            </a:extLst>
          </p:cNvPr>
          <p:cNvSpPr/>
          <p:nvPr/>
        </p:nvSpPr>
        <p:spPr>
          <a:xfrm>
            <a:off x="8763000" y="2460824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C49E57F7-75FA-4FAD-ACBE-97E791FB9D1F}"/>
              </a:ext>
            </a:extLst>
          </p:cNvPr>
          <p:cNvSpPr/>
          <p:nvPr/>
        </p:nvSpPr>
        <p:spPr>
          <a:xfrm>
            <a:off x="8763000" y="5253162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4F8550B0-F4D7-4ED7-8D9C-B195F3D7F2CE}"/>
              </a:ext>
            </a:extLst>
          </p:cNvPr>
          <p:cNvSpPr/>
          <p:nvPr/>
        </p:nvSpPr>
        <p:spPr>
          <a:xfrm>
            <a:off x="8763000" y="6646239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42C8EB4-44FF-40B9-A9E1-DA3AACF781B5}"/>
              </a:ext>
            </a:extLst>
          </p:cNvPr>
          <p:cNvSpPr txBox="1"/>
          <p:nvPr/>
        </p:nvSpPr>
        <p:spPr>
          <a:xfrm>
            <a:off x="8963259" y="25717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B32F17D4-2C7A-4B57-90AA-138C1530C7E6}"/>
              </a:ext>
            </a:extLst>
          </p:cNvPr>
          <p:cNvSpPr txBox="1"/>
          <p:nvPr/>
        </p:nvSpPr>
        <p:spPr>
          <a:xfrm>
            <a:off x="8963259" y="40013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A51B7B6B-05C0-4813-9E56-E20AF67E680C}"/>
              </a:ext>
            </a:extLst>
          </p:cNvPr>
          <p:cNvSpPr txBox="1"/>
          <p:nvPr/>
        </p:nvSpPr>
        <p:spPr>
          <a:xfrm>
            <a:off x="8963259" y="5361898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97097CFC-0589-4C42-B99C-407995CC4ECA}"/>
              </a:ext>
            </a:extLst>
          </p:cNvPr>
          <p:cNvSpPr txBox="1"/>
          <p:nvPr/>
        </p:nvSpPr>
        <p:spPr>
          <a:xfrm>
            <a:off x="8951791" y="6757186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AD8C0C6-CD3B-4ED0-86BC-D9FBF1390198}"/>
              </a:ext>
            </a:extLst>
          </p:cNvPr>
          <p:cNvSpPr txBox="1"/>
          <p:nvPr/>
        </p:nvSpPr>
        <p:spPr>
          <a:xfrm>
            <a:off x="10029883" y="5350440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Tecnologie</a:t>
            </a:r>
            <a:r>
              <a:rPr lang="it-IT" sz="2800" b="1" spc="-30" dirty="0">
                <a:solidFill>
                  <a:schemeClr val="accent6"/>
                </a:solidFill>
                <a:latin typeface="Courier New"/>
                <a:cs typeface="Courier New"/>
              </a:rPr>
              <a:t> 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DA530082-4AAE-46AF-87C6-70BEBC13C24E}"/>
              </a:ext>
            </a:extLst>
          </p:cNvPr>
          <p:cNvSpPr txBox="1"/>
          <p:nvPr/>
        </p:nvSpPr>
        <p:spPr>
          <a:xfrm>
            <a:off x="10006947" y="6764383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accent6"/>
                </a:solidFill>
                <a:latin typeface="Courier New"/>
                <a:cs typeface="Courier New"/>
              </a:rPr>
              <a:t>Mercato e concorrenza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010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604932"/>
            <a:ext cx="9089872" cy="249106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9590"/>
              </a:lnSpc>
              <a:spcBef>
                <a:spcPts val="225"/>
              </a:spcBef>
            </a:pPr>
            <a:r>
              <a:rPr lang="it-IT" sz="8000" dirty="0"/>
              <a:t>Mercato e</a:t>
            </a:r>
            <a:br>
              <a:rPr lang="it-IT" sz="8000" dirty="0"/>
            </a:br>
            <a:r>
              <a:rPr lang="it-IT" sz="8000" dirty="0"/>
              <a:t>Concorrenza</a:t>
            </a:r>
            <a:endParaRPr sz="8000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9EEA5A1C-32F7-4B36-A0F0-1825A4D777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0" y="1485900"/>
            <a:ext cx="7315200" cy="6729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5799" y="828444"/>
            <a:ext cx="3251200" cy="866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50"/>
              </a:lnSpc>
              <a:spcBef>
                <a:spcPts val="100"/>
              </a:spcBef>
            </a:pPr>
            <a:r>
              <a:rPr lang="it-IT" sz="4400" spc="409" dirty="0"/>
              <a:t>MERCATO</a:t>
            </a:r>
            <a:endParaRPr sz="65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BF33691-A76D-48ED-9730-FA905D4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2203677"/>
            <a:ext cx="6953248" cy="34766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E4418F-BC59-4A2C-9F43-A3E124751BB0}"/>
              </a:ext>
            </a:extLst>
          </p:cNvPr>
          <p:cNvSpPr txBox="1"/>
          <p:nvPr/>
        </p:nvSpPr>
        <p:spPr>
          <a:xfrm>
            <a:off x="1981200" y="6438900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Aumento graduale della vendita di piccoli yacht con forte interesse nell’adozione di soluzioni </a:t>
            </a:r>
            <a:r>
              <a:rPr lang="it-IT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 e AI</a:t>
            </a:r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3EE166F-CAA6-4CF6-9C2F-45D710C83C86}"/>
              </a:ext>
            </a:extLst>
          </p:cNvPr>
          <p:cNvSpPr txBox="1">
            <a:spLocks/>
          </p:cNvSpPr>
          <p:nvPr/>
        </p:nvSpPr>
        <p:spPr>
          <a:xfrm>
            <a:off x="11430000" y="828444"/>
            <a:ext cx="5021578" cy="866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lnSpc>
                <a:spcPts val="7550"/>
              </a:lnSpc>
              <a:spcBef>
                <a:spcPts val="100"/>
              </a:spcBef>
            </a:pPr>
            <a:r>
              <a:rPr lang="it-IT" sz="4400" kern="0" spc="409" dirty="0"/>
              <a:t>CONCORRENZA</a:t>
            </a:r>
            <a:endParaRPr lang="it-IT" sz="6500" kern="0" dirty="0"/>
          </a:p>
        </p:txBody>
      </p:sp>
      <p:pic>
        <p:nvPicPr>
          <p:cNvPr id="1030" name="Picture 6" descr="Garmin ActiveCaptain® - App su Google Play">
            <a:extLst>
              <a:ext uri="{FF2B5EF4-FFF2-40B4-BE49-F238E27FC236}">
                <a16:creationId xmlns:a16="http://schemas.microsoft.com/office/drawing/2014/main" id="{222E9F64-FEA5-4E21-9658-2D03DB52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091" y="3136242"/>
            <a:ext cx="1851661" cy="18516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592D2A-5816-4DF3-8587-13C850F28D7D}"/>
              </a:ext>
            </a:extLst>
          </p:cNvPr>
          <p:cNvSpPr txBox="1"/>
          <p:nvPr/>
        </p:nvSpPr>
        <p:spPr>
          <a:xfrm>
            <a:off x="11125200" y="6428926"/>
            <a:ext cx="6324600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Perché scegliere noi?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Nessun limite alle utenze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garantiti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Associazione semplificata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Videosorveglianza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0100E77-1F31-4C70-9AFE-D0358C17F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9959" y="3035298"/>
            <a:ext cx="1981200" cy="19526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5B57C76-B8CF-4F60-8AC9-CC06D830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975" y="3410779"/>
            <a:ext cx="1707984" cy="130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73710" y="0"/>
            <a:ext cx="5114290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714" y="1195260"/>
            <a:ext cx="10732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30" dirty="0"/>
              <a:t>Grazie</a:t>
            </a:r>
            <a:r>
              <a:rPr sz="7500" dirty="0"/>
              <a:t> </a:t>
            </a:r>
            <a:r>
              <a:rPr sz="7500" spc="-75" dirty="0"/>
              <a:t>per</a:t>
            </a:r>
            <a:r>
              <a:rPr sz="7500" dirty="0"/>
              <a:t> </a:t>
            </a:r>
            <a:r>
              <a:rPr sz="7500" spc="70" dirty="0"/>
              <a:t>l'attenzione!</a:t>
            </a:r>
            <a:endParaRPr sz="75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14" y="459883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14" y="4951261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914" y="5303686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18" y="6834103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18" y="7186528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18" y="7538953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18" y="7891378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30714" y="3624385"/>
            <a:ext cx="3606165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204" dirty="0">
                <a:solidFill>
                  <a:srgbClr val="FFFFFF"/>
                </a:solidFill>
                <a:latin typeface="Century Gothic"/>
                <a:cs typeface="Century Gothic"/>
              </a:rPr>
              <a:t>Tutor:</a:t>
            </a:r>
            <a:endParaRPr sz="3600">
              <a:latin typeface="Century Gothic"/>
              <a:cs typeface="Century Gothic"/>
            </a:endParaRPr>
          </a:p>
          <a:p>
            <a:pPr marL="443865" marR="5080">
              <a:lnSpc>
                <a:spcPct val="115599"/>
              </a:lnSpc>
              <a:spcBef>
                <a:spcPts val="1850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Gabriele Ciliberti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Pietro Catalano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Salvatore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Moscariello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b="1" i="1" spc="30" dirty="0">
                <a:solidFill>
                  <a:srgbClr val="FFFFFF"/>
                </a:solidFill>
                <a:latin typeface="Century Gothic"/>
                <a:cs typeface="Century Gothic"/>
              </a:rPr>
              <a:t>Team:</a:t>
            </a:r>
            <a:endParaRPr sz="3600">
              <a:latin typeface="Century Gothic"/>
              <a:cs typeface="Century Gothic"/>
            </a:endParaRPr>
          </a:p>
          <a:p>
            <a:pPr marL="539750" marR="508634">
              <a:lnSpc>
                <a:spcPct val="115599"/>
              </a:lnSpc>
              <a:spcBef>
                <a:spcPts val="1480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Gabriele Pisapia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Felice Coppola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Simona Pentangelo </a:t>
            </a:r>
            <a:r>
              <a:rPr sz="2000" spc="-1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Lucio</a:t>
            </a:r>
            <a:r>
              <a:rPr sz="20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Squitieri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50CA9B76-4A23-446D-BDF6-CCA0315517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7998" y="2363660"/>
            <a:ext cx="6327267" cy="632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bg1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9883" y="2571771"/>
            <a:ext cx="42844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rgbClr val="FFFFFF"/>
                </a:solidFill>
                <a:latin typeface="Courier New"/>
                <a:cs typeface="Courier New"/>
              </a:rPr>
              <a:t>Soluzione</a:t>
            </a:r>
            <a:endParaRPr sz="2800" b="1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947" y="4001371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rgbClr val="FFFFFF"/>
                </a:solidFill>
                <a:latin typeface="Courier New"/>
                <a:cs typeface="Courier New"/>
              </a:rPr>
              <a:t>Prodotto</a:t>
            </a:r>
            <a:endParaRPr sz="2800" b="1" dirty="0"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266B5E6-81A3-4CE4-9055-B8F8E0997FDF}"/>
              </a:ext>
            </a:extLst>
          </p:cNvPr>
          <p:cNvSpPr/>
          <p:nvPr/>
        </p:nvSpPr>
        <p:spPr>
          <a:xfrm>
            <a:off x="8763000" y="3894561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B27BD40-A2E5-4D03-B20F-E91453F0D759}"/>
              </a:ext>
            </a:extLst>
          </p:cNvPr>
          <p:cNvSpPr/>
          <p:nvPr/>
        </p:nvSpPr>
        <p:spPr>
          <a:xfrm>
            <a:off x="8763000" y="2460824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C49E57F7-75FA-4FAD-ACBE-97E791FB9D1F}"/>
              </a:ext>
            </a:extLst>
          </p:cNvPr>
          <p:cNvSpPr/>
          <p:nvPr/>
        </p:nvSpPr>
        <p:spPr>
          <a:xfrm>
            <a:off x="8763000" y="5253162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4F8550B0-F4D7-4ED7-8D9C-B195F3D7F2CE}"/>
              </a:ext>
            </a:extLst>
          </p:cNvPr>
          <p:cNvSpPr/>
          <p:nvPr/>
        </p:nvSpPr>
        <p:spPr>
          <a:xfrm>
            <a:off x="8763000" y="6646239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42C8EB4-44FF-40B9-A9E1-DA3AACF781B5}"/>
              </a:ext>
            </a:extLst>
          </p:cNvPr>
          <p:cNvSpPr txBox="1"/>
          <p:nvPr/>
        </p:nvSpPr>
        <p:spPr>
          <a:xfrm>
            <a:off x="8963259" y="25717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B32F17D4-2C7A-4B57-90AA-138C1530C7E6}"/>
              </a:ext>
            </a:extLst>
          </p:cNvPr>
          <p:cNvSpPr txBox="1"/>
          <p:nvPr/>
        </p:nvSpPr>
        <p:spPr>
          <a:xfrm>
            <a:off x="8963259" y="40013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A51B7B6B-05C0-4813-9E56-E20AF67E680C}"/>
              </a:ext>
            </a:extLst>
          </p:cNvPr>
          <p:cNvSpPr txBox="1"/>
          <p:nvPr/>
        </p:nvSpPr>
        <p:spPr>
          <a:xfrm>
            <a:off x="8963259" y="5361898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97097CFC-0589-4C42-B99C-407995CC4ECA}"/>
              </a:ext>
            </a:extLst>
          </p:cNvPr>
          <p:cNvSpPr txBox="1"/>
          <p:nvPr/>
        </p:nvSpPr>
        <p:spPr>
          <a:xfrm>
            <a:off x="8951791" y="6757186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AD8C0C6-CD3B-4ED0-86BC-D9FBF1390198}"/>
              </a:ext>
            </a:extLst>
          </p:cNvPr>
          <p:cNvSpPr txBox="1"/>
          <p:nvPr/>
        </p:nvSpPr>
        <p:spPr>
          <a:xfrm>
            <a:off x="10029883" y="5350440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rgbClr val="FFFFFF"/>
                </a:solidFill>
                <a:latin typeface="Courier New"/>
                <a:cs typeface="Courier New"/>
              </a:rPr>
              <a:t>Tecnologie </a:t>
            </a:r>
            <a:endParaRPr sz="2800" b="1" dirty="0">
              <a:latin typeface="Courier New"/>
              <a:cs typeface="Courier New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DA530082-4AAE-46AF-87C6-70BEBC13C24E}"/>
              </a:ext>
            </a:extLst>
          </p:cNvPr>
          <p:cNvSpPr txBox="1"/>
          <p:nvPr/>
        </p:nvSpPr>
        <p:spPr>
          <a:xfrm>
            <a:off x="10006947" y="6764383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rgbClr val="FFFFFF"/>
                </a:solidFill>
                <a:latin typeface="Courier New"/>
                <a:cs typeface="Courier New"/>
              </a:rPr>
              <a:t>Mercato e concorrenza</a:t>
            </a:r>
            <a:endParaRPr sz="2800" b="1" dirty="0">
              <a:latin typeface="Courier New"/>
              <a:cs typeface="Courier New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4" grpId="0"/>
      <p:bldP spid="30" grpId="0"/>
      <p:bldP spid="31" grpId="0"/>
      <p:bldP spid="32" grpId="0"/>
      <p:bldP spid="33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accent6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35715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848100"/>
            <a:ext cx="7086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7200" dirty="0"/>
              <a:t>Introduzione al problema</a:t>
            </a:r>
            <a:endParaRPr sz="7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0" y="800100"/>
            <a:ext cx="7610474" cy="7610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6446" y="0"/>
            <a:ext cx="7681595" cy="5521325"/>
          </a:xfrm>
          <a:custGeom>
            <a:avLst/>
            <a:gdLst/>
            <a:ahLst/>
            <a:cxnLst/>
            <a:rect l="l" t="t" r="r" b="b"/>
            <a:pathLst>
              <a:path w="7681594" h="5521325">
                <a:moveTo>
                  <a:pt x="4867274" y="5521308"/>
                </a:moveTo>
                <a:lnTo>
                  <a:pt x="4818750" y="5521071"/>
                </a:lnTo>
                <a:lnTo>
                  <a:pt x="4770338" y="5520362"/>
                </a:lnTo>
                <a:lnTo>
                  <a:pt x="4722041" y="5519183"/>
                </a:lnTo>
                <a:lnTo>
                  <a:pt x="4673862" y="5517535"/>
                </a:lnTo>
                <a:lnTo>
                  <a:pt x="4625803" y="5515423"/>
                </a:lnTo>
                <a:lnTo>
                  <a:pt x="4577865" y="5512846"/>
                </a:lnTo>
                <a:lnTo>
                  <a:pt x="4530051" y="5509808"/>
                </a:lnTo>
                <a:lnTo>
                  <a:pt x="4482364" y="5506311"/>
                </a:lnTo>
                <a:lnTo>
                  <a:pt x="4434804" y="5502357"/>
                </a:lnTo>
                <a:lnTo>
                  <a:pt x="4387376" y="5497949"/>
                </a:lnTo>
                <a:lnTo>
                  <a:pt x="4340080" y="5493088"/>
                </a:lnTo>
                <a:lnTo>
                  <a:pt x="4292918" y="5487776"/>
                </a:lnTo>
                <a:lnTo>
                  <a:pt x="4245894" y="5482016"/>
                </a:lnTo>
                <a:lnTo>
                  <a:pt x="4199010" y="5475810"/>
                </a:lnTo>
                <a:lnTo>
                  <a:pt x="4152267" y="5469161"/>
                </a:lnTo>
                <a:lnTo>
                  <a:pt x="4105667" y="5462069"/>
                </a:lnTo>
                <a:lnTo>
                  <a:pt x="4059213" y="5454539"/>
                </a:lnTo>
                <a:lnTo>
                  <a:pt x="4012908" y="5446571"/>
                </a:lnTo>
                <a:lnTo>
                  <a:pt x="3966752" y="5438168"/>
                </a:lnTo>
                <a:lnTo>
                  <a:pt x="3920750" y="5429332"/>
                </a:lnTo>
                <a:lnTo>
                  <a:pt x="3874901" y="5420065"/>
                </a:lnTo>
                <a:lnTo>
                  <a:pt x="3829210" y="5410370"/>
                </a:lnTo>
                <a:lnTo>
                  <a:pt x="3783678" y="5400249"/>
                </a:lnTo>
                <a:lnTo>
                  <a:pt x="3738306" y="5389704"/>
                </a:lnTo>
                <a:lnTo>
                  <a:pt x="3693099" y="5378736"/>
                </a:lnTo>
                <a:lnTo>
                  <a:pt x="3648056" y="5367349"/>
                </a:lnTo>
                <a:lnTo>
                  <a:pt x="3603182" y="5355545"/>
                </a:lnTo>
                <a:lnTo>
                  <a:pt x="3558478" y="5343325"/>
                </a:lnTo>
                <a:lnTo>
                  <a:pt x="3513945" y="5330692"/>
                </a:lnTo>
                <a:lnTo>
                  <a:pt x="3469587" y="5317648"/>
                </a:lnTo>
                <a:lnTo>
                  <a:pt x="3425406" y="5304195"/>
                </a:lnTo>
                <a:lnTo>
                  <a:pt x="3381403" y="5290336"/>
                </a:lnTo>
                <a:lnTo>
                  <a:pt x="3337582" y="5276072"/>
                </a:lnTo>
                <a:lnTo>
                  <a:pt x="3293943" y="5261406"/>
                </a:lnTo>
                <a:lnTo>
                  <a:pt x="3250490" y="5246340"/>
                </a:lnTo>
                <a:lnTo>
                  <a:pt x="3207224" y="5230877"/>
                </a:lnTo>
                <a:lnTo>
                  <a:pt x="3164148" y="5215017"/>
                </a:lnTo>
                <a:lnTo>
                  <a:pt x="3121264" y="5198765"/>
                </a:lnTo>
                <a:lnTo>
                  <a:pt x="3078573" y="5182121"/>
                </a:lnTo>
                <a:lnTo>
                  <a:pt x="3036079" y="5165088"/>
                </a:lnTo>
                <a:lnTo>
                  <a:pt x="2993784" y="5147668"/>
                </a:lnTo>
                <a:lnTo>
                  <a:pt x="2951689" y="5129863"/>
                </a:lnTo>
                <a:lnTo>
                  <a:pt x="2909797" y="5111676"/>
                </a:lnTo>
                <a:lnTo>
                  <a:pt x="2868110" y="5093109"/>
                </a:lnTo>
                <a:lnTo>
                  <a:pt x="2826631" y="5074163"/>
                </a:lnTo>
                <a:lnTo>
                  <a:pt x="2785360" y="5054842"/>
                </a:lnTo>
                <a:lnTo>
                  <a:pt x="2744301" y="5035147"/>
                </a:lnTo>
                <a:lnTo>
                  <a:pt x="2703457" y="5015081"/>
                </a:lnTo>
                <a:lnTo>
                  <a:pt x="2662828" y="4994645"/>
                </a:lnTo>
                <a:lnTo>
                  <a:pt x="2622417" y="4973842"/>
                </a:lnTo>
                <a:lnTo>
                  <a:pt x="2582226" y="4952674"/>
                </a:lnTo>
                <a:lnTo>
                  <a:pt x="2542258" y="4931143"/>
                </a:lnTo>
                <a:lnTo>
                  <a:pt x="2502515" y="4909252"/>
                </a:lnTo>
                <a:lnTo>
                  <a:pt x="2462999" y="4887002"/>
                </a:lnTo>
                <a:lnTo>
                  <a:pt x="2423712" y="4864396"/>
                </a:lnTo>
                <a:lnTo>
                  <a:pt x="2384656" y="4841436"/>
                </a:lnTo>
                <a:lnTo>
                  <a:pt x="2345834" y="4818125"/>
                </a:lnTo>
                <a:lnTo>
                  <a:pt x="2307247" y="4794464"/>
                </a:lnTo>
                <a:lnTo>
                  <a:pt x="2268899" y="4770455"/>
                </a:lnTo>
                <a:lnTo>
                  <a:pt x="2230790" y="4746101"/>
                </a:lnTo>
                <a:lnTo>
                  <a:pt x="2192924" y="4721404"/>
                </a:lnTo>
                <a:lnTo>
                  <a:pt x="2155302" y="4696366"/>
                </a:lnTo>
                <a:lnTo>
                  <a:pt x="2117927" y="4670990"/>
                </a:lnTo>
                <a:lnTo>
                  <a:pt x="2080800" y="4645277"/>
                </a:lnTo>
                <a:lnTo>
                  <a:pt x="2043925" y="4619230"/>
                </a:lnTo>
                <a:lnTo>
                  <a:pt x="2007303" y="4592850"/>
                </a:lnTo>
                <a:lnTo>
                  <a:pt x="1970936" y="4566141"/>
                </a:lnTo>
                <a:lnTo>
                  <a:pt x="1934827" y="4539104"/>
                </a:lnTo>
                <a:lnTo>
                  <a:pt x="1898977" y="4511742"/>
                </a:lnTo>
                <a:lnTo>
                  <a:pt x="1863390" y="4484056"/>
                </a:lnTo>
                <a:lnTo>
                  <a:pt x="1828067" y="4456049"/>
                </a:lnTo>
                <a:lnTo>
                  <a:pt x="1793010" y="4427724"/>
                </a:lnTo>
                <a:lnTo>
                  <a:pt x="1758222" y="4399081"/>
                </a:lnTo>
                <a:lnTo>
                  <a:pt x="1723704" y="4370124"/>
                </a:lnTo>
                <a:lnTo>
                  <a:pt x="1689459" y="4340854"/>
                </a:lnTo>
                <a:lnTo>
                  <a:pt x="1655490" y="4311275"/>
                </a:lnTo>
                <a:lnTo>
                  <a:pt x="1621798" y="4281387"/>
                </a:lnTo>
                <a:lnTo>
                  <a:pt x="1588385" y="4251194"/>
                </a:lnTo>
                <a:lnTo>
                  <a:pt x="1555254" y="4220697"/>
                </a:lnTo>
                <a:lnTo>
                  <a:pt x="1522407" y="4189898"/>
                </a:lnTo>
                <a:lnTo>
                  <a:pt x="1489846" y="4158801"/>
                </a:lnTo>
                <a:lnTo>
                  <a:pt x="1457574" y="4127406"/>
                </a:lnTo>
                <a:lnTo>
                  <a:pt x="1425591" y="4095716"/>
                </a:lnTo>
                <a:lnTo>
                  <a:pt x="1393902" y="4063734"/>
                </a:lnTo>
                <a:lnTo>
                  <a:pt x="1362507" y="4031461"/>
                </a:lnTo>
                <a:lnTo>
                  <a:pt x="1331409" y="3998900"/>
                </a:lnTo>
                <a:lnTo>
                  <a:pt x="1300611" y="3966053"/>
                </a:lnTo>
                <a:lnTo>
                  <a:pt x="1270114" y="3932922"/>
                </a:lnTo>
                <a:lnTo>
                  <a:pt x="1239920" y="3899510"/>
                </a:lnTo>
                <a:lnTo>
                  <a:pt x="1210033" y="3865818"/>
                </a:lnTo>
                <a:lnTo>
                  <a:pt x="1180453" y="3831848"/>
                </a:lnTo>
                <a:lnTo>
                  <a:pt x="1151184" y="3797603"/>
                </a:lnTo>
                <a:lnTo>
                  <a:pt x="1122226" y="3763086"/>
                </a:lnTo>
                <a:lnTo>
                  <a:pt x="1093584" y="3728298"/>
                </a:lnTo>
                <a:lnTo>
                  <a:pt x="1065258" y="3693241"/>
                </a:lnTo>
                <a:lnTo>
                  <a:pt x="1037251" y="3657918"/>
                </a:lnTo>
                <a:lnTo>
                  <a:pt x="1009565" y="3622330"/>
                </a:lnTo>
                <a:lnTo>
                  <a:pt x="982203" y="3586481"/>
                </a:lnTo>
                <a:lnTo>
                  <a:pt x="955166" y="3550372"/>
                </a:lnTo>
                <a:lnTo>
                  <a:pt x="928457" y="3514005"/>
                </a:lnTo>
                <a:lnTo>
                  <a:pt x="902078" y="3477383"/>
                </a:lnTo>
                <a:lnTo>
                  <a:pt x="876031" y="3440507"/>
                </a:lnTo>
                <a:lnTo>
                  <a:pt x="850318" y="3403381"/>
                </a:lnTo>
                <a:lnTo>
                  <a:pt x="824941" y="3366006"/>
                </a:lnTo>
                <a:lnTo>
                  <a:pt x="799903" y="3328384"/>
                </a:lnTo>
                <a:lnTo>
                  <a:pt x="775206" y="3290518"/>
                </a:lnTo>
                <a:lnTo>
                  <a:pt x="750853" y="3252409"/>
                </a:lnTo>
                <a:lnTo>
                  <a:pt x="726844" y="3214060"/>
                </a:lnTo>
                <a:lnTo>
                  <a:pt x="703183" y="3175474"/>
                </a:lnTo>
                <a:lnTo>
                  <a:pt x="679871" y="3136651"/>
                </a:lnTo>
                <a:lnTo>
                  <a:pt x="656911" y="3097596"/>
                </a:lnTo>
                <a:lnTo>
                  <a:pt x="634305" y="3058308"/>
                </a:lnTo>
                <a:lnTo>
                  <a:pt x="612056" y="3018792"/>
                </a:lnTo>
                <a:lnTo>
                  <a:pt x="590164" y="2979049"/>
                </a:lnTo>
                <a:lnTo>
                  <a:pt x="568634" y="2939081"/>
                </a:lnTo>
                <a:lnTo>
                  <a:pt x="547466" y="2898891"/>
                </a:lnTo>
                <a:lnTo>
                  <a:pt x="526663" y="2858480"/>
                </a:lnTo>
                <a:lnTo>
                  <a:pt x="506227" y="2817851"/>
                </a:lnTo>
                <a:lnTo>
                  <a:pt x="486160" y="2777006"/>
                </a:lnTo>
                <a:lnTo>
                  <a:pt x="466465" y="2735947"/>
                </a:lnTo>
                <a:lnTo>
                  <a:pt x="447144" y="2694677"/>
                </a:lnTo>
                <a:lnTo>
                  <a:pt x="428199" y="2653197"/>
                </a:lnTo>
                <a:lnTo>
                  <a:pt x="409631" y="2611510"/>
                </a:lnTo>
                <a:lnTo>
                  <a:pt x="391444" y="2569618"/>
                </a:lnTo>
                <a:lnTo>
                  <a:pt x="373640" y="2527524"/>
                </a:lnTo>
                <a:lnTo>
                  <a:pt x="356220" y="2485228"/>
                </a:lnTo>
                <a:lnTo>
                  <a:pt x="339187" y="2442734"/>
                </a:lnTo>
                <a:lnTo>
                  <a:pt x="322543" y="2400044"/>
                </a:lnTo>
                <a:lnTo>
                  <a:pt x="306290" y="2357160"/>
                </a:lnTo>
                <a:lnTo>
                  <a:pt x="290431" y="2314084"/>
                </a:lnTo>
                <a:lnTo>
                  <a:pt x="274967" y="2270818"/>
                </a:lnTo>
                <a:lnTo>
                  <a:pt x="259901" y="2227365"/>
                </a:lnTo>
                <a:lnTo>
                  <a:pt x="245235" y="2183726"/>
                </a:lnTo>
                <a:lnTo>
                  <a:pt x="230972" y="2139904"/>
                </a:lnTo>
                <a:lnTo>
                  <a:pt x="217112" y="2095902"/>
                </a:lnTo>
                <a:lnTo>
                  <a:pt x="203660" y="2051720"/>
                </a:lnTo>
                <a:lnTo>
                  <a:pt x="190616" y="2007362"/>
                </a:lnTo>
                <a:lnTo>
                  <a:pt x="177983" y="1962830"/>
                </a:lnTo>
                <a:lnTo>
                  <a:pt x="165763" y="1918126"/>
                </a:lnTo>
                <a:lnTo>
                  <a:pt x="153958" y="1873251"/>
                </a:lnTo>
                <a:lnTo>
                  <a:pt x="142571" y="1828209"/>
                </a:lnTo>
                <a:lnTo>
                  <a:pt x="131604" y="1783001"/>
                </a:lnTo>
                <a:lnTo>
                  <a:pt x="121058" y="1737630"/>
                </a:lnTo>
                <a:lnTo>
                  <a:pt x="110937" y="1692098"/>
                </a:lnTo>
                <a:lnTo>
                  <a:pt x="101242" y="1646406"/>
                </a:lnTo>
                <a:lnTo>
                  <a:pt x="91976" y="1600558"/>
                </a:lnTo>
                <a:lnTo>
                  <a:pt x="83140" y="1554555"/>
                </a:lnTo>
                <a:lnTo>
                  <a:pt x="74737" y="1508400"/>
                </a:lnTo>
                <a:lnTo>
                  <a:pt x="66769" y="1462094"/>
                </a:lnTo>
                <a:lnTo>
                  <a:pt x="59238" y="1415640"/>
                </a:lnTo>
                <a:lnTo>
                  <a:pt x="52147" y="1369041"/>
                </a:lnTo>
                <a:lnTo>
                  <a:pt x="45497" y="1322298"/>
                </a:lnTo>
                <a:lnTo>
                  <a:pt x="39291" y="1275413"/>
                </a:lnTo>
                <a:lnTo>
                  <a:pt x="33532" y="1228389"/>
                </a:lnTo>
                <a:lnTo>
                  <a:pt x="28220" y="1181228"/>
                </a:lnTo>
                <a:lnTo>
                  <a:pt x="23359" y="1133932"/>
                </a:lnTo>
                <a:lnTo>
                  <a:pt x="18950" y="1086503"/>
                </a:lnTo>
                <a:lnTo>
                  <a:pt x="14996" y="1038944"/>
                </a:lnTo>
                <a:lnTo>
                  <a:pt x="11499" y="991256"/>
                </a:lnTo>
                <a:lnTo>
                  <a:pt x="8461" y="943442"/>
                </a:lnTo>
                <a:lnTo>
                  <a:pt x="5885" y="895505"/>
                </a:lnTo>
                <a:lnTo>
                  <a:pt x="3772" y="847445"/>
                </a:lnTo>
                <a:lnTo>
                  <a:pt x="2125" y="799266"/>
                </a:lnTo>
                <a:lnTo>
                  <a:pt x="946" y="750969"/>
                </a:lnTo>
                <a:lnTo>
                  <a:pt x="236" y="702558"/>
                </a:lnTo>
                <a:lnTo>
                  <a:pt x="0" y="654033"/>
                </a:lnTo>
                <a:lnTo>
                  <a:pt x="236" y="605508"/>
                </a:lnTo>
                <a:lnTo>
                  <a:pt x="946" y="557096"/>
                </a:lnTo>
                <a:lnTo>
                  <a:pt x="2125" y="508800"/>
                </a:lnTo>
                <a:lnTo>
                  <a:pt x="3772" y="460621"/>
                </a:lnTo>
                <a:lnTo>
                  <a:pt x="5885" y="412561"/>
                </a:lnTo>
                <a:lnTo>
                  <a:pt x="8461" y="364624"/>
                </a:lnTo>
                <a:lnTo>
                  <a:pt x="11499" y="316810"/>
                </a:lnTo>
                <a:lnTo>
                  <a:pt x="14996" y="269122"/>
                </a:lnTo>
                <a:lnTo>
                  <a:pt x="18950" y="221563"/>
                </a:lnTo>
                <a:lnTo>
                  <a:pt x="23359" y="174134"/>
                </a:lnTo>
                <a:lnTo>
                  <a:pt x="28220" y="126838"/>
                </a:lnTo>
                <a:lnTo>
                  <a:pt x="33532" y="79677"/>
                </a:lnTo>
                <a:lnTo>
                  <a:pt x="43613" y="0"/>
                </a:lnTo>
                <a:lnTo>
                  <a:pt x="7681552" y="4625638"/>
                </a:lnTo>
                <a:lnTo>
                  <a:pt x="7616623" y="4670990"/>
                </a:lnTo>
                <a:lnTo>
                  <a:pt x="7579247" y="4696366"/>
                </a:lnTo>
                <a:lnTo>
                  <a:pt x="7541625" y="4721404"/>
                </a:lnTo>
                <a:lnTo>
                  <a:pt x="7503759" y="4746101"/>
                </a:lnTo>
                <a:lnTo>
                  <a:pt x="7465650" y="4770455"/>
                </a:lnTo>
                <a:lnTo>
                  <a:pt x="7427302" y="4794464"/>
                </a:lnTo>
                <a:lnTo>
                  <a:pt x="7388715" y="4818125"/>
                </a:lnTo>
                <a:lnTo>
                  <a:pt x="7349893" y="4841436"/>
                </a:lnTo>
                <a:lnTo>
                  <a:pt x="7310837" y="4864396"/>
                </a:lnTo>
                <a:lnTo>
                  <a:pt x="7271550" y="4887002"/>
                </a:lnTo>
                <a:lnTo>
                  <a:pt x="7232034" y="4909252"/>
                </a:lnTo>
                <a:lnTo>
                  <a:pt x="7192291" y="4931143"/>
                </a:lnTo>
                <a:lnTo>
                  <a:pt x="7152323" y="4952674"/>
                </a:lnTo>
                <a:lnTo>
                  <a:pt x="7112132" y="4973842"/>
                </a:lnTo>
                <a:lnTo>
                  <a:pt x="7071721" y="4994645"/>
                </a:lnTo>
                <a:lnTo>
                  <a:pt x="7031093" y="5015081"/>
                </a:lnTo>
                <a:lnTo>
                  <a:pt x="6990248" y="5035147"/>
                </a:lnTo>
                <a:lnTo>
                  <a:pt x="6949189" y="5054842"/>
                </a:lnTo>
                <a:lnTo>
                  <a:pt x="6907918" y="5074163"/>
                </a:lnTo>
                <a:lnTo>
                  <a:pt x="6866439" y="5093109"/>
                </a:lnTo>
                <a:lnTo>
                  <a:pt x="6824752" y="5111676"/>
                </a:lnTo>
                <a:lnTo>
                  <a:pt x="6782860" y="5129863"/>
                </a:lnTo>
                <a:lnTo>
                  <a:pt x="6740765" y="5147668"/>
                </a:lnTo>
                <a:lnTo>
                  <a:pt x="6698470" y="5165088"/>
                </a:lnTo>
                <a:lnTo>
                  <a:pt x="6655976" y="5182121"/>
                </a:lnTo>
                <a:lnTo>
                  <a:pt x="6613286" y="5198765"/>
                </a:lnTo>
                <a:lnTo>
                  <a:pt x="6570401" y="5215017"/>
                </a:lnTo>
                <a:lnTo>
                  <a:pt x="6527325" y="5230877"/>
                </a:lnTo>
                <a:lnTo>
                  <a:pt x="6484059" y="5246340"/>
                </a:lnTo>
                <a:lnTo>
                  <a:pt x="6440606" y="5261406"/>
                </a:lnTo>
                <a:lnTo>
                  <a:pt x="6396967" y="5276072"/>
                </a:lnTo>
                <a:lnTo>
                  <a:pt x="6353146" y="5290336"/>
                </a:lnTo>
                <a:lnTo>
                  <a:pt x="6309143" y="5304195"/>
                </a:lnTo>
                <a:lnTo>
                  <a:pt x="6264962" y="5317648"/>
                </a:lnTo>
                <a:lnTo>
                  <a:pt x="6220604" y="5330692"/>
                </a:lnTo>
                <a:lnTo>
                  <a:pt x="6176072" y="5343325"/>
                </a:lnTo>
                <a:lnTo>
                  <a:pt x="6131367" y="5355545"/>
                </a:lnTo>
                <a:lnTo>
                  <a:pt x="6086493" y="5367349"/>
                </a:lnTo>
                <a:lnTo>
                  <a:pt x="6041450" y="5378736"/>
                </a:lnTo>
                <a:lnTo>
                  <a:pt x="5996243" y="5389704"/>
                </a:lnTo>
                <a:lnTo>
                  <a:pt x="5950871" y="5400249"/>
                </a:lnTo>
                <a:lnTo>
                  <a:pt x="5905339" y="5410370"/>
                </a:lnTo>
                <a:lnTo>
                  <a:pt x="5859648" y="5420065"/>
                </a:lnTo>
                <a:lnTo>
                  <a:pt x="5813799" y="5429332"/>
                </a:lnTo>
                <a:lnTo>
                  <a:pt x="5767797" y="5438168"/>
                </a:lnTo>
                <a:lnTo>
                  <a:pt x="5721641" y="5446571"/>
                </a:lnTo>
                <a:lnTo>
                  <a:pt x="5675336" y="5454539"/>
                </a:lnTo>
                <a:lnTo>
                  <a:pt x="5628882" y="5462069"/>
                </a:lnTo>
                <a:lnTo>
                  <a:pt x="5582282" y="5469161"/>
                </a:lnTo>
                <a:lnTo>
                  <a:pt x="5535539" y="5475810"/>
                </a:lnTo>
                <a:lnTo>
                  <a:pt x="5488655" y="5482016"/>
                </a:lnTo>
                <a:lnTo>
                  <a:pt x="5441631" y="5487776"/>
                </a:lnTo>
                <a:lnTo>
                  <a:pt x="5394469" y="5493088"/>
                </a:lnTo>
                <a:lnTo>
                  <a:pt x="5347173" y="5497949"/>
                </a:lnTo>
                <a:lnTo>
                  <a:pt x="5299745" y="5502357"/>
                </a:lnTo>
                <a:lnTo>
                  <a:pt x="5252185" y="5506311"/>
                </a:lnTo>
                <a:lnTo>
                  <a:pt x="5204498" y="5509808"/>
                </a:lnTo>
                <a:lnTo>
                  <a:pt x="5156684" y="5512846"/>
                </a:lnTo>
                <a:lnTo>
                  <a:pt x="5108746" y="5515423"/>
                </a:lnTo>
                <a:lnTo>
                  <a:pt x="5060687" y="5517535"/>
                </a:lnTo>
                <a:lnTo>
                  <a:pt x="5012507" y="5519183"/>
                </a:lnTo>
                <a:lnTo>
                  <a:pt x="4964211" y="5520362"/>
                </a:lnTo>
                <a:lnTo>
                  <a:pt x="4915799" y="5521071"/>
                </a:lnTo>
                <a:lnTo>
                  <a:pt x="4867274" y="5521308"/>
                </a:lnTo>
                <a:close/>
              </a:path>
            </a:pathLst>
          </a:custGeom>
          <a:solidFill>
            <a:srgbClr val="21212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" y="4209130"/>
            <a:ext cx="1248963" cy="2248434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0164" y="0"/>
            <a:ext cx="6115049" cy="5146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710" y="3255785"/>
            <a:ext cx="3796134" cy="22655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2429" y="1782676"/>
            <a:ext cx="6375400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6500" dirty="0"/>
              <a:t>IL PROBLEMA</a:t>
            </a:r>
            <a:endParaRPr sz="65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6964265"/>
            <a:ext cx="7522209" cy="148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la completa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gestione remota </a:t>
            </a: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di uno yacht rappresenta un problema irrisolto.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C353D4D-E051-4A0C-AB46-920DDF185A3A}"/>
              </a:ext>
            </a:extLst>
          </p:cNvPr>
          <p:cNvSpPr txBox="1"/>
          <p:nvPr/>
        </p:nvSpPr>
        <p:spPr>
          <a:xfrm>
            <a:off x="10765791" y="6743700"/>
            <a:ext cx="7522209" cy="148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dirty="0">
                <a:solidFill>
                  <a:schemeClr val="accent6"/>
                </a:solidFill>
                <a:latin typeface="Courier New"/>
                <a:cs typeface="Courier New"/>
              </a:rPr>
              <a:t>YachtOnCloud</a:t>
            </a:r>
            <a:r>
              <a:rPr lang="it-IT" sz="2800" dirty="0">
                <a:solidFill>
                  <a:schemeClr val="bg2"/>
                </a:solidFill>
                <a:latin typeface="Courier New"/>
                <a:cs typeface="Courier New"/>
              </a:rPr>
              <a:t> interviene su tale questione per garantire sicurezza ed affidabilità.</a:t>
            </a:r>
            <a:endParaRPr sz="28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B5A86B7-3DA1-43DB-BBE3-6D231B512C57}"/>
              </a:ext>
            </a:extLst>
          </p:cNvPr>
          <p:cNvSpPr txBox="1">
            <a:spLocks/>
          </p:cNvSpPr>
          <p:nvPr/>
        </p:nvSpPr>
        <p:spPr>
          <a:xfrm>
            <a:off x="1828800" y="6283942"/>
            <a:ext cx="1074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3600" kern="0" dirty="0">
                <a:effectLst>
                  <a:outerShdw blurRad="203200" dist="50800" dir="5400000" algn="ctr" rotWithShape="0">
                    <a:schemeClr val="tx1">
                      <a:alpha val="73000"/>
                    </a:schemeClr>
                  </a:outerShdw>
                </a:effectLst>
              </a:rPr>
              <a:t>Stato dell’arte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20988E-6 L 0.08438 0.03997 C 0.102 0.04908 0.12847 0.05402 0.15617 0.05402 C 0.18768 0.05402 0.21294 0.04908 0.23056 0.03997 L 0.31528 -3.20988E-6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2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bg2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9883" y="2571771"/>
            <a:ext cx="42844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accent6"/>
                </a:solidFill>
                <a:latin typeface="Courier New"/>
                <a:cs typeface="Courier New"/>
              </a:rPr>
              <a:t>Soluzione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B27BD40-A2E5-4D03-B20F-E91453F0D759}"/>
              </a:ext>
            </a:extLst>
          </p:cNvPr>
          <p:cNvSpPr/>
          <p:nvPr/>
        </p:nvSpPr>
        <p:spPr>
          <a:xfrm>
            <a:off x="8763000" y="2460824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42C8EB4-44FF-40B9-A9E1-DA3AACF781B5}"/>
              </a:ext>
            </a:extLst>
          </p:cNvPr>
          <p:cNvSpPr txBox="1"/>
          <p:nvPr/>
        </p:nvSpPr>
        <p:spPr>
          <a:xfrm>
            <a:off x="8963259" y="25717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 dirty="0">
              <a:latin typeface="Century Gothic"/>
              <a:cs typeface="Century Gothic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781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 animBg="1"/>
      <p:bldP spid="25" grpId="0" animBg="1"/>
      <p:bldP spid="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7394" y="1491114"/>
            <a:ext cx="7610474" cy="7610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9700" y="4457700"/>
            <a:ext cx="107442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8000" spc="-105" dirty="0"/>
              <a:t> Soluzione </a:t>
            </a:r>
            <a:br>
              <a:rPr lang="it-IT" sz="8000" spc="-105" dirty="0"/>
            </a:b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65BF3F0-9245-48A6-A96E-9A08FEB71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8923" y="4625039"/>
            <a:ext cx="1074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600" dirty="0">
                <a:effectLst>
                  <a:outerShdw blurRad="203200" dist="50800" dir="5400000" algn="ctr" rotWithShape="0">
                    <a:schemeClr val="tx1">
                      <a:alpha val="73000"/>
                    </a:schemeClr>
                  </a:outerShdw>
                </a:effectLst>
              </a:rPr>
              <a:t>Sicurezza dell’imbarcazione</a:t>
            </a:r>
            <a:endParaRPr sz="3600" dirty="0">
              <a:effectLst>
                <a:outerShdw blurRad="203200" dist="50800" dir="5400000" algn="ctr" rotWithShape="0">
                  <a:schemeClr val="tx1">
                    <a:alpha val="73000"/>
                  </a:schemeClr>
                </a:outerShdw>
              </a:effectLst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FD5A45A-6A0C-4168-9D02-ADC2C7E07EC6}"/>
              </a:ext>
            </a:extLst>
          </p:cNvPr>
          <p:cNvSpPr txBox="1"/>
          <p:nvPr/>
        </p:nvSpPr>
        <p:spPr>
          <a:xfrm>
            <a:off x="1741986" y="5434195"/>
            <a:ext cx="7522209" cy="148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Garantita con l’utilizzo e l’interazione della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sensoristica</a:t>
            </a: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 di bordo.</a:t>
            </a:r>
          </a:p>
        </p:txBody>
      </p:sp>
      <p:pic>
        <p:nvPicPr>
          <p:cNvPr id="10" name="Immagine 9" descr="Immagine che contiene testo, galleria, stanza&#10;&#10;Descrizione generata automaticamente">
            <a:extLst>
              <a:ext uri="{FF2B5EF4-FFF2-40B4-BE49-F238E27FC236}">
                <a16:creationId xmlns:a16="http://schemas.microsoft.com/office/drawing/2014/main" id="{BCB6752C-CE3C-41FB-86E0-21996ADE2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2481445"/>
            <a:ext cx="5905500" cy="5905500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065D94E6-DE36-46C2-B8A6-4A8D09B99773}"/>
              </a:ext>
            </a:extLst>
          </p:cNvPr>
          <p:cNvSpPr txBox="1">
            <a:spLocks/>
          </p:cNvSpPr>
          <p:nvPr/>
        </p:nvSpPr>
        <p:spPr>
          <a:xfrm>
            <a:off x="5562600" y="718818"/>
            <a:ext cx="897389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5400" kern="0" spc="-105" dirty="0"/>
              <a:t>La soluzione proposta</a:t>
            </a:r>
            <a:endParaRPr lang="it-IT" sz="5400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750044F-EF7A-4D38-9FB7-86A001ADE4B1}"/>
              </a:ext>
            </a:extLst>
          </p:cNvPr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CB022D-BBE2-4834-80ED-F2CD26A0E457}"/>
              </a:ext>
            </a:extLst>
          </p:cNvPr>
          <p:cNvSpPr txBox="1">
            <a:spLocks/>
          </p:cNvSpPr>
          <p:nvPr/>
        </p:nvSpPr>
        <p:spPr>
          <a:xfrm>
            <a:off x="1765209" y="2236552"/>
            <a:ext cx="1074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3600" kern="0" dirty="0">
                <a:effectLst>
                  <a:outerShdw blurRad="203200" dist="50800" dir="5400000" algn="ctr" rotWithShape="0">
                    <a:schemeClr val="tx1">
                      <a:alpha val="73000"/>
                    </a:schemeClr>
                  </a:outerShdw>
                </a:effectLst>
              </a:rPr>
              <a:t>Gestione Centralizzata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81DD65E-A19F-4E36-B861-5168B5A367C3}"/>
              </a:ext>
            </a:extLst>
          </p:cNvPr>
          <p:cNvSpPr txBox="1"/>
          <p:nvPr/>
        </p:nvSpPr>
        <p:spPr>
          <a:xfrm>
            <a:off x="1728923" y="3219139"/>
            <a:ext cx="7522209" cy="987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Controllo in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tempo reale </a:t>
            </a: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della sensoristica di bordo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E0F83BA-6058-4AD6-8230-E173F2F8CF20}"/>
              </a:ext>
            </a:extLst>
          </p:cNvPr>
          <p:cNvSpPr txBox="1">
            <a:spLocks/>
          </p:cNvSpPr>
          <p:nvPr/>
        </p:nvSpPr>
        <p:spPr>
          <a:xfrm>
            <a:off x="1728923" y="7159756"/>
            <a:ext cx="10744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3600" kern="0" dirty="0">
                <a:effectLst>
                  <a:outerShdw blurRad="203200" dist="50800" dir="5400000" algn="ctr" rotWithShape="0">
                    <a:schemeClr val="tx1">
                      <a:alpha val="73000"/>
                    </a:schemeClr>
                  </a:outerShdw>
                </a:effectLst>
              </a:rPr>
              <a:t>Connettività a bordo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AFBF295-4D00-45A9-8268-D8C55540FF88}"/>
              </a:ext>
            </a:extLst>
          </p:cNvPr>
          <p:cNvSpPr txBox="1"/>
          <p:nvPr/>
        </p:nvSpPr>
        <p:spPr>
          <a:xfrm>
            <a:off x="1728922" y="7968912"/>
            <a:ext cx="7522209" cy="987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Gestione della </a:t>
            </a:r>
            <a:r>
              <a:rPr lang="it-IT" sz="2800" spc="-30" dirty="0">
                <a:solidFill>
                  <a:schemeClr val="accent6"/>
                </a:solidFill>
                <a:latin typeface="Courier New"/>
                <a:cs typeface="Courier New"/>
              </a:rPr>
              <a:t>rete</a:t>
            </a:r>
            <a:r>
              <a:rPr lang="it-IT" sz="2800" spc="-30" dirty="0">
                <a:solidFill>
                  <a:srgbClr val="FFFFFF"/>
                </a:solidFill>
                <a:latin typeface="Courier New"/>
                <a:cs typeface="Courier New"/>
              </a:rPr>
              <a:t> direttamente dall’applicazione.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48605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485"/>
            <a:ext cx="3864610" cy="8702675"/>
          </a:xfrm>
          <a:custGeom>
            <a:avLst/>
            <a:gdLst/>
            <a:ahLst/>
            <a:cxnLst/>
            <a:rect l="l" t="t" r="r" b="b"/>
            <a:pathLst>
              <a:path w="3864610" h="8702675">
                <a:moveTo>
                  <a:pt x="0" y="8702475"/>
                </a:moveTo>
                <a:lnTo>
                  <a:pt x="0" y="0"/>
                </a:lnTo>
                <a:lnTo>
                  <a:pt x="53783" y="6631"/>
                </a:lnTo>
                <a:lnTo>
                  <a:pt x="100443" y="12961"/>
                </a:lnTo>
                <a:lnTo>
                  <a:pt x="146947" y="19780"/>
                </a:lnTo>
                <a:lnTo>
                  <a:pt x="193291" y="27084"/>
                </a:lnTo>
                <a:lnTo>
                  <a:pt x="239473" y="34871"/>
                </a:lnTo>
                <a:lnTo>
                  <a:pt x="285490" y="43138"/>
                </a:lnTo>
                <a:lnTo>
                  <a:pt x="331339" y="51883"/>
                </a:lnTo>
                <a:lnTo>
                  <a:pt x="377018" y="61103"/>
                </a:lnTo>
                <a:lnTo>
                  <a:pt x="422524" y="70796"/>
                </a:lnTo>
                <a:lnTo>
                  <a:pt x="467854" y="80958"/>
                </a:lnTo>
                <a:lnTo>
                  <a:pt x="513006" y="91587"/>
                </a:lnTo>
                <a:lnTo>
                  <a:pt x="557977" y="102680"/>
                </a:lnTo>
                <a:lnTo>
                  <a:pt x="602764" y="114235"/>
                </a:lnTo>
                <a:lnTo>
                  <a:pt x="647365" y="126249"/>
                </a:lnTo>
                <a:lnTo>
                  <a:pt x="691777" y="138719"/>
                </a:lnTo>
                <a:lnTo>
                  <a:pt x="735998" y="151643"/>
                </a:lnTo>
                <a:lnTo>
                  <a:pt x="780024" y="165017"/>
                </a:lnTo>
                <a:lnTo>
                  <a:pt x="823853" y="178840"/>
                </a:lnTo>
                <a:lnTo>
                  <a:pt x="867482" y="193109"/>
                </a:lnTo>
                <a:lnTo>
                  <a:pt x="910909" y="207821"/>
                </a:lnTo>
                <a:lnTo>
                  <a:pt x="954131" y="222972"/>
                </a:lnTo>
                <a:lnTo>
                  <a:pt x="997145" y="238562"/>
                </a:lnTo>
                <a:lnTo>
                  <a:pt x="1039949" y="254586"/>
                </a:lnTo>
                <a:lnTo>
                  <a:pt x="1082539" y="271043"/>
                </a:lnTo>
                <a:lnTo>
                  <a:pt x="1124914" y="287929"/>
                </a:lnTo>
                <a:lnTo>
                  <a:pt x="1167071" y="305242"/>
                </a:lnTo>
                <a:lnTo>
                  <a:pt x="1209006" y="322979"/>
                </a:lnTo>
                <a:lnTo>
                  <a:pt x="1250718" y="341137"/>
                </a:lnTo>
                <a:lnTo>
                  <a:pt x="1292204" y="359715"/>
                </a:lnTo>
                <a:lnTo>
                  <a:pt x="1333460" y="378709"/>
                </a:lnTo>
                <a:lnTo>
                  <a:pt x="1374484" y="398116"/>
                </a:lnTo>
                <a:lnTo>
                  <a:pt x="1415274" y="417934"/>
                </a:lnTo>
                <a:lnTo>
                  <a:pt x="1455827" y="438161"/>
                </a:lnTo>
                <a:lnTo>
                  <a:pt x="1496140" y="458792"/>
                </a:lnTo>
                <a:lnTo>
                  <a:pt x="1536211" y="479827"/>
                </a:lnTo>
                <a:lnTo>
                  <a:pt x="1576037" y="501262"/>
                </a:lnTo>
                <a:lnTo>
                  <a:pt x="1615614" y="523094"/>
                </a:lnTo>
                <a:lnTo>
                  <a:pt x="1654942" y="545321"/>
                </a:lnTo>
                <a:lnTo>
                  <a:pt x="1694016" y="567941"/>
                </a:lnTo>
                <a:lnTo>
                  <a:pt x="1732834" y="590949"/>
                </a:lnTo>
                <a:lnTo>
                  <a:pt x="1771394" y="614345"/>
                </a:lnTo>
                <a:lnTo>
                  <a:pt x="1809693" y="638124"/>
                </a:lnTo>
                <a:lnTo>
                  <a:pt x="1847727" y="662285"/>
                </a:lnTo>
                <a:lnTo>
                  <a:pt x="1885496" y="686825"/>
                </a:lnTo>
                <a:lnTo>
                  <a:pt x="1922995" y="711741"/>
                </a:lnTo>
                <a:lnTo>
                  <a:pt x="1960222" y="737031"/>
                </a:lnTo>
                <a:lnTo>
                  <a:pt x="1997175" y="762691"/>
                </a:lnTo>
                <a:lnTo>
                  <a:pt x="2033850" y="788719"/>
                </a:lnTo>
                <a:lnTo>
                  <a:pt x="2070246" y="815113"/>
                </a:lnTo>
                <a:lnTo>
                  <a:pt x="2106359" y="841869"/>
                </a:lnTo>
                <a:lnTo>
                  <a:pt x="2142187" y="868985"/>
                </a:lnTo>
                <a:lnTo>
                  <a:pt x="2177727" y="896459"/>
                </a:lnTo>
                <a:lnTo>
                  <a:pt x="2212976" y="924288"/>
                </a:lnTo>
                <a:lnTo>
                  <a:pt x="2247932" y="952468"/>
                </a:lnTo>
                <a:lnTo>
                  <a:pt x="2282593" y="980998"/>
                </a:lnTo>
                <a:lnTo>
                  <a:pt x="2316954" y="1009875"/>
                </a:lnTo>
                <a:lnTo>
                  <a:pt x="2351015" y="1039096"/>
                </a:lnTo>
                <a:lnTo>
                  <a:pt x="2384771" y="1068658"/>
                </a:lnTo>
                <a:lnTo>
                  <a:pt x="2418221" y="1098559"/>
                </a:lnTo>
                <a:lnTo>
                  <a:pt x="2451361" y="1128795"/>
                </a:lnTo>
                <a:lnTo>
                  <a:pt x="2484190" y="1159365"/>
                </a:lnTo>
                <a:lnTo>
                  <a:pt x="2516704" y="1190266"/>
                </a:lnTo>
                <a:lnTo>
                  <a:pt x="2548901" y="1221495"/>
                </a:lnTo>
                <a:lnTo>
                  <a:pt x="2580777" y="1253049"/>
                </a:lnTo>
                <a:lnTo>
                  <a:pt x="2612331" y="1284926"/>
                </a:lnTo>
                <a:lnTo>
                  <a:pt x="2643560" y="1317122"/>
                </a:lnTo>
                <a:lnTo>
                  <a:pt x="2674461" y="1349636"/>
                </a:lnTo>
                <a:lnTo>
                  <a:pt x="2705031" y="1382465"/>
                </a:lnTo>
                <a:lnTo>
                  <a:pt x="2735268" y="1415605"/>
                </a:lnTo>
                <a:lnTo>
                  <a:pt x="2765168" y="1449055"/>
                </a:lnTo>
                <a:lnTo>
                  <a:pt x="2794730" y="1482812"/>
                </a:lnTo>
                <a:lnTo>
                  <a:pt x="2823951" y="1516872"/>
                </a:lnTo>
                <a:lnTo>
                  <a:pt x="2852828" y="1551234"/>
                </a:lnTo>
                <a:lnTo>
                  <a:pt x="2881358" y="1585894"/>
                </a:lnTo>
                <a:lnTo>
                  <a:pt x="2909538" y="1620850"/>
                </a:lnTo>
                <a:lnTo>
                  <a:pt x="2937367" y="1656099"/>
                </a:lnTo>
                <a:lnTo>
                  <a:pt x="2964841" y="1691639"/>
                </a:lnTo>
                <a:lnTo>
                  <a:pt x="2991957" y="1727467"/>
                </a:lnTo>
                <a:lnTo>
                  <a:pt x="3018714" y="1763580"/>
                </a:lnTo>
                <a:lnTo>
                  <a:pt x="3045107" y="1799976"/>
                </a:lnTo>
                <a:lnTo>
                  <a:pt x="3071135" y="1836651"/>
                </a:lnTo>
                <a:lnTo>
                  <a:pt x="3096796" y="1873604"/>
                </a:lnTo>
                <a:lnTo>
                  <a:pt x="3122085" y="1910831"/>
                </a:lnTo>
                <a:lnTo>
                  <a:pt x="3147001" y="1948330"/>
                </a:lnTo>
                <a:lnTo>
                  <a:pt x="3171541" y="1986099"/>
                </a:lnTo>
                <a:lnTo>
                  <a:pt x="3195702" y="2024134"/>
                </a:lnTo>
                <a:lnTo>
                  <a:pt x="3219481" y="2062432"/>
                </a:lnTo>
                <a:lnTo>
                  <a:pt x="3242877" y="2100992"/>
                </a:lnTo>
                <a:lnTo>
                  <a:pt x="3265886" y="2139810"/>
                </a:lnTo>
                <a:lnTo>
                  <a:pt x="3288505" y="2178884"/>
                </a:lnTo>
                <a:lnTo>
                  <a:pt x="3310732" y="2218212"/>
                </a:lnTo>
                <a:lnTo>
                  <a:pt x="3332564" y="2257790"/>
                </a:lnTo>
                <a:lnTo>
                  <a:pt x="3353999" y="2297615"/>
                </a:lnTo>
                <a:lnTo>
                  <a:pt x="3375034" y="2337686"/>
                </a:lnTo>
                <a:lnTo>
                  <a:pt x="3395666" y="2377999"/>
                </a:lnTo>
                <a:lnTo>
                  <a:pt x="3415892" y="2418552"/>
                </a:lnTo>
                <a:lnTo>
                  <a:pt x="3435710" y="2459342"/>
                </a:lnTo>
                <a:lnTo>
                  <a:pt x="3455117" y="2500366"/>
                </a:lnTo>
                <a:lnTo>
                  <a:pt x="3474111" y="2541623"/>
                </a:lnTo>
                <a:lnTo>
                  <a:pt x="3492689" y="2583108"/>
                </a:lnTo>
                <a:lnTo>
                  <a:pt x="3510847" y="2624820"/>
                </a:lnTo>
                <a:lnTo>
                  <a:pt x="3528585" y="2666755"/>
                </a:lnTo>
                <a:lnTo>
                  <a:pt x="3545898" y="2708912"/>
                </a:lnTo>
                <a:lnTo>
                  <a:pt x="3562784" y="2751287"/>
                </a:lnTo>
                <a:lnTo>
                  <a:pt x="3579240" y="2793878"/>
                </a:lnTo>
                <a:lnTo>
                  <a:pt x="3595264" y="2836681"/>
                </a:lnTo>
                <a:lnTo>
                  <a:pt x="3610854" y="2879696"/>
                </a:lnTo>
                <a:lnTo>
                  <a:pt x="3626006" y="2922917"/>
                </a:lnTo>
                <a:lnTo>
                  <a:pt x="3640717" y="2966344"/>
                </a:lnTo>
                <a:lnTo>
                  <a:pt x="3654986" y="3009974"/>
                </a:lnTo>
                <a:lnTo>
                  <a:pt x="3668809" y="3053803"/>
                </a:lnTo>
                <a:lnTo>
                  <a:pt x="3682183" y="3097829"/>
                </a:lnTo>
                <a:lnTo>
                  <a:pt x="3695107" y="3142049"/>
                </a:lnTo>
                <a:lnTo>
                  <a:pt x="3707577" y="3186461"/>
                </a:lnTo>
                <a:lnTo>
                  <a:pt x="3719591" y="3231062"/>
                </a:lnTo>
                <a:lnTo>
                  <a:pt x="3731146" y="3275849"/>
                </a:lnTo>
                <a:lnTo>
                  <a:pt x="3742240" y="3320820"/>
                </a:lnTo>
                <a:lnTo>
                  <a:pt x="3752869" y="3365972"/>
                </a:lnTo>
                <a:lnTo>
                  <a:pt x="3763031" y="3411303"/>
                </a:lnTo>
                <a:lnTo>
                  <a:pt x="3772723" y="3456809"/>
                </a:lnTo>
                <a:lnTo>
                  <a:pt x="3781943" y="3502488"/>
                </a:lnTo>
                <a:lnTo>
                  <a:pt x="3790688" y="3548337"/>
                </a:lnTo>
                <a:lnTo>
                  <a:pt x="3798955" y="3594353"/>
                </a:lnTo>
                <a:lnTo>
                  <a:pt x="3806742" y="3640535"/>
                </a:lnTo>
                <a:lnTo>
                  <a:pt x="3814046" y="3686879"/>
                </a:lnTo>
                <a:lnTo>
                  <a:pt x="3820865" y="3733383"/>
                </a:lnTo>
                <a:lnTo>
                  <a:pt x="3827195" y="3780043"/>
                </a:lnTo>
                <a:lnTo>
                  <a:pt x="3833034" y="3826858"/>
                </a:lnTo>
                <a:lnTo>
                  <a:pt x="3838379" y="3873825"/>
                </a:lnTo>
                <a:lnTo>
                  <a:pt x="3843228" y="3920940"/>
                </a:lnTo>
                <a:lnTo>
                  <a:pt x="3847577" y="3968201"/>
                </a:lnTo>
                <a:lnTo>
                  <a:pt x="3851425" y="4015607"/>
                </a:lnTo>
                <a:lnTo>
                  <a:pt x="3854769" y="4063152"/>
                </a:lnTo>
                <a:lnTo>
                  <a:pt x="3857606" y="4110837"/>
                </a:lnTo>
                <a:lnTo>
                  <a:pt x="3859932" y="4158656"/>
                </a:lnTo>
                <a:lnTo>
                  <a:pt x="3861747" y="4206609"/>
                </a:lnTo>
                <a:lnTo>
                  <a:pt x="3863046" y="4254692"/>
                </a:lnTo>
                <a:lnTo>
                  <a:pt x="3863828" y="4302902"/>
                </a:lnTo>
                <a:lnTo>
                  <a:pt x="3864089" y="4351237"/>
                </a:lnTo>
                <a:lnTo>
                  <a:pt x="3863828" y="4399572"/>
                </a:lnTo>
                <a:lnTo>
                  <a:pt x="3863046" y="4447783"/>
                </a:lnTo>
                <a:lnTo>
                  <a:pt x="3861747" y="4495866"/>
                </a:lnTo>
                <a:lnTo>
                  <a:pt x="3859932" y="4543818"/>
                </a:lnTo>
                <a:lnTo>
                  <a:pt x="3857606" y="4591638"/>
                </a:lnTo>
                <a:lnTo>
                  <a:pt x="3854769" y="4639322"/>
                </a:lnTo>
                <a:lnTo>
                  <a:pt x="3851425" y="4686868"/>
                </a:lnTo>
                <a:lnTo>
                  <a:pt x="3847577" y="4734273"/>
                </a:lnTo>
                <a:lnTo>
                  <a:pt x="3843228" y="4781535"/>
                </a:lnTo>
                <a:lnTo>
                  <a:pt x="3838379" y="4828650"/>
                </a:lnTo>
                <a:lnTo>
                  <a:pt x="3833034" y="4875616"/>
                </a:lnTo>
                <a:lnTo>
                  <a:pt x="3827195" y="4922431"/>
                </a:lnTo>
                <a:lnTo>
                  <a:pt x="3820865" y="4969092"/>
                </a:lnTo>
                <a:lnTo>
                  <a:pt x="3814046" y="5015595"/>
                </a:lnTo>
                <a:lnTo>
                  <a:pt x="3806742" y="5061939"/>
                </a:lnTo>
                <a:lnTo>
                  <a:pt x="3798955" y="5108121"/>
                </a:lnTo>
                <a:lnTo>
                  <a:pt x="3790688" y="5154138"/>
                </a:lnTo>
                <a:lnTo>
                  <a:pt x="3781943" y="5199987"/>
                </a:lnTo>
                <a:lnTo>
                  <a:pt x="3772723" y="5245666"/>
                </a:lnTo>
                <a:lnTo>
                  <a:pt x="3763031" y="5291172"/>
                </a:lnTo>
                <a:lnTo>
                  <a:pt x="3752869" y="5336502"/>
                </a:lnTo>
                <a:lnTo>
                  <a:pt x="3742240" y="5381654"/>
                </a:lnTo>
                <a:lnTo>
                  <a:pt x="3731146" y="5426625"/>
                </a:lnTo>
                <a:lnTo>
                  <a:pt x="3719591" y="5471413"/>
                </a:lnTo>
                <a:lnTo>
                  <a:pt x="3707577" y="5516014"/>
                </a:lnTo>
                <a:lnTo>
                  <a:pt x="3695107" y="5560426"/>
                </a:lnTo>
                <a:lnTo>
                  <a:pt x="3682183" y="5604646"/>
                </a:lnTo>
                <a:lnTo>
                  <a:pt x="3668809" y="5648672"/>
                </a:lnTo>
                <a:lnTo>
                  <a:pt x="3654986" y="5692501"/>
                </a:lnTo>
                <a:lnTo>
                  <a:pt x="3640717" y="5736130"/>
                </a:lnTo>
                <a:lnTo>
                  <a:pt x="3626006" y="5779557"/>
                </a:lnTo>
                <a:lnTo>
                  <a:pt x="3610854" y="5822779"/>
                </a:lnTo>
                <a:lnTo>
                  <a:pt x="3595264" y="5865793"/>
                </a:lnTo>
                <a:lnTo>
                  <a:pt x="3579240" y="5908597"/>
                </a:lnTo>
                <a:lnTo>
                  <a:pt x="3562784" y="5951188"/>
                </a:lnTo>
                <a:lnTo>
                  <a:pt x="3545898" y="5993563"/>
                </a:lnTo>
                <a:lnTo>
                  <a:pt x="3528585" y="6035719"/>
                </a:lnTo>
                <a:lnTo>
                  <a:pt x="3510847" y="6077655"/>
                </a:lnTo>
                <a:lnTo>
                  <a:pt x="3492689" y="6119367"/>
                </a:lnTo>
                <a:lnTo>
                  <a:pt x="3474111" y="6160852"/>
                </a:lnTo>
                <a:lnTo>
                  <a:pt x="3455117" y="6202108"/>
                </a:lnTo>
                <a:lnTo>
                  <a:pt x="3435710" y="6243133"/>
                </a:lnTo>
                <a:lnTo>
                  <a:pt x="3415892" y="6283923"/>
                </a:lnTo>
                <a:lnTo>
                  <a:pt x="3395666" y="6324476"/>
                </a:lnTo>
                <a:lnTo>
                  <a:pt x="3375034" y="6364789"/>
                </a:lnTo>
                <a:lnTo>
                  <a:pt x="3353999" y="6404860"/>
                </a:lnTo>
                <a:lnTo>
                  <a:pt x="3332564" y="6444685"/>
                </a:lnTo>
                <a:lnTo>
                  <a:pt x="3310732" y="6484263"/>
                </a:lnTo>
                <a:lnTo>
                  <a:pt x="3288505" y="6523590"/>
                </a:lnTo>
                <a:lnTo>
                  <a:pt x="3265886" y="6562664"/>
                </a:lnTo>
                <a:lnTo>
                  <a:pt x="3242877" y="6601483"/>
                </a:lnTo>
                <a:lnTo>
                  <a:pt x="3219481" y="6640042"/>
                </a:lnTo>
                <a:lnTo>
                  <a:pt x="3195702" y="6678341"/>
                </a:lnTo>
                <a:lnTo>
                  <a:pt x="3171541" y="6716376"/>
                </a:lnTo>
                <a:lnTo>
                  <a:pt x="3147001" y="6754144"/>
                </a:lnTo>
                <a:lnTo>
                  <a:pt x="3122085" y="6791643"/>
                </a:lnTo>
                <a:lnTo>
                  <a:pt x="3096796" y="6828871"/>
                </a:lnTo>
                <a:lnTo>
                  <a:pt x="3071135" y="6865823"/>
                </a:lnTo>
                <a:lnTo>
                  <a:pt x="3045107" y="6902499"/>
                </a:lnTo>
                <a:lnTo>
                  <a:pt x="3018714" y="6938894"/>
                </a:lnTo>
                <a:lnTo>
                  <a:pt x="2991957" y="6975007"/>
                </a:lnTo>
                <a:lnTo>
                  <a:pt x="2964841" y="7010835"/>
                </a:lnTo>
                <a:lnTo>
                  <a:pt x="2937367" y="7046375"/>
                </a:lnTo>
                <a:lnTo>
                  <a:pt x="2909538" y="7081625"/>
                </a:lnTo>
                <a:lnTo>
                  <a:pt x="2881358" y="7116581"/>
                </a:lnTo>
                <a:lnTo>
                  <a:pt x="2852828" y="7151241"/>
                </a:lnTo>
                <a:lnTo>
                  <a:pt x="2823951" y="7185603"/>
                </a:lnTo>
                <a:lnTo>
                  <a:pt x="2794730" y="7219663"/>
                </a:lnTo>
                <a:lnTo>
                  <a:pt x="2765168" y="7253419"/>
                </a:lnTo>
                <a:lnTo>
                  <a:pt x="2735268" y="7286869"/>
                </a:lnTo>
                <a:lnTo>
                  <a:pt x="2705031" y="7320010"/>
                </a:lnTo>
                <a:lnTo>
                  <a:pt x="2674461" y="7352838"/>
                </a:lnTo>
                <a:lnTo>
                  <a:pt x="2643560" y="7385352"/>
                </a:lnTo>
                <a:lnTo>
                  <a:pt x="2612331" y="7417549"/>
                </a:lnTo>
                <a:lnTo>
                  <a:pt x="2580777" y="7449426"/>
                </a:lnTo>
                <a:lnTo>
                  <a:pt x="2548901" y="7480980"/>
                </a:lnTo>
                <a:lnTo>
                  <a:pt x="2516704" y="7512209"/>
                </a:lnTo>
                <a:lnTo>
                  <a:pt x="2484190" y="7543109"/>
                </a:lnTo>
                <a:lnTo>
                  <a:pt x="2451361" y="7573679"/>
                </a:lnTo>
                <a:lnTo>
                  <a:pt x="2418221" y="7603916"/>
                </a:lnTo>
                <a:lnTo>
                  <a:pt x="2384771" y="7633817"/>
                </a:lnTo>
                <a:lnTo>
                  <a:pt x="2351015" y="7663379"/>
                </a:lnTo>
                <a:lnTo>
                  <a:pt x="2316954" y="7692600"/>
                </a:lnTo>
                <a:lnTo>
                  <a:pt x="2282593" y="7721476"/>
                </a:lnTo>
                <a:lnTo>
                  <a:pt x="2247932" y="7750006"/>
                </a:lnTo>
                <a:lnTo>
                  <a:pt x="2212976" y="7778187"/>
                </a:lnTo>
                <a:lnTo>
                  <a:pt x="2177727" y="7806015"/>
                </a:lnTo>
                <a:lnTo>
                  <a:pt x="2142187" y="7833489"/>
                </a:lnTo>
                <a:lnTo>
                  <a:pt x="2106359" y="7860606"/>
                </a:lnTo>
                <a:lnTo>
                  <a:pt x="2070246" y="7887362"/>
                </a:lnTo>
                <a:lnTo>
                  <a:pt x="2033850" y="7913756"/>
                </a:lnTo>
                <a:lnTo>
                  <a:pt x="1997175" y="7939784"/>
                </a:lnTo>
                <a:lnTo>
                  <a:pt x="1960222" y="7965444"/>
                </a:lnTo>
                <a:lnTo>
                  <a:pt x="1922995" y="7990733"/>
                </a:lnTo>
                <a:lnTo>
                  <a:pt x="1885496" y="8015649"/>
                </a:lnTo>
                <a:lnTo>
                  <a:pt x="1847727" y="8040189"/>
                </a:lnTo>
                <a:lnTo>
                  <a:pt x="1809693" y="8064350"/>
                </a:lnTo>
                <a:lnTo>
                  <a:pt x="1771394" y="8088130"/>
                </a:lnTo>
                <a:lnTo>
                  <a:pt x="1732834" y="8111525"/>
                </a:lnTo>
                <a:lnTo>
                  <a:pt x="1694016" y="8134534"/>
                </a:lnTo>
                <a:lnTo>
                  <a:pt x="1654942" y="8157153"/>
                </a:lnTo>
                <a:lnTo>
                  <a:pt x="1615614" y="8179381"/>
                </a:lnTo>
                <a:lnTo>
                  <a:pt x="1576037" y="8201213"/>
                </a:lnTo>
                <a:lnTo>
                  <a:pt x="1536211" y="8222648"/>
                </a:lnTo>
                <a:lnTo>
                  <a:pt x="1496140" y="8243682"/>
                </a:lnTo>
                <a:lnTo>
                  <a:pt x="1455827" y="8264314"/>
                </a:lnTo>
                <a:lnTo>
                  <a:pt x="1415274" y="8284540"/>
                </a:lnTo>
                <a:lnTo>
                  <a:pt x="1374484" y="8304359"/>
                </a:lnTo>
                <a:lnTo>
                  <a:pt x="1333460" y="8323766"/>
                </a:lnTo>
                <a:lnTo>
                  <a:pt x="1292204" y="8342760"/>
                </a:lnTo>
                <a:lnTo>
                  <a:pt x="1250718" y="8361337"/>
                </a:lnTo>
                <a:lnTo>
                  <a:pt x="1209006" y="8379496"/>
                </a:lnTo>
                <a:lnTo>
                  <a:pt x="1167071" y="8397233"/>
                </a:lnTo>
                <a:lnTo>
                  <a:pt x="1124914" y="8414546"/>
                </a:lnTo>
                <a:lnTo>
                  <a:pt x="1082539" y="8431432"/>
                </a:lnTo>
                <a:lnTo>
                  <a:pt x="1039949" y="8447889"/>
                </a:lnTo>
                <a:lnTo>
                  <a:pt x="997145" y="8463913"/>
                </a:lnTo>
                <a:lnTo>
                  <a:pt x="954131" y="8479502"/>
                </a:lnTo>
                <a:lnTo>
                  <a:pt x="910909" y="8494654"/>
                </a:lnTo>
                <a:lnTo>
                  <a:pt x="867482" y="8509366"/>
                </a:lnTo>
                <a:lnTo>
                  <a:pt x="823853" y="8523634"/>
                </a:lnTo>
                <a:lnTo>
                  <a:pt x="780024" y="8537457"/>
                </a:lnTo>
                <a:lnTo>
                  <a:pt x="735998" y="8550832"/>
                </a:lnTo>
                <a:lnTo>
                  <a:pt x="691777" y="8563756"/>
                </a:lnTo>
                <a:lnTo>
                  <a:pt x="647365" y="8576226"/>
                </a:lnTo>
                <a:lnTo>
                  <a:pt x="602764" y="8588240"/>
                </a:lnTo>
                <a:lnTo>
                  <a:pt x="557977" y="8599795"/>
                </a:lnTo>
                <a:lnTo>
                  <a:pt x="513006" y="8610888"/>
                </a:lnTo>
                <a:lnTo>
                  <a:pt x="467854" y="8621517"/>
                </a:lnTo>
                <a:lnTo>
                  <a:pt x="422524" y="8631679"/>
                </a:lnTo>
                <a:lnTo>
                  <a:pt x="377018" y="8641371"/>
                </a:lnTo>
                <a:lnTo>
                  <a:pt x="331339" y="8650591"/>
                </a:lnTo>
                <a:lnTo>
                  <a:pt x="285490" y="8659336"/>
                </a:lnTo>
                <a:lnTo>
                  <a:pt x="239473" y="8667604"/>
                </a:lnTo>
                <a:lnTo>
                  <a:pt x="193291" y="8675391"/>
                </a:lnTo>
                <a:lnTo>
                  <a:pt x="146947" y="8682695"/>
                </a:lnTo>
                <a:lnTo>
                  <a:pt x="100443" y="8689513"/>
                </a:lnTo>
                <a:lnTo>
                  <a:pt x="53783" y="8695843"/>
                </a:lnTo>
                <a:lnTo>
                  <a:pt x="0" y="87024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7" y="293455"/>
            <a:ext cx="1400174" cy="1400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380" y="3065207"/>
            <a:ext cx="5229224" cy="5229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4242" y="2626270"/>
            <a:ext cx="3603897" cy="9398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r>
              <a:rPr sz="6000" spc="-61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</a:t>
            </a:r>
            <a:r>
              <a:rPr sz="6000" spc="44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</a:t>
            </a:r>
            <a:r>
              <a:rPr sz="6000" spc="8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</a:t>
            </a:r>
            <a:r>
              <a:rPr sz="6000" spc="365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</a:t>
            </a:r>
            <a:r>
              <a:rPr sz="6000" spc="6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</a:t>
            </a:r>
            <a:endParaRPr sz="60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947" y="1202161"/>
            <a:ext cx="62109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dirty="0">
                <a:solidFill>
                  <a:schemeClr val="bg2"/>
                </a:solidFill>
                <a:latin typeface="Courier New"/>
                <a:cs typeface="Courier New"/>
              </a:rPr>
              <a:t>Introduzione al problema</a:t>
            </a:r>
            <a:endParaRPr sz="28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9883" y="2571771"/>
            <a:ext cx="42844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bg1"/>
                </a:solidFill>
                <a:latin typeface="Courier New"/>
                <a:cs typeface="Courier New"/>
              </a:rPr>
              <a:t>Soluzione</a:t>
            </a:r>
            <a:endParaRPr sz="28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947" y="4001371"/>
            <a:ext cx="52743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30" dirty="0">
                <a:solidFill>
                  <a:schemeClr val="accent6"/>
                </a:solidFill>
                <a:latin typeface="Courier New"/>
                <a:cs typeface="Courier New"/>
              </a:rPr>
              <a:t>Prodotto</a:t>
            </a:r>
            <a:endParaRPr sz="2800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B09BF6-58DD-49C8-BE3E-1EF740D88D83}"/>
              </a:ext>
            </a:extLst>
          </p:cNvPr>
          <p:cNvSpPr/>
          <p:nvPr/>
        </p:nvSpPr>
        <p:spPr>
          <a:xfrm>
            <a:off x="8763000" y="1093845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266B5E6-81A3-4CE4-9055-B8F8E0997FDF}"/>
              </a:ext>
            </a:extLst>
          </p:cNvPr>
          <p:cNvSpPr/>
          <p:nvPr/>
        </p:nvSpPr>
        <p:spPr>
          <a:xfrm>
            <a:off x="8763000" y="3894561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B27BD40-A2E5-4D03-B20F-E91453F0D759}"/>
              </a:ext>
            </a:extLst>
          </p:cNvPr>
          <p:cNvSpPr/>
          <p:nvPr/>
        </p:nvSpPr>
        <p:spPr>
          <a:xfrm>
            <a:off x="8763000" y="2460824"/>
            <a:ext cx="657170" cy="664965"/>
          </a:xfrm>
          <a:custGeom>
            <a:avLst/>
            <a:gdLst/>
            <a:ahLst/>
            <a:cxnLst/>
            <a:rect l="l" t="t" r="r" b="b"/>
            <a:pathLst>
              <a:path w="1068070" h="1068070">
                <a:moveTo>
                  <a:pt x="533729" y="1067458"/>
                </a:moveTo>
                <a:lnTo>
                  <a:pt x="485148" y="1065276"/>
                </a:lnTo>
                <a:lnTo>
                  <a:pt x="437790" y="1058858"/>
                </a:lnTo>
                <a:lnTo>
                  <a:pt x="391842" y="1048392"/>
                </a:lnTo>
                <a:lnTo>
                  <a:pt x="347493" y="1034066"/>
                </a:lnTo>
                <a:lnTo>
                  <a:pt x="304931" y="1016069"/>
                </a:lnTo>
                <a:lnTo>
                  <a:pt x="264345" y="994588"/>
                </a:lnTo>
                <a:lnTo>
                  <a:pt x="225923" y="969813"/>
                </a:lnTo>
                <a:lnTo>
                  <a:pt x="189854" y="941931"/>
                </a:lnTo>
                <a:lnTo>
                  <a:pt x="156325" y="911132"/>
                </a:lnTo>
                <a:lnTo>
                  <a:pt x="125526" y="877603"/>
                </a:lnTo>
                <a:lnTo>
                  <a:pt x="97644" y="841534"/>
                </a:lnTo>
                <a:lnTo>
                  <a:pt x="72869" y="803112"/>
                </a:lnTo>
                <a:lnTo>
                  <a:pt x="51389" y="762526"/>
                </a:lnTo>
                <a:lnTo>
                  <a:pt x="33391" y="719964"/>
                </a:lnTo>
                <a:lnTo>
                  <a:pt x="19065" y="675615"/>
                </a:lnTo>
                <a:lnTo>
                  <a:pt x="8599" y="629667"/>
                </a:lnTo>
                <a:lnTo>
                  <a:pt x="2181" y="582309"/>
                </a:lnTo>
                <a:lnTo>
                  <a:pt x="0" y="533729"/>
                </a:lnTo>
                <a:lnTo>
                  <a:pt x="2181" y="485148"/>
                </a:lnTo>
                <a:lnTo>
                  <a:pt x="8599" y="437790"/>
                </a:lnTo>
                <a:lnTo>
                  <a:pt x="19065" y="391842"/>
                </a:lnTo>
                <a:lnTo>
                  <a:pt x="33391" y="347493"/>
                </a:lnTo>
                <a:lnTo>
                  <a:pt x="51389" y="304931"/>
                </a:lnTo>
                <a:lnTo>
                  <a:pt x="72869" y="264345"/>
                </a:lnTo>
                <a:lnTo>
                  <a:pt x="97644" y="225923"/>
                </a:lnTo>
                <a:lnTo>
                  <a:pt x="125526" y="189854"/>
                </a:lnTo>
                <a:lnTo>
                  <a:pt x="156325" y="156325"/>
                </a:lnTo>
                <a:lnTo>
                  <a:pt x="189854" y="125526"/>
                </a:lnTo>
                <a:lnTo>
                  <a:pt x="225923" y="97644"/>
                </a:lnTo>
                <a:lnTo>
                  <a:pt x="264345" y="72869"/>
                </a:lnTo>
                <a:lnTo>
                  <a:pt x="304931" y="51389"/>
                </a:lnTo>
                <a:lnTo>
                  <a:pt x="347493" y="33391"/>
                </a:lnTo>
                <a:lnTo>
                  <a:pt x="391842" y="19065"/>
                </a:lnTo>
                <a:lnTo>
                  <a:pt x="437790" y="8599"/>
                </a:lnTo>
                <a:lnTo>
                  <a:pt x="485148" y="2181"/>
                </a:lnTo>
                <a:lnTo>
                  <a:pt x="533729" y="0"/>
                </a:lnTo>
                <a:lnTo>
                  <a:pt x="582309" y="2181"/>
                </a:lnTo>
                <a:lnTo>
                  <a:pt x="629667" y="8599"/>
                </a:lnTo>
                <a:lnTo>
                  <a:pt x="675615" y="19065"/>
                </a:lnTo>
                <a:lnTo>
                  <a:pt x="719964" y="33391"/>
                </a:lnTo>
                <a:lnTo>
                  <a:pt x="762526" y="51389"/>
                </a:lnTo>
                <a:lnTo>
                  <a:pt x="803112" y="72869"/>
                </a:lnTo>
                <a:lnTo>
                  <a:pt x="841534" y="97644"/>
                </a:lnTo>
                <a:lnTo>
                  <a:pt x="877603" y="125526"/>
                </a:lnTo>
                <a:lnTo>
                  <a:pt x="911132" y="156325"/>
                </a:lnTo>
                <a:lnTo>
                  <a:pt x="941931" y="189854"/>
                </a:lnTo>
                <a:lnTo>
                  <a:pt x="969813" y="225923"/>
                </a:lnTo>
                <a:lnTo>
                  <a:pt x="994588" y="264345"/>
                </a:lnTo>
                <a:lnTo>
                  <a:pt x="1016069" y="304931"/>
                </a:lnTo>
                <a:lnTo>
                  <a:pt x="1034066" y="347493"/>
                </a:lnTo>
                <a:lnTo>
                  <a:pt x="1048392" y="391842"/>
                </a:lnTo>
                <a:lnTo>
                  <a:pt x="1058858" y="437790"/>
                </a:lnTo>
                <a:lnTo>
                  <a:pt x="1065276" y="485148"/>
                </a:lnTo>
                <a:lnTo>
                  <a:pt x="1067458" y="533729"/>
                </a:lnTo>
                <a:lnTo>
                  <a:pt x="1065276" y="582309"/>
                </a:lnTo>
                <a:lnTo>
                  <a:pt x="1058858" y="629667"/>
                </a:lnTo>
                <a:lnTo>
                  <a:pt x="1048392" y="675615"/>
                </a:lnTo>
                <a:lnTo>
                  <a:pt x="1034066" y="719964"/>
                </a:lnTo>
                <a:lnTo>
                  <a:pt x="1016069" y="762526"/>
                </a:lnTo>
                <a:lnTo>
                  <a:pt x="994588" y="803112"/>
                </a:lnTo>
                <a:lnTo>
                  <a:pt x="969813" y="841534"/>
                </a:lnTo>
                <a:lnTo>
                  <a:pt x="941931" y="877603"/>
                </a:lnTo>
                <a:lnTo>
                  <a:pt x="911132" y="911132"/>
                </a:lnTo>
                <a:lnTo>
                  <a:pt x="877603" y="941931"/>
                </a:lnTo>
                <a:lnTo>
                  <a:pt x="841534" y="969813"/>
                </a:lnTo>
                <a:lnTo>
                  <a:pt x="803112" y="994588"/>
                </a:lnTo>
                <a:lnTo>
                  <a:pt x="762526" y="1016069"/>
                </a:lnTo>
                <a:lnTo>
                  <a:pt x="719964" y="1034066"/>
                </a:lnTo>
                <a:lnTo>
                  <a:pt x="675615" y="1048392"/>
                </a:lnTo>
                <a:lnTo>
                  <a:pt x="629667" y="1058858"/>
                </a:lnTo>
                <a:lnTo>
                  <a:pt x="582309" y="1065276"/>
                </a:lnTo>
                <a:lnTo>
                  <a:pt x="533729" y="1067458"/>
                </a:lnTo>
                <a:close/>
              </a:path>
            </a:pathLst>
          </a:custGeom>
          <a:solidFill>
            <a:srgbClr val="FFA637"/>
          </a:solidFill>
        </p:spPr>
        <p:txBody>
          <a:bodyPr wrap="square" lIns="0" tIns="0" rIns="0" bIns="0" rtlCol="0" anchor="b" anchorCtr="1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1791" y="1230967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742C8EB4-44FF-40B9-A9E1-DA3AACF781B5}"/>
              </a:ext>
            </a:extLst>
          </p:cNvPr>
          <p:cNvSpPr txBox="1"/>
          <p:nvPr/>
        </p:nvSpPr>
        <p:spPr>
          <a:xfrm>
            <a:off x="8963259" y="25717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B32F17D4-2C7A-4B57-90AA-138C1530C7E6}"/>
              </a:ext>
            </a:extLst>
          </p:cNvPr>
          <p:cNvSpPr txBox="1"/>
          <p:nvPr/>
        </p:nvSpPr>
        <p:spPr>
          <a:xfrm>
            <a:off x="8963259" y="4001371"/>
            <a:ext cx="866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800" b="1" spc="155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2800" dirty="0">
              <a:latin typeface="Century Gothic"/>
              <a:cs typeface="Century Gothic"/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7CE5DAEB-831C-4D17-B2B4-0DCCA935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43" y="9074539"/>
            <a:ext cx="3450006" cy="1275503"/>
          </a:xfrm>
          <a:prstGeom prst="rect">
            <a:avLst/>
          </a:prstGeom>
          <a:effectLst>
            <a:glow rad="76200">
              <a:schemeClr val="bg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468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274</Words>
  <Application>Microsoft Office PowerPoint</Application>
  <PresentationFormat>Personalizzato</PresentationFormat>
  <Paragraphs>94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Office Theme</vt:lpstr>
      <vt:lpstr>Yacht On Cloud</vt:lpstr>
      <vt:lpstr>AGENDA</vt:lpstr>
      <vt:lpstr>AGENDA</vt:lpstr>
      <vt:lpstr>Introduzione al problema</vt:lpstr>
      <vt:lpstr>IL PROBLEMA</vt:lpstr>
      <vt:lpstr>AGENDA</vt:lpstr>
      <vt:lpstr> Soluzione  </vt:lpstr>
      <vt:lpstr>Sicurezza dell’imbarcazione</vt:lpstr>
      <vt:lpstr>AGENDA</vt:lpstr>
      <vt:lpstr>Prodotto</vt:lpstr>
      <vt:lpstr>Cosa si vuole realizzare?</vt:lpstr>
      <vt:lpstr>AGENDA</vt:lpstr>
      <vt:lpstr>Tecnologie</vt:lpstr>
      <vt:lpstr>Presentazione standard di PowerPoint</vt:lpstr>
      <vt:lpstr>AGENDA</vt:lpstr>
      <vt:lpstr>Mercato e Concorrenza</vt:lpstr>
      <vt:lpstr>MERCATO</vt:lpstr>
      <vt:lpstr>Grazie per l'attenzione!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On Cloud</dc:title>
  <dc:creator>GABRIELE PISAPIA</dc:creator>
  <cp:keywords>DAEwEjMSu40,BAEwA_wW0oo</cp:keywords>
  <cp:lastModifiedBy>SIMONA PENTANGELO</cp:lastModifiedBy>
  <cp:revision>14</cp:revision>
  <dcterms:created xsi:type="dcterms:W3CDTF">2021-11-19T10:40:53Z</dcterms:created>
  <dcterms:modified xsi:type="dcterms:W3CDTF">2022-02-14T14:21:03Z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2021-11-19T00:00:00Z</vt:filetime>
  </property>
</Properties>
</file>