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9" r:id="rId5"/>
    <p:sldId id="277" r:id="rId6"/>
    <p:sldId id="280" r:id="rId7"/>
    <p:sldId id="28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Gabriele Rapisarda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O46002228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25/04/2021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3975E9-9728-4597-B983-70C4242139B3}"/>
              </a:ext>
            </a:extLst>
          </p:cNvPr>
          <p:cNvSpPr txBox="1"/>
          <p:nvPr/>
        </p:nvSpPr>
        <p:spPr>
          <a:xfrm>
            <a:off x="4905054" y="2292587"/>
            <a:ext cx="5846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questo mini-</a:t>
            </a:r>
            <a:r>
              <a:rPr lang="it-IT" sz="2400" dirty="0" err="1"/>
              <a:t>homework</a:t>
            </a:r>
            <a:r>
              <a:rPr lang="it-IT" sz="2400" dirty="0"/>
              <a:t> ho utilizzato 2 api con autenticazione key in quanto non sono riuscito a trovarne una che utilizzasse Oauth2 per il mio sito.</a:t>
            </a:r>
          </a:p>
          <a:p>
            <a:r>
              <a:rPr lang="it-IT" sz="2400" dirty="0"/>
              <a:t>Ho realizzato grazie alle api di </a:t>
            </a:r>
            <a:r>
              <a:rPr lang="it-IT" sz="2400" dirty="0" err="1"/>
              <a:t>mediastack</a:t>
            </a:r>
            <a:r>
              <a:rPr lang="it-IT" sz="2400" dirty="0"/>
              <a:t> una sezione di notizie sotto l’</a:t>
            </a:r>
            <a:r>
              <a:rPr lang="it-IT" sz="2400" dirty="0" err="1"/>
              <a:t>header</a:t>
            </a:r>
            <a:r>
              <a:rPr lang="it-IT" sz="2400" dirty="0"/>
              <a:t>, mentre grazie ad </a:t>
            </a:r>
            <a:r>
              <a:rPr lang="it-IT" sz="2400" dirty="0" err="1"/>
              <a:t>unsplash</a:t>
            </a:r>
            <a:r>
              <a:rPr lang="it-IT" sz="2400" dirty="0"/>
              <a:t> ho implementato una sezione photo-</a:t>
            </a:r>
            <a:r>
              <a:rPr lang="it-IT" sz="2400" dirty="0" err="1"/>
              <a:t>gallery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41502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mediastack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13E561-DEE6-4F94-AF7C-2FAD78189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3" t="45972" r="11407" b="7457"/>
          <a:stretch/>
        </p:blipFill>
        <p:spPr>
          <a:xfrm>
            <a:off x="1117663" y="3492245"/>
            <a:ext cx="9953626" cy="31938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Immagine 4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F04C7C46-A38D-455B-AAF6-536A1A712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9084" b="84333"/>
          <a:stretch/>
        </p:blipFill>
        <p:spPr>
          <a:xfrm>
            <a:off x="6648449" y="151505"/>
            <a:ext cx="4811655" cy="42152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1C46898-DFDE-4A04-9723-68FB9A475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2" t="11528" r="51484" b="7456"/>
          <a:stretch/>
        </p:blipFill>
        <p:spPr>
          <a:xfrm>
            <a:off x="904874" y="790575"/>
            <a:ext cx="5010151" cy="55560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24A24D0-A03A-47F1-9B64-2422D0746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2" t="11528" r="54921" b="18242"/>
          <a:stretch/>
        </p:blipFill>
        <p:spPr>
          <a:xfrm>
            <a:off x="6696075" y="1160378"/>
            <a:ext cx="4591051" cy="48164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074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unsplash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</a:p>
        </p:txBody>
      </p:sp>
      <p:pic>
        <p:nvPicPr>
          <p:cNvPr id="13" name="Immagine 12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5B0D50F2-A875-47FC-B208-6CC217C31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74" r="19838" b="19305"/>
          <a:stretch/>
        </p:blipFill>
        <p:spPr>
          <a:xfrm>
            <a:off x="6264417" y="52086"/>
            <a:ext cx="3424230" cy="678747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5247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D174B28-01C1-4983-9D31-A1256F8C8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5" t="14445" r="55235" b="12676"/>
          <a:stretch/>
        </p:blipFill>
        <p:spPr>
          <a:xfrm>
            <a:off x="3559805" y="1168174"/>
            <a:ext cx="4956430" cy="541832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D11539-80F8-454D-8886-B7AFBCE43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5" t="72917" r="33119" b="18093"/>
          <a:stretch/>
        </p:blipFill>
        <p:spPr>
          <a:xfrm>
            <a:off x="1969465" y="271502"/>
            <a:ext cx="8253070" cy="70004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4378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reenshot, monitor, computer&#10;&#10;Descrizione generata automaticamente">
            <a:extLst>
              <a:ext uri="{FF2B5EF4-FFF2-40B4-BE49-F238E27FC236}">
                <a16:creationId xmlns:a16="http://schemas.microsoft.com/office/drawing/2014/main" id="{F3249993-F919-4041-B660-037541A32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7" t="10833" r="42734" b="10000"/>
          <a:stretch/>
        </p:blipFill>
        <p:spPr>
          <a:xfrm>
            <a:off x="1096963" y="1844675"/>
            <a:ext cx="5014913" cy="44497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3B01FBF-83DA-4DB5-A8B3-E3218C083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2" t="18241" r="79922" b="43195"/>
          <a:stretch/>
        </p:blipFill>
        <p:spPr>
          <a:xfrm>
            <a:off x="6180138" y="1844675"/>
            <a:ext cx="2619375" cy="44497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Immagine 5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07656485-0F19-45B2-8D49-342CFB5A3A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66" t="21945" r="72891" b="8558"/>
          <a:stretch/>
        </p:blipFill>
        <p:spPr>
          <a:xfrm>
            <a:off x="8867775" y="1844675"/>
            <a:ext cx="2225675" cy="44497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8DF140-9277-456D-9D89-97C2BA3E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news---galleria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foto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033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MHW3</vt:lpstr>
      <vt:lpstr>Descrizione del progetto</vt:lpstr>
      <vt:lpstr>Layout mediastack api</vt:lpstr>
      <vt:lpstr>Presentazione standard di PowerPoint</vt:lpstr>
      <vt:lpstr>Layout unsplash api</vt:lpstr>
      <vt:lpstr>Presentazione standard di PowerPoint</vt:lpstr>
      <vt:lpstr>Css :sezione news---galleria foto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ROSSELLA RAPISARDA</dc:creator>
  <cp:lastModifiedBy>ROSSELLA RAPISARDA</cp:lastModifiedBy>
  <cp:revision>18</cp:revision>
  <dcterms:created xsi:type="dcterms:W3CDTF">2021-03-26T10:07:45Z</dcterms:created>
  <dcterms:modified xsi:type="dcterms:W3CDTF">2021-04-25T16:04:02Z</dcterms:modified>
</cp:coreProperties>
</file>