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98" d="100"/>
          <a:sy n="98" d="100"/>
        </p:scale>
        <p:origin x="64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799DA-BBD8-440D-83CF-C8F90959350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4DED-4A0A-4815-8D99-E63D76F2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4DED-4A0A-4815-8D99-E63D76F2E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021-481F-3920-3339-7317D8A9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19758-6BB2-579F-19A7-EB6FA5DE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B781-848D-CDAF-925F-D0AF820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B59E-318D-F2BC-6CCC-FF8C9F13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76-DD28-D3A1-33F7-C0D6477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6C1E-FCF4-8AF7-2DC2-797505E7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5E9B-9F0C-91CA-8DEA-EBEB9CC2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9906-5BAC-E3C8-DC89-22BBC20A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9376-5F25-BFB1-06B5-F75C4546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85DD-3976-8729-BF06-27F4BCC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ED305-F38D-50A6-6050-8BA0A5A1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CAF1-4B22-2137-9450-37C52E3F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F98C-6771-7497-BEB3-E3EC19E6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EC46-CF8E-454C-3F3F-14FB71E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20C-3800-6075-A008-9B2D4C1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98F1-62D8-9866-6935-DAEA1397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479-D25A-3260-23C6-D8F02D28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DB1A-A26B-1F79-25F8-9913AC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01DC-8F10-808D-29D0-0E1F6A3D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836F-BFFD-CF89-EE51-E8F03A7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A41-E33D-6EC5-5816-0BFC443A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455E-E5BE-3904-2739-9360ACD9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7D68-48F4-8BCD-9330-574B988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E17-ED27-459C-02D7-2E3B7FB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7D2A-A316-93C1-A7A7-0ADCA945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222-C892-2D70-B906-3627BED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5875-5CDD-D2D3-157C-3E766AA0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5A07-D602-A3B2-F652-4E2910BE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2CFB-C0E7-31B6-6EF3-5F141A83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A597-8871-E2DB-B4AA-C119EBD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F9AF-A1F5-CC58-E165-96D3A04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6F7-A9A4-CE51-D659-F402C669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3552-BD76-6E10-47E9-FF9FE418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DE6C-E7A5-27CA-F132-81328AC1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F1B5-57A1-A132-4ACA-91326E4C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300A-5CB1-C3CF-66A9-213E30D5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AB745-32C5-1FBA-B764-70D35BD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E445-A485-ADF7-0C45-05BAF0EF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7932-968F-3945-06A6-AA0BEDAA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CA3-3ED3-58C8-EA62-2D656F04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F8BBB-C134-2555-2B4F-FC25DBE8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16E20-42F2-85AC-244A-F5D07F99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416C-9844-C5BD-E6E1-C84A3B9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F064D-7F9C-5B4F-EA14-F69974F9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4F82E-F0F4-11F7-AE14-76D6610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903D-A29F-999D-4855-2336F57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D4B-CFA2-4FFA-1178-6AB1D112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1AB2-BA8E-F87E-172A-D418C87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ED70-9241-C33F-E77A-78B09579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01FB-A58E-13FD-6A55-58D3101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2506-22CA-298B-AD25-5020D759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77E7-E43B-CFA0-8ADB-25ED2D2A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6630-8A66-5D59-D908-8F66ECAC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4807-364C-63FB-369F-B0C75578E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0BAF-5B97-D76E-DA1B-BA5E4C0E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D0A9-ADA2-9AF6-4EC3-3946CD0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5757-B175-C6C0-C0C6-09E978C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5E36-240C-8709-8E01-F4F985CC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EEA29-B312-0CA8-EB8D-0A29A0B3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F3FF-EBB3-9C55-7135-66A934D5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F41-F2CE-F478-956C-5B213733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47C0-E1C4-29EA-E1DF-7B5348DA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3884-69C2-F37E-36EC-372EE39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D66-53AB-7528-D9A6-8C3FB53C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51" y="-960746"/>
            <a:ext cx="9144000" cy="2387600"/>
          </a:xfrm>
        </p:spPr>
        <p:txBody>
          <a:bodyPr/>
          <a:lstStyle/>
          <a:p>
            <a:r>
              <a:rPr lang="en-US" dirty="0"/>
              <a:t>QUANTUM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FE08-BFAB-D3B8-D005-0BA60E1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947" y="1868007"/>
            <a:ext cx="11423895" cy="256202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Last Friday Night</a:t>
            </a:r>
          </a:p>
          <a:p>
            <a:pPr algn="r"/>
            <a:endParaRPr lang="en-US" i="1" dirty="0"/>
          </a:p>
          <a:p>
            <a:r>
              <a:rPr lang="en-US" i="1" dirty="0"/>
              <a:t>Finn H.</a:t>
            </a:r>
          </a:p>
          <a:p>
            <a:r>
              <a:rPr lang="en-US" i="1" dirty="0"/>
              <a:t>Matthias K.</a:t>
            </a:r>
          </a:p>
          <a:p>
            <a:r>
              <a:rPr lang="en-US" i="1" dirty="0"/>
              <a:t>Gabriele R.</a:t>
            </a:r>
          </a:p>
          <a:p>
            <a:r>
              <a:rPr lang="en-US" i="1" dirty="0"/>
              <a:t>Giovanni Z.</a:t>
            </a:r>
          </a:p>
        </p:txBody>
      </p:sp>
      <p:pic>
        <p:nvPicPr>
          <p:cNvPr id="4098" name="Picture 2" descr="PASQAL | etp4hpc">
            <a:extLst>
              <a:ext uri="{FF2B5EF4-FFF2-40B4-BE49-F238E27FC236}">
                <a16:creationId xmlns:a16="http://schemas.microsoft.com/office/drawing/2014/main" id="{5C8AA8F5-0A32-EF18-FB54-B4EDC8F7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34" y="4396126"/>
            <a:ext cx="4400328" cy="234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E Commission – Quantum Center | ETH Zurich">
            <a:extLst>
              <a:ext uri="{FF2B5EF4-FFF2-40B4-BE49-F238E27FC236}">
                <a16:creationId xmlns:a16="http://schemas.microsoft.com/office/drawing/2014/main" id="{792BFBA1-FFD8-D00E-6E78-86C99453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" y="4784908"/>
            <a:ext cx="4364665" cy="17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CD67-6AE0-4E79-4610-412A43AB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672" y="-86874"/>
            <a:ext cx="8707016" cy="916155"/>
          </a:xfrm>
        </p:spPr>
        <p:txBody>
          <a:bodyPr>
            <a:normAutofit/>
          </a:bodyPr>
          <a:lstStyle/>
          <a:p>
            <a:r>
              <a:rPr lang="en-US" sz="4800" dirty="0"/>
              <a:t>DQC: 2D Laplace function</a:t>
            </a:r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D3250981-445A-4D06-919A-785DBF09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5" y="1531969"/>
            <a:ext cx="11678857" cy="1486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8D5918-BA72-3B3D-5DEA-906DD0E67B98}"/>
              </a:ext>
            </a:extLst>
          </p:cNvPr>
          <p:cNvCxnSpPr>
            <a:cxnSpLocks/>
          </p:cNvCxnSpPr>
          <p:nvPr/>
        </p:nvCxnSpPr>
        <p:spPr>
          <a:xfrm>
            <a:off x="947058" y="2950814"/>
            <a:ext cx="0" cy="760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EFFE4-8AC8-0A38-BCAE-87F506D9B2B3}"/>
              </a:ext>
            </a:extLst>
          </p:cNvPr>
          <p:cNvSpPr/>
          <p:nvPr/>
        </p:nvSpPr>
        <p:spPr>
          <a:xfrm>
            <a:off x="559838" y="1464907"/>
            <a:ext cx="774440" cy="14864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23884-2165-7426-70EC-C9040E01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93" y="3778898"/>
            <a:ext cx="4086829" cy="29499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ED2960-FCBF-BE86-8BBA-D631AE543F5A}"/>
              </a:ext>
            </a:extLst>
          </p:cNvPr>
          <p:cNvSpPr/>
          <p:nvPr/>
        </p:nvSpPr>
        <p:spPr>
          <a:xfrm>
            <a:off x="1334278" y="1464907"/>
            <a:ext cx="9759820" cy="148649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ACA09-F61B-0ACC-E622-F411891F3C52}"/>
              </a:ext>
            </a:extLst>
          </p:cNvPr>
          <p:cNvSpPr/>
          <p:nvPr/>
        </p:nvSpPr>
        <p:spPr>
          <a:xfrm>
            <a:off x="326571" y="1321181"/>
            <a:ext cx="11678857" cy="1908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CDB9A-64C6-3120-03EE-1FEF4B4892E0}"/>
              </a:ext>
            </a:extLst>
          </p:cNvPr>
          <p:cNvSpPr txBox="1"/>
          <p:nvPr/>
        </p:nvSpPr>
        <p:spPr>
          <a:xfrm>
            <a:off x="391865" y="877378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BC10D-8C12-C934-B604-5425B5E75827}"/>
              </a:ext>
            </a:extLst>
          </p:cNvPr>
          <p:cNvSpPr txBox="1"/>
          <p:nvPr/>
        </p:nvSpPr>
        <p:spPr>
          <a:xfrm>
            <a:off x="1053841" y="336487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252E47-2702-B442-7213-1F3856ACF264}"/>
              </a:ext>
            </a:extLst>
          </p:cNvPr>
          <p:cNvCxnSpPr/>
          <p:nvPr/>
        </p:nvCxnSpPr>
        <p:spPr>
          <a:xfrm>
            <a:off x="8518849" y="2951397"/>
            <a:ext cx="0" cy="8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E8F9C64-61E0-8FF0-CBAD-2AFD7951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3821369"/>
            <a:ext cx="6694039" cy="1715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/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4,6,8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err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epochs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depth</m:t>
                      </m:r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ln w="0"/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F4F2AA1-31DC-6E1A-4D56-98F641BDA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85" y="352251"/>
            <a:ext cx="1604136" cy="5814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51F12A-FF1D-F965-6CD4-99A30EC79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22" y="63195"/>
            <a:ext cx="2020562" cy="12123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CE06FD-9ED3-0C8B-124F-134882621199}"/>
              </a:ext>
            </a:extLst>
          </p:cNvPr>
          <p:cNvSpPr txBox="1"/>
          <p:nvPr/>
        </p:nvSpPr>
        <p:spPr>
          <a:xfrm>
            <a:off x="8621108" y="339792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ANSATZ</a:t>
            </a:r>
          </a:p>
        </p:txBody>
      </p:sp>
    </p:spTree>
    <p:extLst>
      <p:ext uri="{BB962C8B-B14F-4D97-AF65-F5344CB8AC3E}">
        <p14:creationId xmlns:p14="http://schemas.microsoft.com/office/powerpoint/2010/main" val="10883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18A286-65C9-63C1-97A9-137428423438}"/>
              </a:ext>
            </a:extLst>
          </p:cNvPr>
          <p:cNvSpPr txBox="1"/>
          <p:nvPr/>
        </p:nvSpPr>
        <p:spPr>
          <a:xfrm>
            <a:off x="5377683" y="132556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/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Laplacian function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blipFill>
                <a:blip r:embed="rId2"/>
                <a:stretch>
                  <a:fillRect l="-19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7A0F30-3063-698A-A8B4-6D047CC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" y="1868994"/>
            <a:ext cx="4189643" cy="4254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F39A3-9CC2-3C28-6447-3F1A75CC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99" y="1860318"/>
            <a:ext cx="3418812" cy="1032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F08EC-0A6D-2DE3-50ED-44BAADB7E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399" y="2893265"/>
            <a:ext cx="2051192" cy="10675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684E51-42B0-0062-28AC-106528B957BA}"/>
              </a:ext>
            </a:extLst>
          </p:cNvPr>
          <p:cNvCxnSpPr/>
          <p:nvPr/>
        </p:nvCxnSpPr>
        <p:spPr>
          <a:xfrm>
            <a:off x="3608785" y="1527079"/>
            <a:ext cx="942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/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5A8-8A54-DBC3-67FA-458860A50316}"/>
              </a:ext>
            </a:extLst>
          </p:cNvPr>
          <p:cNvCxnSpPr>
            <a:cxnSpLocks/>
          </p:cNvCxnSpPr>
          <p:nvPr/>
        </p:nvCxnSpPr>
        <p:spPr>
          <a:xfrm>
            <a:off x="8294174" y="1527079"/>
            <a:ext cx="901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/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21FCBB-6AAF-8C76-41DB-BCF8A46757F3}"/>
              </a:ext>
            </a:extLst>
          </p:cNvPr>
          <p:cNvSpPr txBox="1"/>
          <p:nvPr/>
        </p:nvSpPr>
        <p:spPr>
          <a:xfrm>
            <a:off x="9722498" y="128572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QNN (Model)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F9B3EC-574E-01BB-ECE1-F9BD72706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273" y="1856577"/>
            <a:ext cx="3952875" cy="317088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7BD5F-6087-B965-C58E-029D860FC7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0737" y="4705365"/>
            <a:ext cx="3863388" cy="12511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7DEA03-2CDF-3C1D-9B4E-2368DFD6E9CB}"/>
              </a:ext>
            </a:extLst>
          </p:cNvPr>
          <p:cNvSpPr txBox="1"/>
          <p:nvPr/>
        </p:nvSpPr>
        <p:spPr>
          <a:xfrm>
            <a:off x="6479940" y="521271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664DB6C-C98D-B17D-13E5-48A77AE658D1}"/>
              </a:ext>
            </a:extLst>
          </p:cNvPr>
          <p:cNvSpPr txBox="1">
            <a:spLocks/>
          </p:cNvSpPr>
          <p:nvPr/>
        </p:nvSpPr>
        <p:spPr>
          <a:xfrm>
            <a:off x="91752" y="69016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 1: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9903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157A5E-A4A3-C038-4868-EB2F747C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4" y="820511"/>
            <a:ext cx="6955970" cy="521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D0915-BB3C-3165-FA3C-75310178B62E}"/>
              </a:ext>
            </a:extLst>
          </p:cNvPr>
          <p:cNvSpPr txBox="1"/>
          <p:nvPr/>
        </p:nvSpPr>
        <p:spPr>
          <a:xfrm>
            <a:off x="4763278" y="33100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C80A-B81E-9BD2-CA4D-A269746923AD}"/>
              </a:ext>
            </a:extLst>
          </p:cNvPr>
          <p:cNvSpPr txBox="1"/>
          <p:nvPr/>
        </p:nvSpPr>
        <p:spPr>
          <a:xfrm>
            <a:off x="7875037" y="57155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EF010-DCF2-DFB4-F031-CEAE9A79ACF9}"/>
              </a:ext>
            </a:extLst>
          </p:cNvPr>
          <p:cNvSpPr/>
          <p:nvPr/>
        </p:nvSpPr>
        <p:spPr>
          <a:xfrm>
            <a:off x="838200" y="1690491"/>
            <a:ext cx="3651379" cy="1511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C06F9-75BC-A071-93B5-7D7367F3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10" y="2394934"/>
            <a:ext cx="2844077" cy="62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8F29-3F87-D54A-40CF-B5F0380FC60C}"/>
              </a:ext>
            </a:extLst>
          </p:cNvPr>
          <p:cNvSpPr txBox="1"/>
          <p:nvPr/>
        </p:nvSpPr>
        <p:spPr>
          <a:xfrm>
            <a:off x="1759961" y="1857500"/>
            <a:ext cx="16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 Solution: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33C612-1497-52B9-BC96-DC5F835F5BC3}"/>
              </a:ext>
            </a:extLst>
          </p:cNvPr>
          <p:cNvSpPr/>
          <p:nvPr/>
        </p:nvSpPr>
        <p:spPr>
          <a:xfrm>
            <a:off x="838200" y="3900196"/>
            <a:ext cx="3651379" cy="15115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46547-1BE1-284D-531A-050AA00BCC02}"/>
              </a:ext>
            </a:extLst>
          </p:cNvPr>
          <p:cNvSpPr txBox="1"/>
          <p:nvPr/>
        </p:nvSpPr>
        <p:spPr>
          <a:xfrm>
            <a:off x="1412160" y="4072030"/>
            <a:ext cx="243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MSE (10 runs):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1.23E-5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813D05-4722-936D-DE78-142ECC88CC40}"/>
              </a:ext>
            </a:extLst>
          </p:cNvPr>
          <p:cNvSpPr txBox="1">
            <a:spLocks/>
          </p:cNvSpPr>
          <p:nvPr/>
        </p:nvSpPr>
        <p:spPr>
          <a:xfrm>
            <a:off x="68426" y="84938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Task1: Results</a:t>
            </a:r>
          </a:p>
        </p:txBody>
      </p:sp>
    </p:spTree>
    <p:extLst>
      <p:ext uri="{BB962C8B-B14F-4D97-AF65-F5344CB8AC3E}">
        <p14:creationId xmlns:p14="http://schemas.microsoft.com/office/powerpoint/2010/main" val="103430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0907F4-AE40-BE72-54A7-B550AE8086D5}"/>
              </a:ext>
            </a:extLst>
          </p:cNvPr>
          <p:cNvSpPr/>
          <p:nvPr/>
        </p:nvSpPr>
        <p:spPr>
          <a:xfrm>
            <a:off x="5388429" y="307909"/>
            <a:ext cx="2668555" cy="6022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F74164-EA63-77F8-1027-143CA57D4208}"/>
              </a:ext>
            </a:extLst>
          </p:cNvPr>
          <p:cNvSpPr txBox="1">
            <a:spLocks/>
          </p:cNvSpPr>
          <p:nvPr/>
        </p:nvSpPr>
        <p:spPr>
          <a:xfrm>
            <a:off x="301692" y="165053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Bonus Task</a:t>
            </a:r>
          </a:p>
        </p:txBody>
      </p:sp>
      <p:pic>
        <p:nvPicPr>
          <p:cNvPr id="6" name="Picture 5" descr="A group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FE4ACBCE-7220-8DDD-1CCB-752D367C2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1362155"/>
            <a:ext cx="11383320" cy="1505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228EF8-C76E-3EB4-EE46-E9BDA99BA3A1}"/>
              </a:ext>
            </a:extLst>
          </p:cNvPr>
          <p:cNvSpPr/>
          <p:nvPr/>
        </p:nvSpPr>
        <p:spPr>
          <a:xfrm>
            <a:off x="10543592" y="1583064"/>
            <a:ext cx="354563" cy="106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98155A-CD31-AC4F-9EB9-22B4C520CB49}"/>
              </a:ext>
            </a:extLst>
          </p:cNvPr>
          <p:cNvSpPr/>
          <p:nvPr/>
        </p:nvSpPr>
        <p:spPr>
          <a:xfrm>
            <a:off x="10974353" y="1656184"/>
            <a:ext cx="293915" cy="289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B9E4B-4B47-6135-F646-9186142D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19" y="316824"/>
            <a:ext cx="2387863" cy="4953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D28317-D670-F046-D5C6-FF265A2C8719}"/>
              </a:ext>
            </a:extLst>
          </p:cNvPr>
          <p:cNvCxnSpPr/>
          <p:nvPr/>
        </p:nvCxnSpPr>
        <p:spPr>
          <a:xfrm flipH="1">
            <a:off x="5449078" y="920562"/>
            <a:ext cx="559836" cy="4415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78C19-7231-EF9B-60F6-B3EEEC2640C3}"/>
              </a:ext>
            </a:extLst>
          </p:cNvPr>
          <p:cNvSpPr/>
          <p:nvPr/>
        </p:nvSpPr>
        <p:spPr>
          <a:xfrm>
            <a:off x="4844920" y="1372568"/>
            <a:ext cx="760445" cy="150550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5577CA-4250-5B7B-D15E-8674DAF0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035" y="3424334"/>
            <a:ext cx="1532636" cy="5207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007AAC-BF0B-1601-BA23-3AFC956A0964}"/>
              </a:ext>
            </a:extLst>
          </p:cNvPr>
          <p:cNvSpPr/>
          <p:nvPr/>
        </p:nvSpPr>
        <p:spPr>
          <a:xfrm>
            <a:off x="10156976" y="3353477"/>
            <a:ext cx="1710612" cy="6624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EBF1E-0214-D86E-F8A1-135F2141559F}"/>
              </a:ext>
            </a:extLst>
          </p:cNvPr>
          <p:cNvSpPr/>
          <p:nvPr/>
        </p:nvSpPr>
        <p:spPr>
          <a:xfrm flipV="1">
            <a:off x="10496939" y="1351741"/>
            <a:ext cx="1030686" cy="14101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627B1-319B-F33D-F43B-93B4CA3A0827}"/>
              </a:ext>
            </a:extLst>
          </p:cNvPr>
          <p:cNvCxnSpPr>
            <a:stCxn id="17" idx="0"/>
          </p:cNvCxnSpPr>
          <p:nvPr/>
        </p:nvCxnSpPr>
        <p:spPr>
          <a:xfrm flipV="1">
            <a:off x="11012282" y="2794588"/>
            <a:ext cx="0" cy="55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731B6D-3C9C-4334-31B5-C43ED34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27" y="3277053"/>
            <a:ext cx="3754220" cy="283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A52EBD-8286-F621-5EE2-2C3830290CC6}"/>
              </a:ext>
            </a:extLst>
          </p:cNvPr>
          <p:cNvSpPr txBox="1"/>
          <p:nvPr/>
        </p:nvSpPr>
        <p:spPr>
          <a:xfrm>
            <a:off x="4844920" y="4509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01ACE-1692-E9D2-BA97-B7D7CC63F559}"/>
              </a:ext>
            </a:extLst>
          </p:cNvPr>
          <p:cNvSpPr txBox="1"/>
          <p:nvPr/>
        </p:nvSpPr>
        <p:spPr>
          <a:xfrm>
            <a:off x="8254337" y="5963101"/>
            <a:ext cx="2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04C5C9-45D5-46B7-170A-30352019C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92" y="3658682"/>
            <a:ext cx="5660551" cy="19619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CCC352-8236-6357-5D76-18FCA11F9EB8}"/>
              </a:ext>
            </a:extLst>
          </p:cNvPr>
          <p:cNvSpPr txBox="1"/>
          <p:nvPr/>
        </p:nvSpPr>
        <p:spPr>
          <a:xfrm>
            <a:off x="6207267" y="44549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76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QUANTUM HACKATHON</vt:lpstr>
      <vt:lpstr>DQC: 2D Laplace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HACKATHON</dc:title>
  <dc:creator>Zhang  Giovanni</dc:creator>
  <cp:lastModifiedBy>Zhang  Giovanni</cp:lastModifiedBy>
  <cp:revision>2</cp:revision>
  <dcterms:created xsi:type="dcterms:W3CDTF">2024-05-05T07:20:01Z</dcterms:created>
  <dcterms:modified xsi:type="dcterms:W3CDTF">2024-05-05T09:26:15Z</dcterms:modified>
</cp:coreProperties>
</file>