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-11160" y="72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flipH="1" rot="10800000">
            <a:off x="441720" y="13735800"/>
            <a:ext cx="11771640" cy="6867360"/>
          </a:xfrm>
          <a:prstGeom prst="rect">
            <a:avLst/>
          </a:prstGeom>
          <a:gradFill rotWithShape="0"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10800000">
            <a:off x="-14400" y="720"/>
            <a:ext cx="3622680" cy="686736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flipH="1" rot="5400000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84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162680" y="819000"/>
            <a:ext cx="671400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MHW1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285440" y="4960800"/>
            <a:ext cx="705528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Gabriele Rolo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1000008042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30/03/2022</a:t>
            </a: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810320" y="649440"/>
            <a:ext cx="65545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L’idea è di realizzare un sito dove far visualizzare agli utenti notizie affidabili giornalmente.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E’ possibile registrarsi e accedere con un account per rimanere aggiornato, tramite posta elettronica, sulle news e per utilizzare servizi dell’applicazione web.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Nel menù sono riportate le funzioni essenziali per navigare nella web application, ad esempio il pulsante “news”, e quelle per fidelizzare gli utenti e aumentare la trasparenza del sito ,il pulsante “about”.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Nel corpo principale del sito vengono pubblicate le notizie più importanti e recenti. Con un implementazione successiva l’utente potrà cambiare e visualizzare altre notizie tramite appositi pulsanti e un aggiornamento dinamico dell’interfaccia.</a:t>
            </a:r>
            <a:endParaRPr b="0" lang="it-IT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Nel footer vengono riportati i miei dati e il nome del progetto. Nel sito finale andrebbero aggiunti i contatti utili e i collegamenti ai vari social se necessario.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HTML+CSS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317480" y="1656000"/>
            <a:ext cx="7633800" cy="395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231800" y="1109160"/>
            <a:ext cx="4048200" cy="44348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8712000" y="378360"/>
            <a:ext cx="3145320" cy="43736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8712000" y="5065560"/>
            <a:ext cx="2160000" cy="16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3960" y="1080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CSS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035960" y="1224000"/>
            <a:ext cx="1791360" cy="48240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832000" y="1872000"/>
            <a:ext cx="1680120" cy="3819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7488000" y="1368000"/>
            <a:ext cx="1250640" cy="43030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8784000" y="1440000"/>
            <a:ext cx="1611720" cy="42159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10368000" y="2664000"/>
            <a:ext cx="180000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Header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20000" y="216000"/>
            <a:ext cx="7415640" cy="16340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4113720" y="2520000"/>
            <a:ext cx="4597920" cy="3671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8929080" y="1953360"/>
            <a:ext cx="2230560" cy="31582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928000" y="5328000"/>
            <a:ext cx="2375640" cy="14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Menù navigazione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176000" y="360000"/>
            <a:ext cx="7842600" cy="525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752000" y="1296000"/>
            <a:ext cx="4052880" cy="20876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9288000" y="1440000"/>
            <a:ext cx="2369160" cy="5111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4"/>
          <a:stretch/>
        </p:blipFill>
        <p:spPr>
          <a:xfrm>
            <a:off x="4824000" y="3600000"/>
            <a:ext cx="2750040" cy="30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Sezione contenuti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104000" y="144000"/>
            <a:ext cx="7880040" cy="363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 flipH="1" rot="5400000">
            <a:off x="-1410840" y="1410840"/>
            <a:ext cx="6857280" cy="403704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 flipH="1" rot="5400000">
            <a:off x="-1410840" y="142092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 flipH="1" rot="5400000">
            <a:off x="766440" y="3588840"/>
            <a:ext cx="2501280" cy="403704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6"/>
          <p:cNvSpPr/>
          <p:nvPr/>
        </p:nvSpPr>
        <p:spPr>
          <a:xfrm rot="20635800">
            <a:off x="-501480" y="969480"/>
            <a:ext cx="3899520" cy="417816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7"/>
          <p:cNvSpPr/>
          <p:nvPr/>
        </p:nvSpPr>
        <p:spPr>
          <a:xfrm flipH="1" rot="5400000">
            <a:off x="-1410840" y="1400760"/>
            <a:ext cx="6857280" cy="40370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"/>
          <p:cNvSpPr/>
          <p:nvPr/>
        </p:nvSpPr>
        <p:spPr>
          <a:xfrm>
            <a:off x="466560" y="586800"/>
            <a:ext cx="320076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Footer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248000" y="380160"/>
            <a:ext cx="7630560" cy="7714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4456080" y="1512000"/>
            <a:ext cx="3751560" cy="24080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6408000" y="4680000"/>
            <a:ext cx="5342400" cy="19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LibreOffice/6.0.5.2$Windows_X86_64 LibreOffice_project/54c8cbb85f300ac59db32fe8a675ff7683cd5a16</Applicat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it-IT</dc:language>
  <cp:lastModifiedBy/>
  <dcterms:modified xsi:type="dcterms:W3CDTF">2022-04-01T11:03:40Z</dcterms:modified>
  <cp:revision>5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