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media/image9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it-IT" sz="1800" spc="-1" strike="noStrike">
                <a:latin typeface="Arial"/>
              </a:rPr>
              <a:t>Fai clic per modificare il formato del testo del titolo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latin typeface="Arial"/>
              </a:rPr>
              <a:t>Fai clic per modificare il formato del testo della struttura</a:t>
            </a:r>
            <a:endParaRPr b="0" lang="it-IT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pc="-1" strike="noStrike">
                <a:latin typeface="Arial"/>
              </a:rPr>
              <a:t>Secondo livello struttura</a:t>
            </a:r>
            <a:endParaRPr b="0" lang="it-IT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latin typeface="Arial"/>
              </a:rPr>
              <a:t>Terzo livello struttura</a:t>
            </a:r>
            <a:endParaRPr b="0" lang="it-IT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pc="-1" strike="noStrike">
                <a:latin typeface="Arial"/>
              </a:rPr>
              <a:t>Quarto livello struttura</a:t>
            </a:r>
            <a:endParaRPr b="0" lang="it-IT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latin typeface="Arial"/>
              </a:rPr>
              <a:t>Quinto livello struttura</a:t>
            </a:r>
            <a:endParaRPr b="0" lang="it-IT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latin typeface="Arial"/>
              </a:rPr>
              <a:t>Sesto livello struttura</a:t>
            </a:r>
            <a:endParaRPr b="0" lang="it-IT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latin typeface="Arial"/>
              </a:rPr>
              <a:t>Settimo livello struttura</a:t>
            </a:r>
            <a:endParaRPr b="0" lang="it-IT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it-IT" sz="4400" spc="-1" strike="noStrike">
                <a:latin typeface="Arial"/>
              </a:rPr>
              <a:t>Fai clic per modificare il formato del testo del titolo</a:t>
            </a:r>
            <a:endParaRPr b="0" lang="it-IT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3200" spc="-1" strike="noStrike">
                <a:latin typeface="Arial"/>
              </a:rPr>
              <a:t>Fai clic per modificare il formato del testo della struttura</a:t>
            </a:r>
            <a:endParaRPr b="0" lang="it-IT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2800" spc="-1" strike="noStrike">
                <a:latin typeface="Arial"/>
              </a:rPr>
              <a:t>Secondo livello struttura</a:t>
            </a:r>
            <a:endParaRPr b="0" lang="it-IT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latin typeface="Arial"/>
              </a:rPr>
              <a:t>Terzo livello struttura</a:t>
            </a:r>
            <a:endParaRPr b="0" lang="it-IT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2000" spc="-1" strike="noStrike">
                <a:latin typeface="Arial"/>
              </a:rPr>
              <a:t>Quarto livello struttura</a:t>
            </a:r>
            <a:endParaRPr b="0" lang="it-IT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latin typeface="Arial"/>
              </a:rPr>
              <a:t>Quinto livello struttura</a:t>
            </a:r>
            <a:endParaRPr b="0" lang="it-IT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latin typeface="Arial"/>
              </a:rPr>
              <a:t>Sesto livello struttura</a:t>
            </a:r>
            <a:endParaRPr b="0" lang="it-IT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latin typeface="Arial"/>
              </a:rPr>
              <a:t>Settimo livello struttura</a:t>
            </a:r>
            <a:endParaRPr b="0" lang="it-IT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4.png"/><Relationship Id="rId3" Type="http://schemas.openxmlformats.org/officeDocument/2006/relationships/image" Target="../media/image25.png"/><Relationship Id="rId4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0" y="0"/>
            <a:ext cx="12191040" cy="6856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" name="CustomShape 2"/>
          <p:cNvSpPr/>
          <p:nvPr/>
        </p:nvSpPr>
        <p:spPr>
          <a:xfrm rot="10800000">
            <a:off x="-10800" y="1080"/>
            <a:ext cx="12224880" cy="686700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8" name="CustomShape 3"/>
          <p:cNvSpPr/>
          <p:nvPr/>
        </p:nvSpPr>
        <p:spPr>
          <a:xfrm flipH="1" rot="10800000">
            <a:off x="442080" y="20603160"/>
            <a:ext cx="11771280" cy="6867000"/>
          </a:xfrm>
          <a:prstGeom prst="rect">
            <a:avLst/>
          </a:prstGeom>
          <a:gradFill rotWithShape="0"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13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" name="CustomShape 4"/>
          <p:cNvSpPr/>
          <p:nvPr/>
        </p:nvSpPr>
        <p:spPr>
          <a:xfrm rot="10800000">
            <a:off x="-14040" y="1080"/>
            <a:ext cx="3622320" cy="6867000"/>
          </a:xfrm>
          <a:prstGeom prst="rect">
            <a:avLst/>
          </a:prstGeom>
          <a:gradFill rotWithShape="0"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CustomShape 5"/>
          <p:cNvSpPr/>
          <p:nvPr/>
        </p:nvSpPr>
        <p:spPr>
          <a:xfrm flipH="1">
            <a:off x="-17280" y="0"/>
            <a:ext cx="12232440" cy="6867000"/>
          </a:xfrm>
          <a:prstGeom prst="rect">
            <a:avLst/>
          </a:prstGeom>
          <a:gradFill rotWithShape="0"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50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" name="CustomShape 6"/>
          <p:cNvSpPr/>
          <p:nvPr/>
        </p:nvSpPr>
        <p:spPr>
          <a:xfrm flipH="1" rot="5400000">
            <a:off x="4482360" y="-860760"/>
            <a:ext cx="6860880" cy="8596800"/>
          </a:xfrm>
          <a:prstGeom prst="rect">
            <a:avLst/>
          </a:prstGeom>
          <a:gradFill rotWithShape="0"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2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" name="CustomShape 7"/>
          <p:cNvSpPr/>
          <p:nvPr/>
        </p:nvSpPr>
        <p:spPr>
          <a:xfrm rot="5993400">
            <a:off x="1188000" y="1087920"/>
            <a:ext cx="4966560" cy="4987440"/>
          </a:xfrm>
          <a:prstGeom prst="ellipse">
            <a:avLst/>
          </a:prstGeom>
          <a:gradFill rotWithShape="0"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9206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" name="CustomShape 8"/>
          <p:cNvSpPr/>
          <p:nvPr/>
        </p:nvSpPr>
        <p:spPr>
          <a:xfrm>
            <a:off x="4162680" y="819000"/>
            <a:ext cx="6713640" cy="317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90000"/>
              </a:lnSpc>
            </a:pPr>
            <a:r>
              <a:rPr b="0" lang="it-IT" sz="4800" spc="-1" strike="noStrike">
                <a:solidFill>
                  <a:srgbClr val="ffffff"/>
                </a:solidFill>
                <a:latin typeface="Calibri Light"/>
                <a:ea typeface="DejaVu Sans"/>
              </a:rPr>
              <a:t>MHW1</a:t>
            </a:r>
            <a:endParaRPr b="0" lang="it-IT" sz="4800" spc="-1" strike="noStrike">
              <a:latin typeface="Arial"/>
            </a:endParaRPr>
          </a:p>
        </p:txBody>
      </p:sp>
      <p:sp>
        <p:nvSpPr>
          <p:cNvPr id="84" name="CustomShape 9"/>
          <p:cNvSpPr/>
          <p:nvPr/>
        </p:nvSpPr>
        <p:spPr>
          <a:xfrm flipH="1">
            <a:off x="-1440" y="4490280"/>
            <a:ext cx="12216600" cy="2376720"/>
          </a:xfrm>
          <a:prstGeom prst="rect">
            <a:avLst/>
          </a:prstGeom>
          <a:gradFill rotWithShape="0"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8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" name="CustomShape 10"/>
          <p:cNvSpPr/>
          <p:nvPr/>
        </p:nvSpPr>
        <p:spPr>
          <a:xfrm>
            <a:off x="4285440" y="4960800"/>
            <a:ext cx="7054920" cy="107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it-IT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Gabriele Rolo</a:t>
            </a:r>
            <a:endParaRPr b="0" lang="it-IT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it-IT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1000008042</a:t>
            </a:r>
            <a:endParaRPr b="0" lang="it-IT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it-IT" sz="2400" spc="-1" strike="noStrike">
                <a:solidFill>
                  <a:srgbClr val="ffffff"/>
                </a:solidFill>
                <a:latin typeface="Arial"/>
                <a:ea typeface="DejaVu Sans"/>
              </a:rPr>
              <a:t>30/03/2022</a:t>
            </a:r>
            <a:endParaRPr b="0" lang="it-IT" sz="24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withEffect" fill="hold" presetClass="entr" presetID="1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" dur="700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nodeType="withEffect" fill="hold" presetClass="entr" presetID="1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" dur="7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fill="hold" presetClass="entr" presetID="1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5" dur="700"/>
                                        <p:tgtEl>
                                          <p:spTgt spid="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nodeType="clickEffect" fill="hold" presetClass="entr" presetID="1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0" dur="700"/>
                                        <p:tgtEl>
                                          <p:spTgt spid="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0" y="0"/>
            <a:ext cx="12191040" cy="6856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CustomShape 2"/>
          <p:cNvSpPr/>
          <p:nvPr/>
        </p:nvSpPr>
        <p:spPr>
          <a:xfrm>
            <a:off x="0" y="0"/>
            <a:ext cx="12187800" cy="6856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" name="CustomShape 3"/>
          <p:cNvSpPr/>
          <p:nvPr/>
        </p:nvSpPr>
        <p:spPr>
          <a:xfrm flipH="1" rot="5400000">
            <a:off x="-1411560" y="1411200"/>
            <a:ext cx="6856920" cy="4036680"/>
          </a:xfrm>
          <a:prstGeom prst="rect">
            <a:avLst/>
          </a:prstGeom>
          <a:gradFill rotWithShape="0"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3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8" name="CustomShape 4"/>
          <p:cNvSpPr/>
          <p:nvPr/>
        </p:nvSpPr>
        <p:spPr>
          <a:xfrm flipH="1" rot="5400000">
            <a:off x="-1411560" y="1421280"/>
            <a:ext cx="6856920" cy="4036680"/>
          </a:xfrm>
          <a:prstGeom prst="rect">
            <a:avLst/>
          </a:prstGeom>
          <a:gradFill rotWithShape="0"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4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9" name="CustomShape 5"/>
          <p:cNvSpPr/>
          <p:nvPr/>
        </p:nvSpPr>
        <p:spPr>
          <a:xfrm flipH="1" rot="5400000">
            <a:off x="765360" y="3589200"/>
            <a:ext cx="2500920" cy="4036680"/>
          </a:xfrm>
          <a:prstGeom prst="rect">
            <a:avLst/>
          </a:prstGeom>
          <a:gradFill rotWithShape="0"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8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0" name="CustomShape 6"/>
          <p:cNvSpPr/>
          <p:nvPr/>
        </p:nvSpPr>
        <p:spPr>
          <a:xfrm rot="20635800">
            <a:off x="-501480" y="969480"/>
            <a:ext cx="3899160" cy="4177800"/>
          </a:xfrm>
          <a:custGeom>
            <a:avLst/>
            <a:gdLst/>
            <a:ahLst/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 rotWithShape="0"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834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1" name="CustomShape 7"/>
          <p:cNvSpPr/>
          <p:nvPr/>
        </p:nvSpPr>
        <p:spPr>
          <a:xfrm flipH="1" rot="5400000">
            <a:off x="-1411560" y="1401120"/>
            <a:ext cx="6856920" cy="4036680"/>
          </a:xfrm>
          <a:prstGeom prst="rect">
            <a:avLst/>
          </a:prstGeom>
          <a:gradFill rotWithShape="0"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90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2" name="CustomShape 8"/>
          <p:cNvSpPr/>
          <p:nvPr/>
        </p:nvSpPr>
        <p:spPr>
          <a:xfrm>
            <a:off x="466560" y="586800"/>
            <a:ext cx="3200400" cy="3386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 algn="r">
              <a:lnSpc>
                <a:spcPct val="90000"/>
              </a:lnSpc>
            </a:pPr>
            <a:r>
              <a:rPr b="0" lang="it-IT" sz="4000" spc="-1" strike="noStrike">
                <a:solidFill>
                  <a:srgbClr val="ffffff"/>
                </a:solidFill>
                <a:latin typeface="Calibri Light"/>
                <a:ea typeface="DejaVu Sans"/>
              </a:rPr>
              <a:t>Sezione contenuti</a:t>
            </a:r>
            <a:endParaRPr b="0" lang="it-IT" sz="4000" spc="-1" strike="noStrike">
              <a:latin typeface="Arial"/>
            </a:endParaRPr>
          </a:p>
          <a:p>
            <a:pPr algn="r">
              <a:lnSpc>
                <a:spcPct val="90000"/>
              </a:lnSpc>
            </a:pPr>
            <a:r>
              <a:rPr b="0" lang="it-IT" sz="4000" spc="-1" strike="noStrike">
                <a:solidFill>
                  <a:srgbClr val="ffffff"/>
                </a:solidFill>
                <a:latin typeface="Calibri Light"/>
                <a:ea typeface="DejaVu Sans"/>
              </a:rPr>
              <a:t>CSS</a:t>
            </a:r>
            <a:endParaRPr b="0" lang="it-IT" sz="4000" spc="-1" strike="noStrike">
              <a:latin typeface="Arial"/>
            </a:endParaRPr>
          </a:p>
        </p:txBody>
      </p:sp>
      <p:pic>
        <p:nvPicPr>
          <p:cNvPr id="183" name="" descr=""/>
          <p:cNvPicPr/>
          <p:nvPr/>
        </p:nvPicPr>
        <p:blipFill>
          <a:blip r:embed="rId1"/>
          <a:stretch/>
        </p:blipFill>
        <p:spPr>
          <a:xfrm>
            <a:off x="4104000" y="1296000"/>
            <a:ext cx="5383080" cy="4334760"/>
          </a:xfrm>
          <a:prstGeom prst="rect">
            <a:avLst/>
          </a:prstGeom>
          <a:ln>
            <a:noFill/>
          </a:ln>
        </p:spPr>
      </p:pic>
      <p:pic>
        <p:nvPicPr>
          <p:cNvPr id="184" name="" descr=""/>
          <p:cNvPicPr/>
          <p:nvPr/>
        </p:nvPicPr>
        <p:blipFill>
          <a:blip r:embed="rId2"/>
          <a:stretch/>
        </p:blipFill>
        <p:spPr>
          <a:xfrm>
            <a:off x="8496000" y="1315440"/>
            <a:ext cx="3026880" cy="4300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CustomShape 1"/>
          <p:cNvSpPr/>
          <p:nvPr/>
        </p:nvSpPr>
        <p:spPr>
          <a:xfrm flipH="1" rot="5400000">
            <a:off x="-1411560" y="1411200"/>
            <a:ext cx="6856920" cy="4036680"/>
          </a:xfrm>
          <a:prstGeom prst="rect">
            <a:avLst/>
          </a:prstGeom>
          <a:gradFill rotWithShape="0"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3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6" name="CustomShape 2"/>
          <p:cNvSpPr/>
          <p:nvPr/>
        </p:nvSpPr>
        <p:spPr>
          <a:xfrm flipH="1" rot="5400000">
            <a:off x="-1411560" y="1421280"/>
            <a:ext cx="6856920" cy="4036680"/>
          </a:xfrm>
          <a:prstGeom prst="rect">
            <a:avLst/>
          </a:prstGeom>
          <a:gradFill rotWithShape="0"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4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7" name="CustomShape 3"/>
          <p:cNvSpPr/>
          <p:nvPr/>
        </p:nvSpPr>
        <p:spPr>
          <a:xfrm flipH="1" rot="5400000">
            <a:off x="765360" y="3589200"/>
            <a:ext cx="2500920" cy="4036680"/>
          </a:xfrm>
          <a:prstGeom prst="rect">
            <a:avLst/>
          </a:prstGeom>
          <a:gradFill rotWithShape="0"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8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8" name="CustomShape 4"/>
          <p:cNvSpPr/>
          <p:nvPr/>
        </p:nvSpPr>
        <p:spPr>
          <a:xfrm rot="20635800">
            <a:off x="-501480" y="969480"/>
            <a:ext cx="3899160" cy="4177800"/>
          </a:xfrm>
          <a:custGeom>
            <a:avLst/>
            <a:gdLst/>
            <a:ahLst/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 rotWithShape="0"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834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9" name="CustomShape 5"/>
          <p:cNvSpPr/>
          <p:nvPr/>
        </p:nvSpPr>
        <p:spPr>
          <a:xfrm flipH="1" rot="5400000">
            <a:off x="-1411560" y="1401120"/>
            <a:ext cx="6856920" cy="4036680"/>
          </a:xfrm>
          <a:prstGeom prst="rect">
            <a:avLst/>
          </a:prstGeom>
          <a:gradFill rotWithShape="0"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90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0" name="CustomShape 6"/>
          <p:cNvSpPr/>
          <p:nvPr/>
        </p:nvSpPr>
        <p:spPr>
          <a:xfrm>
            <a:off x="466560" y="586800"/>
            <a:ext cx="3200400" cy="3386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 algn="r">
              <a:lnSpc>
                <a:spcPct val="90000"/>
              </a:lnSpc>
            </a:pPr>
            <a:r>
              <a:rPr b="0" lang="it-IT" sz="4000" spc="-1" strike="noStrike">
                <a:solidFill>
                  <a:srgbClr val="ffffff"/>
                </a:solidFill>
                <a:latin typeface="Calibri Light"/>
                <a:ea typeface="DejaVu Sans"/>
              </a:rPr>
              <a:t>Footer</a:t>
            </a:r>
            <a:endParaRPr b="0" lang="it-IT" sz="4000" spc="-1" strike="noStrike">
              <a:latin typeface="Arial"/>
            </a:endParaRPr>
          </a:p>
        </p:txBody>
      </p:sp>
      <p:pic>
        <p:nvPicPr>
          <p:cNvPr id="191" name="" descr=""/>
          <p:cNvPicPr/>
          <p:nvPr/>
        </p:nvPicPr>
        <p:blipFill>
          <a:blip r:embed="rId1"/>
          <a:stretch/>
        </p:blipFill>
        <p:spPr>
          <a:xfrm>
            <a:off x="4752000" y="525960"/>
            <a:ext cx="7414200" cy="749160"/>
          </a:xfrm>
          <a:prstGeom prst="rect">
            <a:avLst/>
          </a:prstGeom>
          <a:ln>
            <a:noFill/>
          </a:ln>
        </p:spPr>
      </p:pic>
      <p:pic>
        <p:nvPicPr>
          <p:cNvPr id="192" name="" descr=""/>
          <p:cNvPicPr/>
          <p:nvPr/>
        </p:nvPicPr>
        <p:blipFill>
          <a:blip r:embed="rId2"/>
          <a:stretch/>
        </p:blipFill>
        <p:spPr>
          <a:xfrm>
            <a:off x="4104000" y="2592000"/>
            <a:ext cx="3751200" cy="2407680"/>
          </a:xfrm>
          <a:prstGeom prst="rect">
            <a:avLst/>
          </a:prstGeom>
          <a:ln>
            <a:noFill/>
          </a:ln>
        </p:spPr>
      </p:pic>
      <p:pic>
        <p:nvPicPr>
          <p:cNvPr id="193" name="" descr=""/>
          <p:cNvPicPr/>
          <p:nvPr/>
        </p:nvPicPr>
        <p:blipFill>
          <a:blip r:embed="rId3"/>
          <a:stretch/>
        </p:blipFill>
        <p:spPr>
          <a:xfrm>
            <a:off x="6609960" y="4716720"/>
            <a:ext cx="5342040" cy="1979280"/>
          </a:xfrm>
          <a:prstGeom prst="rect">
            <a:avLst/>
          </a:prstGeom>
          <a:ln>
            <a:noFill/>
          </a:ln>
        </p:spPr>
      </p:pic>
      <p:sp>
        <p:nvSpPr>
          <p:cNvPr id="194" name="Line 7"/>
          <p:cNvSpPr/>
          <p:nvPr/>
        </p:nvSpPr>
        <p:spPr>
          <a:xfrm>
            <a:off x="4680000" y="576000"/>
            <a:ext cx="0" cy="648000"/>
          </a:xfrm>
          <a:prstGeom prst="line">
            <a:avLst/>
          </a:prstGeom>
          <a:ln>
            <a:solidFill>
              <a:srgbClr val="ce181e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5" name="TextShape 8"/>
          <p:cNvSpPr txBox="1"/>
          <p:nvPr/>
        </p:nvSpPr>
        <p:spPr>
          <a:xfrm rot="16209000">
            <a:off x="3752640" y="712440"/>
            <a:ext cx="1440360" cy="302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it-IT" sz="1500" spc="-1" strike="noStrike">
                <a:latin typeface="Arial"/>
              </a:rPr>
              <a:t>Padding 50 px</a:t>
            </a:r>
            <a:endParaRPr b="0" lang="it-IT" sz="1500" spc="-1" strike="noStrike">
              <a:latin typeface="Arial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0" y="0"/>
            <a:ext cx="12191040" cy="6856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CustomShape 2"/>
          <p:cNvSpPr/>
          <p:nvPr/>
        </p:nvSpPr>
        <p:spPr>
          <a:xfrm>
            <a:off x="0" y="0"/>
            <a:ext cx="12187800" cy="6856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CustomShape 3"/>
          <p:cNvSpPr/>
          <p:nvPr/>
        </p:nvSpPr>
        <p:spPr>
          <a:xfrm flipH="1" rot="5400000">
            <a:off x="-1411560" y="1411200"/>
            <a:ext cx="6856920" cy="4036680"/>
          </a:xfrm>
          <a:prstGeom prst="rect">
            <a:avLst/>
          </a:prstGeom>
          <a:gradFill rotWithShape="0"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3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CustomShape 4"/>
          <p:cNvSpPr/>
          <p:nvPr/>
        </p:nvSpPr>
        <p:spPr>
          <a:xfrm flipH="1" rot="5400000">
            <a:off x="-1411560" y="1421280"/>
            <a:ext cx="6856920" cy="4036680"/>
          </a:xfrm>
          <a:prstGeom prst="rect">
            <a:avLst/>
          </a:prstGeom>
          <a:gradFill rotWithShape="0"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4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" name="CustomShape 5"/>
          <p:cNvSpPr/>
          <p:nvPr/>
        </p:nvSpPr>
        <p:spPr>
          <a:xfrm flipH="1" rot="5400000">
            <a:off x="765360" y="3589200"/>
            <a:ext cx="2500920" cy="4036680"/>
          </a:xfrm>
          <a:prstGeom prst="rect">
            <a:avLst/>
          </a:prstGeom>
          <a:gradFill rotWithShape="0"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8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CustomShape 6"/>
          <p:cNvSpPr/>
          <p:nvPr/>
        </p:nvSpPr>
        <p:spPr>
          <a:xfrm rot="20635800">
            <a:off x="-501480" y="969480"/>
            <a:ext cx="3899160" cy="4177800"/>
          </a:xfrm>
          <a:custGeom>
            <a:avLst/>
            <a:gdLst/>
            <a:ahLst/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 rotWithShape="0"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834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CustomShape 7"/>
          <p:cNvSpPr/>
          <p:nvPr/>
        </p:nvSpPr>
        <p:spPr>
          <a:xfrm flipH="1" rot="5400000">
            <a:off x="-1411560" y="1401120"/>
            <a:ext cx="6856920" cy="4036680"/>
          </a:xfrm>
          <a:prstGeom prst="rect">
            <a:avLst/>
          </a:prstGeom>
          <a:gradFill rotWithShape="0"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90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" name="CustomShape 8"/>
          <p:cNvSpPr/>
          <p:nvPr/>
        </p:nvSpPr>
        <p:spPr>
          <a:xfrm>
            <a:off x="466560" y="586800"/>
            <a:ext cx="3200400" cy="3386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 algn="r">
              <a:lnSpc>
                <a:spcPct val="90000"/>
              </a:lnSpc>
            </a:pPr>
            <a:r>
              <a:rPr b="0" lang="it-IT" sz="4000" spc="-1" strike="noStrike">
                <a:solidFill>
                  <a:srgbClr val="ffffff"/>
                </a:solidFill>
                <a:latin typeface="Calibri Light"/>
                <a:ea typeface="DejaVu Sans"/>
              </a:rPr>
              <a:t>Descrizione del progetto</a:t>
            </a:r>
            <a:endParaRPr b="0" lang="it-IT" sz="4000" spc="-1" strike="noStrike">
              <a:latin typeface="Arial"/>
            </a:endParaRPr>
          </a:p>
        </p:txBody>
      </p:sp>
      <p:sp>
        <p:nvSpPr>
          <p:cNvPr id="94" name="CustomShape 9"/>
          <p:cNvSpPr/>
          <p:nvPr/>
        </p:nvSpPr>
        <p:spPr>
          <a:xfrm>
            <a:off x="4810320" y="649440"/>
            <a:ext cx="6554160" cy="554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it-IT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L’idea è di realizzare un sito dove far visualizzare agli utenti notizie affidabili giornalmente.</a:t>
            </a:r>
            <a:endParaRPr b="0" lang="it-IT" sz="20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it-IT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E’ possibile registrarsi e accedere con un account per rimanere aggiornato, tramite posta elettronica, sulle news e per utilizzare servizi dell’applicazione web.</a:t>
            </a:r>
            <a:endParaRPr b="0" lang="it-IT" sz="20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it-IT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Nel menù sono riportate le funzioni essenziali per navigare nella web application, ad esempio il pulsante “news”, e quelle per fidelizzare gli utenti e aumentare la trasparenza del sito ,il pulsante “about”.</a:t>
            </a:r>
            <a:endParaRPr b="0" lang="it-IT" sz="20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it-IT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Nel corpo principale del sito vengono pubblicate le notizie più importanti e recenti. Con un implementazione successiva l’utente potrà cambiare e visualizzare altre notizie tramite appositi pulsanti e un aggiornamento dinamico dell’interfaccia.</a:t>
            </a:r>
            <a:endParaRPr b="0" lang="it-IT" sz="20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it-IT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Nel footer vengono riportati i miei dati e il nome del progetto. Nel sito finale andrebbero aggiunti i contatti utili e i collegamenti ai vari social se necessario.</a:t>
            </a:r>
            <a:endParaRPr b="0" lang="it-IT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200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0" y="0"/>
            <a:ext cx="12191040" cy="6856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" name="CustomShape 2"/>
          <p:cNvSpPr/>
          <p:nvPr/>
        </p:nvSpPr>
        <p:spPr>
          <a:xfrm>
            <a:off x="0" y="0"/>
            <a:ext cx="12187800" cy="6856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" name="CustomShape 3"/>
          <p:cNvSpPr/>
          <p:nvPr/>
        </p:nvSpPr>
        <p:spPr>
          <a:xfrm flipH="1" rot="5400000">
            <a:off x="-1411560" y="1411200"/>
            <a:ext cx="6856920" cy="4036680"/>
          </a:xfrm>
          <a:prstGeom prst="rect">
            <a:avLst/>
          </a:prstGeom>
          <a:gradFill rotWithShape="0"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3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" name="CustomShape 4"/>
          <p:cNvSpPr/>
          <p:nvPr/>
        </p:nvSpPr>
        <p:spPr>
          <a:xfrm flipH="1" rot="5400000">
            <a:off x="-1411560" y="1421280"/>
            <a:ext cx="6856920" cy="4036680"/>
          </a:xfrm>
          <a:prstGeom prst="rect">
            <a:avLst/>
          </a:prstGeom>
          <a:gradFill rotWithShape="0"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4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" name="CustomShape 5"/>
          <p:cNvSpPr/>
          <p:nvPr/>
        </p:nvSpPr>
        <p:spPr>
          <a:xfrm flipH="1" rot="5400000">
            <a:off x="765360" y="3589200"/>
            <a:ext cx="2500920" cy="4036680"/>
          </a:xfrm>
          <a:prstGeom prst="rect">
            <a:avLst/>
          </a:prstGeom>
          <a:gradFill rotWithShape="0"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8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CustomShape 6"/>
          <p:cNvSpPr/>
          <p:nvPr/>
        </p:nvSpPr>
        <p:spPr>
          <a:xfrm rot="20635800">
            <a:off x="-501480" y="969480"/>
            <a:ext cx="3899160" cy="4177800"/>
          </a:xfrm>
          <a:custGeom>
            <a:avLst/>
            <a:gdLst/>
            <a:ahLst/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 rotWithShape="0"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834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CustomShape 7"/>
          <p:cNvSpPr/>
          <p:nvPr/>
        </p:nvSpPr>
        <p:spPr>
          <a:xfrm flipH="1" rot="5400000">
            <a:off x="-1411560" y="1401120"/>
            <a:ext cx="6856920" cy="4036680"/>
          </a:xfrm>
          <a:prstGeom prst="rect">
            <a:avLst/>
          </a:prstGeom>
          <a:gradFill rotWithShape="0"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90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CustomShape 8"/>
          <p:cNvSpPr/>
          <p:nvPr/>
        </p:nvSpPr>
        <p:spPr>
          <a:xfrm>
            <a:off x="466560" y="586800"/>
            <a:ext cx="3200400" cy="3386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 algn="r">
              <a:lnSpc>
                <a:spcPct val="90000"/>
              </a:lnSpc>
            </a:pPr>
            <a:r>
              <a:rPr b="0" lang="it-IT" sz="4000" spc="-1" strike="noStrike">
                <a:solidFill>
                  <a:srgbClr val="ffffff"/>
                </a:solidFill>
                <a:latin typeface="Calibri Light"/>
                <a:ea typeface="DejaVu Sans"/>
              </a:rPr>
              <a:t>Layout complessivo HTML+CSS</a:t>
            </a:r>
            <a:endParaRPr b="0" lang="it-IT" sz="4000" spc="-1" strike="noStrike">
              <a:latin typeface="Arial"/>
            </a:endParaRPr>
          </a:p>
        </p:txBody>
      </p:sp>
      <p:pic>
        <p:nvPicPr>
          <p:cNvPr id="103" name="" descr=""/>
          <p:cNvPicPr/>
          <p:nvPr/>
        </p:nvPicPr>
        <p:blipFill>
          <a:blip r:embed="rId1"/>
          <a:stretch/>
        </p:blipFill>
        <p:spPr>
          <a:xfrm>
            <a:off x="4317480" y="1656000"/>
            <a:ext cx="7633440" cy="3953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0" y="0"/>
            <a:ext cx="12191040" cy="6856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" name="CustomShape 2"/>
          <p:cNvSpPr/>
          <p:nvPr/>
        </p:nvSpPr>
        <p:spPr>
          <a:xfrm>
            <a:off x="0" y="0"/>
            <a:ext cx="12187800" cy="6856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" name="CustomShape 3"/>
          <p:cNvSpPr/>
          <p:nvPr/>
        </p:nvSpPr>
        <p:spPr>
          <a:xfrm flipH="1" rot="5400000">
            <a:off x="-1411560" y="1411200"/>
            <a:ext cx="6856920" cy="4036680"/>
          </a:xfrm>
          <a:prstGeom prst="rect">
            <a:avLst/>
          </a:prstGeom>
          <a:gradFill rotWithShape="0"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3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" name="CustomShape 4"/>
          <p:cNvSpPr/>
          <p:nvPr/>
        </p:nvSpPr>
        <p:spPr>
          <a:xfrm flipH="1" rot="5400000">
            <a:off x="-1411560" y="1421280"/>
            <a:ext cx="6856920" cy="4036680"/>
          </a:xfrm>
          <a:prstGeom prst="rect">
            <a:avLst/>
          </a:prstGeom>
          <a:gradFill rotWithShape="0"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4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" name="CustomShape 5"/>
          <p:cNvSpPr/>
          <p:nvPr/>
        </p:nvSpPr>
        <p:spPr>
          <a:xfrm flipH="1" rot="5400000">
            <a:off x="765360" y="3589200"/>
            <a:ext cx="2500920" cy="4036680"/>
          </a:xfrm>
          <a:prstGeom prst="rect">
            <a:avLst/>
          </a:prstGeom>
          <a:gradFill rotWithShape="0"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8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" name="CustomShape 6"/>
          <p:cNvSpPr/>
          <p:nvPr/>
        </p:nvSpPr>
        <p:spPr>
          <a:xfrm rot="20635800">
            <a:off x="-501480" y="969480"/>
            <a:ext cx="3899160" cy="4177800"/>
          </a:xfrm>
          <a:custGeom>
            <a:avLst/>
            <a:gdLst/>
            <a:ahLst/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 rotWithShape="0"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834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" name="CustomShape 7"/>
          <p:cNvSpPr/>
          <p:nvPr/>
        </p:nvSpPr>
        <p:spPr>
          <a:xfrm flipH="1" rot="5400000">
            <a:off x="-1411560" y="1401120"/>
            <a:ext cx="6856920" cy="4036680"/>
          </a:xfrm>
          <a:prstGeom prst="rect">
            <a:avLst/>
          </a:prstGeom>
          <a:gradFill rotWithShape="0"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90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" name="CustomShape 8"/>
          <p:cNvSpPr/>
          <p:nvPr/>
        </p:nvSpPr>
        <p:spPr>
          <a:xfrm>
            <a:off x="466560" y="586800"/>
            <a:ext cx="3200400" cy="3386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 algn="r">
              <a:lnSpc>
                <a:spcPct val="90000"/>
              </a:lnSpc>
            </a:pPr>
            <a:r>
              <a:rPr b="0" lang="it-IT" sz="4000" spc="-1" strike="noStrike">
                <a:solidFill>
                  <a:srgbClr val="ffffff"/>
                </a:solidFill>
                <a:latin typeface="Calibri Light"/>
                <a:ea typeface="DejaVu Sans"/>
              </a:rPr>
              <a:t>Layout complessivo HTML</a:t>
            </a:r>
            <a:endParaRPr b="0" lang="it-IT" sz="4000" spc="-1" strike="noStrike">
              <a:latin typeface="Arial"/>
            </a:endParaRPr>
          </a:p>
        </p:txBody>
      </p:sp>
      <p:pic>
        <p:nvPicPr>
          <p:cNvPr id="112" name="" descr=""/>
          <p:cNvPicPr/>
          <p:nvPr/>
        </p:nvPicPr>
        <p:blipFill>
          <a:blip r:embed="rId1"/>
          <a:stretch/>
        </p:blipFill>
        <p:spPr>
          <a:xfrm>
            <a:off x="4231800" y="1109160"/>
            <a:ext cx="4047840" cy="4434480"/>
          </a:xfrm>
          <a:prstGeom prst="rect">
            <a:avLst/>
          </a:prstGeom>
          <a:ln>
            <a:noFill/>
          </a:ln>
        </p:spPr>
      </p:pic>
      <p:pic>
        <p:nvPicPr>
          <p:cNvPr id="113" name="" descr=""/>
          <p:cNvPicPr/>
          <p:nvPr/>
        </p:nvPicPr>
        <p:blipFill>
          <a:blip r:embed="rId2"/>
          <a:stretch/>
        </p:blipFill>
        <p:spPr>
          <a:xfrm>
            <a:off x="8712000" y="378360"/>
            <a:ext cx="3144960" cy="4373280"/>
          </a:xfrm>
          <a:prstGeom prst="rect">
            <a:avLst/>
          </a:prstGeom>
          <a:ln>
            <a:noFill/>
          </a:ln>
        </p:spPr>
      </p:pic>
      <p:pic>
        <p:nvPicPr>
          <p:cNvPr id="114" name="" descr=""/>
          <p:cNvPicPr/>
          <p:nvPr/>
        </p:nvPicPr>
        <p:blipFill>
          <a:blip r:embed="rId3"/>
          <a:stretch/>
        </p:blipFill>
        <p:spPr>
          <a:xfrm>
            <a:off x="8712000" y="5065560"/>
            <a:ext cx="2159640" cy="1630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0" y="0"/>
            <a:ext cx="12191040" cy="6856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2"/>
          <p:cNvSpPr/>
          <p:nvPr/>
        </p:nvSpPr>
        <p:spPr>
          <a:xfrm>
            <a:off x="3960" y="10800"/>
            <a:ext cx="12187800" cy="6856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" name="CustomShape 3"/>
          <p:cNvSpPr/>
          <p:nvPr/>
        </p:nvSpPr>
        <p:spPr>
          <a:xfrm flipH="1" rot="5400000">
            <a:off x="-1411560" y="1411200"/>
            <a:ext cx="6856920" cy="4036680"/>
          </a:xfrm>
          <a:prstGeom prst="rect">
            <a:avLst/>
          </a:prstGeom>
          <a:gradFill rotWithShape="0"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3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" name="CustomShape 4"/>
          <p:cNvSpPr/>
          <p:nvPr/>
        </p:nvSpPr>
        <p:spPr>
          <a:xfrm flipH="1" rot="5400000">
            <a:off x="-1411560" y="1421280"/>
            <a:ext cx="6856920" cy="4036680"/>
          </a:xfrm>
          <a:prstGeom prst="rect">
            <a:avLst/>
          </a:prstGeom>
          <a:gradFill rotWithShape="0"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4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" name="CustomShape 5"/>
          <p:cNvSpPr/>
          <p:nvPr/>
        </p:nvSpPr>
        <p:spPr>
          <a:xfrm flipH="1" rot="5400000">
            <a:off x="765360" y="3589200"/>
            <a:ext cx="2500920" cy="4036680"/>
          </a:xfrm>
          <a:prstGeom prst="rect">
            <a:avLst/>
          </a:prstGeom>
          <a:gradFill rotWithShape="0"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8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" name="CustomShape 6"/>
          <p:cNvSpPr/>
          <p:nvPr/>
        </p:nvSpPr>
        <p:spPr>
          <a:xfrm rot="20635800">
            <a:off x="-501480" y="969480"/>
            <a:ext cx="3899160" cy="4177800"/>
          </a:xfrm>
          <a:custGeom>
            <a:avLst/>
            <a:gdLst/>
            <a:ahLst/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 rotWithShape="0"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834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" name="CustomShape 7"/>
          <p:cNvSpPr/>
          <p:nvPr/>
        </p:nvSpPr>
        <p:spPr>
          <a:xfrm flipH="1" rot="5400000">
            <a:off x="-1411560" y="1401120"/>
            <a:ext cx="6856920" cy="4036680"/>
          </a:xfrm>
          <a:prstGeom prst="rect">
            <a:avLst/>
          </a:prstGeom>
          <a:gradFill rotWithShape="0"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90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" name="CustomShape 8"/>
          <p:cNvSpPr/>
          <p:nvPr/>
        </p:nvSpPr>
        <p:spPr>
          <a:xfrm>
            <a:off x="466560" y="586800"/>
            <a:ext cx="3200400" cy="3386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 algn="r">
              <a:lnSpc>
                <a:spcPct val="90000"/>
              </a:lnSpc>
            </a:pPr>
            <a:r>
              <a:rPr b="0" lang="it-IT" sz="4000" spc="-1" strike="noStrike">
                <a:solidFill>
                  <a:srgbClr val="ffffff"/>
                </a:solidFill>
                <a:latin typeface="Calibri Light"/>
                <a:ea typeface="DejaVu Sans"/>
              </a:rPr>
              <a:t>Layout complessivo CSS</a:t>
            </a:r>
            <a:endParaRPr b="0" lang="it-IT" sz="4000" spc="-1" strike="noStrike">
              <a:latin typeface="Arial"/>
            </a:endParaRPr>
          </a:p>
        </p:txBody>
      </p:sp>
      <p:pic>
        <p:nvPicPr>
          <p:cNvPr id="123" name="" descr=""/>
          <p:cNvPicPr/>
          <p:nvPr/>
        </p:nvPicPr>
        <p:blipFill>
          <a:blip r:embed="rId1"/>
          <a:stretch/>
        </p:blipFill>
        <p:spPr>
          <a:xfrm>
            <a:off x="4035960" y="1224000"/>
            <a:ext cx="1791000" cy="4823640"/>
          </a:xfrm>
          <a:prstGeom prst="rect">
            <a:avLst/>
          </a:prstGeom>
          <a:ln>
            <a:noFill/>
          </a:ln>
        </p:spPr>
      </p:pic>
      <p:pic>
        <p:nvPicPr>
          <p:cNvPr id="124" name="" descr=""/>
          <p:cNvPicPr/>
          <p:nvPr/>
        </p:nvPicPr>
        <p:blipFill>
          <a:blip r:embed="rId2"/>
          <a:stretch/>
        </p:blipFill>
        <p:spPr>
          <a:xfrm>
            <a:off x="5832000" y="1872000"/>
            <a:ext cx="1679760" cy="3819600"/>
          </a:xfrm>
          <a:prstGeom prst="rect">
            <a:avLst/>
          </a:prstGeom>
          <a:ln>
            <a:noFill/>
          </a:ln>
        </p:spPr>
      </p:pic>
      <p:pic>
        <p:nvPicPr>
          <p:cNvPr id="125" name="" descr=""/>
          <p:cNvPicPr/>
          <p:nvPr/>
        </p:nvPicPr>
        <p:blipFill>
          <a:blip r:embed="rId3"/>
          <a:stretch/>
        </p:blipFill>
        <p:spPr>
          <a:xfrm>
            <a:off x="7488000" y="1368000"/>
            <a:ext cx="1250280" cy="4302720"/>
          </a:xfrm>
          <a:prstGeom prst="rect">
            <a:avLst/>
          </a:prstGeom>
          <a:ln>
            <a:noFill/>
          </a:ln>
        </p:spPr>
      </p:pic>
      <p:pic>
        <p:nvPicPr>
          <p:cNvPr id="126" name="" descr=""/>
          <p:cNvPicPr/>
          <p:nvPr/>
        </p:nvPicPr>
        <p:blipFill>
          <a:blip r:embed="rId4"/>
          <a:stretch/>
        </p:blipFill>
        <p:spPr>
          <a:xfrm>
            <a:off x="8784000" y="1440000"/>
            <a:ext cx="1611360" cy="4215600"/>
          </a:xfrm>
          <a:prstGeom prst="rect">
            <a:avLst/>
          </a:prstGeom>
          <a:ln>
            <a:noFill/>
          </a:ln>
        </p:spPr>
      </p:pic>
      <p:pic>
        <p:nvPicPr>
          <p:cNvPr id="127" name="" descr=""/>
          <p:cNvPicPr/>
          <p:nvPr/>
        </p:nvPicPr>
        <p:blipFill>
          <a:blip r:embed="rId5"/>
          <a:stretch/>
        </p:blipFill>
        <p:spPr>
          <a:xfrm>
            <a:off x="10368000" y="2664000"/>
            <a:ext cx="1799640" cy="2879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 flipH="1" rot="5400000">
            <a:off x="-1411560" y="1411200"/>
            <a:ext cx="6856920" cy="4036680"/>
          </a:xfrm>
          <a:prstGeom prst="rect">
            <a:avLst/>
          </a:prstGeom>
          <a:gradFill rotWithShape="0"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3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9" name="CustomShape 2"/>
          <p:cNvSpPr/>
          <p:nvPr/>
        </p:nvSpPr>
        <p:spPr>
          <a:xfrm flipH="1" rot="5400000">
            <a:off x="-1411560" y="1421280"/>
            <a:ext cx="6856920" cy="4036680"/>
          </a:xfrm>
          <a:prstGeom prst="rect">
            <a:avLst/>
          </a:prstGeom>
          <a:gradFill rotWithShape="0"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4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" name="CustomShape 3"/>
          <p:cNvSpPr/>
          <p:nvPr/>
        </p:nvSpPr>
        <p:spPr>
          <a:xfrm flipH="1" rot="5400000">
            <a:off x="765360" y="3589200"/>
            <a:ext cx="2500920" cy="4036680"/>
          </a:xfrm>
          <a:prstGeom prst="rect">
            <a:avLst/>
          </a:prstGeom>
          <a:gradFill rotWithShape="0"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8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CustomShape 4"/>
          <p:cNvSpPr/>
          <p:nvPr/>
        </p:nvSpPr>
        <p:spPr>
          <a:xfrm rot="20635800">
            <a:off x="-501480" y="969480"/>
            <a:ext cx="3899160" cy="4177800"/>
          </a:xfrm>
          <a:custGeom>
            <a:avLst/>
            <a:gdLst/>
            <a:ahLst/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 rotWithShape="0"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834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CustomShape 5"/>
          <p:cNvSpPr/>
          <p:nvPr/>
        </p:nvSpPr>
        <p:spPr>
          <a:xfrm flipH="1" rot="5400000">
            <a:off x="-1411560" y="1401120"/>
            <a:ext cx="6856920" cy="4036680"/>
          </a:xfrm>
          <a:prstGeom prst="rect">
            <a:avLst/>
          </a:prstGeom>
          <a:gradFill rotWithShape="0"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90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" name="CustomShape 6"/>
          <p:cNvSpPr/>
          <p:nvPr/>
        </p:nvSpPr>
        <p:spPr>
          <a:xfrm>
            <a:off x="466560" y="586800"/>
            <a:ext cx="3200400" cy="3386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 algn="r">
              <a:lnSpc>
                <a:spcPct val="90000"/>
              </a:lnSpc>
            </a:pPr>
            <a:r>
              <a:rPr b="0" lang="it-IT" sz="4000" spc="-1" strike="noStrike">
                <a:solidFill>
                  <a:srgbClr val="ffffff"/>
                </a:solidFill>
                <a:latin typeface="Calibri Light"/>
                <a:ea typeface="DejaVu Sans"/>
              </a:rPr>
              <a:t>Header</a:t>
            </a:r>
            <a:endParaRPr b="0" lang="it-IT" sz="4000" spc="-1" strike="noStrike">
              <a:latin typeface="Arial"/>
            </a:endParaRPr>
          </a:p>
        </p:txBody>
      </p:sp>
      <p:pic>
        <p:nvPicPr>
          <p:cNvPr id="134" name="" descr=""/>
          <p:cNvPicPr/>
          <p:nvPr/>
        </p:nvPicPr>
        <p:blipFill>
          <a:blip r:embed="rId1"/>
          <a:stretch/>
        </p:blipFill>
        <p:spPr>
          <a:xfrm>
            <a:off x="4680720" y="144000"/>
            <a:ext cx="7415280" cy="1633680"/>
          </a:xfrm>
          <a:prstGeom prst="rect">
            <a:avLst/>
          </a:prstGeom>
          <a:ln>
            <a:noFill/>
          </a:ln>
        </p:spPr>
      </p:pic>
      <p:pic>
        <p:nvPicPr>
          <p:cNvPr id="135" name="" descr=""/>
          <p:cNvPicPr/>
          <p:nvPr/>
        </p:nvPicPr>
        <p:blipFill>
          <a:blip r:embed="rId2"/>
          <a:stretch/>
        </p:blipFill>
        <p:spPr>
          <a:xfrm>
            <a:off x="4113720" y="2520000"/>
            <a:ext cx="4597560" cy="3671280"/>
          </a:xfrm>
          <a:prstGeom prst="rect">
            <a:avLst/>
          </a:prstGeom>
          <a:ln>
            <a:noFill/>
          </a:ln>
        </p:spPr>
      </p:pic>
      <p:pic>
        <p:nvPicPr>
          <p:cNvPr id="136" name="" descr=""/>
          <p:cNvPicPr/>
          <p:nvPr/>
        </p:nvPicPr>
        <p:blipFill>
          <a:blip r:embed="rId3"/>
          <a:stretch/>
        </p:blipFill>
        <p:spPr>
          <a:xfrm>
            <a:off x="8929080" y="1953360"/>
            <a:ext cx="2230200" cy="3157920"/>
          </a:xfrm>
          <a:prstGeom prst="rect">
            <a:avLst/>
          </a:prstGeom>
          <a:ln>
            <a:noFill/>
          </a:ln>
        </p:spPr>
      </p:pic>
      <p:pic>
        <p:nvPicPr>
          <p:cNvPr id="137" name="" descr=""/>
          <p:cNvPicPr/>
          <p:nvPr/>
        </p:nvPicPr>
        <p:blipFill>
          <a:blip r:embed="rId4"/>
          <a:stretch/>
        </p:blipFill>
        <p:spPr>
          <a:xfrm>
            <a:off x="8928000" y="5328000"/>
            <a:ext cx="2375280" cy="1455840"/>
          </a:xfrm>
          <a:prstGeom prst="rect">
            <a:avLst/>
          </a:prstGeom>
          <a:ln>
            <a:noFill/>
          </a:ln>
        </p:spPr>
      </p:pic>
      <p:sp>
        <p:nvSpPr>
          <p:cNvPr id="138" name="Line 7"/>
          <p:cNvSpPr/>
          <p:nvPr/>
        </p:nvSpPr>
        <p:spPr>
          <a:xfrm>
            <a:off x="4608000" y="144000"/>
            <a:ext cx="0" cy="1584000"/>
          </a:xfrm>
          <a:prstGeom prst="line">
            <a:avLst/>
          </a:prstGeom>
          <a:ln>
            <a:solidFill>
              <a:srgbClr val="ce181e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TextShape 8"/>
          <p:cNvSpPr txBox="1"/>
          <p:nvPr/>
        </p:nvSpPr>
        <p:spPr>
          <a:xfrm rot="16200600">
            <a:off x="3843720" y="705240"/>
            <a:ext cx="103716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it-IT" sz="1800" spc="-1" strike="noStrike">
                <a:latin typeface="Arial"/>
              </a:rPr>
              <a:t>500 px</a:t>
            </a:r>
            <a:endParaRPr b="0" lang="it-IT" sz="1800" spc="-1" strike="noStrike"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 flipH="1" rot="5400000">
            <a:off x="-1411560" y="1411200"/>
            <a:ext cx="6856920" cy="4036680"/>
          </a:xfrm>
          <a:prstGeom prst="rect">
            <a:avLst/>
          </a:prstGeom>
          <a:gradFill rotWithShape="0"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3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1" name="CustomShape 2"/>
          <p:cNvSpPr/>
          <p:nvPr/>
        </p:nvSpPr>
        <p:spPr>
          <a:xfrm flipH="1" rot="5400000">
            <a:off x="-1411560" y="1421280"/>
            <a:ext cx="6856920" cy="4036680"/>
          </a:xfrm>
          <a:prstGeom prst="rect">
            <a:avLst/>
          </a:prstGeom>
          <a:gradFill rotWithShape="0"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4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2" name="CustomShape 3"/>
          <p:cNvSpPr/>
          <p:nvPr/>
        </p:nvSpPr>
        <p:spPr>
          <a:xfrm flipH="1" rot="5400000">
            <a:off x="765360" y="3589200"/>
            <a:ext cx="2500920" cy="4036680"/>
          </a:xfrm>
          <a:prstGeom prst="rect">
            <a:avLst/>
          </a:prstGeom>
          <a:gradFill rotWithShape="0"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8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3" name="CustomShape 4"/>
          <p:cNvSpPr/>
          <p:nvPr/>
        </p:nvSpPr>
        <p:spPr>
          <a:xfrm rot="20635800">
            <a:off x="-501480" y="969480"/>
            <a:ext cx="3899160" cy="4177800"/>
          </a:xfrm>
          <a:custGeom>
            <a:avLst/>
            <a:gdLst/>
            <a:ahLst/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 rotWithShape="0"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834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" name="CustomShape 5"/>
          <p:cNvSpPr/>
          <p:nvPr/>
        </p:nvSpPr>
        <p:spPr>
          <a:xfrm flipH="1" rot="5400000">
            <a:off x="-1411560" y="1401120"/>
            <a:ext cx="6856920" cy="4036680"/>
          </a:xfrm>
          <a:prstGeom prst="rect">
            <a:avLst/>
          </a:prstGeom>
          <a:gradFill rotWithShape="0"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90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CustomShape 6"/>
          <p:cNvSpPr/>
          <p:nvPr/>
        </p:nvSpPr>
        <p:spPr>
          <a:xfrm>
            <a:off x="466560" y="586800"/>
            <a:ext cx="3200400" cy="3386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 algn="r">
              <a:lnSpc>
                <a:spcPct val="90000"/>
              </a:lnSpc>
            </a:pPr>
            <a:r>
              <a:rPr b="0" lang="it-IT" sz="4000" spc="-1" strike="noStrike">
                <a:solidFill>
                  <a:srgbClr val="ffffff"/>
                </a:solidFill>
                <a:latin typeface="Calibri Light"/>
                <a:ea typeface="DejaVu Sans"/>
              </a:rPr>
              <a:t>Menù navigazione</a:t>
            </a:r>
            <a:endParaRPr b="0" lang="it-IT" sz="4000" spc="-1" strike="noStrike">
              <a:latin typeface="Arial"/>
            </a:endParaRPr>
          </a:p>
        </p:txBody>
      </p:sp>
      <p:pic>
        <p:nvPicPr>
          <p:cNvPr id="146" name="" descr=""/>
          <p:cNvPicPr/>
          <p:nvPr/>
        </p:nvPicPr>
        <p:blipFill>
          <a:blip r:embed="rId1"/>
          <a:stretch/>
        </p:blipFill>
        <p:spPr>
          <a:xfrm>
            <a:off x="4565880" y="360000"/>
            <a:ext cx="7626240" cy="511200"/>
          </a:xfrm>
          <a:prstGeom prst="rect">
            <a:avLst/>
          </a:prstGeom>
          <a:ln>
            <a:noFill/>
          </a:ln>
        </p:spPr>
      </p:pic>
      <p:pic>
        <p:nvPicPr>
          <p:cNvPr id="147" name="" descr=""/>
          <p:cNvPicPr/>
          <p:nvPr/>
        </p:nvPicPr>
        <p:blipFill>
          <a:blip r:embed="rId2"/>
          <a:stretch/>
        </p:blipFill>
        <p:spPr>
          <a:xfrm>
            <a:off x="4752000" y="1296000"/>
            <a:ext cx="4052520" cy="2087280"/>
          </a:xfrm>
          <a:prstGeom prst="rect">
            <a:avLst/>
          </a:prstGeom>
          <a:ln>
            <a:noFill/>
          </a:ln>
        </p:spPr>
      </p:pic>
      <p:pic>
        <p:nvPicPr>
          <p:cNvPr id="148" name="" descr=""/>
          <p:cNvPicPr/>
          <p:nvPr/>
        </p:nvPicPr>
        <p:blipFill>
          <a:blip r:embed="rId3"/>
          <a:stretch/>
        </p:blipFill>
        <p:spPr>
          <a:xfrm>
            <a:off x="9288000" y="1440000"/>
            <a:ext cx="2368800" cy="5111280"/>
          </a:xfrm>
          <a:prstGeom prst="rect">
            <a:avLst/>
          </a:prstGeom>
          <a:ln>
            <a:noFill/>
          </a:ln>
        </p:spPr>
      </p:pic>
      <p:pic>
        <p:nvPicPr>
          <p:cNvPr id="149" name="" descr=""/>
          <p:cNvPicPr/>
          <p:nvPr/>
        </p:nvPicPr>
        <p:blipFill>
          <a:blip r:embed="rId4"/>
          <a:stretch/>
        </p:blipFill>
        <p:spPr>
          <a:xfrm>
            <a:off x="4824000" y="3600000"/>
            <a:ext cx="2749680" cy="3023280"/>
          </a:xfrm>
          <a:prstGeom prst="rect">
            <a:avLst/>
          </a:prstGeom>
          <a:ln>
            <a:noFill/>
          </a:ln>
        </p:spPr>
      </p:pic>
      <p:sp>
        <p:nvSpPr>
          <p:cNvPr id="150" name="Line 7"/>
          <p:cNvSpPr/>
          <p:nvPr/>
        </p:nvSpPr>
        <p:spPr>
          <a:xfrm>
            <a:off x="4464000" y="360000"/>
            <a:ext cx="0" cy="504000"/>
          </a:xfrm>
          <a:prstGeom prst="line">
            <a:avLst/>
          </a:prstGeom>
          <a:ln>
            <a:solidFill>
              <a:srgbClr val="ce181e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1" name="TextShape 8"/>
          <p:cNvSpPr txBox="1"/>
          <p:nvPr/>
        </p:nvSpPr>
        <p:spPr>
          <a:xfrm rot="16159200">
            <a:off x="3409560" y="465840"/>
            <a:ext cx="1656000" cy="288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it-IT" sz="1400" spc="-1" strike="noStrike">
                <a:latin typeface="Arial"/>
              </a:rPr>
              <a:t>15% dell’header</a:t>
            </a:r>
            <a:endParaRPr b="0" lang="it-IT" sz="1400" spc="-1" strike="noStrike"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 flipH="1" rot="5400000">
            <a:off x="-1411560" y="1411200"/>
            <a:ext cx="6856920" cy="4036680"/>
          </a:xfrm>
          <a:prstGeom prst="rect">
            <a:avLst/>
          </a:prstGeom>
          <a:gradFill rotWithShape="0"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3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" name="CustomShape 2"/>
          <p:cNvSpPr/>
          <p:nvPr/>
        </p:nvSpPr>
        <p:spPr>
          <a:xfrm flipH="1" rot="5400000">
            <a:off x="-1411560" y="1421280"/>
            <a:ext cx="6856920" cy="4036680"/>
          </a:xfrm>
          <a:prstGeom prst="rect">
            <a:avLst/>
          </a:prstGeom>
          <a:gradFill rotWithShape="0"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4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" name="CustomShape 3"/>
          <p:cNvSpPr/>
          <p:nvPr/>
        </p:nvSpPr>
        <p:spPr>
          <a:xfrm flipH="1" rot="5400000">
            <a:off x="765360" y="3589200"/>
            <a:ext cx="2500920" cy="4036680"/>
          </a:xfrm>
          <a:prstGeom prst="rect">
            <a:avLst/>
          </a:prstGeom>
          <a:gradFill rotWithShape="0"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8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" name="CustomShape 4"/>
          <p:cNvSpPr/>
          <p:nvPr/>
        </p:nvSpPr>
        <p:spPr>
          <a:xfrm rot="20635800">
            <a:off x="-501480" y="969480"/>
            <a:ext cx="3899160" cy="4177800"/>
          </a:xfrm>
          <a:custGeom>
            <a:avLst/>
            <a:gdLst/>
            <a:ahLst/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 rotWithShape="0"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834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6" name="CustomShape 5"/>
          <p:cNvSpPr/>
          <p:nvPr/>
        </p:nvSpPr>
        <p:spPr>
          <a:xfrm flipH="1" rot="5400000">
            <a:off x="-1411560" y="1401120"/>
            <a:ext cx="6856920" cy="4036680"/>
          </a:xfrm>
          <a:prstGeom prst="rect">
            <a:avLst/>
          </a:prstGeom>
          <a:gradFill rotWithShape="0"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90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7" name="CustomShape 6"/>
          <p:cNvSpPr/>
          <p:nvPr/>
        </p:nvSpPr>
        <p:spPr>
          <a:xfrm>
            <a:off x="466560" y="586800"/>
            <a:ext cx="3200400" cy="3386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 algn="r">
              <a:lnSpc>
                <a:spcPct val="90000"/>
              </a:lnSpc>
            </a:pPr>
            <a:r>
              <a:rPr b="0" lang="it-IT" sz="4000" spc="-1" strike="noStrike">
                <a:solidFill>
                  <a:srgbClr val="ffffff"/>
                </a:solidFill>
                <a:latin typeface="Calibri Light"/>
                <a:ea typeface="DejaVu Sans"/>
              </a:rPr>
              <a:t>Sezione contenuti</a:t>
            </a:r>
            <a:endParaRPr b="0" lang="it-IT" sz="4000" spc="-1" strike="noStrike">
              <a:latin typeface="Arial"/>
            </a:endParaRPr>
          </a:p>
        </p:txBody>
      </p:sp>
      <p:pic>
        <p:nvPicPr>
          <p:cNvPr id="158" name="" descr=""/>
          <p:cNvPicPr/>
          <p:nvPr/>
        </p:nvPicPr>
        <p:blipFill>
          <a:blip r:embed="rId1"/>
          <a:stretch/>
        </p:blipFill>
        <p:spPr>
          <a:xfrm>
            <a:off x="4176000" y="1440000"/>
            <a:ext cx="7879680" cy="3630240"/>
          </a:xfrm>
          <a:prstGeom prst="rect">
            <a:avLst/>
          </a:prstGeom>
          <a:ln>
            <a:noFill/>
          </a:ln>
        </p:spPr>
      </p:pic>
      <p:sp>
        <p:nvSpPr>
          <p:cNvPr id="159" name="Line 7"/>
          <p:cNvSpPr/>
          <p:nvPr/>
        </p:nvSpPr>
        <p:spPr>
          <a:xfrm>
            <a:off x="5688000" y="5112000"/>
            <a:ext cx="4824000" cy="0"/>
          </a:xfrm>
          <a:prstGeom prst="line">
            <a:avLst/>
          </a:prstGeom>
          <a:ln>
            <a:solidFill>
              <a:srgbClr val="ce181e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0" name="Line 8"/>
          <p:cNvSpPr/>
          <p:nvPr/>
        </p:nvSpPr>
        <p:spPr>
          <a:xfrm>
            <a:off x="5616000" y="1800000"/>
            <a:ext cx="0" cy="1008000"/>
          </a:xfrm>
          <a:prstGeom prst="line">
            <a:avLst/>
          </a:prstGeom>
          <a:ln>
            <a:solidFill>
              <a:srgbClr val="ce181e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1" name="TextShape 9"/>
          <p:cNvSpPr txBox="1"/>
          <p:nvPr/>
        </p:nvSpPr>
        <p:spPr>
          <a:xfrm>
            <a:off x="6696000" y="5184000"/>
            <a:ext cx="2952000" cy="360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it-IT" sz="1800" spc="-1" strike="noStrike">
                <a:latin typeface="Arial"/>
              </a:rPr>
              <a:t>60% del section #main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162" name="TextShape 10"/>
          <p:cNvSpPr txBox="1"/>
          <p:nvPr/>
        </p:nvSpPr>
        <p:spPr>
          <a:xfrm rot="16209600">
            <a:off x="4201920" y="2188440"/>
            <a:ext cx="2232000" cy="302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it-IT" sz="1500" spc="-1" strike="noStrike">
                <a:latin typeface="Arial"/>
              </a:rPr>
              <a:t>45% del section #main</a:t>
            </a:r>
            <a:endParaRPr b="0" lang="it-IT" sz="1500" spc="-1" strike="noStrike">
              <a:latin typeface="Arial"/>
            </a:endParaRPr>
          </a:p>
        </p:txBody>
      </p:sp>
      <p:sp>
        <p:nvSpPr>
          <p:cNvPr id="163" name="Line 11"/>
          <p:cNvSpPr/>
          <p:nvPr/>
        </p:nvSpPr>
        <p:spPr>
          <a:xfrm>
            <a:off x="10584000" y="2808000"/>
            <a:ext cx="0" cy="144000"/>
          </a:xfrm>
          <a:prstGeom prst="line">
            <a:avLst/>
          </a:prstGeom>
          <a:ln>
            <a:solidFill>
              <a:srgbClr val="ce181e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4" name="TextShape 12"/>
          <p:cNvSpPr txBox="1"/>
          <p:nvPr/>
        </p:nvSpPr>
        <p:spPr>
          <a:xfrm>
            <a:off x="10656000" y="2736000"/>
            <a:ext cx="864000" cy="302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it-IT" sz="1500" spc="-1" strike="noStrike">
                <a:latin typeface="Arial"/>
              </a:rPr>
              <a:t>20 </a:t>
            </a:r>
            <a:r>
              <a:rPr b="0" lang="it-IT" sz="1300" spc="-1" strike="noStrike">
                <a:latin typeface="Arial"/>
              </a:rPr>
              <a:t>px</a:t>
            </a:r>
            <a:endParaRPr b="0" lang="it-IT" sz="1300" spc="-1" strike="noStrike"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0" y="0"/>
            <a:ext cx="12191040" cy="6856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6" name="CustomShape 2"/>
          <p:cNvSpPr/>
          <p:nvPr/>
        </p:nvSpPr>
        <p:spPr>
          <a:xfrm>
            <a:off x="0" y="0"/>
            <a:ext cx="12187800" cy="6856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7" name="CustomShape 3"/>
          <p:cNvSpPr/>
          <p:nvPr/>
        </p:nvSpPr>
        <p:spPr>
          <a:xfrm flipH="1" rot="5400000">
            <a:off x="-1411560" y="1411200"/>
            <a:ext cx="6856920" cy="4036680"/>
          </a:xfrm>
          <a:prstGeom prst="rect">
            <a:avLst/>
          </a:prstGeom>
          <a:gradFill rotWithShape="0"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3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" name="CustomShape 4"/>
          <p:cNvSpPr/>
          <p:nvPr/>
        </p:nvSpPr>
        <p:spPr>
          <a:xfrm flipH="1" rot="5400000">
            <a:off x="-1411560" y="1421280"/>
            <a:ext cx="6856920" cy="4036680"/>
          </a:xfrm>
          <a:prstGeom prst="rect">
            <a:avLst/>
          </a:prstGeom>
          <a:gradFill rotWithShape="0"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4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9" name="CustomShape 5"/>
          <p:cNvSpPr/>
          <p:nvPr/>
        </p:nvSpPr>
        <p:spPr>
          <a:xfrm flipH="1" rot="5400000">
            <a:off x="765360" y="3589200"/>
            <a:ext cx="2500920" cy="4036680"/>
          </a:xfrm>
          <a:prstGeom prst="rect">
            <a:avLst/>
          </a:prstGeom>
          <a:gradFill rotWithShape="0"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8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0" name="CustomShape 6"/>
          <p:cNvSpPr/>
          <p:nvPr/>
        </p:nvSpPr>
        <p:spPr>
          <a:xfrm rot="20635800">
            <a:off x="-501480" y="969480"/>
            <a:ext cx="3899160" cy="4177800"/>
          </a:xfrm>
          <a:custGeom>
            <a:avLst/>
            <a:gdLst/>
            <a:ahLst/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 rotWithShape="0"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834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1" name="CustomShape 7"/>
          <p:cNvSpPr/>
          <p:nvPr/>
        </p:nvSpPr>
        <p:spPr>
          <a:xfrm flipH="1" rot="5400000">
            <a:off x="-1411560" y="1401120"/>
            <a:ext cx="6856920" cy="4036680"/>
          </a:xfrm>
          <a:prstGeom prst="rect">
            <a:avLst/>
          </a:prstGeom>
          <a:gradFill rotWithShape="0"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90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2" name="CustomShape 8"/>
          <p:cNvSpPr/>
          <p:nvPr/>
        </p:nvSpPr>
        <p:spPr>
          <a:xfrm>
            <a:off x="466560" y="586800"/>
            <a:ext cx="3200400" cy="3386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 algn="r">
              <a:lnSpc>
                <a:spcPct val="90000"/>
              </a:lnSpc>
            </a:pPr>
            <a:r>
              <a:rPr b="0" lang="it-IT" sz="4000" spc="-1" strike="noStrike">
                <a:solidFill>
                  <a:srgbClr val="ffffff"/>
                </a:solidFill>
                <a:latin typeface="Calibri Light"/>
                <a:ea typeface="DejaVu Sans"/>
              </a:rPr>
              <a:t>Sezione contenuti</a:t>
            </a:r>
            <a:endParaRPr b="0" lang="it-IT" sz="4000" spc="-1" strike="noStrike">
              <a:latin typeface="Arial"/>
            </a:endParaRPr>
          </a:p>
          <a:p>
            <a:pPr algn="r">
              <a:lnSpc>
                <a:spcPct val="90000"/>
              </a:lnSpc>
            </a:pPr>
            <a:r>
              <a:rPr b="0" lang="it-IT" sz="4000" spc="-1" strike="noStrike">
                <a:solidFill>
                  <a:srgbClr val="ffffff"/>
                </a:solidFill>
                <a:latin typeface="Calibri Light"/>
                <a:ea typeface="DejaVu Sans"/>
              </a:rPr>
              <a:t>HTML</a:t>
            </a:r>
            <a:endParaRPr b="0" lang="it-IT" sz="4000" spc="-1" strike="noStrike">
              <a:latin typeface="Arial"/>
            </a:endParaRPr>
          </a:p>
        </p:txBody>
      </p:sp>
      <p:pic>
        <p:nvPicPr>
          <p:cNvPr id="173" name="" descr=""/>
          <p:cNvPicPr/>
          <p:nvPr/>
        </p:nvPicPr>
        <p:blipFill>
          <a:blip r:embed="rId1"/>
          <a:stretch/>
        </p:blipFill>
        <p:spPr>
          <a:xfrm>
            <a:off x="4084200" y="864000"/>
            <a:ext cx="5491800" cy="4752000"/>
          </a:xfrm>
          <a:prstGeom prst="rect">
            <a:avLst/>
          </a:prstGeom>
          <a:ln>
            <a:noFill/>
          </a:ln>
        </p:spPr>
      </p:pic>
      <p:pic>
        <p:nvPicPr>
          <p:cNvPr id="174" name="" descr=""/>
          <p:cNvPicPr/>
          <p:nvPr/>
        </p:nvPicPr>
        <p:blipFill>
          <a:blip r:embed="rId2"/>
          <a:stretch/>
        </p:blipFill>
        <p:spPr>
          <a:xfrm>
            <a:off x="6470280" y="864000"/>
            <a:ext cx="5717520" cy="4702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</TotalTime>
  <Application>LibreOffice/6.0.5.2$Windows_X86_64 LibreOffice_project/54c8cbb85f300ac59db32fe8a675ff7683cd5a16</Application>
  <Words>75</Words>
  <Paragraphs>17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2021-03-24T16:57:46Z</dcterms:created>
  <dc:creator>Concetto Spampinato</dc:creator>
  <dc:description/>
  <dc:language>it-IT</dc:language>
  <cp:lastModifiedBy/>
  <dcterms:modified xsi:type="dcterms:W3CDTF">2022-04-02T19:17:06Z</dcterms:modified>
  <cp:revision>7</cp:revision>
  <dc:subject/>
  <dc:title>MHW1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7</vt:i4>
  </property>
</Properties>
</file>