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-10440" y="1440"/>
            <a:ext cx="12224520" cy="6866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441720" y="27470160"/>
            <a:ext cx="11770920" cy="6866640"/>
          </a:xfrm>
          <a:prstGeom prst="rect">
            <a:avLst/>
          </a:prstGeom>
          <a:gradFill rotWithShape="0"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10800000">
            <a:off x="-13680" y="1440"/>
            <a:ext cx="3621960" cy="686664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-17280" y="0"/>
            <a:ext cx="12232080" cy="686664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 rot="5400000">
            <a:off x="4481280" y="-860400"/>
            <a:ext cx="6860520" cy="859644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5993400">
            <a:off x="1188360" y="1087560"/>
            <a:ext cx="4966200" cy="4987080"/>
          </a:xfrm>
          <a:prstGeom prst="ellipse">
            <a:avLst/>
          </a:prstGeom>
          <a:gradFill rotWithShape="0"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84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162680" y="819000"/>
            <a:ext cx="67132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MHW3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 flipH="1">
            <a:off x="-1440" y="4490280"/>
            <a:ext cx="12216240" cy="237636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285440" y="4960800"/>
            <a:ext cx="705456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Gabriele Rolo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1000008042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  <a:ea typeface="DejaVu Sans"/>
              </a:rPr>
              <a:t>30/04/2022</a:t>
            </a: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Descrizione del progetto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810320" y="649440"/>
            <a:ext cx="6553800" cy="55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 implementato le due API nel mio secondo mhw.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 ricerche e implementazioni delle API sono basate sul risultato del test.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API 1: Spoonacular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API 2(OAUTH2): Spotify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Risultato finale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832000" y="0"/>
            <a:ext cx="5184000" cy="6856560"/>
          </a:xfrm>
          <a:prstGeom prst="rect">
            <a:avLst/>
          </a:prstGeom>
          <a:ln>
            <a:noFill/>
          </a:ln>
        </p:spPr>
      </p:pic>
      <p:sp>
        <p:nvSpPr>
          <p:cNvPr id="102" name="Line 7"/>
          <p:cNvSpPr/>
          <p:nvPr/>
        </p:nvSpPr>
        <p:spPr>
          <a:xfrm>
            <a:off x="6264000" y="1080000"/>
            <a:ext cx="0" cy="122400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>
            <a:off x="6264000" y="2592000"/>
            <a:ext cx="0" cy="136800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9"/>
          <p:cNvSpPr/>
          <p:nvPr/>
        </p:nvSpPr>
        <p:spPr>
          <a:xfrm>
            <a:off x="6264000" y="4320000"/>
            <a:ext cx="0" cy="187200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0"/>
          <p:cNvSpPr txBox="1"/>
          <p:nvPr/>
        </p:nvSpPr>
        <p:spPr>
          <a:xfrm>
            <a:off x="4968000" y="1512000"/>
            <a:ext cx="106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Risultato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6" name="TextShape 11"/>
          <p:cNvSpPr txBox="1"/>
          <p:nvPr/>
        </p:nvSpPr>
        <p:spPr>
          <a:xfrm>
            <a:off x="5400000" y="302400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API 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7" name="TextShape 12"/>
          <p:cNvSpPr txBox="1"/>
          <p:nvPr/>
        </p:nvSpPr>
        <p:spPr>
          <a:xfrm>
            <a:off x="5328000" y="50536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API 2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endParaRPr b="0" lang="it-IT" sz="18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it-IT" sz="18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Spoonacular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it-IT" sz="40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810320" y="649440"/>
            <a:ext cx="6553800" cy="55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seguente API fornisce dati di prodotti, cibi e ricette di tutto il mondo e di tutte le tipologie.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 inserito nel HTML dei tipi di cibi nel data-choice-id, con queste ci costruisco la richiesta all’URL dell’ API affinché mi torni un immagine e un titolo di una ricetta coerente al risultato del test.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Precisamente utilizziamo ?query = ‘categoria’ per filtrare le ricerche con la categoria di cibo desiderato.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Questa API richiede anche l’utilizzo di una key, ricevuta nel momento dell’iscrizione al sito.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151880" y="5029560"/>
            <a:ext cx="7872120" cy="15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Spoonacular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919760" y="183960"/>
            <a:ext cx="6744240" cy="3848040"/>
          </a:xfrm>
          <a:prstGeom prst="rect">
            <a:avLst/>
          </a:prstGeom>
          <a:ln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4824000" y="4104000"/>
            <a:ext cx="553212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 il file json restituito riempio la section apposita con l’immagine di una ricetta, scelta casualmente tra quelle selezionate dall’ API, e il titolo di quest’ultima.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Spotify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6000" y="-432000"/>
            <a:ext cx="6553800" cy="55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seguente API restituisce tutti i dati relativi a musica.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E’ un API con autenticazione OAUTH 2, quindi, inizialmente, genero il token utilizzando le credenziali personali ricevute nel momento in cui mi sono registrato al sito e ho creato l’applicazione.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248000" y="3656520"/>
            <a:ext cx="7896960" cy="28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Spotify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4896000" y="1152000"/>
            <a:ext cx="6553800" cy="20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Quando l’utente finisce il test avviene la richiesta all’API utilizzando come filtri type=album e q= var(album).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Nella variabile album c’è il data-spotify inserito nel HTML.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 dare l’autorizzazione alla chiamata si utilizza il token precedentemente generato.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761000" y="3609720"/>
            <a:ext cx="6687000" cy="24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Spotify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4810320" y="649440"/>
            <a:ext cx="6553800" cy="55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 il file json restituito riempio la section relativa a spotify.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Inserisco le immagini e i titoli di 3 playlist del genere musicale del data-spotify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flipH="1" rot="5400000">
            <a:off x="-1411560" y="1411560"/>
            <a:ext cx="6856560" cy="40363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 flipH="1" rot="5400000">
            <a:off x="-1411560" y="142164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 flipH="1" rot="5400000">
            <a:off x="765000" y="3589560"/>
            <a:ext cx="2500560" cy="403632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20635800">
            <a:off x="-501480" y="969480"/>
            <a:ext cx="3898800" cy="417744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 flipH="1" rot="5400000">
            <a:off x="-1411560" y="1401480"/>
            <a:ext cx="6856560" cy="403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466560" y="586800"/>
            <a:ext cx="320004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Spotify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464000" y="864000"/>
            <a:ext cx="741600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LibreOffice/6.0.5.2$Windows_X86_64 LibreOffice_project/54c8cbb85f300ac59db32fe8a675ff7683cd5a16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2022-04-30T20:15:00Z</dcterms:modified>
  <cp:revision>8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