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4" r:id="rId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5" d="100"/>
          <a:sy n="65" d="100"/>
        </p:scale>
        <p:origin x="102"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2849-1D56-4E3F-B424-36AA652E1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246D1AB0-BC2E-4BF6-8499-E1491D405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378B799B-0C58-4147-9BE3-1F4AAE1785BC}"/>
              </a:ext>
            </a:extLst>
          </p:cNvPr>
          <p:cNvSpPr>
            <a:spLocks noGrp="1"/>
          </p:cNvSpPr>
          <p:nvPr>
            <p:ph type="dt" sz="half" idx="10"/>
          </p:nvPr>
        </p:nvSpPr>
        <p:spPr/>
        <p:txBody>
          <a:bodyPr/>
          <a:lstStyle/>
          <a:p>
            <a:fld id="{28E7F674-603F-41F3-934F-DEBA0B6F74B4}" type="datetimeFigureOut">
              <a:rPr lang="it-IT" smtClean="0"/>
              <a:t>31/03/2022</a:t>
            </a:fld>
            <a:endParaRPr lang="it-IT"/>
          </a:p>
        </p:txBody>
      </p:sp>
      <p:sp>
        <p:nvSpPr>
          <p:cNvPr id="5" name="Footer Placeholder 4">
            <a:extLst>
              <a:ext uri="{FF2B5EF4-FFF2-40B4-BE49-F238E27FC236}">
                <a16:creationId xmlns:a16="http://schemas.microsoft.com/office/drawing/2014/main" id="{2AD154FE-8D1A-4507-B6EE-EA162318D1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2EF4322-D0EF-4346-B0A6-2810C3C1BE8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73281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4DB8-0F89-45F5-A955-442A278E6F1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392242C-695E-476A-84E1-0BEFEDDF9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3AD3ADC-1A5E-47FF-A57D-0DAE783B2F27}"/>
              </a:ext>
            </a:extLst>
          </p:cNvPr>
          <p:cNvSpPr>
            <a:spLocks noGrp="1"/>
          </p:cNvSpPr>
          <p:nvPr>
            <p:ph type="dt" sz="half" idx="10"/>
          </p:nvPr>
        </p:nvSpPr>
        <p:spPr/>
        <p:txBody>
          <a:bodyPr/>
          <a:lstStyle/>
          <a:p>
            <a:fld id="{28E7F674-603F-41F3-934F-DEBA0B6F74B4}" type="datetimeFigureOut">
              <a:rPr lang="it-IT" smtClean="0"/>
              <a:t>31/03/2022</a:t>
            </a:fld>
            <a:endParaRPr lang="it-IT"/>
          </a:p>
        </p:txBody>
      </p:sp>
      <p:sp>
        <p:nvSpPr>
          <p:cNvPr id="5" name="Footer Placeholder 4">
            <a:extLst>
              <a:ext uri="{FF2B5EF4-FFF2-40B4-BE49-F238E27FC236}">
                <a16:creationId xmlns:a16="http://schemas.microsoft.com/office/drawing/2014/main" id="{AC0DBE0C-1EFE-4AE1-86AA-6496BAE2AED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460955C-DB5E-4440-B065-20D1391E049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19179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6834D-A2AF-4AA3-839D-B5D247BF4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07ABC6A-A050-42D7-9E6E-F135C2AB9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ECB3E1D-BB52-4C67-81F2-AA3F7FD0FB43}"/>
              </a:ext>
            </a:extLst>
          </p:cNvPr>
          <p:cNvSpPr>
            <a:spLocks noGrp="1"/>
          </p:cNvSpPr>
          <p:nvPr>
            <p:ph type="dt" sz="half" idx="10"/>
          </p:nvPr>
        </p:nvSpPr>
        <p:spPr/>
        <p:txBody>
          <a:bodyPr/>
          <a:lstStyle/>
          <a:p>
            <a:fld id="{28E7F674-603F-41F3-934F-DEBA0B6F74B4}" type="datetimeFigureOut">
              <a:rPr lang="it-IT" smtClean="0"/>
              <a:t>31/03/2022</a:t>
            </a:fld>
            <a:endParaRPr lang="it-IT"/>
          </a:p>
        </p:txBody>
      </p:sp>
      <p:sp>
        <p:nvSpPr>
          <p:cNvPr id="5" name="Footer Placeholder 4">
            <a:extLst>
              <a:ext uri="{FF2B5EF4-FFF2-40B4-BE49-F238E27FC236}">
                <a16:creationId xmlns:a16="http://schemas.microsoft.com/office/drawing/2014/main" id="{08F5E45C-BED0-4BC1-B649-B1C457723A6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38CE814-C169-4C37-BF43-4123FB50BA5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80473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30-216E-4EA6-9C9D-F55F7D5831F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7B21DA1-A3F4-4D9B-96F7-A2D95CBF0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B12B5BE-5680-4A10-9E9E-66A9CB6A813C}"/>
              </a:ext>
            </a:extLst>
          </p:cNvPr>
          <p:cNvSpPr>
            <a:spLocks noGrp="1"/>
          </p:cNvSpPr>
          <p:nvPr>
            <p:ph type="dt" sz="half" idx="10"/>
          </p:nvPr>
        </p:nvSpPr>
        <p:spPr/>
        <p:txBody>
          <a:bodyPr/>
          <a:lstStyle/>
          <a:p>
            <a:fld id="{28E7F674-603F-41F3-934F-DEBA0B6F74B4}" type="datetimeFigureOut">
              <a:rPr lang="it-IT" smtClean="0"/>
              <a:t>31/03/2022</a:t>
            </a:fld>
            <a:endParaRPr lang="it-IT"/>
          </a:p>
        </p:txBody>
      </p:sp>
      <p:sp>
        <p:nvSpPr>
          <p:cNvPr id="5" name="Footer Placeholder 4">
            <a:extLst>
              <a:ext uri="{FF2B5EF4-FFF2-40B4-BE49-F238E27FC236}">
                <a16:creationId xmlns:a16="http://schemas.microsoft.com/office/drawing/2014/main" id="{FD1D40A2-B708-4C2A-9207-7A496A2BC93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C23FFD8-BACB-4379-AB05-E0C79E03B75A}"/>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64263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8A3A-AA28-4462-8325-0A63D8BAE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58EDA71D-C4D3-4543-B1B4-7A004AA94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2C75B-2B0F-4F2D-A73C-597FF52FB7D7}"/>
              </a:ext>
            </a:extLst>
          </p:cNvPr>
          <p:cNvSpPr>
            <a:spLocks noGrp="1"/>
          </p:cNvSpPr>
          <p:nvPr>
            <p:ph type="dt" sz="half" idx="10"/>
          </p:nvPr>
        </p:nvSpPr>
        <p:spPr/>
        <p:txBody>
          <a:bodyPr/>
          <a:lstStyle/>
          <a:p>
            <a:fld id="{28E7F674-603F-41F3-934F-DEBA0B6F74B4}" type="datetimeFigureOut">
              <a:rPr lang="it-IT" smtClean="0"/>
              <a:t>31/03/2022</a:t>
            </a:fld>
            <a:endParaRPr lang="it-IT"/>
          </a:p>
        </p:txBody>
      </p:sp>
      <p:sp>
        <p:nvSpPr>
          <p:cNvPr id="5" name="Footer Placeholder 4">
            <a:extLst>
              <a:ext uri="{FF2B5EF4-FFF2-40B4-BE49-F238E27FC236}">
                <a16:creationId xmlns:a16="http://schemas.microsoft.com/office/drawing/2014/main" id="{60B33E92-A6DD-48A6-824B-4F05F25C64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1BA1672-79DD-4AF6-A937-4EA2DAA41F9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2718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4B3C-F125-41C3-9C5C-256D9BC64C8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6BF22B7-C06A-4174-B843-90B2B2B71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37DC3E7-ED1B-48F2-9A65-FA6C5725F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706EDEF3-B910-4185-A223-638B3AB21FDE}"/>
              </a:ext>
            </a:extLst>
          </p:cNvPr>
          <p:cNvSpPr>
            <a:spLocks noGrp="1"/>
          </p:cNvSpPr>
          <p:nvPr>
            <p:ph type="dt" sz="half" idx="10"/>
          </p:nvPr>
        </p:nvSpPr>
        <p:spPr/>
        <p:txBody>
          <a:bodyPr/>
          <a:lstStyle/>
          <a:p>
            <a:fld id="{28E7F674-603F-41F3-934F-DEBA0B6F74B4}" type="datetimeFigureOut">
              <a:rPr lang="it-IT" smtClean="0"/>
              <a:t>31/03/2022</a:t>
            </a:fld>
            <a:endParaRPr lang="it-IT"/>
          </a:p>
        </p:txBody>
      </p:sp>
      <p:sp>
        <p:nvSpPr>
          <p:cNvPr id="6" name="Footer Placeholder 5">
            <a:extLst>
              <a:ext uri="{FF2B5EF4-FFF2-40B4-BE49-F238E27FC236}">
                <a16:creationId xmlns:a16="http://schemas.microsoft.com/office/drawing/2014/main" id="{82E271DA-9523-408F-B8AA-13259E04DA6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87BE5C2-AF7D-4125-A9FB-C1BBF250507F}"/>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716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EBA-26B6-44C7-A31D-32E2386B85A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F43212D-2FFB-4285-ACAA-E7611FCF6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03C80-76F9-4898-A860-3761445A3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93E9C9FB-7ED5-45CF-931D-C52921A63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37D1-E1F8-425D-B618-6A7B7EDB8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06330655-5C85-4C6D-B696-96E6FECEA783}"/>
              </a:ext>
            </a:extLst>
          </p:cNvPr>
          <p:cNvSpPr>
            <a:spLocks noGrp="1"/>
          </p:cNvSpPr>
          <p:nvPr>
            <p:ph type="dt" sz="half" idx="10"/>
          </p:nvPr>
        </p:nvSpPr>
        <p:spPr/>
        <p:txBody>
          <a:bodyPr/>
          <a:lstStyle/>
          <a:p>
            <a:fld id="{28E7F674-603F-41F3-934F-DEBA0B6F74B4}" type="datetimeFigureOut">
              <a:rPr lang="it-IT" smtClean="0"/>
              <a:t>31/03/2022</a:t>
            </a:fld>
            <a:endParaRPr lang="it-IT"/>
          </a:p>
        </p:txBody>
      </p:sp>
      <p:sp>
        <p:nvSpPr>
          <p:cNvPr id="8" name="Footer Placeholder 7">
            <a:extLst>
              <a:ext uri="{FF2B5EF4-FFF2-40B4-BE49-F238E27FC236}">
                <a16:creationId xmlns:a16="http://schemas.microsoft.com/office/drawing/2014/main" id="{33124F5F-0C5F-422B-A40E-8FDDCE4AFD0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42F1CF9D-9697-4A41-9684-FD20BB429FE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98092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76D1-A85B-4F77-A864-C81D19DAA560}"/>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1B347899-03F5-4BE6-A736-671DA7114A93}"/>
              </a:ext>
            </a:extLst>
          </p:cNvPr>
          <p:cNvSpPr>
            <a:spLocks noGrp="1"/>
          </p:cNvSpPr>
          <p:nvPr>
            <p:ph type="dt" sz="half" idx="10"/>
          </p:nvPr>
        </p:nvSpPr>
        <p:spPr/>
        <p:txBody>
          <a:bodyPr/>
          <a:lstStyle/>
          <a:p>
            <a:fld id="{28E7F674-603F-41F3-934F-DEBA0B6F74B4}" type="datetimeFigureOut">
              <a:rPr lang="it-IT" smtClean="0"/>
              <a:t>31/03/2022</a:t>
            </a:fld>
            <a:endParaRPr lang="it-IT"/>
          </a:p>
        </p:txBody>
      </p:sp>
      <p:sp>
        <p:nvSpPr>
          <p:cNvPr id="4" name="Footer Placeholder 3">
            <a:extLst>
              <a:ext uri="{FF2B5EF4-FFF2-40B4-BE49-F238E27FC236}">
                <a16:creationId xmlns:a16="http://schemas.microsoft.com/office/drawing/2014/main" id="{B8283762-7FBD-48EC-B73F-773D70DBF2DD}"/>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D102E592-4B71-4500-B008-0CC03293E1B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53963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C9BDE-B6BA-4DA6-AD8D-38EAAAB053BB}"/>
              </a:ext>
            </a:extLst>
          </p:cNvPr>
          <p:cNvSpPr>
            <a:spLocks noGrp="1"/>
          </p:cNvSpPr>
          <p:nvPr>
            <p:ph type="dt" sz="half" idx="10"/>
          </p:nvPr>
        </p:nvSpPr>
        <p:spPr/>
        <p:txBody>
          <a:bodyPr/>
          <a:lstStyle/>
          <a:p>
            <a:fld id="{28E7F674-603F-41F3-934F-DEBA0B6F74B4}" type="datetimeFigureOut">
              <a:rPr lang="it-IT" smtClean="0"/>
              <a:t>31/03/2022</a:t>
            </a:fld>
            <a:endParaRPr lang="it-IT"/>
          </a:p>
        </p:txBody>
      </p:sp>
      <p:sp>
        <p:nvSpPr>
          <p:cNvPr id="3" name="Footer Placeholder 2">
            <a:extLst>
              <a:ext uri="{FF2B5EF4-FFF2-40B4-BE49-F238E27FC236}">
                <a16:creationId xmlns:a16="http://schemas.microsoft.com/office/drawing/2014/main" id="{D470C4ED-6C1E-4932-824A-8F1BEB77379E}"/>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8BB45D4A-67B6-484F-B900-C59615639A4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1800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B7B-9E48-4E0C-87F8-609B1DF3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2BD64388-674C-41C8-94D1-6BBDCF16F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2590E6-FC63-4989-8B3A-F9CBA211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144E2-64FC-4425-A927-B4AD73976272}"/>
              </a:ext>
            </a:extLst>
          </p:cNvPr>
          <p:cNvSpPr>
            <a:spLocks noGrp="1"/>
          </p:cNvSpPr>
          <p:nvPr>
            <p:ph type="dt" sz="half" idx="10"/>
          </p:nvPr>
        </p:nvSpPr>
        <p:spPr/>
        <p:txBody>
          <a:bodyPr/>
          <a:lstStyle/>
          <a:p>
            <a:fld id="{28E7F674-603F-41F3-934F-DEBA0B6F74B4}" type="datetimeFigureOut">
              <a:rPr lang="it-IT" smtClean="0"/>
              <a:t>31/03/2022</a:t>
            </a:fld>
            <a:endParaRPr lang="it-IT"/>
          </a:p>
        </p:txBody>
      </p:sp>
      <p:sp>
        <p:nvSpPr>
          <p:cNvPr id="6" name="Footer Placeholder 5">
            <a:extLst>
              <a:ext uri="{FF2B5EF4-FFF2-40B4-BE49-F238E27FC236}">
                <a16:creationId xmlns:a16="http://schemas.microsoft.com/office/drawing/2014/main" id="{CF618395-9078-497E-BE1C-3289A42B805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F61D42C3-B537-4D57-A6F3-9A69128E5C9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42470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7397-22AE-44D1-B842-5E5525A30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42E34A7-4EEB-4CC1-83AE-2F4293888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F2988CE-C1CE-43DA-82F1-A868BFE50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6764E-E46A-49C3-AECF-A08B2B969287}"/>
              </a:ext>
            </a:extLst>
          </p:cNvPr>
          <p:cNvSpPr>
            <a:spLocks noGrp="1"/>
          </p:cNvSpPr>
          <p:nvPr>
            <p:ph type="dt" sz="half" idx="10"/>
          </p:nvPr>
        </p:nvSpPr>
        <p:spPr/>
        <p:txBody>
          <a:bodyPr/>
          <a:lstStyle/>
          <a:p>
            <a:fld id="{28E7F674-603F-41F3-934F-DEBA0B6F74B4}" type="datetimeFigureOut">
              <a:rPr lang="it-IT" smtClean="0"/>
              <a:t>31/03/2022</a:t>
            </a:fld>
            <a:endParaRPr lang="it-IT"/>
          </a:p>
        </p:txBody>
      </p:sp>
      <p:sp>
        <p:nvSpPr>
          <p:cNvPr id="6" name="Footer Placeholder 5">
            <a:extLst>
              <a:ext uri="{FF2B5EF4-FFF2-40B4-BE49-F238E27FC236}">
                <a16:creationId xmlns:a16="http://schemas.microsoft.com/office/drawing/2014/main" id="{D441C465-3F70-466A-8828-46E2C92C624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251DD0EE-6868-484B-BECC-C280FAEBC6E9}"/>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0173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44619-388C-47AA-8A43-88C7430B5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B50E9E5-845A-474E-967E-3D423E6A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AA34ABA-6B0A-4E7B-A298-17B799B3B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7F674-603F-41F3-934F-DEBA0B6F74B4}" type="datetimeFigureOut">
              <a:rPr lang="it-IT" smtClean="0"/>
              <a:t>31/03/2022</a:t>
            </a:fld>
            <a:endParaRPr lang="it-IT"/>
          </a:p>
        </p:txBody>
      </p:sp>
      <p:sp>
        <p:nvSpPr>
          <p:cNvPr id="5" name="Footer Placeholder 4">
            <a:extLst>
              <a:ext uri="{FF2B5EF4-FFF2-40B4-BE49-F238E27FC236}">
                <a16:creationId xmlns:a16="http://schemas.microsoft.com/office/drawing/2014/main" id="{BE3CF208-56E9-490E-8E28-15E8CA40C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05352B29-E22E-4872-82B4-110C678E0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FF5F7-111E-4F9E-BF39-BEB89AD0CD0D}" type="slidenum">
              <a:rPr lang="it-IT" smtClean="0"/>
              <a:t>‹N›</a:t>
            </a:fld>
            <a:endParaRPr lang="it-IT"/>
          </a:p>
        </p:txBody>
      </p:sp>
    </p:spTree>
    <p:extLst>
      <p:ext uri="{BB962C8B-B14F-4D97-AF65-F5344CB8AC3E}">
        <p14:creationId xmlns:p14="http://schemas.microsoft.com/office/powerpoint/2010/main" val="409328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4162567" y="818984"/>
            <a:ext cx="6714699" cy="3178689"/>
          </a:xfrm>
        </p:spPr>
        <p:txBody>
          <a:bodyPr>
            <a:normAutofit/>
          </a:bodyPr>
          <a:lstStyle/>
          <a:p>
            <a:pPr algn="l"/>
            <a:r>
              <a:rPr lang="it-IT" sz="4800">
                <a:solidFill>
                  <a:srgbClr val="FFFFFF"/>
                </a:solidFill>
              </a:rPr>
              <a:t>MHW1</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4285397" y="4960961"/>
            <a:ext cx="7055893" cy="1078054"/>
          </a:xfrm>
        </p:spPr>
        <p:txBody>
          <a:bodyPr>
            <a:normAutofit fontScale="92500" lnSpcReduction="20000"/>
          </a:bodyPr>
          <a:lstStyle/>
          <a:p>
            <a:pPr algn="l"/>
            <a:r>
              <a:rPr lang="it-IT" dirty="0">
                <a:solidFill>
                  <a:srgbClr val="FFFFFF"/>
                </a:solidFill>
              </a:rPr>
              <a:t>Alfonso Gabriele Tinaglia </a:t>
            </a:r>
          </a:p>
          <a:p>
            <a:pPr algn="l"/>
            <a:r>
              <a:rPr lang="it-IT" dirty="0">
                <a:solidFill>
                  <a:srgbClr val="FFFFFF"/>
                </a:solidFill>
              </a:rPr>
              <a:t>1000006087</a:t>
            </a:r>
          </a:p>
          <a:p>
            <a:pPr algn="l"/>
            <a:r>
              <a:rPr lang="it-IT" dirty="0">
                <a:solidFill>
                  <a:srgbClr val="FFFFFF"/>
                </a:solidFill>
              </a:rPr>
              <a:t>01/04/2022</a:t>
            </a: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500"/>
                                  </p:stCondLst>
                                  <p:iterate>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a:solidFill>
                  <a:srgbClr val="FFFFFF"/>
                </a:solidFill>
              </a:rPr>
              <a:t>Descrizione del progetto</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810259" y="649480"/>
            <a:ext cx="6555347" cy="5546047"/>
          </a:xfrm>
        </p:spPr>
        <p:txBody>
          <a:bodyPr anchor="ctr">
            <a:normAutofit/>
          </a:bodyPr>
          <a:lstStyle/>
          <a:p>
            <a:pPr marL="457200" lvl="1" indent="0">
              <a:buNone/>
            </a:pPr>
            <a:r>
              <a:rPr lang="it-IT" sz="2000" dirty="0"/>
              <a:t>Il mio progetto si basa sul proporre un sito web di una realtà culinaria. Sul mio sito sarà possibile visionare il menù, avere informazioni sulla brigata del ristorante, prenotare un dolce per una determinata data e  prenotare un tavolo.</a:t>
            </a:r>
          </a:p>
        </p:txBody>
      </p:sp>
    </p:spTree>
    <p:extLst>
      <p:ext uri="{BB962C8B-B14F-4D97-AF65-F5344CB8AC3E}">
        <p14:creationId xmlns:p14="http://schemas.microsoft.com/office/powerpoint/2010/main" val="269391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Layout complessivo HTML+CSS</a:t>
            </a:r>
          </a:p>
        </p:txBody>
      </p:sp>
      <p:pic>
        <p:nvPicPr>
          <p:cNvPr id="11" name="Segnaposto contenuto 10">
            <a:extLst>
              <a:ext uri="{FF2B5EF4-FFF2-40B4-BE49-F238E27FC236}">
                <a16:creationId xmlns:a16="http://schemas.microsoft.com/office/drawing/2014/main" id="{29F78239-E742-46A5-840F-2453465B7A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4476" y="-47113"/>
            <a:ext cx="3373081" cy="6894975"/>
          </a:xfrm>
        </p:spPr>
      </p:pic>
    </p:spTree>
    <p:extLst>
      <p:ext uri="{BB962C8B-B14F-4D97-AF65-F5344CB8AC3E}">
        <p14:creationId xmlns:p14="http://schemas.microsoft.com/office/powerpoint/2010/main" val="2861803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801360" y="5742585"/>
            <a:ext cx="10906008" cy="1115415"/>
          </a:xfrm>
        </p:spPr>
        <p:txBody>
          <a:bodyPr vert="horz" lIns="91440" tIns="45720" rIns="91440" bIns="45720" rtlCol="0" anchor="b">
            <a:normAutofit/>
          </a:bodyPr>
          <a:lstStyle/>
          <a:p>
            <a:pPr algn="ctr"/>
            <a:r>
              <a:rPr lang="en-US" sz="6000" dirty="0"/>
              <a:t>Header</a:t>
            </a:r>
          </a:p>
        </p:txBody>
      </p:sp>
      <p:pic>
        <p:nvPicPr>
          <p:cNvPr id="15" name="Immagine 14" descr="Immagine che contiene testo&#10;&#10;Descrizione generata automaticamente">
            <a:extLst>
              <a:ext uri="{FF2B5EF4-FFF2-40B4-BE49-F238E27FC236}">
                <a16:creationId xmlns:a16="http://schemas.microsoft.com/office/drawing/2014/main" id="{E932A8D7-22DD-406C-BDA3-C0F3DC543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16223"/>
            <a:ext cx="6286178" cy="3463812"/>
          </a:xfrm>
          <a:prstGeom prst="rect">
            <a:avLst/>
          </a:prstGeom>
        </p:spPr>
      </p:pic>
      <p:pic>
        <p:nvPicPr>
          <p:cNvPr id="11" name="Segnaposto contenuto 10" descr="Immagine che contiene testo, monitor, screenshot&#10;&#10;Descrizione generata automaticamente">
            <a:extLst>
              <a:ext uri="{FF2B5EF4-FFF2-40B4-BE49-F238E27FC236}">
                <a16:creationId xmlns:a16="http://schemas.microsoft.com/office/drawing/2014/main" id="{1FDFD538-9B3A-443E-9084-8CAF2529F3D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02120" y="0"/>
            <a:ext cx="2489880" cy="6384313"/>
          </a:xfrm>
          <a:prstGeom prst="rect">
            <a:avLst/>
          </a:prstGeom>
        </p:spPr>
      </p:pic>
      <p:pic>
        <p:nvPicPr>
          <p:cNvPr id="19" name="Immagine 18" descr="Immagine che contiene testo, segnale&#10;&#10;Descrizione generata automaticamente">
            <a:extLst>
              <a:ext uri="{FF2B5EF4-FFF2-40B4-BE49-F238E27FC236}">
                <a16:creationId xmlns:a16="http://schemas.microsoft.com/office/drawing/2014/main" id="{1E176683-52F8-4A85-995F-C685A083D1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4977"/>
            <a:ext cx="6844196" cy="2361246"/>
          </a:xfrm>
          <a:prstGeom prst="rect">
            <a:avLst/>
          </a:prstGeom>
        </p:spPr>
      </p:pic>
      <p:cxnSp>
        <p:nvCxnSpPr>
          <p:cNvPr id="35" name="Straight Connector 24">
            <a:extLst>
              <a:ext uri="{FF2B5EF4-FFF2-40B4-BE49-F238E27FC236}">
                <a16:creationId xmlns:a16="http://schemas.microsoft.com/office/drawing/2014/main" id="{8F880EF2-DF79-4D9D-8F11-E91D48C797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778706"/>
            <a:ext cx="9144000" cy="0"/>
          </a:xfrm>
          <a:prstGeom prst="line">
            <a:avLst/>
          </a:prstGeom>
          <a:ln w="19050">
            <a:solidFill>
              <a:srgbClr val="2A91FE"/>
            </a:solidFill>
          </a:ln>
        </p:spPr>
        <p:style>
          <a:lnRef idx="1">
            <a:schemeClr val="accent1"/>
          </a:lnRef>
          <a:fillRef idx="0">
            <a:schemeClr val="accent1"/>
          </a:fillRef>
          <a:effectRef idx="0">
            <a:schemeClr val="accent1"/>
          </a:effectRef>
          <a:fontRef idx="minor">
            <a:schemeClr val="tx1"/>
          </a:fontRef>
        </p:style>
      </p:cxnSp>
      <p:pic>
        <p:nvPicPr>
          <p:cNvPr id="22" name="Immagine 21" descr="Immagine che contiene testo, monitor, schermo, screenshot&#10;&#10;Descrizione generata automaticamente">
            <a:extLst>
              <a:ext uri="{FF2B5EF4-FFF2-40B4-BE49-F238E27FC236}">
                <a16:creationId xmlns:a16="http://schemas.microsoft.com/office/drawing/2014/main" id="{42ABF88D-44AD-4AC2-9C22-393894A6EF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7538" y="2268522"/>
            <a:ext cx="2614582" cy="3510184"/>
          </a:xfrm>
          <a:prstGeom prst="rect">
            <a:avLst/>
          </a:prstGeom>
        </p:spPr>
      </p:pic>
      <p:sp>
        <p:nvSpPr>
          <p:cNvPr id="23" name="Rettangolo 22">
            <a:extLst>
              <a:ext uri="{FF2B5EF4-FFF2-40B4-BE49-F238E27FC236}">
                <a16:creationId xmlns:a16="http://schemas.microsoft.com/office/drawing/2014/main" id="{3A347550-FAED-45B2-B095-313F9786518E}"/>
              </a:ext>
            </a:extLst>
          </p:cNvPr>
          <p:cNvSpPr/>
          <p:nvPr/>
        </p:nvSpPr>
        <p:spPr>
          <a:xfrm>
            <a:off x="5817208" y="1945563"/>
            <a:ext cx="3427153" cy="369332"/>
          </a:xfrm>
          <a:prstGeom prst="rect">
            <a:avLst/>
          </a:prstGeom>
          <a:noFill/>
        </p:spPr>
        <p:txBody>
          <a:bodyPr wrap="square" lIns="91440" tIns="45720" rIns="91440" bIns="45720">
            <a:spAutoFit/>
          </a:bodyPr>
          <a:lstStyle/>
          <a:p>
            <a:pPr algn="ctr"/>
            <a:r>
              <a:rPr lang="it-IT" b="0" cap="none" spc="0" dirty="0" err="1">
                <a:ln w="0"/>
                <a:solidFill>
                  <a:schemeClr val="tx1"/>
                </a:solidFill>
                <a:effectLst>
                  <a:outerShdw blurRad="38100" dist="19050" dir="2700000" algn="tl" rotWithShape="0">
                    <a:schemeClr val="dk1">
                      <a:alpha val="40000"/>
                    </a:schemeClr>
                  </a:outerShdw>
                </a:effectLst>
              </a:rPr>
              <a:t>Css</a:t>
            </a:r>
            <a:r>
              <a:rPr lang="it-IT" b="0" cap="none" spc="0" dirty="0">
                <a:ln w="0"/>
                <a:solidFill>
                  <a:schemeClr val="tx1"/>
                </a:solidFill>
                <a:effectLst>
                  <a:outerShdw blurRad="38100" dist="19050" dir="2700000" algn="tl" rotWithShape="0">
                    <a:schemeClr val="dk1">
                      <a:alpha val="40000"/>
                    </a:schemeClr>
                  </a:outerShdw>
                </a:effectLst>
              </a:rPr>
              <a:t> mobile</a:t>
            </a:r>
          </a:p>
        </p:txBody>
      </p:sp>
    </p:spTree>
    <p:extLst>
      <p:ext uri="{BB962C8B-B14F-4D97-AF65-F5344CB8AC3E}">
        <p14:creationId xmlns:p14="http://schemas.microsoft.com/office/powerpoint/2010/main" val="3250376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a:solidFill>
                  <a:srgbClr val="FFFFFF"/>
                </a:solidFill>
              </a:rPr>
              <a:t>Menù navigazione</a:t>
            </a:r>
            <a:endParaRPr lang="it-IT" sz="4000" dirty="0">
              <a:solidFill>
                <a:srgbClr val="FFFFFF"/>
              </a:solidFill>
            </a:endParaRPr>
          </a:p>
        </p:txBody>
      </p:sp>
      <p:pic>
        <p:nvPicPr>
          <p:cNvPr id="5" name="Segnaposto contenuto 4">
            <a:extLst>
              <a:ext uri="{FF2B5EF4-FFF2-40B4-BE49-F238E27FC236}">
                <a16:creationId xmlns:a16="http://schemas.microsoft.com/office/drawing/2014/main" id="{F25E02AE-050E-4882-83A0-B0A88DDB96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30019" y="405869"/>
            <a:ext cx="3361981" cy="2653328"/>
          </a:xfrm>
        </p:spPr>
      </p:pic>
      <p:pic>
        <p:nvPicPr>
          <p:cNvPr id="7" name="Immagine 6">
            <a:extLst>
              <a:ext uri="{FF2B5EF4-FFF2-40B4-BE49-F238E27FC236}">
                <a16:creationId xmlns:a16="http://schemas.microsoft.com/office/drawing/2014/main" id="{CEB9A122-A4C8-46D0-ACFD-21F94D82ED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6285" y="3059197"/>
            <a:ext cx="3272667" cy="2233373"/>
          </a:xfrm>
          <a:prstGeom prst="rect">
            <a:avLst/>
          </a:prstGeom>
        </p:spPr>
      </p:pic>
      <p:pic>
        <p:nvPicPr>
          <p:cNvPr id="11" name="Immagine 10">
            <a:extLst>
              <a:ext uri="{FF2B5EF4-FFF2-40B4-BE49-F238E27FC236}">
                <a16:creationId xmlns:a16="http://schemas.microsoft.com/office/drawing/2014/main" id="{7B2250E4-14F4-494E-BF06-F338B34F65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3865" y="5303165"/>
            <a:ext cx="2995087" cy="1534519"/>
          </a:xfrm>
          <a:prstGeom prst="rect">
            <a:avLst/>
          </a:prstGeom>
        </p:spPr>
      </p:pic>
      <p:pic>
        <p:nvPicPr>
          <p:cNvPr id="15" name="Immagine 14">
            <a:extLst>
              <a:ext uri="{FF2B5EF4-FFF2-40B4-BE49-F238E27FC236}">
                <a16:creationId xmlns:a16="http://schemas.microsoft.com/office/drawing/2014/main" id="{C8505308-2B3C-4675-B52E-5AFB687DCA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5869" y="11145"/>
            <a:ext cx="10883083" cy="411749"/>
          </a:xfrm>
          <a:prstGeom prst="rect">
            <a:avLst/>
          </a:prstGeom>
        </p:spPr>
      </p:pic>
      <p:pic>
        <p:nvPicPr>
          <p:cNvPr id="19" name="Immagine 18" descr="Immagine che contiene testo, elettronico, schermo, vicino&#10;&#10;Descrizione generata automaticamente">
            <a:extLst>
              <a:ext uri="{FF2B5EF4-FFF2-40B4-BE49-F238E27FC236}">
                <a16:creationId xmlns:a16="http://schemas.microsoft.com/office/drawing/2014/main" id="{F5016180-EED3-48EB-9D09-3B1BD933A5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95853" y="405869"/>
            <a:ext cx="4117532" cy="2420861"/>
          </a:xfrm>
          <a:prstGeom prst="rect">
            <a:avLst/>
          </a:prstGeom>
        </p:spPr>
      </p:pic>
    </p:spTree>
    <p:extLst>
      <p:ext uri="{BB962C8B-B14F-4D97-AF65-F5344CB8AC3E}">
        <p14:creationId xmlns:p14="http://schemas.microsoft.com/office/powerpoint/2010/main" val="3560495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28F64C6-FE22-4FC1-A763-DFCC51481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261224" y="4577975"/>
            <a:ext cx="7539349" cy="1899827"/>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03468" y="4784034"/>
            <a:ext cx="6829520" cy="819945"/>
          </a:xfrm>
        </p:spPr>
        <p:txBody>
          <a:bodyPr vert="horz" lIns="91440" tIns="45720" rIns="91440" bIns="45720" rtlCol="0" anchor="b">
            <a:normAutofit fontScale="90000"/>
          </a:bodyPr>
          <a:lstStyle/>
          <a:p>
            <a:r>
              <a:rPr lang="en-US" sz="4000" dirty="0">
                <a:solidFill>
                  <a:srgbClr val="FFFFFF"/>
                </a:solidFill>
              </a:rPr>
              <a:t>  </a:t>
            </a:r>
            <a:r>
              <a:rPr lang="en-US" sz="4000" dirty="0"/>
              <a:t>&lt;-</a:t>
            </a:r>
            <a:r>
              <a:rPr lang="en-US" sz="4000" dirty="0" err="1"/>
              <a:t>css</a:t>
            </a:r>
            <a:r>
              <a:rPr lang="en-US" sz="4000" dirty="0"/>
              <a:t> mobile</a:t>
            </a:r>
            <a:br>
              <a:rPr lang="en-US" sz="4000" kern="1200" dirty="0">
                <a:solidFill>
                  <a:srgbClr val="FFFFFF"/>
                </a:solidFill>
                <a:latin typeface="+mj-lt"/>
                <a:ea typeface="+mj-ea"/>
                <a:cs typeface="+mj-cs"/>
              </a:rPr>
            </a:br>
            <a:br>
              <a:rPr lang="en-US" sz="4000" kern="1200" dirty="0">
                <a:solidFill>
                  <a:srgbClr val="FFFFFF"/>
                </a:solidFill>
                <a:latin typeface="+mj-lt"/>
                <a:ea typeface="+mj-ea"/>
                <a:cs typeface="+mj-cs"/>
              </a:rPr>
            </a:br>
            <a:br>
              <a:rPr lang="en-US" sz="4000" kern="1200" dirty="0">
                <a:solidFill>
                  <a:srgbClr val="FFFFFF"/>
                </a:solidFill>
                <a:latin typeface="+mj-lt"/>
                <a:ea typeface="+mj-ea"/>
                <a:cs typeface="+mj-cs"/>
              </a:rPr>
            </a:br>
            <a:br>
              <a:rPr lang="en-US" sz="4000" kern="1200" dirty="0">
                <a:solidFill>
                  <a:srgbClr val="FFFFFF"/>
                </a:solidFill>
                <a:latin typeface="+mj-lt"/>
                <a:ea typeface="+mj-ea"/>
                <a:cs typeface="+mj-cs"/>
              </a:rPr>
            </a:br>
            <a:br>
              <a:rPr lang="en-US" sz="4000" kern="1200" dirty="0">
                <a:solidFill>
                  <a:srgbClr val="FFFFFF"/>
                </a:solidFill>
                <a:latin typeface="+mj-lt"/>
                <a:ea typeface="+mj-ea"/>
                <a:cs typeface="+mj-cs"/>
              </a:rPr>
            </a:br>
            <a:r>
              <a:rPr lang="en-US" sz="4000" kern="1200" dirty="0" err="1">
                <a:solidFill>
                  <a:srgbClr val="FFFFFF"/>
                </a:solidFill>
                <a:latin typeface="+mj-lt"/>
                <a:ea typeface="+mj-ea"/>
                <a:cs typeface="+mj-cs"/>
              </a:rPr>
              <a:t>Sezione</a:t>
            </a:r>
            <a:r>
              <a:rPr lang="en-US" sz="4000" kern="1200" dirty="0">
                <a:solidFill>
                  <a:srgbClr val="FFFFFF"/>
                </a:solidFill>
                <a:latin typeface="+mj-lt"/>
                <a:ea typeface="+mj-ea"/>
                <a:cs typeface="+mj-cs"/>
              </a:rPr>
              <a:t> </a:t>
            </a:r>
            <a:r>
              <a:rPr lang="en-US" sz="4000" kern="1200" dirty="0" err="1">
                <a:solidFill>
                  <a:srgbClr val="FFFFFF"/>
                </a:solidFill>
                <a:latin typeface="+mj-lt"/>
                <a:ea typeface="+mj-ea"/>
                <a:cs typeface="+mj-cs"/>
              </a:rPr>
              <a:t>contenuti</a:t>
            </a:r>
            <a:endParaRPr lang="en-US" sz="4000" kern="1200" dirty="0">
              <a:solidFill>
                <a:srgbClr val="FFFFFF"/>
              </a:solidFill>
              <a:latin typeface="+mj-lt"/>
              <a:ea typeface="+mj-ea"/>
              <a:cs typeface="+mj-cs"/>
            </a:endParaRPr>
          </a:p>
        </p:txBody>
      </p:sp>
      <p:pic>
        <p:nvPicPr>
          <p:cNvPr id="5" name="Segnaposto contenuto 4" descr="Immagine che contiene testo&#10;&#10;Descrizione generata automaticamente">
            <a:extLst>
              <a:ext uri="{FF2B5EF4-FFF2-40B4-BE49-F238E27FC236}">
                <a16:creationId xmlns:a16="http://schemas.microsoft.com/office/drawing/2014/main" id="{4CC61B72-9A36-49B6-98D9-9D8A0DC4A4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74" y="0"/>
            <a:ext cx="2579451" cy="5057748"/>
          </a:xfrm>
          <a:prstGeom prst="rect">
            <a:avLst/>
          </a:prstGeom>
        </p:spPr>
      </p:pic>
      <p:pic>
        <p:nvPicPr>
          <p:cNvPr id="11" name="Immagine 10" descr="Immagine che contiene testo, interni&#10;&#10;Descrizione generata automaticamente">
            <a:extLst>
              <a:ext uri="{FF2B5EF4-FFF2-40B4-BE49-F238E27FC236}">
                <a16:creationId xmlns:a16="http://schemas.microsoft.com/office/drawing/2014/main" id="{C714C15A-55A2-48D3-9322-FE1074A36A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9643" y="0"/>
            <a:ext cx="6211126" cy="2484451"/>
          </a:xfrm>
          <a:prstGeom prst="rect">
            <a:avLst/>
          </a:prstGeom>
        </p:spPr>
      </p:pic>
      <p:pic>
        <p:nvPicPr>
          <p:cNvPr id="7" name="Immagine 6" descr="Immagine che contiene testo, monitor, schermo, screenshot&#10;&#10;Descrizione generata automaticamente">
            <a:extLst>
              <a:ext uri="{FF2B5EF4-FFF2-40B4-BE49-F238E27FC236}">
                <a16:creationId xmlns:a16="http://schemas.microsoft.com/office/drawing/2014/main" id="{BACC7B76-AE02-4739-AD8A-A51CCF5821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7425" y="2506564"/>
            <a:ext cx="2240711" cy="2013804"/>
          </a:xfrm>
          <a:prstGeom prst="rect">
            <a:avLst/>
          </a:prstGeom>
        </p:spPr>
      </p:pic>
      <p:pic>
        <p:nvPicPr>
          <p:cNvPr id="19" name="Immagine 18" descr="Immagine che contiene testo&#10;&#10;Descrizione generata automaticamente">
            <a:extLst>
              <a:ext uri="{FF2B5EF4-FFF2-40B4-BE49-F238E27FC236}">
                <a16:creationId xmlns:a16="http://schemas.microsoft.com/office/drawing/2014/main" id="{3E208B05-8D4E-4DA1-8ADF-0667A52516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30769" y="1042"/>
            <a:ext cx="3559389" cy="4432013"/>
          </a:xfrm>
          <a:prstGeom prst="rect">
            <a:avLst/>
          </a:prstGeom>
        </p:spPr>
      </p:pic>
      <p:cxnSp>
        <p:nvCxnSpPr>
          <p:cNvPr id="27" name="Straight Connector 26">
            <a:extLst>
              <a:ext uri="{FF2B5EF4-FFF2-40B4-BE49-F238E27FC236}">
                <a16:creationId xmlns:a16="http://schemas.microsoft.com/office/drawing/2014/main" id="{5C34627B-48E6-4F4D-B843-97717A86B4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19934" y="5694097"/>
            <a:ext cx="5486400" cy="0"/>
          </a:xfrm>
          <a:prstGeom prst="line">
            <a:avLst/>
          </a:prstGeom>
          <a:ln w="15875">
            <a:solidFill>
              <a:srgbClr val="D9D9D9"/>
            </a:solidFill>
          </a:ln>
        </p:spPr>
        <p:style>
          <a:lnRef idx="1">
            <a:schemeClr val="accent1"/>
          </a:lnRef>
          <a:fillRef idx="0">
            <a:schemeClr val="accent1"/>
          </a:fillRef>
          <a:effectRef idx="0">
            <a:schemeClr val="accent1"/>
          </a:effectRef>
          <a:fontRef idx="minor">
            <a:schemeClr val="tx1"/>
          </a:fontRef>
        </p:style>
      </p:cxnSp>
      <p:pic>
        <p:nvPicPr>
          <p:cNvPr id="15" name="Immagine 14" descr="Immagine che contiene testo&#10;&#10;Descrizione generata automaticamente">
            <a:extLst>
              <a:ext uri="{FF2B5EF4-FFF2-40B4-BE49-F238E27FC236}">
                <a16:creationId xmlns:a16="http://schemas.microsoft.com/office/drawing/2014/main" id="{776CBFD2-25AA-4CFF-845B-2DDDF91A04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975" y="5172963"/>
            <a:ext cx="3352267" cy="1638886"/>
          </a:xfrm>
          <a:prstGeom prst="rect">
            <a:avLst/>
          </a:prstGeom>
        </p:spPr>
      </p:pic>
    </p:spTree>
    <p:extLst>
      <p:ext uri="{BB962C8B-B14F-4D97-AF65-F5344CB8AC3E}">
        <p14:creationId xmlns:p14="http://schemas.microsoft.com/office/powerpoint/2010/main" val="994131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Footer</a:t>
            </a:r>
          </a:p>
        </p:txBody>
      </p:sp>
      <p:pic>
        <p:nvPicPr>
          <p:cNvPr id="5" name="Segnaposto contenuto 4" descr="Immagine che contiene testo&#10;&#10;Descrizione generata automaticamente">
            <a:extLst>
              <a:ext uri="{FF2B5EF4-FFF2-40B4-BE49-F238E27FC236}">
                <a16:creationId xmlns:a16="http://schemas.microsoft.com/office/drawing/2014/main" id="{0A7E16EB-D1D4-47C0-97E6-2070DE9462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84" y="2138546"/>
            <a:ext cx="3174604" cy="4363046"/>
          </a:xfrm>
        </p:spPr>
      </p:pic>
      <p:pic>
        <p:nvPicPr>
          <p:cNvPr id="7" name="Immagine 6" descr="Immagine che contiene testo&#10;&#10;Descrizione generata automaticamente">
            <a:extLst>
              <a:ext uri="{FF2B5EF4-FFF2-40B4-BE49-F238E27FC236}">
                <a16:creationId xmlns:a16="http://schemas.microsoft.com/office/drawing/2014/main" id="{4A955A4B-919F-4154-B46B-335BBD74DB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360" y="2884316"/>
            <a:ext cx="4317576" cy="1585658"/>
          </a:xfrm>
          <a:prstGeom prst="rect">
            <a:avLst/>
          </a:prstGeom>
        </p:spPr>
      </p:pic>
      <p:pic>
        <p:nvPicPr>
          <p:cNvPr id="11" name="Immagine 10" descr="Immagine che contiene testo, schermo, nero, screenshot&#10;&#10;Descrizione generata automaticamente">
            <a:extLst>
              <a:ext uri="{FF2B5EF4-FFF2-40B4-BE49-F238E27FC236}">
                <a16:creationId xmlns:a16="http://schemas.microsoft.com/office/drawing/2014/main" id="{25B1AFBD-C94A-440B-9D29-B4E327E26A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7665" y="4469974"/>
            <a:ext cx="6128318" cy="2197194"/>
          </a:xfrm>
          <a:prstGeom prst="rect">
            <a:avLst/>
          </a:prstGeom>
        </p:spPr>
      </p:pic>
      <p:pic>
        <p:nvPicPr>
          <p:cNvPr id="15" name="Immagine 14" descr="Immagine che contiene testo&#10;&#10;Descrizione generata automaticamente">
            <a:extLst>
              <a:ext uri="{FF2B5EF4-FFF2-40B4-BE49-F238E27FC236}">
                <a16:creationId xmlns:a16="http://schemas.microsoft.com/office/drawing/2014/main" id="{4C5817EE-955F-40AC-8534-3BBF00D250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7013" y="0"/>
            <a:ext cx="10474987" cy="2138546"/>
          </a:xfrm>
          <a:prstGeom prst="rect">
            <a:avLst/>
          </a:prstGeom>
        </p:spPr>
      </p:pic>
      <p:sp>
        <p:nvSpPr>
          <p:cNvPr id="17" name="CasellaDiTesto 16">
            <a:extLst>
              <a:ext uri="{FF2B5EF4-FFF2-40B4-BE49-F238E27FC236}">
                <a16:creationId xmlns:a16="http://schemas.microsoft.com/office/drawing/2014/main" id="{E00BFA99-7A36-425B-967B-6A33609FE65E}"/>
              </a:ext>
            </a:extLst>
          </p:cNvPr>
          <p:cNvSpPr txBox="1"/>
          <p:nvPr/>
        </p:nvSpPr>
        <p:spPr>
          <a:xfrm>
            <a:off x="4134810" y="2388026"/>
            <a:ext cx="2285879" cy="923330"/>
          </a:xfrm>
          <a:prstGeom prst="rect">
            <a:avLst/>
          </a:prstGeom>
          <a:noFill/>
        </p:spPr>
        <p:txBody>
          <a:bodyPr wrap="square" rtlCol="0">
            <a:spAutoFit/>
          </a:bodyPr>
          <a:lstStyle/>
          <a:p>
            <a:r>
              <a:rPr lang="it-IT" dirty="0" err="1"/>
              <a:t>Css</a:t>
            </a:r>
            <a:r>
              <a:rPr lang="it-IT" dirty="0"/>
              <a:t> mobile</a:t>
            </a:r>
          </a:p>
          <a:p>
            <a:endParaRPr lang="it-IT" dirty="0"/>
          </a:p>
          <a:p>
            <a:r>
              <a:rPr lang="it-IT" dirty="0"/>
              <a:t>-&gt; </a:t>
            </a:r>
          </a:p>
        </p:txBody>
      </p:sp>
    </p:spTree>
    <p:extLst>
      <p:ext uri="{BB962C8B-B14F-4D97-AF65-F5344CB8AC3E}">
        <p14:creationId xmlns:p14="http://schemas.microsoft.com/office/powerpoint/2010/main" val="1983895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77</Words>
  <Application>Microsoft Office PowerPoint</Application>
  <PresentationFormat>Widescreen</PresentationFormat>
  <Paragraphs>15</Paragraphs>
  <Slides>7</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7</vt:i4>
      </vt:variant>
    </vt:vector>
  </HeadingPairs>
  <TitlesOfParts>
    <vt:vector size="11" baseType="lpstr">
      <vt:lpstr>Arial</vt:lpstr>
      <vt:lpstr>Calibri</vt:lpstr>
      <vt:lpstr>Calibri Light</vt:lpstr>
      <vt:lpstr>Office Theme</vt:lpstr>
      <vt:lpstr>MHW1</vt:lpstr>
      <vt:lpstr>Descrizione del progetto</vt:lpstr>
      <vt:lpstr>Layout complessivo HTML+CSS</vt:lpstr>
      <vt:lpstr>Header</vt:lpstr>
      <vt:lpstr>Menù navigazione</vt:lpstr>
      <vt:lpstr>  &lt;-css mobile     Sezione contenuti</vt:lpstr>
      <vt:lpstr>Footer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ALFONSO GABRIELE TINAGLIA</cp:lastModifiedBy>
  <cp:revision>2</cp:revision>
  <dcterms:created xsi:type="dcterms:W3CDTF">2021-03-24T16:57:46Z</dcterms:created>
  <dcterms:modified xsi:type="dcterms:W3CDTF">2022-03-31T21:45:18Z</dcterms:modified>
</cp:coreProperties>
</file>