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90344" y="-2901"/>
            <a:ext cx="5346700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11804650" cy="21964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80"/>
              <a:t>MHW3</a:t>
            </a:r>
            <a:endParaRPr sz="9000"/>
          </a:p>
          <a:p>
            <a:pPr marL="208915">
              <a:lnSpc>
                <a:spcPct val="100000"/>
              </a:lnSpc>
              <a:spcBef>
                <a:spcPts val="55"/>
              </a:spcBef>
            </a:pPr>
            <a:r>
              <a:rPr dirty="0" sz="5200" spc="210" b="0">
                <a:latin typeface="Tahoma"/>
                <a:cs typeface="Tahoma"/>
              </a:rPr>
              <a:t>Alfonso</a:t>
            </a:r>
            <a:r>
              <a:rPr dirty="0" sz="5200" spc="-290" b="0">
                <a:latin typeface="Tahoma"/>
                <a:cs typeface="Tahoma"/>
              </a:rPr>
              <a:t> </a:t>
            </a:r>
            <a:r>
              <a:rPr dirty="0" sz="5200" spc="200" b="0">
                <a:latin typeface="Tahoma"/>
                <a:cs typeface="Tahoma"/>
              </a:rPr>
              <a:t>Gabriele</a:t>
            </a:r>
            <a:r>
              <a:rPr dirty="0" sz="5200" spc="-285" b="0">
                <a:latin typeface="Tahoma"/>
                <a:cs typeface="Tahoma"/>
              </a:rPr>
              <a:t> </a:t>
            </a:r>
            <a:r>
              <a:rPr dirty="0" sz="5200" spc="95" b="0">
                <a:latin typeface="Tahoma"/>
                <a:cs typeface="Tahoma"/>
              </a:rPr>
              <a:t>Tinaglia</a:t>
            </a:r>
            <a:r>
              <a:rPr dirty="0" sz="5200" spc="-285" b="0">
                <a:latin typeface="Tahoma"/>
                <a:cs typeface="Tahoma"/>
              </a:rPr>
              <a:t> </a:t>
            </a:r>
            <a:r>
              <a:rPr dirty="0" sz="5200" spc="130" b="0">
                <a:latin typeface="Tahoma"/>
                <a:cs typeface="Tahoma"/>
              </a:rPr>
              <a:t>1000006087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58" y="0"/>
            <a:ext cx="80759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235"/>
              <a:t>Api</a:t>
            </a:r>
            <a:r>
              <a:rPr dirty="0" sz="9000" spc="-365"/>
              <a:t> </a:t>
            </a:r>
            <a:r>
              <a:rPr dirty="0" sz="9000" spc="135"/>
              <a:t>overview: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387647" y="4783766"/>
            <a:ext cx="1751330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4355">
              <a:lnSpc>
                <a:spcPct val="115799"/>
              </a:lnSpc>
              <a:spcBef>
                <a:spcPts val="100"/>
              </a:spcBef>
              <a:tabLst>
                <a:tab pos="1449070" algn="l"/>
              </a:tabLst>
            </a:pPr>
            <a:r>
              <a:rPr dirty="0" sz="3400" spc="-45">
                <a:latin typeface="Microsoft Sans Serif"/>
                <a:cs typeface="Microsoft Sans Serif"/>
              </a:rPr>
              <a:t>Per	</a:t>
            </a:r>
            <a:r>
              <a:rPr dirty="0" sz="3400" spc="35">
                <a:latin typeface="Microsoft Sans Serif"/>
                <a:cs typeface="Microsoft Sans Serif"/>
              </a:rPr>
              <a:t>l'implementazione </a:t>
            </a:r>
            <a:r>
              <a:rPr dirty="0" sz="3400" spc="30">
                <a:latin typeface="Microsoft Sans Serif"/>
                <a:cs typeface="Microsoft Sans Serif"/>
              </a:rPr>
              <a:t>del </a:t>
            </a:r>
            <a:r>
              <a:rPr dirty="0" sz="3400" spc="60">
                <a:latin typeface="Microsoft Sans Serif"/>
                <a:cs typeface="Microsoft Sans Serif"/>
              </a:rPr>
              <a:t>terzo </a:t>
            </a:r>
            <a:r>
              <a:rPr dirty="0" sz="3400" spc="-35">
                <a:latin typeface="Microsoft Sans Serif"/>
                <a:cs typeface="Microsoft Sans Serif"/>
              </a:rPr>
              <a:t>MHW </a:t>
            </a:r>
            <a:r>
              <a:rPr dirty="0" sz="3400" spc="105">
                <a:latin typeface="Microsoft Sans Serif"/>
                <a:cs typeface="Microsoft Sans Serif"/>
              </a:rPr>
              <a:t>ho </a:t>
            </a:r>
            <a:r>
              <a:rPr dirty="0" sz="3400" spc="-5">
                <a:latin typeface="Microsoft Sans Serif"/>
                <a:cs typeface="Microsoft Sans Serif"/>
              </a:rPr>
              <a:t>deciso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75">
                <a:latin typeface="Microsoft Sans Serif"/>
                <a:cs typeface="Microsoft Sans Serif"/>
              </a:rPr>
              <a:t>sfruttare </a:t>
            </a:r>
            <a:r>
              <a:rPr dirty="0" sz="3400" spc="-20">
                <a:latin typeface="Microsoft Sans Serif"/>
                <a:cs typeface="Microsoft Sans Serif"/>
              </a:rPr>
              <a:t>le </a:t>
            </a:r>
            <a:r>
              <a:rPr dirty="0" sz="3400" spc="5">
                <a:latin typeface="Microsoft Sans Serif"/>
                <a:cs typeface="Microsoft Sans Serif"/>
              </a:rPr>
              <a:t>api </a:t>
            </a:r>
            <a:r>
              <a:rPr dirty="0" sz="3400" spc="60">
                <a:latin typeface="Microsoft Sans Serif"/>
                <a:cs typeface="Microsoft Sans Serif"/>
              </a:rPr>
              <a:t>di web3forms </a:t>
            </a:r>
            <a:r>
              <a:rPr dirty="0" sz="3400" spc="-25">
                <a:latin typeface="Microsoft Sans Serif"/>
                <a:cs typeface="Microsoft Sans Serif"/>
              </a:rPr>
              <a:t>e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65">
                <a:latin typeface="Microsoft Sans Serif"/>
                <a:cs typeface="Microsoft Sans Serif"/>
              </a:rPr>
              <a:t> </a:t>
            </a:r>
            <a:r>
              <a:rPr dirty="0" sz="3400" spc="15">
                <a:latin typeface="Microsoft Sans Serif"/>
                <a:cs typeface="Microsoft Sans Serif"/>
              </a:rPr>
              <a:t>Instagram</a:t>
            </a:r>
            <a:r>
              <a:rPr dirty="0" sz="3400" spc="-20">
                <a:latin typeface="Microsoft Sans Serif"/>
                <a:cs typeface="Microsoft Sans Serif"/>
              </a:rPr>
              <a:t> </a:t>
            </a:r>
            <a:r>
              <a:rPr dirty="0" sz="3400" spc="-10">
                <a:latin typeface="Microsoft Sans Serif"/>
                <a:cs typeface="Microsoft Sans Serif"/>
              </a:rPr>
              <a:t>(Instagram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-40">
                <a:latin typeface="Microsoft Sans Serif"/>
                <a:cs typeface="Microsoft Sans Serif"/>
              </a:rPr>
              <a:t>basic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-60">
                <a:latin typeface="Microsoft Sans Serif"/>
                <a:cs typeface="Microsoft Sans Serif"/>
              </a:rPr>
              <a:t>display),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45">
                <a:latin typeface="Microsoft Sans Serif"/>
                <a:cs typeface="Microsoft Sans Serif"/>
              </a:rPr>
              <a:t>rispettivamente</a:t>
            </a:r>
            <a:r>
              <a:rPr dirty="0" sz="3400" spc="-20">
                <a:latin typeface="Microsoft Sans Serif"/>
                <a:cs typeface="Microsoft Sans Serif"/>
              </a:rPr>
              <a:t> </a:t>
            </a:r>
            <a:r>
              <a:rPr dirty="0" sz="3400" spc="40">
                <a:latin typeface="Microsoft Sans Serif"/>
                <a:cs typeface="Microsoft Sans Serif"/>
              </a:rPr>
              <a:t>con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5">
                <a:latin typeface="Microsoft Sans Serif"/>
                <a:cs typeface="Microsoft Sans Serif"/>
              </a:rPr>
              <a:t>api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-80">
                <a:latin typeface="Microsoft Sans Serif"/>
                <a:cs typeface="Microsoft Sans Serif"/>
              </a:rPr>
              <a:t>key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-25">
                <a:latin typeface="Microsoft Sans Serif"/>
                <a:cs typeface="Microsoft Sans Serif"/>
              </a:rPr>
              <a:t>e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20">
                <a:latin typeface="Microsoft Sans Serif"/>
                <a:cs typeface="Microsoft Sans Serif"/>
              </a:rPr>
              <a:t>autenticazione</a:t>
            </a:r>
            <a:r>
              <a:rPr dirty="0" sz="3400" spc="-20">
                <a:latin typeface="Microsoft Sans Serif"/>
                <a:cs typeface="Microsoft Sans Serif"/>
              </a:rPr>
              <a:t> </a:t>
            </a:r>
            <a:r>
              <a:rPr dirty="0" sz="3400" spc="-105">
                <a:latin typeface="Microsoft Sans Serif"/>
                <a:cs typeface="Microsoft Sans Serif"/>
              </a:rPr>
              <a:t>OAUTH2.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7" y="0"/>
            <a:ext cx="9025890" cy="524764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325"/>
              </a:spcBef>
            </a:pPr>
            <a:r>
              <a:rPr dirty="0" sz="5600" spc="45" b="1">
                <a:latin typeface="Tahoma"/>
                <a:cs typeface="Tahoma"/>
              </a:rPr>
              <a:t>Instagram</a:t>
            </a:r>
            <a:r>
              <a:rPr dirty="0" sz="5600" spc="-200" b="1">
                <a:latin typeface="Tahoma"/>
                <a:cs typeface="Tahoma"/>
              </a:rPr>
              <a:t> </a:t>
            </a:r>
            <a:r>
              <a:rPr dirty="0" sz="5600" spc="105" b="1">
                <a:latin typeface="Tahoma"/>
                <a:cs typeface="Tahoma"/>
              </a:rPr>
              <a:t>basic</a:t>
            </a:r>
            <a:r>
              <a:rPr dirty="0" sz="5600" spc="-200" b="1">
                <a:latin typeface="Tahoma"/>
                <a:cs typeface="Tahoma"/>
              </a:rPr>
              <a:t> </a:t>
            </a:r>
            <a:r>
              <a:rPr dirty="0" sz="5600" spc="55" b="1">
                <a:latin typeface="Tahoma"/>
                <a:cs typeface="Tahoma"/>
              </a:rPr>
              <a:t>display:</a:t>
            </a:r>
            <a:endParaRPr sz="5600">
              <a:latin typeface="Tahoma"/>
              <a:cs typeface="Tahoma"/>
            </a:endParaRPr>
          </a:p>
          <a:p>
            <a:pPr algn="ctr" marL="12700" marR="308610">
              <a:lnSpc>
                <a:spcPct val="115799"/>
              </a:lnSpc>
              <a:spcBef>
                <a:spcPts val="95"/>
              </a:spcBef>
            </a:pPr>
            <a:r>
              <a:rPr dirty="0" sz="3400" spc="-25">
                <a:latin typeface="Microsoft Sans Serif"/>
                <a:cs typeface="Microsoft Sans Serif"/>
              </a:rPr>
              <a:t>L'api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20">
                <a:latin typeface="Microsoft Sans Serif"/>
                <a:cs typeface="Microsoft Sans Serif"/>
              </a:rPr>
              <a:t>instagram </a:t>
            </a:r>
            <a:r>
              <a:rPr dirty="0" sz="3400" spc="95">
                <a:latin typeface="Microsoft Sans Serif"/>
                <a:cs typeface="Microsoft Sans Serif"/>
              </a:rPr>
              <a:t>permette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50">
                <a:latin typeface="Microsoft Sans Serif"/>
                <a:cs typeface="Microsoft Sans Serif"/>
              </a:rPr>
              <a:t>recuperare </a:t>
            </a:r>
            <a:r>
              <a:rPr dirty="0" sz="3400" spc="55">
                <a:latin typeface="Microsoft Sans Serif"/>
                <a:cs typeface="Microsoft Sans Serif"/>
              </a:rPr>
              <a:t> </a:t>
            </a:r>
            <a:r>
              <a:rPr dirty="0" sz="3400" spc="-15">
                <a:latin typeface="Microsoft Sans Serif"/>
                <a:cs typeface="Microsoft Sans Serif"/>
              </a:rPr>
              <a:t>svariati </a:t>
            </a:r>
            <a:r>
              <a:rPr dirty="0" sz="3400" spc="55">
                <a:latin typeface="Microsoft Sans Serif"/>
                <a:cs typeface="Microsoft Sans Serif"/>
              </a:rPr>
              <a:t>dati </a:t>
            </a:r>
            <a:r>
              <a:rPr dirty="0" sz="3400" spc="5">
                <a:latin typeface="Microsoft Sans Serif"/>
                <a:cs typeface="Microsoft Sans Serif"/>
              </a:rPr>
              <a:t>dal </a:t>
            </a:r>
            <a:r>
              <a:rPr dirty="0" sz="3400" spc="80">
                <a:latin typeface="Microsoft Sans Serif"/>
                <a:cs typeface="Microsoft Sans Serif"/>
              </a:rPr>
              <a:t>profilo </a:t>
            </a:r>
            <a:r>
              <a:rPr dirty="0" sz="3400" spc="-10">
                <a:latin typeface="Microsoft Sans Serif"/>
                <a:cs typeface="Microsoft Sans Serif"/>
              </a:rPr>
              <a:t>selezionato; </a:t>
            </a:r>
            <a:r>
              <a:rPr dirty="0" sz="3400" spc="-15">
                <a:latin typeface="Microsoft Sans Serif"/>
                <a:cs typeface="Microsoft Sans Serif"/>
              </a:rPr>
              <a:t>Nel </a:t>
            </a:r>
            <a:r>
              <a:rPr dirty="0" sz="3400" spc="85">
                <a:latin typeface="Microsoft Sans Serif"/>
                <a:cs typeface="Microsoft Sans Serif"/>
              </a:rPr>
              <a:t>mio </a:t>
            </a:r>
            <a:r>
              <a:rPr dirty="0" sz="3400" spc="90">
                <a:latin typeface="Microsoft Sans Serif"/>
                <a:cs typeface="Microsoft Sans Serif"/>
              </a:rPr>
              <a:t> </a:t>
            </a:r>
            <a:r>
              <a:rPr dirty="0" sz="3400" spc="-55">
                <a:latin typeface="Microsoft Sans Serif"/>
                <a:cs typeface="Microsoft Sans Serif"/>
              </a:rPr>
              <a:t>caso </a:t>
            </a:r>
            <a:r>
              <a:rPr dirty="0" sz="3400" spc="50">
                <a:latin typeface="Microsoft Sans Serif"/>
                <a:cs typeface="Microsoft Sans Serif"/>
              </a:rPr>
              <a:t>l'ho </a:t>
            </a:r>
            <a:r>
              <a:rPr dirty="0" sz="3400">
                <a:latin typeface="Microsoft Sans Serif"/>
                <a:cs typeface="Microsoft Sans Serif"/>
              </a:rPr>
              <a:t>utilizzata </a:t>
            </a:r>
            <a:r>
              <a:rPr dirty="0" sz="3400" spc="95">
                <a:latin typeface="Microsoft Sans Serif"/>
                <a:cs typeface="Microsoft Sans Serif"/>
              </a:rPr>
              <a:t>per </a:t>
            </a:r>
            <a:r>
              <a:rPr dirty="0" sz="3400" spc="50">
                <a:latin typeface="Microsoft Sans Serif"/>
                <a:cs typeface="Microsoft Sans Serif"/>
              </a:rPr>
              <a:t>recuperare </a:t>
            </a:r>
            <a:r>
              <a:rPr dirty="0" sz="3400" spc="-10">
                <a:latin typeface="Microsoft Sans Serif"/>
                <a:cs typeface="Microsoft Sans Serif"/>
              </a:rPr>
              <a:t>il </a:t>
            </a:r>
            <a:r>
              <a:rPr dirty="0" sz="3400" spc="85">
                <a:latin typeface="Microsoft Sans Serif"/>
                <a:cs typeface="Microsoft Sans Serif"/>
              </a:rPr>
              <a:t>nome </a:t>
            </a:r>
            <a:r>
              <a:rPr dirty="0" sz="3400" spc="90">
                <a:latin typeface="Microsoft Sans Serif"/>
                <a:cs typeface="Microsoft Sans Serif"/>
              </a:rPr>
              <a:t> utente </a:t>
            </a:r>
            <a:r>
              <a:rPr dirty="0" sz="3400" spc="-25">
                <a:latin typeface="Microsoft Sans Serif"/>
                <a:cs typeface="Microsoft Sans Serif"/>
              </a:rPr>
              <a:t>e </a:t>
            </a:r>
            <a:r>
              <a:rPr dirty="0" sz="3400" spc="-10">
                <a:latin typeface="Microsoft Sans Serif"/>
                <a:cs typeface="Microsoft Sans Serif"/>
              </a:rPr>
              <a:t>i </a:t>
            </a:r>
            <a:r>
              <a:rPr dirty="0" sz="3400" spc="90">
                <a:latin typeface="Microsoft Sans Serif"/>
                <a:cs typeface="Microsoft Sans Serif"/>
              </a:rPr>
              <a:t>primi </a:t>
            </a:r>
            <a:r>
              <a:rPr dirty="0" sz="3400" spc="114">
                <a:latin typeface="Microsoft Sans Serif"/>
                <a:cs typeface="Microsoft Sans Serif"/>
              </a:rPr>
              <a:t>tre </a:t>
            </a:r>
            <a:r>
              <a:rPr dirty="0" sz="3400" spc="70">
                <a:latin typeface="Microsoft Sans Serif"/>
                <a:cs typeface="Microsoft Sans Serif"/>
              </a:rPr>
              <a:t>post </a:t>
            </a:r>
            <a:r>
              <a:rPr dirty="0" sz="3400" spc="30">
                <a:latin typeface="Microsoft Sans Serif"/>
                <a:cs typeface="Microsoft Sans Serif"/>
              </a:rPr>
              <a:t>del </a:t>
            </a:r>
            <a:r>
              <a:rPr dirty="0" sz="3400" spc="85">
                <a:latin typeface="Microsoft Sans Serif"/>
                <a:cs typeface="Microsoft Sans Serif"/>
              </a:rPr>
              <a:t>mio </a:t>
            </a:r>
            <a:r>
              <a:rPr dirty="0" sz="3400" spc="80">
                <a:latin typeface="Microsoft Sans Serif"/>
                <a:cs typeface="Microsoft Sans Serif"/>
              </a:rPr>
              <a:t>profilo </a:t>
            </a:r>
            <a:r>
              <a:rPr dirty="0" sz="3400" spc="-35">
                <a:latin typeface="Microsoft Sans Serif"/>
                <a:cs typeface="Microsoft Sans Serif"/>
              </a:rPr>
              <a:t>così </a:t>
            </a:r>
            <a:r>
              <a:rPr dirty="0" sz="3400" spc="-30">
                <a:latin typeface="Microsoft Sans Serif"/>
                <a:cs typeface="Microsoft Sans Serif"/>
              </a:rPr>
              <a:t> </a:t>
            </a:r>
            <a:r>
              <a:rPr dirty="0" sz="3400" spc="15">
                <a:latin typeface="Microsoft Sans Serif"/>
                <a:cs typeface="Microsoft Sans Serif"/>
              </a:rPr>
              <a:t>da</a:t>
            </a:r>
            <a:r>
              <a:rPr dirty="0" sz="3400" spc="-30">
                <a:latin typeface="Microsoft Sans Serif"/>
                <a:cs typeface="Microsoft Sans Serif"/>
              </a:rPr>
              <a:t> </a:t>
            </a:r>
            <a:r>
              <a:rPr dirty="0" sz="3400" spc="35">
                <a:latin typeface="Microsoft Sans Serif"/>
                <a:cs typeface="Microsoft Sans Serif"/>
              </a:rPr>
              <a:t>inserire</a:t>
            </a:r>
            <a:r>
              <a:rPr dirty="0" sz="3400" spc="-25">
                <a:latin typeface="Microsoft Sans Serif"/>
                <a:cs typeface="Microsoft Sans Serif"/>
              </a:rPr>
              <a:t> </a:t>
            </a:r>
            <a:r>
              <a:rPr dirty="0" sz="3400" spc="20">
                <a:latin typeface="Microsoft Sans Serif"/>
                <a:cs typeface="Microsoft Sans Serif"/>
              </a:rPr>
              <a:t>tali</a:t>
            </a:r>
            <a:r>
              <a:rPr dirty="0" sz="3400" spc="-30">
                <a:latin typeface="Microsoft Sans Serif"/>
                <a:cs typeface="Microsoft Sans Serif"/>
              </a:rPr>
              <a:t> </a:t>
            </a:r>
            <a:r>
              <a:rPr dirty="0" sz="3400" spc="55">
                <a:latin typeface="Microsoft Sans Serif"/>
                <a:cs typeface="Microsoft Sans Serif"/>
              </a:rPr>
              <a:t>dati</a:t>
            </a:r>
            <a:r>
              <a:rPr dirty="0" sz="3400" spc="-25">
                <a:latin typeface="Microsoft Sans Serif"/>
                <a:cs typeface="Microsoft Sans Serif"/>
              </a:rPr>
              <a:t> </a:t>
            </a:r>
            <a:r>
              <a:rPr dirty="0" sz="3400" spc="50">
                <a:latin typeface="Microsoft Sans Serif"/>
                <a:cs typeface="Microsoft Sans Serif"/>
              </a:rPr>
              <a:t>all'interno</a:t>
            </a:r>
            <a:r>
              <a:rPr dirty="0" sz="3400" spc="-30">
                <a:latin typeface="Microsoft Sans Serif"/>
                <a:cs typeface="Microsoft Sans Serif"/>
              </a:rPr>
              <a:t> </a:t>
            </a:r>
            <a:r>
              <a:rPr dirty="0" sz="3400" spc="-5">
                <a:latin typeface="Microsoft Sans Serif"/>
                <a:cs typeface="Microsoft Sans Serif"/>
              </a:rPr>
              <a:t>della</a:t>
            </a:r>
            <a:r>
              <a:rPr dirty="0" sz="3400" spc="-25">
                <a:latin typeface="Microsoft Sans Serif"/>
                <a:cs typeface="Microsoft Sans Serif"/>
              </a:rPr>
              <a:t> </a:t>
            </a:r>
            <a:r>
              <a:rPr dirty="0" sz="3400" spc="-20">
                <a:latin typeface="Microsoft Sans Serif"/>
                <a:cs typeface="Microsoft Sans Serif"/>
              </a:rPr>
              <a:t>sezione</a:t>
            </a:r>
            <a:r>
              <a:rPr dirty="0" sz="3400" spc="-30">
                <a:latin typeface="Microsoft Sans Serif"/>
                <a:cs typeface="Microsoft Sans Serif"/>
              </a:rPr>
              <a:t>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-885">
                <a:latin typeface="Microsoft Sans Serif"/>
                <a:cs typeface="Microsoft Sans Serif"/>
              </a:rPr>
              <a:t> </a:t>
            </a:r>
            <a:r>
              <a:rPr dirty="0" sz="3400" spc="25">
                <a:latin typeface="Microsoft Sans Serif"/>
                <a:cs typeface="Microsoft Sans Serif"/>
              </a:rPr>
              <a:t>presentazione </a:t>
            </a:r>
            <a:r>
              <a:rPr dirty="0" sz="3400" spc="30">
                <a:latin typeface="Microsoft Sans Serif"/>
                <a:cs typeface="Microsoft Sans Serif"/>
              </a:rPr>
              <a:t>del </a:t>
            </a:r>
            <a:r>
              <a:rPr dirty="0" sz="3400" spc="40">
                <a:latin typeface="Microsoft Sans Serif"/>
                <a:cs typeface="Microsoft Sans Serif"/>
              </a:rPr>
              <a:t>sito </a:t>
            </a:r>
            <a:r>
              <a:rPr dirty="0" sz="3400" spc="-10">
                <a:latin typeface="Microsoft Sans Serif"/>
                <a:cs typeface="Microsoft Sans Serif"/>
              </a:rPr>
              <a:t>web. </a:t>
            </a:r>
            <a:r>
              <a:rPr dirty="0" sz="3400" spc="-85">
                <a:latin typeface="Microsoft Sans Serif"/>
                <a:cs typeface="Microsoft Sans Serif"/>
              </a:rPr>
              <a:t>(Vedesi </a:t>
            </a:r>
            <a:r>
              <a:rPr dirty="0" sz="3400" spc="-5">
                <a:latin typeface="Microsoft Sans Serif"/>
                <a:cs typeface="Microsoft Sans Serif"/>
              </a:rPr>
              <a:t>pagine </a:t>
            </a:r>
            <a:r>
              <a:rPr dirty="0" sz="3400">
                <a:latin typeface="Microsoft Sans Serif"/>
                <a:cs typeface="Microsoft Sans Serif"/>
              </a:rPr>
              <a:t> </a:t>
            </a:r>
            <a:r>
              <a:rPr dirty="0" sz="3400" spc="-85">
                <a:latin typeface="Microsoft Sans Serif"/>
                <a:cs typeface="Microsoft Sans Serif"/>
              </a:rPr>
              <a:t>successive).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Web3Forms: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3556" y="925824"/>
            <a:ext cx="6160770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35">
                <a:latin typeface="Microsoft Sans Serif"/>
                <a:cs typeface="Microsoft Sans Serif"/>
              </a:rPr>
              <a:t>Quest'ultima </a:t>
            </a:r>
            <a:r>
              <a:rPr dirty="0" sz="3400" spc="95">
                <a:latin typeface="Microsoft Sans Serif"/>
                <a:cs typeface="Microsoft Sans Serif"/>
              </a:rPr>
              <a:t>permette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65">
                <a:latin typeface="Microsoft Sans Serif"/>
                <a:cs typeface="Microsoft Sans Serif"/>
              </a:rPr>
              <a:t> </a:t>
            </a:r>
            <a:r>
              <a:rPr dirty="0" sz="3400" spc="50">
                <a:latin typeface="Microsoft Sans Serif"/>
                <a:cs typeface="Microsoft Sans Serif"/>
              </a:rPr>
              <a:t>recuperare </a:t>
            </a:r>
            <a:r>
              <a:rPr dirty="0" sz="3400" spc="-10">
                <a:latin typeface="Microsoft Sans Serif"/>
                <a:cs typeface="Microsoft Sans Serif"/>
              </a:rPr>
              <a:t>i </a:t>
            </a:r>
            <a:r>
              <a:rPr dirty="0" sz="3400" spc="55">
                <a:latin typeface="Microsoft Sans Serif"/>
                <a:cs typeface="Microsoft Sans Serif"/>
              </a:rPr>
              <a:t>dati </a:t>
            </a:r>
            <a:r>
              <a:rPr dirty="0" sz="3400" spc="90">
                <a:latin typeface="Microsoft Sans Serif"/>
                <a:cs typeface="Microsoft Sans Serif"/>
              </a:rPr>
              <a:t>forniti </a:t>
            </a:r>
            <a:r>
              <a:rPr dirty="0" sz="3400" spc="50">
                <a:latin typeface="Microsoft Sans Serif"/>
                <a:cs typeface="Microsoft Sans Serif"/>
              </a:rPr>
              <a:t>in </a:t>
            </a:r>
            <a:r>
              <a:rPr dirty="0" sz="3400" spc="105">
                <a:latin typeface="Microsoft Sans Serif"/>
                <a:cs typeface="Microsoft Sans Serif"/>
              </a:rPr>
              <a:t>input </a:t>
            </a:r>
            <a:r>
              <a:rPr dirty="0" sz="3400" spc="-890">
                <a:latin typeface="Microsoft Sans Serif"/>
                <a:cs typeface="Microsoft Sans Serif"/>
              </a:rPr>
              <a:t> </a:t>
            </a:r>
            <a:r>
              <a:rPr dirty="0" sz="3400" spc="50">
                <a:latin typeface="Microsoft Sans Serif"/>
                <a:cs typeface="Microsoft Sans Serif"/>
              </a:rPr>
              <a:t>dall'utente</a:t>
            </a:r>
            <a:r>
              <a:rPr dirty="0" sz="3400" spc="-35">
                <a:latin typeface="Microsoft Sans Serif"/>
                <a:cs typeface="Microsoft Sans Serif"/>
              </a:rPr>
              <a:t> </a:t>
            </a:r>
            <a:r>
              <a:rPr dirty="0" sz="3400" spc="35">
                <a:latin typeface="Microsoft Sans Serif"/>
                <a:cs typeface="Microsoft Sans Serif"/>
              </a:rPr>
              <a:t>attraverso</a:t>
            </a:r>
            <a:r>
              <a:rPr dirty="0" sz="3400" spc="-35">
                <a:latin typeface="Microsoft Sans Serif"/>
                <a:cs typeface="Microsoft Sans Serif"/>
              </a:rPr>
              <a:t> </a:t>
            </a:r>
            <a:r>
              <a:rPr dirty="0" sz="3400" spc="110">
                <a:latin typeface="Microsoft Sans Serif"/>
                <a:cs typeface="Microsoft Sans Serif"/>
              </a:rPr>
              <a:t>un</a:t>
            </a:r>
            <a:r>
              <a:rPr dirty="0" sz="3400" spc="-35">
                <a:latin typeface="Microsoft Sans Serif"/>
                <a:cs typeface="Microsoft Sans Serif"/>
              </a:rPr>
              <a:t> </a:t>
            </a:r>
            <a:r>
              <a:rPr dirty="0" sz="3400" spc="130">
                <a:latin typeface="Microsoft Sans Serif"/>
                <a:cs typeface="Microsoft Sans Serif"/>
              </a:rPr>
              <a:t>form</a:t>
            </a:r>
            <a:r>
              <a:rPr dirty="0" sz="3400" spc="-35">
                <a:latin typeface="Microsoft Sans Serif"/>
                <a:cs typeface="Microsoft Sans Serif"/>
              </a:rPr>
              <a:t> </a:t>
            </a:r>
            <a:r>
              <a:rPr dirty="0" sz="3400" spc="-25">
                <a:latin typeface="Microsoft Sans Serif"/>
                <a:cs typeface="Microsoft Sans Serif"/>
              </a:rPr>
              <a:t>e </a:t>
            </a:r>
            <a:r>
              <a:rPr dirty="0" sz="3400" spc="-885">
                <a:latin typeface="Microsoft Sans Serif"/>
                <a:cs typeface="Microsoft Sans Serif"/>
              </a:rPr>
              <a:t> </a:t>
            </a:r>
            <a:r>
              <a:rPr dirty="0" sz="3400" spc="60">
                <a:latin typeface="Microsoft Sans Serif"/>
                <a:cs typeface="Microsoft Sans Serif"/>
              </a:rPr>
              <a:t>di </a:t>
            </a:r>
            <a:r>
              <a:rPr dirty="0" sz="3400" spc="5">
                <a:latin typeface="Microsoft Sans Serif"/>
                <a:cs typeface="Microsoft Sans Serif"/>
              </a:rPr>
              <a:t>riceverli </a:t>
            </a:r>
            <a:r>
              <a:rPr dirty="0" sz="3400">
                <a:latin typeface="Microsoft Sans Serif"/>
                <a:cs typeface="Microsoft Sans Serif"/>
              </a:rPr>
              <a:t>(previo </a:t>
            </a:r>
            <a:r>
              <a:rPr dirty="0" sz="3400" spc="10">
                <a:latin typeface="Microsoft Sans Serif"/>
                <a:cs typeface="Microsoft Sans Serif"/>
              </a:rPr>
              <a:t>invio </a:t>
            </a:r>
            <a:r>
              <a:rPr dirty="0" sz="3400" spc="-10">
                <a:latin typeface="Microsoft Sans Serif"/>
                <a:cs typeface="Microsoft Sans Serif"/>
              </a:rPr>
              <a:t>sul sito) </a:t>
            </a:r>
            <a:r>
              <a:rPr dirty="0" sz="3400" spc="-890">
                <a:latin typeface="Microsoft Sans Serif"/>
                <a:cs typeface="Microsoft Sans Serif"/>
              </a:rPr>
              <a:t> </a:t>
            </a:r>
            <a:r>
              <a:rPr dirty="0" sz="3400" spc="-5">
                <a:latin typeface="Microsoft Sans Serif"/>
                <a:cs typeface="Microsoft Sans Serif"/>
              </a:rPr>
              <a:t>nella </a:t>
            </a:r>
            <a:r>
              <a:rPr dirty="0" sz="3400" spc="85">
                <a:latin typeface="Microsoft Sans Serif"/>
                <a:cs typeface="Microsoft Sans Serif"/>
              </a:rPr>
              <a:t>propria </a:t>
            </a:r>
            <a:r>
              <a:rPr dirty="0" sz="3400" spc="5">
                <a:latin typeface="Microsoft Sans Serif"/>
                <a:cs typeface="Microsoft Sans Serif"/>
              </a:rPr>
              <a:t>email </a:t>
            </a:r>
            <a:r>
              <a:rPr dirty="0" sz="3400" spc="35">
                <a:latin typeface="Microsoft Sans Serif"/>
                <a:cs typeface="Microsoft Sans Serif"/>
              </a:rPr>
              <a:t>come </a:t>
            </a:r>
            <a:r>
              <a:rPr dirty="0" sz="3400" spc="40">
                <a:latin typeface="Microsoft Sans Serif"/>
                <a:cs typeface="Microsoft Sans Serif"/>
              </a:rPr>
              <a:t> </a:t>
            </a:r>
            <a:r>
              <a:rPr dirty="0" sz="3400" spc="35">
                <a:latin typeface="Microsoft Sans Serif"/>
                <a:cs typeface="Microsoft Sans Serif"/>
              </a:rPr>
              <a:t>riepilogo </a:t>
            </a:r>
            <a:r>
              <a:rPr dirty="0" sz="3400" spc="60">
                <a:latin typeface="Microsoft Sans Serif"/>
                <a:cs typeface="Microsoft Sans Serif"/>
              </a:rPr>
              <a:t>di contatto. </a:t>
            </a:r>
            <a:r>
              <a:rPr dirty="0" sz="3400" spc="15">
                <a:latin typeface="Microsoft Sans Serif"/>
                <a:cs typeface="Microsoft Sans Serif"/>
              </a:rPr>
              <a:t>L'ho </a:t>
            </a:r>
            <a:r>
              <a:rPr dirty="0" sz="3400" spc="20">
                <a:latin typeface="Microsoft Sans Serif"/>
                <a:cs typeface="Microsoft Sans Serif"/>
              </a:rPr>
              <a:t> </a:t>
            </a:r>
            <a:r>
              <a:rPr dirty="0" sz="3400">
                <a:latin typeface="Microsoft Sans Serif"/>
                <a:cs typeface="Microsoft Sans Serif"/>
              </a:rPr>
              <a:t>utilizzata </a:t>
            </a:r>
            <a:r>
              <a:rPr dirty="0" sz="3400" spc="95">
                <a:latin typeface="Microsoft Sans Serif"/>
                <a:cs typeface="Microsoft Sans Serif"/>
              </a:rPr>
              <a:t>per </a:t>
            </a:r>
            <a:r>
              <a:rPr dirty="0" sz="3400" spc="-50">
                <a:latin typeface="Microsoft Sans Serif"/>
                <a:cs typeface="Microsoft Sans Serif"/>
              </a:rPr>
              <a:t>la </a:t>
            </a:r>
            <a:r>
              <a:rPr dirty="0" sz="3400" spc="-20">
                <a:latin typeface="Microsoft Sans Serif"/>
                <a:cs typeface="Microsoft Sans Serif"/>
              </a:rPr>
              <a:t>sezione </a:t>
            </a:r>
            <a:r>
              <a:rPr dirty="0" sz="3400" spc="-15">
                <a:latin typeface="Microsoft Sans Serif"/>
                <a:cs typeface="Microsoft Sans Serif"/>
              </a:rPr>
              <a:t> </a:t>
            </a:r>
            <a:r>
              <a:rPr dirty="0" sz="3400" spc="30">
                <a:latin typeface="Microsoft Sans Serif"/>
                <a:cs typeface="Microsoft Sans Serif"/>
              </a:rPr>
              <a:t>"contattaci" del </a:t>
            </a:r>
            <a:r>
              <a:rPr dirty="0" sz="3400" spc="5">
                <a:latin typeface="Microsoft Sans Serif"/>
                <a:cs typeface="Microsoft Sans Serif"/>
              </a:rPr>
              <a:t>sito. </a:t>
            </a:r>
            <a:r>
              <a:rPr dirty="0" sz="3400" spc="-60">
                <a:latin typeface="Microsoft Sans Serif"/>
                <a:cs typeface="Microsoft Sans Serif"/>
              </a:rPr>
              <a:t>(vedesi </a:t>
            </a:r>
            <a:r>
              <a:rPr dirty="0" sz="3400" spc="-55">
                <a:latin typeface="Microsoft Sans Serif"/>
                <a:cs typeface="Microsoft Sans Serif"/>
              </a:rPr>
              <a:t> </a:t>
            </a:r>
            <a:r>
              <a:rPr dirty="0" sz="3400" spc="-5">
                <a:latin typeface="Microsoft Sans Serif"/>
                <a:cs typeface="Microsoft Sans Serif"/>
              </a:rPr>
              <a:t>pagine</a:t>
            </a:r>
            <a:r>
              <a:rPr dirty="0" sz="3400" spc="-30">
                <a:latin typeface="Microsoft Sans Serif"/>
                <a:cs typeface="Microsoft Sans Serif"/>
              </a:rPr>
              <a:t> </a:t>
            </a:r>
            <a:r>
              <a:rPr dirty="0" sz="3400" spc="-80">
                <a:latin typeface="Microsoft Sans Serif"/>
                <a:cs typeface="Microsoft Sans Serif"/>
              </a:rPr>
              <a:t>successive)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413" y="502934"/>
            <a:ext cx="15179585" cy="6934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526669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0"/>
              <a:t>Instagram</a:t>
            </a:r>
            <a:r>
              <a:rPr dirty="0" sz="3300" spc="-130"/>
              <a:t> </a:t>
            </a:r>
            <a:r>
              <a:rPr dirty="0" sz="3300" spc="55"/>
              <a:t>basic</a:t>
            </a:r>
            <a:r>
              <a:rPr dirty="0" sz="3300" spc="-130"/>
              <a:t> </a:t>
            </a:r>
            <a:r>
              <a:rPr dirty="0" sz="3300" spc="30"/>
              <a:t>display: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5984" y="6639466"/>
              <a:ext cx="11642014" cy="36475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7341" y="3"/>
              <a:ext cx="10439399" cy="6638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09861"/>
              <a:ext cx="6643036" cy="86771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6671945" cy="6870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350" spc="50"/>
              <a:t>APi</a:t>
            </a:r>
            <a:r>
              <a:rPr dirty="0" sz="4350" spc="-170"/>
              <a:t> </a:t>
            </a:r>
            <a:r>
              <a:rPr dirty="0" sz="4350" spc="25"/>
              <a:t>Instagram</a:t>
            </a:r>
            <a:r>
              <a:rPr dirty="0" sz="4350" spc="-165"/>
              <a:t> </a:t>
            </a:r>
            <a:r>
              <a:rPr dirty="0" sz="4350" spc="145"/>
              <a:t>html</a:t>
            </a:r>
            <a:r>
              <a:rPr dirty="0" sz="4350" spc="-165"/>
              <a:t> </a:t>
            </a:r>
            <a:r>
              <a:rPr dirty="0" sz="4350" spc="100"/>
              <a:t>e</a:t>
            </a:r>
            <a:r>
              <a:rPr dirty="0" sz="4350" spc="-165"/>
              <a:t> </a:t>
            </a:r>
            <a:r>
              <a:rPr dirty="0" sz="4350" spc="-450"/>
              <a:t>JS</a:t>
            </a:r>
            <a:endParaRPr sz="4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8700"/>
            <a:ext cx="18287999" cy="9105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99469"/>
            <a:ext cx="5067935" cy="929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00" spc="-120"/>
              <a:t>WEB3FORMS:</a:t>
            </a:r>
            <a:endParaRPr sz="5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9083"/>
            <a:ext cx="18285460" cy="9618345"/>
            <a:chOff x="0" y="669083"/>
            <a:chExt cx="18285460" cy="9618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21844"/>
              <a:ext cx="11690395" cy="58651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1750" y="669083"/>
              <a:ext cx="6953249" cy="96179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5021" y="549969"/>
            <a:ext cx="8985885" cy="9328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50" spc="-145"/>
              <a:t>WEB3FORMS:</a:t>
            </a:r>
            <a:r>
              <a:rPr dirty="0" sz="5950" spc="-200"/>
              <a:t> </a:t>
            </a:r>
            <a:r>
              <a:rPr dirty="0" sz="5950" spc="95"/>
              <a:t>HTML</a:t>
            </a:r>
            <a:r>
              <a:rPr dirty="0" sz="5950" spc="-200"/>
              <a:t> </a:t>
            </a:r>
            <a:r>
              <a:rPr dirty="0" sz="5950" spc="-400"/>
              <a:t>E</a:t>
            </a:r>
            <a:r>
              <a:rPr dirty="0" sz="5950" spc="-200"/>
              <a:t> </a:t>
            </a:r>
            <a:r>
              <a:rPr dirty="0" sz="5950" spc="-610"/>
              <a:t>JS</a:t>
            </a:r>
            <a:endParaRPr sz="5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Tinaglia</dc:creator>
  <cp:keywords>DAE_AhW4Gbg,BADDz_glSEA</cp:keywords>
  <dc:title>MHW3</dc:title>
  <dcterms:created xsi:type="dcterms:W3CDTF">2022-04-26T18:56:13Z</dcterms:created>
  <dcterms:modified xsi:type="dcterms:W3CDTF">2022-04-26T18:56:13Z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2022-04-26T00:00:00Z</vt:filetime>
  </property>
</Properties>
</file>