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3" r:id="rId7"/>
    <p:sldId id="261" r:id="rId8"/>
    <p:sldId id="275" r:id="rId9"/>
    <p:sldId id="262" r:id="rId10"/>
    <p:sldId id="266" r:id="rId11"/>
    <p:sldId id="267" r:id="rId12"/>
    <p:sldId id="276" r:id="rId13"/>
    <p:sldId id="278" r:id="rId14"/>
    <p:sldId id="268" r:id="rId15"/>
    <p:sldId id="277" r:id="rId16"/>
    <p:sldId id="269"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9" d="100"/>
          <a:sy n="69"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savella" userId="bfde4726ea03e3a6" providerId="LiveId" clId="{D818F7C5-E27A-4DE7-BF18-84656B58FE95}"/>
    <pc:docChg chg="undo custSel addSld delSld modSld sldOrd">
      <pc:chgData name="gabriele savella" userId="bfde4726ea03e3a6" providerId="LiveId" clId="{D818F7C5-E27A-4DE7-BF18-84656B58FE95}" dt="2018-07-31T14:26:10.447" v="2079" actId="20577"/>
      <pc:docMkLst>
        <pc:docMk/>
      </pc:docMkLst>
      <pc:sldChg chg="modSp">
        <pc:chgData name="gabriele savella" userId="bfde4726ea03e3a6" providerId="LiveId" clId="{D818F7C5-E27A-4DE7-BF18-84656B58FE95}" dt="2018-07-31T13:33:17.098" v="1440" actId="1035"/>
        <pc:sldMkLst>
          <pc:docMk/>
          <pc:sldMk cId="2709166311" sldId="256"/>
        </pc:sldMkLst>
        <pc:picChg chg="mod">
          <ac:chgData name="gabriele savella" userId="bfde4726ea03e3a6" providerId="LiveId" clId="{D818F7C5-E27A-4DE7-BF18-84656B58FE95}" dt="2018-07-31T13:33:17.098" v="1440" actId="1035"/>
          <ac:picMkLst>
            <pc:docMk/>
            <pc:sldMk cId="2709166311" sldId="256"/>
            <ac:picMk id="8" creationId="{85CB6D2D-8813-43E7-B47E-82B8760F2A21}"/>
          </ac:picMkLst>
        </pc:picChg>
      </pc:sldChg>
      <pc:sldChg chg="addSp modSp">
        <pc:chgData name="gabriele savella" userId="bfde4726ea03e3a6" providerId="LiveId" clId="{D818F7C5-E27A-4DE7-BF18-84656B58FE95}" dt="2018-07-27T09:20:52.157" v="106" actId="1036"/>
        <pc:sldMkLst>
          <pc:docMk/>
          <pc:sldMk cId="4026921372" sldId="260"/>
        </pc:sldMkLst>
        <pc:spChg chg="mod">
          <ac:chgData name="gabriele savella" userId="bfde4726ea03e3a6" providerId="LiveId" clId="{D818F7C5-E27A-4DE7-BF18-84656B58FE95}" dt="2018-07-27T09:13:12.763" v="9" actId="20577"/>
          <ac:spMkLst>
            <pc:docMk/>
            <pc:sldMk cId="4026921372" sldId="260"/>
            <ac:spMk id="2" creationId="{6E8F40F4-7522-4AA6-BFF7-E3D9E210FBB1}"/>
          </ac:spMkLst>
        </pc:spChg>
        <pc:spChg chg="add mod">
          <ac:chgData name="gabriele savella" userId="bfde4726ea03e3a6" providerId="LiveId" clId="{D818F7C5-E27A-4DE7-BF18-84656B58FE95}" dt="2018-07-27T09:11:45.879" v="5" actId="1076"/>
          <ac:spMkLst>
            <pc:docMk/>
            <pc:sldMk cId="4026921372" sldId="260"/>
            <ac:spMk id="3" creationId="{CE2DF3A4-D467-470E-A073-FCAB08AACF58}"/>
          </ac:spMkLst>
        </pc:spChg>
        <pc:spChg chg="add mod">
          <ac:chgData name="gabriele savella" userId="bfde4726ea03e3a6" providerId="LiveId" clId="{D818F7C5-E27A-4DE7-BF18-84656B58FE95}" dt="2018-07-27T09:20:52.157" v="106" actId="1036"/>
          <ac:spMkLst>
            <pc:docMk/>
            <pc:sldMk cId="4026921372" sldId="260"/>
            <ac:spMk id="4" creationId="{0B0DB2A4-D8C3-4FC4-A6E4-D7E52082F686}"/>
          </ac:spMkLst>
        </pc:spChg>
      </pc:sldChg>
      <pc:sldChg chg="addSp modSp">
        <pc:chgData name="gabriele savella" userId="bfde4726ea03e3a6" providerId="LiveId" clId="{D818F7C5-E27A-4DE7-BF18-84656B58FE95}" dt="2018-07-31T13:28:45.345" v="1391" actId="403"/>
        <pc:sldMkLst>
          <pc:docMk/>
          <pc:sldMk cId="2662429000" sldId="261"/>
        </pc:sldMkLst>
        <pc:spChg chg="add mod">
          <ac:chgData name="gabriele savella" userId="bfde4726ea03e3a6" providerId="LiveId" clId="{D818F7C5-E27A-4DE7-BF18-84656B58FE95}" dt="2018-07-27T09:25:57.148" v="118" actId="20577"/>
          <ac:spMkLst>
            <pc:docMk/>
            <pc:sldMk cId="2662429000" sldId="261"/>
            <ac:spMk id="2" creationId="{6620B7A5-74B1-451B-B894-297C7511F6F0}"/>
          </ac:spMkLst>
        </pc:spChg>
        <pc:spChg chg="add mod">
          <ac:chgData name="gabriele savella" userId="bfde4726ea03e3a6" providerId="LiveId" clId="{D818F7C5-E27A-4DE7-BF18-84656B58FE95}" dt="2018-07-31T13:28:45.345" v="1391" actId="403"/>
          <ac:spMkLst>
            <pc:docMk/>
            <pc:sldMk cId="2662429000" sldId="261"/>
            <ac:spMk id="3" creationId="{37F14223-6368-4C10-BC1D-A140C0EA32DD}"/>
          </ac:spMkLst>
        </pc:spChg>
      </pc:sldChg>
      <pc:sldChg chg="addSp modSp">
        <pc:chgData name="gabriele savella" userId="bfde4726ea03e3a6" providerId="LiveId" clId="{D818F7C5-E27A-4DE7-BF18-84656B58FE95}" dt="2018-07-27T09:53:41.059" v="1389" actId="1076"/>
        <pc:sldMkLst>
          <pc:docMk/>
          <pc:sldMk cId="933776601" sldId="262"/>
        </pc:sldMkLst>
        <pc:spChg chg="add mod">
          <ac:chgData name="gabriele savella" userId="bfde4726ea03e3a6" providerId="LiveId" clId="{D818F7C5-E27A-4DE7-BF18-84656B58FE95}" dt="2018-07-27T09:26:48.977" v="152" actId="20577"/>
          <ac:spMkLst>
            <pc:docMk/>
            <pc:sldMk cId="933776601" sldId="262"/>
            <ac:spMk id="2" creationId="{0996E55E-5EF6-4217-AAE1-A0E2C5D498F8}"/>
          </ac:spMkLst>
        </pc:spChg>
        <pc:spChg chg="add mod">
          <ac:chgData name="gabriele savella" userId="bfde4726ea03e3a6" providerId="LiveId" clId="{D818F7C5-E27A-4DE7-BF18-84656B58FE95}" dt="2018-07-27T09:53:41.059" v="1389" actId="1076"/>
          <ac:spMkLst>
            <pc:docMk/>
            <pc:sldMk cId="933776601" sldId="262"/>
            <ac:spMk id="5" creationId="{2344A81A-AE54-4CC7-8CD6-D9F484DC40A3}"/>
          </ac:spMkLst>
        </pc:spChg>
        <pc:picChg chg="add mod">
          <ac:chgData name="gabriele savella" userId="bfde4726ea03e3a6" providerId="LiveId" clId="{D818F7C5-E27A-4DE7-BF18-84656B58FE95}" dt="2018-07-27T09:52:10.476" v="1340" actId="1076"/>
          <ac:picMkLst>
            <pc:docMk/>
            <pc:sldMk cId="933776601" sldId="262"/>
            <ac:picMk id="4" creationId="{75DFA808-41A3-4882-A6E2-F9960D69F352}"/>
          </ac:picMkLst>
        </pc:picChg>
      </pc:sldChg>
      <pc:sldChg chg="addSp modSp add">
        <pc:chgData name="gabriele savella" userId="bfde4726ea03e3a6" providerId="LiveId" clId="{D818F7C5-E27A-4DE7-BF18-84656B58FE95}" dt="2018-07-27T09:20:21.942" v="90" actId="1076"/>
        <pc:sldMkLst>
          <pc:docMk/>
          <pc:sldMk cId="4270291636" sldId="263"/>
        </pc:sldMkLst>
        <pc:spChg chg="add mod">
          <ac:chgData name="gabriele savella" userId="bfde4726ea03e3a6" providerId="LiveId" clId="{D818F7C5-E27A-4DE7-BF18-84656B58FE95}" dt="2018-07-27T09:16:35.240" v="68" actId="14100"/>
          <ac:spMkLst>
            <pc:docMk/>
            <pc:sldMk cId="4270291636" sldId="263"/>
            <ac:spMk id="3" creationId="{D61BD52C-418E-4158-9E49-C251487CC616}"/>
          </ac:spMkLst>
        </pc:spChg>
        <pc:spChg chg="add mod">
          <ac:chgData name="gabriele savella" userId="bfde4726ea03e3a6" providerId="LiveId" clId="{D818F7C5-E27A-4DE7-BF18-84656B58FE95}" dt="2018-07-27T09:20:21.942" v="90" actId="1076"/>
          <ac:spMkLst>
            <pc:docMk/>
            <pc:sldMk cId="4270291636" sldId="263"/>
            <ac:spMk id="4" creationId="{9FF2923B-5899-40A2-82FC-14A48D3B560C}"/>
          </ac:spMkLst>
        </pc:spChg>
      </pc:sldChg>
      <pc:sldChg chg="addSp modSp add">
        <pc:chgData name="gabriele savella" userId="bfde4726ea03e3a6" providerId="LiveId" clId="{D818F7C5-E27A-4DE7-BF18-84656B58FE95}" dt="2018-07-31T13:30:44.051" v="1438" actId="1076"/>
        <pc:sldMkLst>
          <pc:docMk/>
          <pc:sldMk cId="1452787010" sldId="264"/>
        </pc:sldMkLst>
        <pc:spChg chg="add mod">
          <ac:chgData name="gabriele savella" userId="bfde4726ea03e3a6" providerId="LiveId" clId="{D818F7C5-E27A-4DE7-BF18-84656B58FE95}" dt="2018-07-31T13:30:44.051" v="1438" actId="1076"/>
          <ac:spMkLst>
            <pc:docMk/>
            <pc:sldMk cId="1452787010" sldId="264"/>
            <ac:spMk id="3" creationId="{1FC66CFD-EE7D-4BAD-97E1-66E216ED7AC6}"/>
          </ac:spMkLst>
        </pc:spChg>
      </pc:sldChg>
      <pc:sldChg chg="addSp modSp add del">
        <pc:chgData name="gabriele savella" userId="bfde4726ea03e3a6" providerId="LiveId" clId="{D818F7C5-E27A-4DE7-BF18-84656B58FE95}" dt="2018-07-31T14:24:22.989" v="2058" actId="2696"/>
        <pc:sldMkLst>
          <pc:docMk/>
          <pc:sldMk cId="968047489" sldId="265"/>
        </pc:sldMkLst>
        <pc:spChg chg="add mod">
          <ac:chgData name="gabriele savella" userId="bfde4726ea03e3a6" providerId="LiveId" clId="{D818F7C5-E27A-4DE7-BF18-84656B58FE95}" dt="2018-07-31T13:30:04.644" v="1415" actId="1076"/>
          <ac:spMkLst>
            <pc:docMk/>
            <pc:sldMk cId="968047489" sldId="265"/>
            <ac:spMk id="3" creationId="{37A35358-4CD9-43F9-9F75-7935A0E49B78}"/>
          </ac:spMkLst>
        </pc:spChg>
      </pc:sldChg>
      <pc:sldChg chg="addSp delSp modSp add">
        <pc:chgData name="gabriele savella" userId="bfde4726ea03e3a6" providerId="LiveId" clId="{D818F7C5-E27A-4DE7-BF18-84656B58FE95}" dt="2018-07-31T14:06:13.648" v="1642" actId="313"/>
        <pc:sldMkLst>
          <pc:docMk/>
          <pc:sldMk cId="3622755634" sldId="266"/>
        </pc:sldMkLst>
        <pc:spChg chg="mod">
          <ac:chgData name="gabriele savella" userId="bfde4726ea03e3a6" providerId="LiveId" clId="{D818F7C5-E27A-4DE7-BF18-84656B58FE95}" dt="2018-07-31T13:34:07.227" v="1464" actId="20577"/>
          <ac:spMkLst>
            <pc:docMk/>
            <pc:sldMk cId="3622755634" sldId="266"/>
            <ac:spMk id="2" creationId="{0996E55E-5EF6-4217-AAE1-A0E2C5D498F8}"/>
          </ac:spMkLst>
        </pc:spChg>
        <pc:spChg chg="del mod">
          <ac:chgData name="gabriele savella" userId="bfde4726ea03e3a6" providerId="LiveId" clId="{D818F7C5-E27A-4DE7-BF18-84656B58FE95}" dt="2018-07-31T13:34:15.983" v="1467" actId="313"/>
          <ac:spMkLst>
            <pc:docMk/>
            <pc:sldMk cId="3622755634" sldId="266"/>
            <ac:spMk id="3" creationId="{37A35358-4CD9-43F9-9F75-7935A0E49B78}"/>
          </ac:spMkLst>
        </pc:spChg>
        <pc:spChg chg="add mod">
          <ac:chgData name="gabriele savella" userId="bfde4726ea03e3a6" providerId="LiveId" clId="{D818F7C5-E27A-4DE7-BF18-84656B58FE95}" dt="2018-07-31T14:04:18.340" v="1541" actId="20577"/>
          <ac:spMkLst>
            <pc:docMk/>
            <pc:sldMk cId="3622755634" sldId="266"/>
            <ac:spMk id="20" creationId="{DDA400C0-84C4-463C-BF59-00DD1AD92382}"/>
          </ac:spMkLst>
        </pc:spChg>
        <pc:spChg chg="add mod">
          <ac:chgData name="gabriele savella" userId="bfde4726ea03e3a6" providerId="LiveId" clId="{D818F7C5-E27A-4DE7-BF18-84656B58FE95}" dt="2018-07-31T14:06:13.648" v="1642" actId="313"/>
          <ac:spMkLst>
            <pc:docMk/>
            <pc:sldMk cId="3622755634" sldId="266"/>
            <ac:spMk id="21" creationId="{2198862D-7B8B-4FF5-A01A-7ACF653A5189}"/>
          </ac:spMkLst>
        </pc:spChg>
        <pc:picChg chg="add mod">
          <ac:chgData name="gabriele savella" userId="bfde4726ea03e3a6" providerId="LiveId" clId="{D818F7C5-E27A-4DE7-BF18-84656B58FE95}" dt="2018-07-31T13:58:26.593" v="1469" actId="1076"/>
          <ac:picMkLst>
            <pc:docMk/>
            <pc:sldMk cId="3622755634" sldId="266"/>
            <ac:picMk id="5" creationId="{0CCF5E04-2A7F-45D8-9B9F-9AA2C3AE1CB6}"/>
          </ac:picMkLst>
        </pc:picChg>
        <pc:cxnChg chg="add mod">
          <ac:chgData name="gabriele savella" userId="bfde4726ea03e3a6" providerId="LiveId" clId="{D818F7C5-E27A-4DE7-BF18-84656B58FE95}" dt="2018-07-31T13:59:14.007" v="1471" actId="208"/>
          <ac:cxnSpMkLst>
            <pc:docMk/>
            <pc:sldMk cId="3622755634" sldId="266"/>
            <ac:cxnSpMk id="7" creationId="{C2F66BCB-3792-4C18-A1FA-6FC610F6A23B}"/>
          </ac:cxnSpMkLst>
        </pc:cxnChg>
        <pc:cxnChg chg="add del">
          <ac:chgData name="gabriele savella" userId="bfde4726ea03e3a6" providerId="LiveId" clId="{D818F7C5-E27A-4DE7-BF18-84656B58FE95}" dt="2018-07-31T13:59:48.480" v="1473" actId="478"/>
          <ac:cxnSpMkLst>
            <pc:docMk/>
            <pc:sldMk cId="3622755634" sldId="266"/>
            <ac:cxnSpMk id="8" creationId="{E16D991A-C77C-4C36-A103-560BBB8F6D59}"/>
          </ac:cxnSpMkLst>
        </pc:cxnChg>
        <pc:cxnChg chg="add mod">
          <ac:chgData name="gabriele savella" userId="bfde4726ea03e3a6" providerId="LiveId" clId="{D818F7C5-E27A-4DE7-BF18-84656B58FE95}" dt="2018-07-31T13:59:59.762" v="1475" actId="208"/>
          <ac:cxnSpMkLst>
            <pc:docMk/>
            <pc:sldMk cId="3622755634" sldId="266"/>
            <ac:cxnSpMk id="10" creationId="{DEA7F23F-8D5D-4E08-B365-97DACB2F210B}"/>
          </ac:cxnSpMkLst>
        </pc:cxnChg>
        <pc:cxnChg chg="add mod">
          <ac:chgData name="gabriele savella" userId="bfde4726ea03e3a6" providerId="LiveId" clId="{D818F7C5-E27A-4DE7-BF18-84656B58FE95}" dt="2018-07-31T14:01:25.909" v="1488" actId="1035"/>
          <ac:cxnSpMkLst>
            <pc:docMk/>
            <pc:sldMk cId="3622755634" sldId="266"/>
            <ac:cxnSpMk id="12" creationId="{78A6F745-A637-4371-BEEE-19766EEF3C7E}"/>
          </ac:cxnSpMkLst>
        </pc:cxnChg>
        <pc:cxnChg chg="add del mod">
          <ac:chgData name="gabriele savella" userId="bfde4726ea03e3a6" providerId="LiveId" clId="{D818F7C5-E27A-4DE7-BF18-84656B58FE95}" dt="2018-07-31T14:01:01.262" v="1481" actId="11529"/>
          <ac:cxnSpMkLst>
            <pc:docMk/>
            <pc:sldMk cId="3622755634" sldId="266"/>
            <ac:cxnSpMk id="14" creationId="{1D5CFAF9-3A30-46C1-A4D4-8C26F5F5BF23}"/>
          </ac:cxnSpMkLst>
        </pc:cxnChg>
        <pc:cxnChg chg="add mod">
          <ac:chgData name="gabriele savella" userId="bfde4726ea03e3a6" providerId="LiveId" clId="{D818F7C5-E27A-4DE7-BF18-84656B58FE95}" dt="2018-07-31T14:01:32.724" v="1489" actId="14100"/>
          <ac:cxnSpMkLst>
            <pc:docMk/>
            <pc:sldMk cId="3622755634" sldId="266"/>
            <ac:cxnSpMk id="16" creationId="{9AE3F290-9A50-41C1-A836-184E51250D98}"/>
          </ac:cxnSpMkLst>
        </pc:cxnChg>
        <pc:cxnChg chg="add mod">
          <ac:chgData name="gabriele savella" userId="bfde4726ea03e3a6" providerId="LiveId" clId="{D818F7C5-E27A-4DE7-BF18-84656B58FE95}" dt="2018-07-31T14:02:07.476" v="1491" actId="208"/>
          <ac:cxnSpMkLst>
            <pc:docMk/>
            <pc:sldMk cId="3622755634" sldId="266"/>
            <ac:cxnSpMk id="19" creationId="{32A53691-A951-45E4-9353-EEADE947F74D}"/>
          </ac:cxnSpMkLst>
        </pc:cxnChg>
      </pc:sldChg>
      <pc:sldChg chg="addSp delSp modSp add ord">
        <pc:chgData name="gabriele savella" userId="bfde4726ea03e3a6" providerId="LiveId" clId="{D818F7C5-E27A-4DE7-BF18-84656B58FE95}" dt="2018-07-31T14:21:27.593" v="1991" actId="113"/>
        <pc:sldMkLst>
          <pc:docMk/>
          <pc:sldMk cId="237814146" sldId="267"/>
        </pc:sldMkLst>
        <pc:spChg chg="mod">
          <ac:chgData name="gabriele savella" userId="bfde4726ea03e3a6" providerId="LiveId" clId="{D818F7C5-E27A-4DE7-BF18-84656B58FE95}" dt="2018-07-31T14:07:36.116" v="1691" actId="20577"/>
          <ac:spMkLst>
            <pc:docMk/>
            <pc:sldMk cId="237814146" sldId="267"/>
            <ac:spMk id="2" creationId="{0996E55E-5EF6-4217-AAE1-A0E2C5D498F8}"/>
          </ac:spMkLst>
        </pc:spChg>
        <pc:spChg chg="del mod">
          <ac:chgData name="gabriele savella" userId="bfde4726ea03e3a6" providerId="LiveId" clId="{D818F7C5-E27A-4DE7-BF18-84656B58FE95}" dt="2018-07-31T14:07:44.086" v="1693" actId="478"/>
          <ac:spMkLst>
            <pc:docMk/>
            <pc:sldMk cId="237814146" sldId="267"/>
            <ac:spMk id="3" creationId="{37A35358-4CD9-43F9-9F75-7935A0E49B78}"/>
          </ac:spMkLst>
        </pc:spChg>
        <pc:spChg chg="add mod">
          <ac:chgData name="gabriele savella" userId="bfde4726ea03e3a6" providerId="LiveId" clId="{D818F7C5-E27A-4DE7-BF18-84656B58FE95}" dt="2018-07-31T14:15:36.892" v="1803" actId="20577"/>
          <ac:spMkLst>
            <pc:docMk/>
            <pc:sldMk cId="237814146" sldId="267"/>
            <ac:spMk id="4" creationId="{42D0A69A-3E57-4DAA-A68E-17C44F15A07A}"/>
          </ac:spMkLst>
        </pc:spChg>
        <pc:spChg chg="add mod">
          <ac:chgData name="gabriele savella" userId="bfde4726ea03e3a6" providerId="LiveId" clId="{D818F7C5-E27A-4DE7-BF18-84656B58FE95}" dt="2018-07-31T14:17:50.170" v="1872" actId="20577"/>
          <ac:spMkLst>
            <pc:docMk/>
            <pc:sldMk cId="237814146" sldId="267"/>
            <ac:spMk id="5" creationId="{6EB562C9-2C08-4A52-ACA9-E36DCE5E235E}"/>
          </ac:spMkLst>
        </pc:spChg>
        <pc:spChg chg="add mod">
          <ac:chgData name="gabriele savella" userId="bfde4726ea03e3a6" providerId="LiveId" clId="{D818F7C5-E27A-4DE7-BF18-84656B58FE95}" dt="2018-07-31T14:21:27.593" v="1991" actId="113"/>
          <ac:spMkLst>
            <pc:docMk/>
            <pc:sldMk cId="237814146" sldId="267"/>
            <ac:spMk id="6" creationId="{91C4B9D6-731F-44F4-8E17-D02F6EC3F583}"/>
          </ac:spMkLst>
        </pc:spChg>
      </pc:sldChg>
      <pc:sldChg chg="delSp modSp add ord">
        <pc:chgData name="gabriele savella" userId="bfde4726ea03e3a6" providerId="LiveId" clId="{D818F7C5-E27A-4DE7-BF18-84656B58FE95}" dt="2018-07-31T14:22:28.287" v="2018" actId="20577"/>
        <pc:sldMkLst>
          <pc:docMk/>
          <pc:sldMk cId="387401116" sldId="268"/>
        </pc:sldMkLst>
        <pc:spChg chg="mod">
          <ac:chgData name="gabriele savella" userId="bfde4726ea03e3a6" providerId="LiveId" clId="{D818F7C5-E27A-4DE7-BF18-84656B58FE95}" dt="2018-07-31T14:22:22.051" v="2005" actId="20577"/>
          <ac:spMkLst>
            <pc:docMk/>
            <pc:sldMk cId="387401116" sldId="268"/>
            <ac:spMk id="2" creationId="{0996E55E-5EF6-4217-AAE1-A0E2C5D498F8}"/>
          </ac:spMkLst>
        </pc:spChg>
        <pc:spChg chg="del mod">
          <ac:chgData name="gabriele savella" userId="bfde4726ea03e3a6" providerId="LiveId" clId="{D818F7C5-E27A-4DE7-BF18-84656B58FE95}" dt="2018-07-31T14:22:28.287" v="2018" actId="20577"/>
          <ac:spMkLst>
            <pc:docMk/>
            <pc:sldMk cId="387401116" sldId="268"/>
            <ac:spMk id="3" creationId="{37A35358-4CD9-43F9-9F75-7935A0E49B78}"/>
          </ac:spMkLst>
        </pc:spChg>
      </pc:sldChg>
      <pc:sldChg chg="add">
        <pc:chgData name="gabriele savella" userId="bfde4726ea03e3a6" providerId="LiveId" clId="{D818F7C5-E27A-4DE7-BF18-84656B58FE95}" dt="2018-07-31T14:22:31.083" v="2019" actId="20577"/>
        <pc:sldMkLst>
          <pc:docMk/>
          <pc:sldMk cId="2512828452" sldId="269"/>
        </pc:sldMkLst>
      </pc:sldChg>
      <pc:sldChg chg="add">
        <pc:chgData name="gabriele savella" userId="bfde4726ea03e3a6" providerId="LiveId" clId="{D818F7C5-E27A-4DE7-BF18-84656B58FE95}" dt="2018-07-31T14:22:32.895" v="2020" actId="20577"/>
        <pc:sldMkLst>
          <pc:docMk/>
          <pc:sldMk cId="822014850" sldId="270"/>
        </pc:sldMkLst>
      </pc:sldChg>
      <pc:sldChg chg="addSp modSp add">
        <pc:chgData name="gabriele savella" userId="bfde4726ea03e3a6" providerId="LiveId" clId="{D818F7C5-E27A-4DE7-BF18-84656B58FE95}" dt="2018-07-31T14:23:51.860" v="2057" actId="313"/>
        <pc:sldMkLst>
          <pc:docMk/>
          <pc:sldMk cId="2263469648" sldId="271"/>
        </pc:sldMkLst>
        <pc:spChg chg="mod">
          <ac:chgData name="gabriele savella" userId="bfde4726ea03e3a6" providerId="LiveId" clId="{D818F7C5-E27A-4DE7-BF18-84656B58FE95}" dt="2018-07-31T14:22:39.285" v="2029" actId="20577"/>
          <ac:spMkLst>
            <pc:docMk/>
            <pc:sldMk cId="2263469648" sldId="271"/>
            <ac:spMk id="2" creationId="{0996E55E-5EF6-4217-AAE1-A0E2C5D498F8}"/>
          </ac:spMkLst>
        </pc:spChg>
        <pc:spChg chg="add mod">
          <ac:chgData name="gabriele savella" userId="bfde4726ea03e3a6" providerId="LiveId" clId="{D818F7C5-E27A-4DE7-BF18-84656B58FE95}" dt="2018-07-31T14:23:13.923" v="2040" actId="20577"/>
          <ac:spMkLst>
            <pc:docMk/>
            <pc:sldMk cId="2263469648" sldId="271"/>
            <ac:spMk id="3" creationId="{CF481D2E-F9FA-49E0-BF82-5C04ACA60658}"/>
          </ac:spMkLst>
        </pc:spChg>
        <pc:spChg chg="add mod">
          <ac:chgData name="gabriele savella" userId="bfde4726ea03e3a6" providerId="LiveId" clId="{D818F7C5-E27A-4DE7-BF18-84656B58FE95}" dt="2018-07-31T14:23:51.860" v="2057" actId="313"/>
          <ac:spMkLst>
            <pc:docMk/>
            <pc:sldMk cId="2263469648" sldId="271"/>
            <ac:spMk id="4" creationId="{385944F6-E98A-42A9-96CC-6E014CB1ACE9}"/>
          </ac:spMkLst>
        </pc:spChg>
      </pc:sldChg>
      <pc:sldChg chg="addSp delSp modSp add">
        <pc:chgData name="gabriele savella" userId="bfde4726ea03e3a6" providerId="LiveId" clId="{D818F7C5-E27A-4DE7-BF18-84656B58FE95}" dt="2018-07-31T14:25:30.375" v="2072" actId="20577"/>
        <pc:sldMkLst>
          <pc:docMk/>
          <pc:sldMk cId="1757106990" sldId="272"/>
        </pc:sldMkLst>
        <pc:spChg chg="del">
          <ac:chgData name="gabriele savella" userId="bfde4726ea03e3a6" providerId="LiveId" clId="{D818F7C5-E27A-4DE7-BF18-84656B58FE95}" dt="2018-07-31T14:25:20.809" v="2061" actId="478"/>
          <ac:spMkLst>
            <pc:docMk/>
            <pc:sldMk cId="1757106990" sldId="272"/>
            <ac:spMk id="2" creationId="{390077F5-9894-40C9-9771-C77CDD0B6D07}"/>
          </ac:spMkLst>
        </pc:spChg>
        <pc:spChg chg="del">
          <ac:chgData name="gabriele savella" userId="bfde4726ea03e3a6" providerId="LiveId" clId="{D818F7C5-E27A-4DE7-BF18-84656B58FE95}" dt="2018-07-31T14:25:24.109" v="2062" actId="478"/>
          <ac:spMkLst>
            <pc:docMk/>
            <pc:sldMk cId="1757106990" sldId="272"/>
            <ac:spMk id="3" creationId="{0BF67F06-5974-4C4A-B72D-2D7F676040D8}"/>
          </ac:spMkLst>
        </pc:spChg>
        <pc:spChg chg="add mod">
          <ac:chgData name="gabriele savella" userId="bfde4726ea03e3a6" providerId="LiveId" clId="{D818F7C5-E27A-4DE7-BF18-84656B58FE95}" dt="2018-07-31T14:25:30.375" v="2072" actId="20577"/>
          <ac:spMkLst>
            <pc:docMk/>
            <pc:sldMk cId="1757106990" sldId="272"/>
            <ac:spMk id="4" creationId="{21322581-9F07-434B-9925-5B121EE5D0E3}"/>
          </ac:spMkLst>
        </pc:spChg>
      </pc:sldChg>
      <pc:sldChg chg="add">
        <pc:chgData name="gabriele savella" userId="bfde4726ea03e3a6" providerId="LiveId" clId="{D818F7C5-E27A-4DE7-BF18-84656B58FE95}" dt="2018-07-31T14:25:56.626" v="2073" actId="20577"/>
        <pc:sldMkLst>
          <pc:docMk/>
          <pc:sldMk cId="1722788670" sldId="273"/>
        </pc:sldMkLst>
      </pc:sldChg>
      <pc:sldChg chg="modSp add">
        <pc:chgData name="gabriele savella" userId="bfde4726ea03e3a6" providerId="LiveId" clId="{D818F7C5-E27A-4DE7-BF18-84656B58FE95}" dt="2018-07-31T14:26:10.447" v="2079" actId="20577"/>
        <pc:sldMkLst>
          <pc:docMk/>
          <pc:sldMk cId="90093932" sldId="274"/>
        </pc:sldMkLst>
        <pc:spChg chg="mod">
          <ac:chgData name="gabriele savella" userId="bfde4726ea03e3a6" providerId="LiveId" clId="{D818F7C5-E27A-4DE7-BF18-84656B58FE95}" dt="2018-07-31T14:26:10.447" v="2079" actId="20577"/>
          <ac:spMkLst>
            <pc:docMk/>
            <pc:sldMk cId="90093932" sldId="274"/>
            <ac:spMk id="4" creationId="{21322581-9F07-434B-9925-5B121EE5D0E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6D72CD-F00F-4063-AC91-2EBA22CF71C7}" type="datetimeFigureOut">
              <a:rPr lang="it-IT" smtClean="0"/>
              <a:t>18/09/2018</a:t>
            </a:fld>
            <a:endParaRPr lang="it-IT"/>
          </a:p>
        </p:txBody>
      </p:sp>
      <p:sp>
        <p:nvSpPr>
          <p:cNvPr id="5" name="Footer Placeholder 4"/>
          <p:cNvSpPr>
            <a:spLocks noGrp="1"/>
          </p:cNvSpPr>
          <p:nvPr>
            <p:ph type="ftr" sz="quarter" idx="11"/>
          </p:nvPr>
        </p:nvSpPr>
        <p:spPr>
          <a:xfrm>
            <a:off x="1371600" y="4323845"/>
            <a:ext cx="6400800" cy="365125"/>
          </a:xfrm>
        </p:spPr>
        <p:txBody>
          <a:bodyPr/>
          <a:lstStyle/>
          <a:p>
            <a:endParaRPr lang="it-IT"/>
          </a:p>
        </p:txBody>
      </p:sp>
      <p:sp>
        <p:nvSpPr>
          <p:cNvPr id="6" name="Slide Number Placeholder 5"/>
          <p:cNvSpPr>
            <a:spLocks noGrp="1"/>
          </p:cNvSpPr>
          <p:nvPr>
            <p:ph type="sldNum" sz="quarter" idx="12"/>
          </p:nvPr>
        </p:nvSpPr>
        <p:spPr>
          <a:xfrm>
            <a:off x="8077200" y="1430866"/>
            <a:ext cx="2743200"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1470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71286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0345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a:xfrm>
            <a:off x="685800" y="379941"/>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24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a:xfrm>
            <a:off x="685800" y="378883"/>
            <a:ext cx="6991492" cy="365125"/>
          </a:xfrm>
        </p:spPr>
        <p:txBody>
          <a:bodyPr/>
          <a:lstStyle/>
          <a:p>
            <a:endParaRPr lang="it-IT"/>
          </a:p>
        </p:txBody>
      </p:sp>
      <p:sp>
        <p:nvSpPr>
          <p:cNvPr id="7" name="Slide Number Placeholder 6"/>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5124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18/09/2018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7767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AA6D72CD-F00F-4063-AC91-2EBA22CF71C7}" type="datetimeFigureOut">
              <a:rPr lang="it-IT" smtClean="0"/>
              <a:t>18/09/2018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980293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34150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6D72CD-F00F-4063-AC91-2EBA22CF71C7}" type="datetimeFigureOut">
              <a:rPr lang="it-IT" smtClean="0"/>
              <a:t>18/09/2018</a:t>
            </a:fld>
            <a:endParaRPr lang="it-IT"/>
          </a:p>
        </p:txBody>
      </p:sp>
      <p:sp>
        <p:nvSpPr>
          <p:cNvPr id="5" name="Footer Placeholder 4"/>
          <p:cNvSpPr>
            <a:spLocks noGrp="1"/>
          </p:cNvSpPr>
          <p:nvPr>
            <p:ph type="ftr" sz="quarter" idx="11"/>
          </p:nvPr>
        </p:nvSpPr>
        <p:spPr>
          <a:xfrm>
            <a:off x="685800" y="381000"/>
            <a:ext cx="6991492" cy="36512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8352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A6D72CD-F00F-4063-AC91-2EBA22CF71C7}" type="datetimeFigureOut">
              <a:rPr lang="it-IT" smtClean="0"/>
              <a:t>18/09/2018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086260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6D72CD-F00F-4063-AC91-2EBA22CF71C7}" type="datetimeFigureOut">
              <a:rPr lang="it-IT" smtClean="0"/>
              <a:t>18/09/2018</a:t>
            </a:fld>
            <a:endParaRPr lang="it-IT"/>
          </a:p>
        </p:txBody>
      </p:sp>
      <p:sp>
        <p:nvSpPr>
          <p:cNvPr id="5" name="Footer Placeholder 4"/>
          <p:cNvSpPr>
            <a:spLocks noGrp="1"/>
          </p:cNvSpPr>
          <p:nvPr>
            <p:ph type="ftr" sz="quarter" idx="11"/>
          </p:nvPr>
        </p:nvSpPr>
        <p:spPr>
          <a:xfrm>
            <a:off x="685800" y="381001"/>
            <a:ext cx="6991492" cy="364065"/>
          </a:xfrm>
        </p:spPr>
        <p:txBody>
          <a:bodyPr/>
          <a:lstStyle/>
          <a:p>
            <a:endParaRPr lang="it-IT"/>
          </a:p>
        </p:txBody>
      </p:sp>
      <p:sp>
        <p:nvSpPr>
          <p:cNvPr id="6" name="Slide Number Placeholder 5"/>
          <p:cNvSpPr>
            <a:spLocks noGrp="1"/>
          </p:cNvSpPr>
          <p:nvPr>
            <p:ph type="sldNum" sz="quarter" idx="12"/>
          </p:nvPr>
        </p:nvSpPr>
        <p:spPr>
          <a:xfrm>
            <a:off x="10862452" y="381000"/>
            <a:ext cx="643748" cy="365125"/>
          </a:xfrm>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5367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85097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A6D72CD-F00F-4063-AC91-2EBA22CF71C7}" type="datetimeFigureOut">
              <a:rPr lang="it-IT" smtClean="0"/>
              <a:t>18/09/2018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74676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A6D72CD-F00F-4063-AC91-2EBA22CF71C7}" type="datetimeFigureOut">
              <a:rPr lang="it-IT" smtClean="0"/>
              <a:t>18/09/2018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10977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D72CD-F00F-4063-AC91-2EBA22CF71C7}" type="datetimeFigureOut">
              <a:rPr lang="it-IT" smtClean="0"/>
              <a:t>18/09/2018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146687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235017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A6D72CD-F00F-4063-AC91-2EBA22CF71C7}" type="datetimeFigureOut">
              <a:rPr lang="it-IT" smtClean="0"/>
              <a:t>18/09/2018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82A1345-019A-47CB-97BD-1B8100E8EF28}" type="slidenum">
              <a:rPr lang="it-IT" smtClean="0"/>
              <a:t>‹N›</a:t>
            </a:fld>
            <a:endParaRPr lang="it-IT"/>
          </a:p>
        </p:txBody>
      </p:sp>
    </p:spTree>
    <p:extLst>
      <p:ext uri="{BB962C8B-B14F-4D97-AF65-F5344CB8AC3E}">
        <p14:creationId xmlns:p14="http://schemas.microsoft.com/office/powerpoint/2010/main" val="387980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D72CD-F00F-4063-AC91-2EBA22CF71C7}" type="datetimeFigureOut">
              <a:rPr lang="it-IT" smtClean="0"/>
              <a:t>18/09/2018</a:t>
            </a:fld>
            <a:endParaRPr lang="it-I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2A1345-019A-47CB-97BD-1B8100E8EF28}" type="slidenum">
              <a:rPr lang="it-IT" smtClean="0"/>
              <a:t>‹N›</a:t>
            </a:fld>
            <a:endParaRPr lang="it-IT"/>
          </a:p>
        </p:txBody>
      </p:sp>
    </p:spTree>
    <p:extLst>
      <p:ext uri="{BB962C8B-B14F-4D97-AF65-F5344CB8AC3E}">
        <p14:creationId xmlns:p14="http://schemas.microsoft.com/office/powerpoint/2010/main" val="105112289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FA887-B114-40C0-AC25-EE2A04C5041A}"/>
              </a:ext>
            </a:extLst>
          </p:cNvPr>
          <p:cNvSpPr>
            <a:spLocks noGrp="1"/>
          </p:cNvSpPr>
          <p:nvPr>
            <p:ph type="ctrTitle"/>
          </p:nvPr>
        </p:nvSpPr>
        <p:spPr/>
        <p:txBody>
          <a:bodyPr/>
          <a:lstStyle/>
          <a:p>
            <a:r>
              <a:rPr lang="it-IT" dirty="0"/>
              <a:t>Progetto E-18</a:t>
            </a:r>
          </a:p>
        </p:txBody>
      </p:sp>
      <p:sp>
        <p:nvSpPr>
          <p:cNvPr id="3" name="Sottotitolo 2">
            <a:extLst>
              <a:ext uri="{FF2B5EF4-FFF2-40B4-BE49-F238E27FC236}">
                <a16:creationId xmlns:a16="http://schemas.microsoft.com/office/drawing/2014/main" id="{2B15BFDC-DB85-4DB9-906E-AA9FAB97DB2F}"/>
              </a:ext>
            </a:extLst>
          </p:cNvPr>
          <p:cNvSpPr>
            <a:spLocks noGrp="1"/>
          </p:cNvSpPr>
          <p:nvPr>
            <p:ph type="subTitle" idx="1"/>
          </p:nvPr>
        </p:nvSpPr>
        <p:spPr/>
        <p:txBody>
          <a:bodyPr/>
          <a:lstStyle/>
          <a:p>
            <a:r>
              <a:rPr lang="it-IT" dirty="0"/>
              <a:t>Posti a tavola</a:t>
            </a:r>
          </a:p>
        </p:txBody>
      </p:sp>
      <p:pic>
        <p:nvPicPr>
          <p:cNvPr id="8" name="Immagine 7">
            <a:extLst>
              <a:ext uri="{FF2B5EF4-FFF2-40B4-BE49-F238E27FC236}">
                <a16:creationId xmlns:a16="http://schemas.microsoft.com/office/drawing/2014/main" id="{85CB6D2D-8813-43E7-B47E-82B8760F2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6685" y="2760"/>
            <a:ext cx="1129823" cy="1780798"/>
          </a:xfrm>
          <a:prstGeom prst="rect">
            <a:avLst/>
          </a:prstGeom>
        </p:spPr>
      </p:pic>
    </p:spTree>
    <p:extLst>
      <p:ext uri="{BB962C8B-B14F-4D97-AF65-F5344CB8AC3E}">
        <p14:creationId xmlns:p14="http://schemas.microsoft.com/office/powerpoint/2010/main" val="270916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2531574" y="0"/>
            <a:ext cx="712887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Architettura software</a:t>
            </a:r>
          </a:p>
        </p:txBody>
      </p:sp>
      <p:pic>
        <p:nvPicPr>
          <p:cNvPr id="5" name="Immagine 4">
            <a:extLst>
              <a:ext uri="{FF2B5EF4-FFF2-40B4-BE49-F238E27FC236}">
                <a16:creationId xmlns:a16="http://schemas.microsoft.com/office/drawing/2014/main" id="{0CCF5E04-2A7F-45D8-9B9F-9AA2C3AE1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649" y="1580892"/>
            <a:ext cx="7344800" cy="1848108"/>
          </a:xfrm>
          <a:prstGeom prst="rect">
            <a:avLst/>
          </a:prstGeom>
        </p:spPr>
      </p:pic>
      <p:cxnSp>
        <p:nvCxnSpPr>
          <p:cNvPr id="7" name="Connettore 2 6">
            <a:extLst>
              <a:ext uri="{FF2B5EF4-FFF2-40B4-BE49-F238E27FC236}">
                <a16:creationId xmlns:a16="http://schemas.microsoft.com/office/drawing/2014/main" id="{C2F66BCB-3792-4C18-A1FA-6FC610F6A23B}"/>
              </a:ext>
            </a:extLst>
          </p:cNvPr>
          <p:cNvCxnSpPr/>
          <p:nvPr/>
        </p:nvCxnSpPr>
        <p:spPr>
          <a:xfrm>
            <a:off x="4485503" y="2903838"/>
            <a:ext cx="259491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DEA7F23F-8D5D-4E08-B365-97DACB2F210B}"/>
              </a:ext>
            </a:extLst>
          </p:cNvPr>
          <p:cNvCxnSpPr/>
          <p:nvPr/>
        </p:nvCxnSpPr>
        <p:spPr>
          <a:xfrm flipH="1">
            <a:off x="4485503" y="2903838"/>
            <a:ext cx="11986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78A6F745-A637-4371-BEEE-19766EEF3C7E}"/>
              </a:ext>
            </a:extLst>
          </p:cNvPr>
          <p:cNvCxnSpPr/>
          <p:nvPr/>
        </p:nvCxnSpPr>
        <p:spPr>
          <a:xfrm flipV="1">
            <a:off x="4497860" y="2298357"/>
            <a:ext cx="345989" cy="20658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9AE3F290-9A50-41C1-A836-184E51250D98}"/>
              </a:ext>
            </a:extLst>
          </p:cNvPr>
          <p:cNvCxnSpPr>
            <a:cxnSpLocks/>
          </p:cNvCxnSpPr>
          <p:nvPr/>
        </p:nvCxnSpPr>
        <p:spPr>
          <a:xfrm flipH="1">
            <a:off x="4485504" y="2298357"/>
            <a:ext cx="358345" cy="206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2A53691-A951-45E4-9353-EEADE947F74D}"/>
              </a:ext>
            </a:extLst>
          </p:cNvPr>
          <p:cNvCxnSpPr/>
          <p:nvPr/>
        </p:nvCxnSpPr>
        <p:spPr>
          <a:xfrm flipH="1" flipV="1">
            <a:off x="6882714" y="2137719"/>
            <a:ext cx="766118" cy="36722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DDA400C0-84C4-463C-BF59-00DD1AD92382}"/>
              </a:ext>
            </a:extLst>
          </p:cNvPr>
          <p:cNvSpPr txBox="1"/>
          <p:nvPr/>
        </p:nvSpPr>
        <p:spPr>
          <a:xfrm>
            <a:off x="3781167" y="3744097"/>
            <a:ext cx="4979773" cy="369332"/>
          </a:xfrm>
          <a:prstGeom prst="rect">
            <a:avLst/>
          </a:prstGeom>
          <a:noFill/>
        </p:spPr>
        <p:txBody>
          <a:bodyPr wrap="square" rtlCol="0">
            <a:spAutoFit/>
          </a:bodyPr>
          <a:lstStyle/>
          <a:p>
            <a:r>
              <a:rPr lang="it-IT" dirty="0"/>
              <a:t>Architettura Model - View - Controller</a:t>
            </a:r>
          </a:p>
        </p:txBody>
      </p:sp>
      <p:sp>
        <p:nvSpPr>
          <p:cNvPr id="21" name="CasellaDiTesto 20">
            <a:extLst>
              <a:ext uri="{FF2B5EF4-FFF2-40B4-BE49-F238E27FC236}">
                <a16:creationId xmlns:a16="http://schemas.microsoft.com/office/drawing/2014/main" id="{2198862D-7B8B-4FF5-A01A-7ACF653A5189}"/>
              </a:ext>
            </a:extLst>
          </p:cNvPr>
          <p:cNvSpPr txBox="1"/>
          <p:nvPr/>
        </p:nvSpPr>
        <p:spPr>
          <a:xfrm>
            <a:off x="3836771" y="4497859"/>
            <a:ext cx="3503143" cy="923330"/>
          </a:xfrm>
          <a:prstGeom prst="rect">
            <a:avLst/>
          </a:prstGeom>
          <a:noFill/>
        </p:spPr>
        <p:txBody>
          <a:bodyPr wrap="square" rtlCol="0">
            <a:spAutoFit/>
          </a:bodyPr>
          <a:lstStyle/>
          <a:p>
            <a:r>
              <a:rPr lang="it-IT" b="1" dirty="0"/>
              <a:t>View</a:t>
            </a:r>
            <a:r>
              <a:rPr lang="it-IT" dirty="0"/>
              <a:t>: Graphic User Interface</a:t>
            </a:r>
          </a:p>
          <a:p>
            <a:r>
              <a:rPr lang="it-IT" b="1" dirty="0"/>
              <a:t>Controller</a:t>
            </a:r>
            <a:r>
              <a:rPr lang="it-IT" dirty="0"/>
              <a:t>: Gui Controller</a:t>
            </a:r>
          </a:p>
          <a:p>
            <a:r>
              <a:rPr lang="it-IT" b="1" dirty="0"/>
              <a:t>Model</a:t>
            </a:r>
            <a:r>
              <a:rPr lang="it-IT" dirty="0"/>
              <a:t>: Logica del Dominio</a:t>
            </a:r>
          </a:p>
        </p:txBody>
      </p:sp>
    </p:spTree>
    <p:extLst>
      <p:ext uri="{BB962C8B-B14F-4D97-AF65-F5344CB8AC3E}">
        <p14:creationId xmlns:p14="http://schemas.microsoft.com/office/powerpoint/2010/main" val="362275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3327460" y="0"/>
            <a:ext cx="5537093" cy="923330"/>
          </a:xfrm>
          <a:prstGeom prst="rect">
            <a:avLst/>
          </a:prstGeom>
          <a:noFill/>
        </p:spPr>
        <p:txBody>
          <a:bodyPr wrap="none" lIns="91440" tIns="45720" rIns="91440" bIns="45720">
            <a:spAutoFit/>
          </a:bodyPr>
          <a:lstStyle/>
          <a:p>
            <a:pPr algn="ctr"/>
            <a:r>
              <a:rPr lang="it-IT" sz="5400" b="1" dirty="0">
                <a:ln w="9525">
                  <a:solidFill>
                    <a:schemeClr val="bg1"/>
                  </a:solidFill>
                  <a:prstDash val="solid"/>
                </a:ln>
                <a:effectLst>
                  <a:outerShdw blurRad="12700" dist="38100" dir="2700000" algn="tl" rotWithShape="0">
                    <a:schemeClr val="bg1">
                      <a:lumMod val="50000"/>
                    </a:schemeClr>
                  </a:outerShdw>
                </a:effectLst>
              </a:rPr>
              <a:t>Pattern Utilizzati</a:t>
            </a:r>
            <a:endPar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asellaDiTesto 3">
            <a:extLst>
              <a:ext uri="{FF2B5EF4-FFF2-40B4-BE49-F238E27FC236}">
                <a16:creationId xmlns:a16="http://schemas.microsoft.com/office/drawing/2014/main" id="{42D0A69A-3E57-4DAA-A68E-17C44F15A07A}"/>
              </a:ext>
            </a:extLst>
          </p:cNvPr>
          <p:cNvSpPr txBox="1"/>
          <p:nvPr/>
        </p:nvSpPr>
        <p:spPr>
          <a:xfrm>
            <a:off x="1124464" y="1556951"/>
            <a:ext cx="2817341" cy="1200329"/>
          </a:xfrm>
          <a:prstGeom prst="rect">
            <a:avLst/>
          </a:prstGeom>
          <a:noFill/>
        </p:spPr>
        <p:txBody>
          <a:bodyPr wrap="square" rtlCol="0">
            <a:spAutoFit/>
          </a:bodyPr>
          <a:lstStyle/>
          <a:p>
            <a:r>
              <a:rPr lang="it-IT" b="1" dirty="0"/>
              <a:t>Grasp :</a:t>
            </a:r>
          </a:p>
          <a:p>
            <a:pPr marL="285750" indent="-285750">
              <a:buFont typeface="Arial" panose="020B0604020202020204" pitchFamily="34" charset="0"/>
              <a:buChar char="•"/>
            </a:pPr>
            <a:r>
              <a:rPr lang="it-IT" dirty="0"/>
              <a:t>Information Expert</a:t>
            </a:r>
          </a:p>
          <a:p>
            <a:pPr marL="285750" indent="-285750">
              <a:buFont typeface="Arial" panose="020B0604020202020204" pitchFamily="34" charset="0"/>
              <a:buChar char="•"/>
            </a:pPr>
            <a:r>
              <a:rPr lang="it-IT" dirty="0"/>
              <a:t>Creator</a:t>
            </a:r>
          </a:p>
          <a:p>
            <a:pPr marL="285750" indent="-285750">
              <a:buFont typeface="Arial" panose="020B0604020202020204" pitchFamily="34" charset="0"/>
              <a:buChar char="•"/>
            </a:pPr>
            <a:r>
              <a:rPr lang="it-IT" dirty="0"/>
              <a:t>Controller</a:t>
            </a:r>
          </a:p>
        </p:txBody>
      </p:sp>
      <p:sp>
        <p:nvSpPr>
          <p:cNvPr id="5" name="CasellaDiTesto 4">
            <a:extLst>
              <a:ext uri="{FF2B5EF4-FFF2-40B4-BE49-F238E27FC236}">
                <a16:creationId xmlns:a16="http://schemas.microsoft.com/office/drawing/2014/main" id="{6EB562C9-2C08-4A52-ACA9-E36DCE5E235E}"/>
              </a:ext>
            </a:extLst>
          </p:cNvPr>
          <p:cNvSpPr txBox="1"/>
          <p:nvPr/>
        </p:nvSpPr>
        <p:spPr>
          <a:xfrm>
            <a:off x="5972431" y="1556951"/>
            <a:ext cx="4296033" cy="1200329"/>
          </a:xfrm>
          <a:prstGeom prst="rect">
            <a:avLst/>
          </a:prstGeom>
          <a:noFill/>
        </p:spPr>
        <p:txBody>
          <a:bodyPr wrap="square" rtlCol="0">
            <a:spAutoFit/>
          </a:bodyPr>
          <a:lstStyle/>
          <a:p>
            <a:r>
              <a:rPr lang="it-IT" b="1" dirty="0"/>
              <a:t>Gang of four</a:t>
            </a:r>
            <a:r>
              <a:rPr lang="it-IT" dirty="0"/>
              <a:t> :</a:t>
            </a:r>
          </a:p>
          <a:p>
            <a:pPr marL="285750" indent="-285750">
              <a:buFont typeface="Arial" panose="020B0604020202020204" pitchFamily="34" charset="0"/>
              <a:buChar char="•"/>
            </a:pPr>
            <a:r>
              <a:rPr lang="it-IT" dirty="0"/>
              <a:t>Singleton</a:t>
            </a:r>
          </a:p>
          <a:p>
            <a:pPr marL="285750" indent="-285750">
              <a:buFont typeface="Arial" panose="020B0604020202020204" pitchFamily="34" charset="0"/>
              <a:buChar char="•"/>
            </a:pPr>
            <a:r>
              <a:rPr lang="it-IT" dirty="0"/>
              <a:t>Facade</a:t>
            </a:r>
          </a:p>
          <a:p>
            <a:pPr marL="285750" indent="-285750">
              <a:buFont typeface="Arial" panose="020B0604020202020204" pitchFamily="34" charset="0"/>
              <a:buChar char="•"/>
            </a:pPr>
            <a:endParaRPr lang="it-IT" dirty="0"/>
          </a:p>
        </p:txBody>
      </p:sp>
      <p:sp>
        <p:nvSpPr>
          <p:cNvPr id="6" name="CasellaDiTesto 5">
            <a:extLst>
              <a:ext uri="{FF2B5EF4-FFF2-40B4-BE49-F238E27FC236}">
                <a16:creationId xmlns:a16="http://schemas.microsoft.com/office/drawing/2014/main" id="{91C4B9D6-731F-44F4-8E17-D02F6EC3F583}"/>
              </a:ext>
            </a:extLst>
          </p:cNvPr>
          <p:cNvSpPr txBox="1"/>
          <p:nvPr/>
        </p:nvSpPr>
        <p:spPr>
          <a:xfrm>
            <a:off x="4019438" y="3550843"/>
            <a:ext cx="3209265" cy="923330"/>
          </a:xfrm>
          <a:prstGeom prst="rect">
            <a:avLst/>
          </a:prstGeom>
          <a:noFill/>
        </p:spPr>
        <p:txBody>
          <a:bodyPr wrap="square" rtlCol="0">
            <a:spAutoFit/>
          </a:bodyPr>
          <a:lstStyle/>
          <a:p>
            <a:r>
              <a:rPr lang="it-IT" b="1" dirty="0"/>
              <a:t>Persistenza dati:</a:t>
            </a:r>
          </a:p>
          <a:p>
            <a:pPr marL="285750" indent="-285750">
              <a:buFont typeface="Arial" panose="020B0604020202020204" pitchFamily="34" charset="0"/>
              <a:buChar char="•"/>
            </a:pPr>
            <a:r>
              <a:rPr lang="it-IT" dirty="0"/>
              <a:t>TxtPersistance</a:t>
            </a:r>
          </a:p>
          <a:p>
            <a:pPr marL="285750" indent="-285750">
              <a:buFont typeface="Arial" panose="020B0604020202020204" pitchFamily="34" charset="0"/>
              <a:buChar char="•"/>
            </a:pPr>
            <a:r>
              <a:rPr lang="it-IT" dirty="0"/>
              <a:t>XlsPersitence</a:t>
            </a:r>
          </a:p>
        </p:txBody>
      </p:sp>
    </p:spTree>
    <p:extLst>
      <p:ext uri="{BB962C8B-B14F-4D97-AF65-F5344CB8AC3E}">
        <p14:creationId xmlns:p14="http://schemas.microsoft.com/office/powerpoint/2010/main" val="2378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6" name="Immagine 5">
            <a:extLst>
              <a:ext uri="{FF2B5EF4-FFF2-40B4-BE49-F238E27FC236}">
                <a16:creationId xmlns:a16="http://schemas.microsoft.com/office/drawing/2014/main" id="{B1AB6070-8120-1D40-9938-29A2179B6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8" y="1846660"/>
            <a:ext cx="7696200" cy="4559300"/>
          </a:xfrm>
          <a:prstGeom prst="rect">
            <a:avLst/>
          </a:prstGeom>
        </p:spPr>
      </p:pic>
      <p:sp>
        <p:nvSpPr>
          <p:cNvPr id="7" name="CasellaDiTesto 6">
            <a:extLst>
              <a:ext uri="{FF2B5EF4-FFF2-40B4-BE49-F238E27FC236}">
                <a16:creationId xmlns:a16="http://schemas.microsoft.com/office/drawing/2014/main" id="{CC04FF21-186C-F94B-8571-B714F210B7F4}"/>
              </a:ext>
            </a:extLst>
          </p:cNvPr>
          <p:cNvSpPr txBox="1"/>
          <p:nvPr/>
        </p:nvSpPr>
        <p:spPr>
          <a:xfrm>
            <a:off x="645065" y="1331878"/>
            <a:ext cx="5245096" cy="369332"/>
          </a:xfrm>
          <a:prstGeom prst="rect">
            <a:avLst/>
          </a:prstGeom>
          <a:noFill/>
        </p:spPr>
        <p:txBody>
          <a:bodyPr wrap="square" rtlCol="0">
            <a:spAutoFit/>
          </a:bodyPr>
          <a:lstStyle/>
          <a:p>
            <a:r>
              <a:rPr lang="it-IT" dirty="0"/>
              <a:t>Applicazione Vincoli agli assegnamenti</a:t>
            </a:r>
          </a:p>
        </p:txBody>
      </p:sp>
    </p:spTree>
    <p:extLst>
      <p:ext uri="{BB962C8B-B14F-4D97-AF65-F5344CB8AC3E}">
        <p14:creationId xmlns:p14="http://schemas.microsoft.com/office/powerpoint/2010/main" val="268731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sp>
        <p:nvSpPr>
          <p:cNvPr id="7" name="CasellaDiTesto 6">
            <a:extLst>
              <a:ext uri="{FF2B5EF4-FFF2-40B4-BE49-F238E27FC236}">
                <a16:creationId xmlns:a16="http://schemas.microsoft.com/office/drawing/2014/main" id="{CC04FF21-186C-F94B-8571-B714F210B7F4}"/>
              </a:ext>
            </a:extLst>
          </p:cNvPr>
          <p:cNvSpPr txBox="1"/>
          <p:nvPr/>
        </p:nvSpPr>
        <p:spPr>
          <a:xfrm>
            <a:off x="645065" y="1331878"/>
            <a:ext cx="5245096" cy="369332"/>
          </a:xfrm>
          <a:prstGeom prst="rect">
            <a:avLst/>
          </a:prstGeom>
          <a:noFill/>
        </p:spPr>
        <p:txBody>
          <a:bodyPr wrap="square" rtlCol="0">
            <a:spAutoFit/>
          </a:bodyPr>
          <a:lstStyle/>
          <a:p>
            <a:r>
              <a:rPr lang="it-IT" dirty="0"/>
              <a:t>Applicazione Vincoli Tavolo</a:t>
            </a:r>
          </a:p>
        </p:txBody>
      </p:sp>
      <p:pic>
        <p:nvPicPr>
          <p:cNvPr id="5" name="Immagine 4">
            <a:extLst>
              <a:ext uri="{FF2B5EF4-FFF2-40B4-BE49-F238E27FC236}">
                <a16:creationId xmlns:a16="http://schemas.microsoft.com/office/drawing/2014/main" id="{D682FAFC-E2E4-4D47-B95A-09372E71D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6" y="1846660"/>
            <a:ext cx="10958946" cy="4750623"/>
          </a:xfrm>
          <a:prstGeom prst="rect">
            <a:avLst/>
          </a:prstGeom>
        </p:spPr>
      </p:pic>
    </p:spTree>
    <p:extLst>
      <p:ext uri="{BB962C8B-B14F-4D97-AF65-F5344CB8AC3E}">
        <p14:creationId xmlns:p14="http://schemas.microsoft.com/office/powerpoint/2010/main" val="114810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E3F727A4-D063-4D35-AAFC-1E35F6BB5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28" y="923330"/>
            <a:ext cx="10382143" cy="5611748"/>
          </a:xfrm>
          <a:prstGeom prst="rect">
            <a:avLst/>
          </a:prstGeom>
        </p:spPr>
      </p:pic>
    </p:spTree>
    <p:extLst>
      <p:ext uri="{BB962C8B-B14F-4D97-AF65-F5344CB8AC3E}">
        <p14:creationId xmlns:p14="http://schemas.microsoft.com/office/powerpoint/2010/main" val="38740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3" name="CasellaDiTesto 2">
            <a:extLst>
              <a:ext uri="{FF2B5EF4-FFF2-40B4-BE49-F238E27FC236}">
                <a16:creationId xmlns:a16="http://schemas.microsoft.com/office/drawing/2014/main" id="{1FC66CFD-EE7D-4BAD-97E1-66E216ED7AC6}"/>
              </a:ext>
            </a:extLst>
          </p:cNvPr>
          <p:cNvSpPr txBox="1"/>
          <p:nvPr/>
        </p:nvSpPr>
        <p:spPr>
          <a:xfrm>
            <a:off x="4781690" y="723275"/>
            <a:ext cx="4065373" cy="400110"/>
          </a:xfrm>
          <a:prstGeom prst="rect">
            <a:avLst/>
          </a:prstGeom>
          <a:noFill/>
        </p:spPr>
        <p:txBody>
          <a:bodyPr wrap="square" rtlCol="0">
            <a:spAutoFit/>
          </a:bodyPr>
          <a:lstStyle/>
          <a:p>
            <a:r>
              <a:rPr lang="it-IT" sz="2000" dirty="0"/>
              <a:t>Diagramma di sequenza</a:t>
            </a:r>
          </a:p>
        </p:txBody>
      </p:sp>
      <p:pic>
        <p:nvPicPr>
          <p:cNvPr id="5" name="Immagine 4">
            <a:extLst>
              <a:ext uri="{FF2B5EF4-FFF2-40B4-BE49-F238E27FC236}">
                <a16:creationId xmlns:a16="http://schemas.microsoft.com/office/drawing/2014/main" id="{325641B7-3282-9C44-8A7C-8C316F21A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133" y="1646605"/>
            <a:ext cx="7493000" cy="4737100"/>
          </a:xfrm>
          <a:prstGeom prst="rect">
            <a:avLst/>
          </a:prstGeom>
        </p:spPr>
      </p:pic>
      <p:sp>
        <p:nvSpPr>
          <p:cNvPr id="7" name="CasellaDiTesto 6">
            <a:extLst>
              <a:ext uri="{FF2B5EF4-FFF2-40B4-BE49-F238E27FC236}">
                <a16:creationId xmlns:a16="http://schemas.microsoft.com/office/drawing/2014/main" id="{71BC0432-24BA-9C42-B2B5-92F0FAD16B41}"/>
              </a:ext>
            </a:extLst>
          </p:cNvPr>
          <p:cNvSpPr txBox="1"/>
          <p:nvPr/>
        </p:nvSpPr>
        <p:spPr>
          <a:xfrm>
            <a:off x="716317" y="1184940"/>
            <a:ext cx="4065373" cy="400110"/>
          </a:xfrm>
          <a:prstGeom prst="rect">
            <a:avLst/>
          </a:prstGeom>
          <a:noFill/>
        </p:spPr>
        <p:txBody>
          <a:bodyPr wrap="square" rtlCol="0">
            <a:spAutoFit/>
          </a:bodyPr>
          <a:lstStyle/>
          <a:p>
            <a:r>
              <a:rPr lang="it-IT" sz="2000" dirty="0"/>
              <a:t>Metodo smista()</a:t>
            </a:r>
          </a:p>
        </p:txBody>
      </p:sp>
    </p:spTree>
    <p:extLst>
      <p:ext uri="{BB962C8B-B14F-4D97-AF65-F5344CB8AC3E}">
        <p14:creationId xmlns:p14="http://schemas.microsoft.com/office/powerpoint/2010/main" val="338789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755738" y="0"/>
            <a:ext cx="2680542"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Codice</a:t>
            </a:r>
          </a:p>
        </p:txBody>
      </p:sp>
      <p:pic>
        <p:nvPicPr>
          <p:cNvPr id="4" name="Immagine 3">
            <a:extLst>
              <a:ext uri="{FF2B5EF4-FFF2-40B4-BE49-F238E27FC236}">
                <a16:creationId xmlns:a16="http://schemas.microsoft.com/office/drawing/2014/main" id="{592B15F7-7788-4623-9804-F791358B8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4444330"/>
            <a:ext cx="8600303" cy="1598804"/>
          </a:xfrm>
          <a:prstGeom prst="rect">
            <a:avLst/>
          </a:prstGeom>
        </p:spPr>
      </p:pic>
      <p:pic>
        <p:nvPicPr>
          <p:cNvPr id="6" name="Immagine 5">
            <a:extLst>
              <a:ext uri="{FF2B5EF4-FFF2-40B4-BE49-F238E27FC236}">
                <a16:creationId xmlns:a16="http://schemas.microsoft.com/office/drawing/2014/main" id="{22051ADB-6B64-46F4-8FE2-B6C61A05C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70" y="1844157"/>
            <a:ext cx="8600303" cy="1979463"/>
          </a:xfrm>
          <a:prstGeom prst="rect">
            <a:avLst/>
          </a:prstGeom>
        </p:spPr>
      </p:pic>
    </p:spTree>
    <p:extLst>
      <p:ext uri="{BB962C8B-B14F-4D97-AF65-F5344CB8AC3E}">
        <p14:creationId xmlns:p14="http://schemas.microsoft.com/office/powerpoint/2010/main" val="251282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4369416" y="0"/>
            <a:ext cx="3453189"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Database</a:t>
            </a:r>
          </a:p>
        </p:txBody>
      </p:sp>
      <p:sp>
        <p:nvSpPr>
          <p:cNvPr id="3" name="CasellaDiTesto 2">
            <a:extLst>
              <a:ext uri="{FF2B5EF4-FFF2-40B4-BE49-F238E27FC236}">
                <a16:creationId xmlns:a16="http://schemas.microsoft.com/office/drawing/2014/main" id="{CF481D2E-F9FA-49E0-BF82-5C04ACA60658}"/>
              </a:ext>
            </a:extLst>
          </p:cNvPr>
          <p:cNvSpPr txBox="1"/>
          <p:nvPr/>
        </p:nvSpPr>
        <p:spPr>
          <a:xfrm>
            <a:off x="5152768" y="1128930"/>
            <a:ext cx="2248929" cy="369332"/>
          </a:xfrm>
          <a:prstGeom prst="rect">
            <a:avLst/>
          </a:prstGeom>
          <a:noFill/>
        </p:spPr>
        <p:txBody>
          <a:bodyPr wrap="square" rtlCol="0">
            <a:spAutoFit/>
          </a:bodyPr>
          <a:lstStyle/>
          <a:p>
            <a:r>
              <a:rPr lang="it-IT" dirty="0"/>
              <a:t>Schema Era</a:t>
            </a:r>
          </a:p>
        </p:txBody>
      </p:sp>
      <p:pic>
        <p:nvPicPr>
          <p:cNvPr id="6" name="Immagine 5">
            <a:extLst>
              <a:ext uri="{FF2B5EF4-FFF2-40B4-BE49-F238E27FC236}">
                <a16:creationId xmlns:a16="http://schemas.microsoft.com/office/drawing/2014/main" id="{7FED4EE6-44A8-4B72-B06A-794DB804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11" y="1703862"/>
            <a:ext cx="10381956" cy="4820702"/>
          </a:xfrm>
          <a:prstGeom prst="rect">
            <a:avLst/>
          </a:prstGeom>
        </p:spPr>
      </p:pic>
    </p:spTree>
    <p:extLst>
      <p:ext uri="{BB962C8B-B14F-4D97-AF65-F5344CB8AC3E}">
        <p14:creationId xmlns:p14="http://schemas.microsoft.com/office/powerpoint/2010/main" val="2263469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4514490" y="0"/>
            <a:ext cx="3163045"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Test Junit</a:t>
            </a:r>
          </a:p>
        </p:txBody>
      </p:sp>
      <p:pic>
        <p:nvPicPr>
          <p:cNvPr id="3" name="Immagine 2">
            <a:extLst>
              <a:ext uri="{FF2B5EF4-FFF2-40B4-BE49-F238E27FC236}">
                <a16:creationId xmlns:a16="http://schemas.microsoft.com/office/drawing/2014/main" id="{AFC51272-507F-4A78-918E-53362403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25" y="923330"/>
            <a:ext cx="10714138" cy="5336793"/>
          </a:xfrm>
          <a:prstGeom prst="rect">
            <a:avLst/>
          </a:prstGeom>
        </p:spPr>
      </p:pic>
    </p:spTree>
    <p:extLst>
      <p:ext uri="{BB962C8B-B14F-4D97-AF65-F5344CB8AC3E}">
        <p14:creationId xmlns:p14="http://schemas.microsoft.com/office/powerpoint/2010/main" val="175710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322581-9F07-434B-9925-5B121EE5D0E3}"/>
              </a:ext>
            </a:extLst>
          </p:cNvPr>
          <p:cNvSpPr/>
          <p:nvPr/>
        </p:nvSpPr>
        <p:spPr>
          <a:xfrm>
            <a:off x="5140466" y="2505670"/>
            <a:ext cx="220765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Demo</a:t>
            </a:r>
          </a:p>
        </p:txBody>
      </p:sp>
    </p:spTree>
    <p:extLst>
      <p:ext uri="{BB962C8B-B14F-4D97-AF65-F5344CB8AC3E}">
        <p14:creationId xmlns:p14="http://schemas.microsoft.com/office/powerpoint/2010/main" val="9009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DF69421-AC9E-47DA-857B-2B6310739426}"/>
              </a:ext>
            </a:extLst>
          </p:cNvPr>
          <p:cNvSpPr/>
          <p:nvPr/>
        </p:nvSpPr>
        <p:spPr>
          <a:xfrm>
            <a:off x="2609119" y="174708"/>
            <a:ext cx="6158224" cy="923330"/>
          </a:xfrm>
          <a:prstGeom prst="rect">
            <a:avLst/>
          </a:prstGeom>
          <a:noFill/>
        </p:spPr>
        <p:txBody>
          <a:bodyPr wrap="none" lIns="91440" tIns="45720" rIns="91440" bIns="45720">
            <a:spAutoFit/>
          </a:bodyPr>
          <a:lstStyle/>
          <a:p>
            <a:pPr algn="ctr"/>
            <a:r>
              <a:rPr lang="it-I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Componenti e Ruolo:</a:t>
            </a:r>
          </a:p>
        </p:txBody>
      </p:sp>
      <p:sp>
        <p:nvSpPr>
          <p:cNvPr id="5" name="CasellaDiTesto 4">
            <a:extLst>
              <a:ext uri="{FF2B5EF4-FFF2-40B4-BE49-F238E27FC236}">
                <a16:creationId xmlns:a16="http://schemas.microsoft.com/office/drawing/2014/main" id="{BEBA924F-682A-4295-B391-28AA884ED67F}"/>
              </a:ext>
            </a:extLst>
          </p:cNvPr>
          <p:cNvSpPr txBox="1"/>
          <p:nvPr/>
        </p:nvSpPr>
        <p:spPr>
          <a:xfrm>
            <a:off x="2916198" y="1469421"/>
            <a:ext cx="7290487" cy="4524315"/>
          </a:xfrm>
          <a:prstGeom prst="rect">
            <a:avLst/>
          </a:prstGeom>
          <a:noFill/>
        </p:spPr>
        <p:txBody>
          <a:bodyPr wrap="square" rtlCol="0" anchor="ctr">
            <a:spAutoFit/>
          </a:bodyPr>
          <a:lstStyle/>
          <a:p>
            <a:pPr marL="285750" indent="-285750">
              <a:buFont typeface="Arial" panose="020B0604020202020204" pitchFamily="34" charset="0"/>
              <a:buChar char="•"/>
            </a:pPr>
            <a:r>
              <a:rPr lang="it-IT" sz="2400" b="1" dirty="0"/>
              <a:t>Verifica e Convalida:</a:t>
            </a:r>
            <a:r>
              <a:rPr lang="it-IT" sz="2400" dirty="0"/>
              <a:t>				</a:t>
            </a:r>
          </a:p>
          <a:p>
            <a:r>
              <a:rPr lang="it-IT" sz="2400" i="1" dirty="0"/>
              <a:t>Marco Maffoni ,Federico Dorigo </a:t>
            </a:r>
          </a:p>
          <a:p>
            <a:pPr marL="285750" indent="-285750">
              <a:buFont typeface="Arial" panose="020B0604020202020204" pitchFamily="34" charset="0"/>
              <a:buChar char="•"/>
            </a:pPr>
            <a:r>
              <a:rPr lang="it-IT" sz="2400" b="1" dirty="0"/>
              <a:t>Documentazione dei requisiti:</a:t>
            </a:r>
          </a:p>
          <a:p>
            <a:r>
              <a:rPr lang="it-IT" sz="2400" i="1" dirty="0"/>
              <a:t>Gabriele Savella, Salvatore Parisi</a:t>
            </a:r>
          </a:p>
          <a:p>
            <a:pPr marL="285750" indent="-285750">
              <a:buFont typeface="Arial" panose="020B0604020202020204" pitchFamily="34" charset="0"/>
              <a:buChar char="•"/>
            </a:pPr>
            <a:r>
              <a:rPr lang="it-IT" sz="2400" b="1" dirty="0"/>
              <a:t>Documentazione del Progetto:</a:t>
            </a:r>
          </a:p>
          <a:p>
            <a:r>
              <a:rPr lang="it-IT" sz="2400" i="1" dirty="0"/>
              <a:t>Gabriele Savella</a:t>
            </a:r>
          </a:p>
          <a:p>
            <a:pPr marL="285750" indent="-285750">
              <a:buFont typeface="Arial" panose="020B0604020202020204" pitchFamily="34" charset="0"/>
              <a:buChar char="•"/>
            </a:pPr>
            <a:r>
              <a:rPr lang="it-IT" sz="2400" b="1" dirty="0"/>
              <a:t>Documentazione del Codice:</a:t>
            </a:r>
          </a:p>
          <a:p>
            <a:r>
              <a:rPr lang="it-IT" sz="2400" i="1" dirty="0"/>
              <a:t>Marco Maffoni</a:t>
            </a:r>
          </a:p>
          <a:p>
            <a:pPr marL="285750" indent="-285750">
              <a:buFont typeface="Arial" panose="020B0604020202020204" pitchFamily="34" charset="0"/>
              <a:buChar char="•"/>
            </a:pPr>
            <a:r>
              <a:rPr lang="it-IT" sz="2400" b="1" dirty="0"/>
              <a:t>Qualità del Codice:</a:t>
            </a:r>
            <a:r>
              <a:rPr lang="it-IT" sz="2400" dirty="0"/>
              <a:t>				</a:t>
            </a:r>
          </a:p>
          <a:p>
            <a:r>
              <a:rPr lang="it-IT" sz="2400" i="1" dirty="0"/>
              <a:t>Gabriele Savella</a:t>
            </a:r>
          </a:p>
          <a:p>
            <a:pPr marL="285750" indent="-285750">
              <a:buFont typeface="Arial" panose="020B0604020202020204" pitchFamily="34" charset="0"/>
              <a:buChar char="•"/>
            </a:pPr>
            <a:r>
              <a:rPr lang="it-IT" sz="2400" b="1" dirty="0"/>
              <a:t>Progettazione dell’interfaccia:</a:t>
            </a:r>
            <a:r>
              <a:rPr lang="it-IT" sz="2400" dirty="0"/>
              <a:t>	</a:t>
            </a:r>
          </a:p>
          <a:p>
            <a:r>
              <a:rPr lang="it-IT" sz="2400" i="1" dirty="0"/>
              <a:t>Marco Lecce</a:t>
            </a:r>
          </a:p>
        </p:txBody>
      </p:sp>
    </p:spTree>
    <p:extLst>
      <p:ext uri="{BB962C8B-B14F-4D97-AF65-F5344CB8AC3E}">
        <p14:creationId xmlns:p14="http://schemas.microsoft.com/office/powerpoint/2010/main" val="4128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C9B3CA-F9C4-427F-AA1C-2031B4A319D9}"/>
              </a:ext>
            </a:extLst>
          </p:cNvPr>
          <p:cNvSpPr/>
          <p:nvPr/>
        </p:nvSpPr>
        <p:spPr>
          <a:xfrm>
            <a:off x="4725402" y="0"/>
            <a:ext cx="2395207"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Scaletta</a:t>
            </a:r>
          </a:p>
        </p:txBody>
      </p:sp>
      <p:sp>
        <p:nvSpPr>
          <p:cNvPr id="5" name="CasellaDiTesto 4">
            <a:extLst>
              <a:ext uri="{FF2B5EF4-FFF2-40B4-BE49-F238E27FC236}">
                <a16:creationId xmlns:a16="http://schemas.microsoft.com/office/drawing/2014/main" id="{2685CDE0-5107-4859-B73B-3DA9E2E39CFC}"/>
              </a:ext>
            </a:extLst>
          </p:cNvPr>
          <p:cNvSpPr txBox="1"/>
          <p:nvPr/>
        </p:nvSpPr>
        <p:spPr>
          <a:xfrm>
            <a:off x="2903838" y="1421028"/>
            <a:ext cx="9193427" cy="5016758"/>
          </a:xfrm>
          <a:prstGeom prst="rect">
            <a:avLst/>
          </a:prstGeom>
          <a:noFill/>
        </p:spPr>
        <p:txBody>
          <a:bodyPr wrap="square" rtlCol="0">
            <a:spAutoFit/>
          </a:bodyPr>
          <a:lstStyle/>
          <a:p>
            <a:pPr marL="400050" indent="-400050">
              <a:buFont typeface="+mj-lt"/>
              <a:buAutoNum type="arabicPeriod"/>
            </a:pPr>
            <a:r>
              <a:rPr lang="it-IT" sz="3200" dirty="0"/>
              <a:t>Introduzione</a:t>
            </a:r>
          </a:p>
          <a:p>
            <a:pPr marL="400050" indent="-400050">
              <a:buFont typeface="+mj-lt"/>
              <a:buAutoNum type="arabicPeriod"/>
            </a:pPr>
            <a:r>
              <a:rPr lang="it-IT" sz="3200" dirty="0"/>
              <a:t>Analisi dei requisiti</a:t>
            </a:r>
          </a:p>
          <a:p>
            <a:pPr marL="400050" indent="-400050">
              <a:buFont typeface="+mj-lt"/>
              <a:buAutoNum type="arabicPeriod"/>
            </a:pPr>
            <a:r>
              <a:rPr lang="it-IT" sz="3200" dirty="0"/>
              <a:t>Casi d’uso</a:t>
            </a:r>
          </a:p>
          <a:p>
            <a:pPr marL="400050" indent="-400050">
              <a:buFont typeface="+mj-lt"/>
              <a:buAutoNum type="arabicPeriod"/>
            </a:pPr>
            <a:r>
              <a:rPr lang="it-IT" sz="3200" dirty="0"/>
              <a:t>Modellazione del sistema</a:t>
            </a:r>
          </a:p>
          <a:p>
            <a:pPr marL="400050" indent="-400050">
              <a:buFont typeface="+mj-lt"/>
              <a:buAutoNum type="arabicPeriod"/>
            </a:pPr>
            <a:r>
              <a:rPr lang="it-IT" sz="3200" dirty="0"/>
              <a:t>Architettura software</a:t>
            </a:r>
          </a:p>
          <a:p>
            <a:pPr marL="400050" indent="-400050">
              <a:buFont typeface="+mj-lt"/>
              <a:buAutoNum type="arabicPeriod"/>
            </a:pPr>
            <a:r>
              <a:rPr lang="it-IT" sz="3200" dirty="0"/>
              <a:t>Pattern Utilizzati</a:t>
            </a:r>
          </a:p>
          <a:p>
            <a:pPr marL="400050" indent="-400050">
              <a:buFont typeface="+mj-lt"/>
              <a:buAutoNum type="arabicPeriod"/>
            </a:pPr>
            <a:r>
              <a:rPr lang="it-IT" sz="3200" dirty="0"/>
              <a:t>Codice</a:t>
            </a:r>
          </a:p>
          <a:p>
            <a:pPr marL="400050" indent="-400050">
              <a:buFont typeface="+mj-lt"/>
              <a:buAutoNum type="arabicPeriod"/>
            </a:pPr>
            <a:r>
              <a:rPr lang="it-IT" sz="3200" dirty="0"/>
              <a:t>Database</a:t>
            </a:r>
          </a:p>
          <a:p>
            <a:pPr marL="400050" indent="-400050">
              <a:buFont typeface="+mj-lt"/>
              <a:buAutoNum type="arabicPeriod"/>
            </a:pPr>
            <a:r>
              <a:rPr lang="it-IT" sz="3200" dirty="0"/>
              <a:t>Test Junit</a:t>
            </a:r>
          </a:p>
          <a:p>
            <a:pPr marL="400050" indent="-400050">
              <a:buFont typeface="+mj-lt"/>
              <a:buAutoNum type="arabicPeriod"/>
            </a:pPr>
            <a:r>
              <a:rPr lang="it-IT" sz="3200" dirty="0"/>
              <a:t>Demo</a:t>
            </a:r>
          </a:p>
        </p:txBody>
      </p:sp>
    </p:spTree>
    <p:extLst>
      <p:ext uri="{BB962C8B-B14F-4D97-AF65-F5344CB8AC3E}">
        <p14:creationId xmlns:p14="http://schemas.microsoft.com/office/powerpoint/2010/main" val="7035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EE4B8A0-0CDC-4C0A-BB13-795D232356D2}"/>
              </a:ext>
            </a:extLst>
          </p:cNvPr>
          <p:cNvSpPr/>
          <p:nvPr/>
        </p:nvSpPr>
        <p:spPr>
          <a:xfrm>
            <a:off x="3983011" y="0"/>
            <a:ext cx="380585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Introduzione</a:t>
            </a:r>
          </a:p>
        </p:txBody>
      </p:sp>
      <p:sp>
        <p:nvSpPr>
          <p:cNvPr id="3" name="CasellaDiTesto 2">
            <a:extLst>
              <a:ext uri="{FF2B5EF4-FFF2-40B4-BE49-F238E27FC236}">
                <a16:creationId xmlns:a16="http://schemas.microsoft.com/office/drawing/2014/main" id="{EDC4CDF2-D968-44DA-9C62-DB24CC95331B}"/>
              </a:ext>
            </a:extLst>
          </p:cNvPr>
          <p:cNvSpPr txBox="1"/>
          <p:nvPr/>
        </p:nvSpPr>
        <p:spPr>
          <a:xfrm>
            <a:off x="2706130" y="1309816"/>
            <a:ext cx="8093675" cy="4154984"/>
          </a:xfrm>
          <a:prstGeom prst="rect">
            <a:avLst/>
          </a:prstGeom>
          <a:noFill/>
        </p:spPr>
        <p:txBody>
          <a:bodyPr wrap="square" rtlCol="0">
            <a:spAutoFit/>
          </a:bodyPr>
          <a:lstStyle/>
          <a:p>
            <a:r>
              <a:rPr lang="it-IT" sz="2400" b="1" dirty="0"/>
              <a:t>Obiettivo:</a:t>
            </a:r>
          </a:p>
          <a:p>
            <a:r>
              <a:rPr lang="it-IT" sz="2400" dirty="0"/>
              <a:t>Realizzare un sistema che dato un evento (un pranzo o una cena), si occupi di gestire l’assegnamento dei posti degli invitati.</a:t>
            </a:r>
          </a:p>
          <a:p>
            <a:endParaRPr lang="it-IT" sz="2400" dirty="0"/>
          </a:p>
          <a:p>
            <a:r>
              <a:rPr lang="it-IT" sz="2400" b="1" dirty="0"/>
              <a:t>Funzionalità:</a:t>
            </a:r>
          </a:p>
          <a:p>
            <a:pPr marL="342900" indent="-342900">
              <a:buFont typeface="+mj-lt"/>
              <a:buAutoNum type="arabicPeriod"/>
            </a:pPr>
            <a:r>
              <a:rPr lang="it-IT" sz="2400" dirty="0"/>
              <a:t>Gestione di vincoli</a:t>
            </a:r>
          </a:p>
          <a:p>
            <a:pPr marL="342900" indent="-342900">
              <a:buFont typeface="+mj-lt"/>
              <a:buAutoNum type="arabicPeriod"/>
            </a:pPr>
            <a:r>
              <a:rPr lang="it-IT" sz="2400" dirty="0"/>
              <a:t>Ottimizzazione della gestione posti</a:t>
            </a:r>
          </a:p>
          <a:p>
            <a:pPr marL="342900" indent="-342900">
              <a:buFont typeface="+mj-lt"/>
              <a:buAutoNum type="arabicPeriod"/>
            </a:pPr>
            <a:r>
              <a:rPr lang="it-IT" sz="2400" dirty="0"/>
              <a:t>Salvataggio con Backup dei dati.</a:t>
            </a:r>
          </a:p>
          <a:p>
            <a:endParaRPr lang="it-IT" sz="2400" b="1" dirty="0"/>
          </a:p>
          <a:p>
            <a:r>
              <a:rPr lang="it-IT" sz="2400" b="1" dirty="0"/>
              <a:t>Modello di progettazione:</a:t>
            </a:r>
          </a:p>
          <a:p>
            <a:r>
              <a:rPr lang="it-IT" sz="2400" dirty="0"/>
              <a:t>Modello Unified Process</a:t>
            </a:r>
          </a:p>
        </p:txBody>
      </p:sp>
    </p:spTree>
    <p:extLst>
      <p:ext uri="{BB962C8B-B14F-4D97-AF65-F5344CB8AC3E}">
        <p14:creationId xmlns:p14="http://schemas.microsoft.com/office/powerpoint/2010/main" val="284713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CE2DF3A4-D467-470E-A073-FCAB08AACF58}"/>
              </a:ext>
            </a:extLst>
          </p:cNvPr>
          <p:cNvSpPr txBox="1"/>
          <p:nvPr/>
        </p:nvSpPr>
        <p:spPr>
          <a:xfrm>
            <a:off x="1977081" y="1618736"/>
            <a:ext cx="9415849" cy="5078313"/>
          </a:xfrm>
          <a:prstGeom prst="rect">
            <a:avLst/>
          </a:prstGeom>
          <a:noFill/>
        </p:spPr>
        <p:txBody>
          <a:bodyPr wrap="square" rtlCol="0">
            <a:spAutoFit/>
          </a:bodyPr>
          <a:lstStyle/>
          <a:p>
            <a:r>
              <a:rPr lang="it-IT" b="1" dirty="0"/>
              <a:t>Requisiti utente</a:t>
            </a:r>
          </a:p>
          <a:p>
            <a:pPr marL="285750" indent="-285750">
              <a:buFont typeface="Arial" panose="020B0604020202020204" pitchFamily="34" charset="0"/>
              <a:buChar char="•"/>
            </a:pPr>
            <a:r>
              <a:rPr lang="it-IT" dirty="0"/>
              <a:t>Il sistema deve prendere in ingresso degli invitati che verranno smistati secondo dei vincoli specificati da utente.</a:t>
            </a:r>
          </a:p>
          <a:p>
            <a:r>
              <a:rPr lang="it-IT" b="1" dirty="0"/>
              <a:t>Requisiti di sistema</a:t>
            </a:r>
          </a:p>
          <a:p>
            <a:pPr marL="285750" indent="-285750">
              <a:buFont typeface="Arial" panose="020B0604020202020204" pitchFamily="34" charset="0"/>
              <a:buChar char="•"/>
            </a:pPr>
            <a:r>
              <a:rPr lang="it-IT" dirty="0"/>
              <a:t>L’utente deve registrarsi prima di accedere al sistema ed effettuare il Login, nel caso l’username sia già registrato il sistema non effettua la registrazione.</a:t>
            </a:r>
          </a:p>
          <a:p>
            <a:pPr marL="285750" indent="-285750">
              <a:buFont typeface="Arial" panose="020B0604020202020204" pitchFamily="34" charset="0"/>
              <a:buChar char="•"/>
            </a:pPr>
            <a:r>
              <a:rPr lang="it-IT" dirty="0"/>
              <a:t>L’utente deve effettuare il login con delle credenziali valide.</a:t>
            </a:r>
          </a:p>
          <a:p>
            <a:pPr marL="285750" indent="-285750">
              <a:buFont typeface="Arial" panose="020B0604020202020204" pitchFamily="34" charset="0"/>
              <a:buChar char="•"/>
            </a:pPr>
            <a:r>
              <a:rPr lang="it-IT" dirty="0"/>
              <a:t>Il nome dell’evento che si va a creare deve essere unico, altrimenti il programma darà errore.</a:t>
            </a:r>
          </a:p>
          <a:p>
            <a:pPr marL="285750" indent="-285750">
              <a:buFont typeface="Arial" panose="020B0604020202020204" pitchFamily="34" charset="0"/>
              <a:buChar char="•"/>
            </a:pPr>
            <a:r>
              <a:rPr lang="it-IT" dirty="0"/>
              <a:t>Nei campi delle specifiche tavolo si può inserire 1 alla colonna del tipo di tavolo desiderato (vicino tv, per disabili, vegetariani, bambini…) per l’invitato corrispondente a tale riga, se non voglio far sedere un invitato ad un determinato tavolo posso lasciare la cella vuota o mettergli zero nella colonna corrispondente.</a:t>
            </a:r>
          </a:p>
          <a:p>
            <a:pPr marL="285750" indent="-285750">
              <a:buFont typeface="Arial" panose="020B0604020202020204" pitchFamily="34" charset="0"/>
              <a:buChar char="•"/>
            </a:pPr>
            <a:r>
              <a:rPr lang="it-IT" dirty="0"/>
              <a:t>Nei campi dei vincoli delle preferenze invitato “preferenza” e “avversione”, si mette l’id dell’invitato che viene generato da programma. (si possono mettere fino a due preferenze e due avversioni).</a:t>
            </a:r>
          </a:p>
          <a:p>
            <a:endParaRPr lang="it-IT" dirty="0"/>
          </a:p>
        </p:txBody>
      </p:sp>
      <p:sp>
        <p:nvSpPr>
          <p:cNvPr id="4" name="CasellaDiTesto 3">
            <a:extLst>
              <a:ext uri="{FF2B5EF4-FFF2-40B4-BE49-F238E27FC236}">
                <a16:creationId xmlns:a16="http://schemas.microsoft.com/office/drawing/2014/main" id="{0B0DB2A4-D8C3-4FC4-A6E4-D7E52082F686}"/>
              </a:ext>
            </a:extLst>
          </p:cNvPr>
          <p:cNvSpPr txBox="1"/>
          <p:nvPr/>
        </p:nvSpPr>
        <p:spPr>
          <a:xfrm>
            <a:off x="3385751" y="667264"/>
            <a:ext cx="5486400" cy="369332"/>
          </a:xfrm>
          <a:prstGeom prst="rect">
            <a:avLst/>
          </a:prstGeom>
          <a:noFill/>
        </p:spPr>
        <p:txBody>
          <a:bodyPr wrap="square" rtlCol="0">
            <a:spAutoFit/>
          </a:bodyPr>
          <a:lstStyle/>
          <a:p>
            <a:pPr algn="ctr"/>
            <a:r>
              <a:rPr lang="it-IT" dirty="0"/>
              <a:t>Requisiti Funzionali</a:t>
            </a:r>
          </a:p>
        </p:txBody>
      </p:sp>
    </p:spTree>
    <p:extLst>
      <p:ext uri="{BB962C8B-B14F-4D97-AF65-F5344CB8AC3E}">
        <p14:creationId xmlns:p14="http://schemas.microsoft.com/office/powerpoint/2010/main" val="402692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E8F40F4-7522-4AA6-BFF7-E3D9E210FBB1}"/>
              </a:ext>
            </a:extLst>
          </p:cNvPr>
          <p:cNvSpPr/>
          <p:nvPr/>
        </p:nvSpPr>
        <p:spPr>
          <a:xfrm>
            <a:off x="3128585" y="0"/>
            <a:ext cx="5934830"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Analisi dei Requisiti</a:t>
            </a:r>
          </a:p>
        </p:txBody>
      </p:sp>
      <p:sp>
        <p:nvSpPr>
          <p:cNvPr id="3" name="CasellaDiTesto 2">
            <a:extLst>
              <a:ext uri="{FF2B5EF4-FFF2-40B4-BE49-F238E27FC236}">
                <a16:creationId xmlns:a16="http://schemas.microsoft.com/office/drawing/2014/main" id="{D61BD52C-418E-4158-9E49-C251487CC616}"/>
              </a:ext>
            </a:extLst>
          </p:cNvPr>
          <p:cNvSpPr txBox="1"/>
          <p:nvPr/>
        </p:nvSpPr>
        <p:spPr>
          <a:xfrm>
            <a:off x="3299255" y="716692"/>
            <a:ext cx="5647038" cy="369332"/>
          </a:xfrm>
          <a:prstGeom prst="rect">
            <a:avLst/>
          </a:prstGeom>
          <a:noFill/>
        </p:spPr>
        <p:txBody>
          <a:bodyPr wrap="square" rtlCol="0">
            <a:spAutoFit/>
          </a:bodyPr>
          <a:lstStyle/>
          <a:p>
            <a:pPr algn="ctr"/>
            <a:r>
              <a:rPr lang="it-IT" dirty="0"/>
              <a:t>Requisiti non funzionali</a:t>
            </a:r>
          </a:p>
        </p:txBody>
      </p:sp>
      <p:sp>
        <p:nvSpPr>
          <p:cNvPr id="4" name="CasellaDiTesto 3">
            <a:extLst>
              <a:ext uri="{FF2B5EF4-FFF2-40B4-BE49-F238E27FC236}">
                <a16:creationId xmlns:a16="http://schemas.microsoft.com/office/drawing/2014/main" id="{9FF2923B-5899-40A2-82FC-14A48D3B560C}"/>
              </a:ext>
            </a:extLst>
          </p:cNvPr>
          <p:cNvSpPr txBox="1"/>
          <p:nvPr/>
        </p:nvSpPr>
        <p:spPr>
          <a:xfrm>
            <a:off x="2084171" y="1363636"/>
            <a:ext cx="8925698" cy="5109091"/>
          </a:xfrm>
          <a:prstGeom prst="rect">
            <a:avLst/>
          </a:prstGeom>
          <a:noFill/>
        </p:spPr>
        <p:txBody>
          <a:bodyPr wrap="square" rtlCol="0">
            <a:spAutoFit/>
          </a:bodyPr>
          <a:lstStyle/>
          <a:p>
            <a:r>
              <a:rPr lang="it-IT" sz="1400" b="1" dirty="0"/>
              <a:t>Requisiti Esterni</a:t>
            </a:r>
          </a:p>
          <a:p>
            <a:pPr marL="285750" indent="-285750">
              <a:buFont typeface="Arial" panose="020B0604020202020204" pitchFamily="34" charset="0"/>
              <a:buChar char="•"/>
            </a:pPr>
            <a:r>
              <a:rPr lang="it-IT" sz="1400" dirty="0"/>
              <a:t>Aver installato Microsoft Excel.</a:t>
            </a:r>
          </a:p>
          <a:p>
            <a:pPr marL="285750" indent="-285750">
              <a:buFont typeface="Arial" panose="020B0604020202020204" pitchFamily="34" charset="0"/>
              <a:buChar char="•"/>
            </a:pPr>
            <a:r>
              <a:rPr lang="it-IT" sz="1400" dirty="0"/>
              <a:t>Aver il database MySQL e la Workbench con parametri e query inizializzata come da istruzioni.</a:t>
            </a:r>
          </a:p>
          <a:p>
            <a:r>
              <a:rPr lang="it-IT" sz="1400" b="1" dirty="0"/>
              <a:t>Requisiti prodotto</a:t>
            </a:r>
          </a:p>
          <a:p>
            <a:pPr marL="285750" indent="-285750">
              <a:buFont typeface="Arial" panose="020B0604020202020204" pitchFamily="34" charset="0"/>
              <a:buChar char="•"/>
            </a:pPr>
            <a:r>
              <a:rPr lang="it-IT" sz="1400" dirty="0"/>
              <a:t>Il tempo di risposta sono medio-bassi a seconda del tipo memoria utilizzata (veloce con SSD, un po’ più lenta con gli hard disk), in quanto bisogna generare dei file excel che vengono aperti da programma, la velocità di apertura dipende da questo fattore ( non più di qualche secondo).</a:t>
            </a:r>
          </a:p>
          <a:p>
            <a:pPr marL="285750" indent="-285750">
              <a:buFont typeface="Arial" panose="020B0604020202020204" pitchFamily="34" charset="0"/>
              <a:buChar char="•"/>
            </a:pPr>
            <a:r>
              <a:rPr lang="it-IT" sz="1400" dirty="0"/>
              <a:t>Il prodotto è utilizzabile sia su sistema operativo Windows che su MacOS.</a:t>
            </a:r>
          </a:p>
          <a:p>
            <a:pPr marL="285750" indent="-285750">
              <a:buFont typeface="Arial" panose="020B0604020202020204" pitchFamily="34" charset="0"/>
              <a:buChar char="•"/>
            </a:pPr>
            <a:r>
              <a:rPr lang="it-IT" sz="1400" dirty="0"/>
              <a:t>Lo spazio minimo utilizzato per la memorizzazione in locale dei dati è di 30 Kb.</a:t>
            </a:r>
          </a:p>
          <a:p>
            <a:r>
              <a:rPr lang="it-IT" sz="1400" b="1" dirty="0"/>
              <a:t>Requisiti organizzativi</a:t>
            </a:r>
          </a:p>
          <a:p>
            <a:pPr marL="285750" indent="-285750">
              <a:buFont typeface="Arial" panose="020B0604020202020204" pitchFamily="34" charset="0"/>
              <a:buChar char="•"/>
            </a:pPr>
            <a:r>
              <a:rPr lang="it-IT" sz="1400" dirty="0"/>
              <a:t>Il linguaggio di implementazione è java, con immerso SQL per la gestione di base dati</a:t>
            </a:r>
          </a:p>
          <a:p>
            <a:r>
              <a:rPr lang="it-IT" sz="1400" b="1" dirty="0"/>
              <a:t>Requisiti di Dominio</a:t>
            </a:r>
          </a:p>
          <a:p>
            <a:pPr marL="285750" indent="-285750">
              <a:buFont typeface="Arial" panose="020B0604020202020204" pitchFamily="34" charset="0"/>
              <a:buChar char="•"/>
            </a:pPr>
            <a:r>
              <a:rPr lang="it-IT" sz="1400" dirty="0"/>
              <a:t>Il programma non memorizza due utenti con lo stesso username in quanto è usato come chiave primaria nel database.</a:t>
            </a:r>
          </a:p>
          <a:p>
            <a:pPr marL="285750" indent="-285750">
              <a:buFont typeface="Arial" panose="020B0604020202020204" pitchFamily="34" charset="0"/>
              <a:buChar char="•"/>
            </a:pPr>
            <a:r>
              <a:rPr lang="it-IT" sz="1400" dirty="0"/>
              <a:t>Il programma non memorizza due eventi con lo stesso nome in quanto è utilizzato come chiave primaria nel Database.</a:t>
            </a:r>
          </a:p>
          <a:p>
            <a:pPr marL="285750" indent="-285750">
              <a:buFont typeface="Arial" panose="020B0604020202020204" pitchFamily="34" charset="0"/>
              <a:buChar char="•"/>
            </a:pPr>
            <a:r>
              <a:rPr lang="it-IT" sz="1400" dirty="0"/>
              <a:t>Per poter aggiornare il file Excel dopo che è stato scaricato e sono stati messi i dati, va salvato, chiuso e premere il pulsante «upload».</a:t>
            </a:r>
          </a:p>
          <a:p>
            <a:pPr marL="285750" indent="-285750">
              <a:buFont typeface="Arial" panose="020B0604020202020204" pitchFamily="34" charset="0"/>
              <a:buChar char="•"/>
            </a:pPr>
            <a:r>
              <a:rPr lang="it-IT" sz="1400" dirty="0"/>
              <a:t>L’utente deve immettere caratteri validi nel nome dell’evento (nessun carattere come “?,!,’,…”).</a:t>
            </a:r>
          </a:p>
          <a:p>
            <a:pPr marL="285750" indent="-285750">
              <a:buFont typeface="Arial" panose="020B0604020202020204" pitchFamily="34" charset="0"/>
              <a:buChar char="•"/>
            </a:pPr>
            <a:r>
              <a:rPr lang="it-IT" sz="1400" dirty="0"/>
              <a:t>L’utente deve seguire le istruzioni e non mettere carattere fuori range nelle specifiche tavolo (che non siano 0 o 1) , mettere gli id corrispondenti agli invitati voluti vicino (campi preferenza 1 e preferenza 2) o lontano (campi avversione 1 e avversione 2).</a:t>
            </a:r>
          </a:p>
          <a:p>
            <a:endParaRPr lang="it-IT" dirty="0"/>
          </a:p>
        </p:txBody>
      </p:sp>
    </p:spTree>
    <p:extLst>
      <p:ext uri="{BB962C8B-B14F-4D97-AF65-F5344CB8AC3E}">
        <p14:creationId xmlns:p14="http://schemas.microsoft.com/office/powerpoint/2010/main" val="427029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20B7A5-74B1-451B-B894-297C7511F6F0}"/>
              </a:ext>
            </a:extLst>
          </p:cNvPr>
          <p:cNvSpPr/>
          <p:nvPr/>
        </p:nvSpPr>
        <p:spPr>
          <a:xfrm>
            <a:off x="4501655" y="0"/>
            <a:ext cx="3188693"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Casi d’uso</a:t>
            </a:r>
          </a:p>
        </p:txBody>
      </p:sp>
      <p:sp>
        <p:nvSpPr>
          <p:cNvPr id="3" name="CasellaDiTesto 2">
            <a:extLst>
              <a:ext uri="{FF2B5EF4-FFF2-40B4-BE49-F238E27FC236}">
                <a16:creationId xmlns:a16="http://schemas.microsoft.com/office/drawing/2014/main" id="{37F14223-6368-4C10-BC1D-A140C0EA32DD}"/>
              </a:ext>
            </a:extLst>
          </p:cNvPr>
          <p:cNvSpPr txBox="1"/>
          <p:nvPr/>
        </p:nvSpPr>
        <p:spPr>
          <a:xfrm>
            <a:off x="2199503" y="1396314"/>
            <a:ext cx="8365524" cy="4247317"/>
          </a:xfrm>
          <a:prstGeom prst="rect">
            <a:avLst/>
          </a:prstGeom>
          <a:noFill/>
        </p:spPr>
        <p:txBody>
          <a:bodyPr wrap="square" rtlCol="0">
            <a:spAutoFit/>
          </a:bodyPr>
          <a:lstStyle/>
          <a:p>
            <a:r>
              <a:rPr lang="it-IT" b="1" dirty="0"/>
              <a:t>Caso 1:</a:t>
            </a:r>
            <a:r>
              <a:rPr lang="it-IT" dirty="0"/>
              <a:t> </a:t>
            </a:r>
            <a:r>
              <a:rPr lang="it-IT" dirty="0">
                <a:solidFill>
                  <a:srgbClr val="FF0000"/>
                </a:solidFill>
              </a:rPr>
              <a:t>utente che immette dei vincoli che per loro </a:t>
            </a:r>
            <a:r>
              <a:rPr lang="it-IT" u="sng" dirty="0">
                <a:solidFill>
                  <a:srgbClr val="FF0000"/>
                </a:solidFill>
              </a:rPr>
              <a:t>natura</a:t>
            </a:r>
            <a:r>
              <a:rPr lang="it-IT" dirty="0">
                <a:solidFill>
                  <a:srgbClr val="FF0000"/>
                </a:solidFill>
              </a:rPr>
              <a:t> non possono essere rispettati</a:t>
            </a:r>
          </a:p>
          <a:p>
            <a:r>
              <a:rPr lang="it-IT" sz="2000" dirty="0"/>
              <a:t>Un utente utilizza il programma , sceglie il locale e la data dell’evento, inserisce degli invitati con determinati vicoli. Il programma elabora i dati, assegna i posti secondo i vincoli, trova dei vincoli che non si possono eseguire , esegue gli assegnamenti gestendo il problema, li mostra a video.</a:t>
            </a:r>
          </a:p>
          <a:p>
            <a:endParaRPr lang="it-IT" dirty="0"/>
          </a:p>
          <a:p>
            <a:r>
              <a:rPr lang="it-IT" b="1" dirty="0"/>
              <a:t>Caso 2</a:t>
            </a:r>
            <a:r>
              <a:rPr lang="it-IT" dirty="0"/>
              <a:t>:</a:t>
            </a:r>
            <a:r>
              <a:rPr lang="it-IT" dirty="0">
                <a:solidFill>
                  <a:srgbClr val="66FF33"/>
                </a:solidFill>
              </a:rPr>
              <a:t> utente che immetti dei vincoli che possono essere rispettati</a:t>
            </a:r>
          </a:p>
          <a:p>
            <a:r>
              <a:rPr lang="it-IT" sz="2000" dirty="0"/>
              <a:t>Un utente utilizza il programma, sceglie il locale e la data dell’evento, inserisce degli invitati con determinati vincoli. Il programma elabora i dati, assegna i posti secondo i vincoli, li mostra a video.</a:t>
            </a:r>
          </a:p>
          <a:p>
            <a:endParaRPr lang="it-IT" dirty="0"/>
          </a:p>
        </p:txBody>
      </p:sp>
    </p:spTree>
    <p:extLst>
      <p:ext uri="{BB962C8B-B14F-4D97-AF65-F5344CB8AC3E}">
        <p14:creationId xmlns:p14="http://schemas.microsoft.com/office/powerpoint/2010/main" val="266242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pic>
        <p:nvPicPr>
          <p:cNvPr id="4" name="Immagine 3">
            <a:extLst>
              <a:ext uri="{FF2B5EF4-FFF2-40B4-BE49-F238E27FC236}">
                <a16:creationId xmlns:a16="http://schemas.microsoft.com/office/drawing/2014/main" id="{75DFA808-41A3-4882-A6E2-F9960D69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512" y="1697795"/>
            <a:ext cx="7800975" cy="3771900"/>
          </a:xfrm>
          <a:prstGeom prst="rect">
            <a:avLst/>
          </a:prstGeom>
        </p:spPr>
      </p:pic>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Modello di Dominio</a:t>
            </a:r>
          </a:p>
        </p:txBody>
      </p:sp>
    </p:spTree>
    <p:extLst>
      <p:ext uri="{BB962C8B-B14F-4D97-AF65-F5344CB8AC3E}">
        <p14:creationId xmlns:p14="http://schemas.microsoft.com/office/powerpoint/2010/main" val="161390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96E55E-5EF6-4217-AAE1-A0E2C5D498F8}"/>
              </a:ext>
            </a:extLst>
          </p:cNvPr>
          <p:cNvSpPr/>
          <p:nvPr/>
        </p:nvSpPr>
        <p:spPr>
          <a:xfrm>
            <a:off x="1885560" y="0"/>
            <a:ext cx="8420896" cy="923330"/>
          </a:xfrm>
          <a:prstGeom prst="rect">
            <a:avLst/>
          </a:prstGeom>
          <a:noFill/>
        </p:spPr>
        <p:txBody>
          <a:bodyPr wrap="none" lIns="91440" tIns="45720" rIns="91440" bIns="45720">
            <a:spAutoFit/>
          </a:bodyPr>
          <a:lstStyle/>
          <a:p>
            <a:pPr algn="ctr"/>
            <a:r>
              <a:rPr lang="it-I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Modellizzazione del Sistema</a:t>
            </a:r>
          </a:p>
        </p:txBody>
      </p:sp>
      <p:sp>
        <p:nvSpPr>
          <p:cNvPr id="5" name="CasellaDiTesto 4">
            <a:extLst>
              <a:ext uri="{FF2B5EF4-FFF2-40B4-BE49-F238E27FC236}">
                <a16:creationId xmlns:a16="http://schemas.microsoft.com/office/drawing/2014/main" id="{2344A81A-AE54-4CC7-8CD6-D9F484DC40A3}"/>
              </a:ext>
            </a:extLst>
          </p:cNvPr>
          <p:cNvSpPr txBox="1"/>
          <p:nvPr/>
        </p:nvSpPr>
        <p:spPr>
          <a:xfrm>
            <a:off x="4933958" y="710397"/>
            <a:ext cx="6147582" cy="400110"/>
          </a:xfrm>
          <a:prstGeom prst="rect">
            <a:avLst/>
          </a:prstGeom>
          <a:noFill/>
        </p:spPr>
        <p:txBody>
          <a:bodyPr wrap="square" rtlCol="0">
            <a:spAutoFit/>
          </a:bodyPr>
          <a:lstStyle/>
          <a:p>
            <a:r>
              <a:rPr lang="it-IT" sz="2000" dirty="0"/>
              <a:t>UML</a:t>
            </a:r>
          </a:p>
        </p:txBody>
      </p:sp>
      <p:pic>
        <p:nvPicPr>
          <p:cNvPr id="6" name="Immagine 5">
            <a:extLst>
              <a:ext uri="{FF2B5EF4-FFF2-40B4-BE49-F238E27FC236}">
                <a16:creationId xmlns:a16="http://schemas.microsoft.com/office/drawing/2014/main" id="{9BA4BBCC-ECB6-418C-A602-526D73660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97" y="1110507"/>
            <a:ext cx="8538519" cy="5557405"/>
          </a:xfrm>
          <a:prstGeom prst="rect">
            <a:avLst/>
          </a:prstGeom>
        </p:spPr>
      </p:pic>
    </p:spTree>
    <p:extLst>
      <p:ext uri="{BB962C8B-B14F-4D97-AF65-F5344CB8AC3E}">
        <p14:creationId xmlns:p14="http://schemas.microsoft.com/office/powerpoint/2010/main" val="933776601"/>
      </p:ext>
    </p:extLst>
  </p:cSld>
  <p:clrMapOvr>
    <a:masterClrMapping/>
  </p:clrMapOvr>
</p:sld>
</file>

<file path=ppt/theme/theme1.xml><?xml version="1.0" encoding="utf-8"?>
<a:theme xmlns:a="http://schemas.openxmlformats.org/drawingml/2006/main" name="Scia di vapore">
  <a:themeElements>
    <a:clrScheme name="Scia di vapor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Scia di vapore">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ia di vapore">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297</TotalTime>
  <Words>734</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19</vt:i4>
      </vt:variant>
    </vt:vector>
  </HeadingPairs>
  <TitlesOfParts>
    <vt:vector size="22" baseType="lpstr">
      <vt:lpstr>Arial</vt:lpstr>
      <vt:lpstr>Century Gothic</vt:lpstr>
      <vt:lpstr>Scia di vapore</vt:lpstr>
      <vt:lpstr>Progetto E-18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E-18</dc:title>
  <dc:creator>gabriele savella</dc:creator>
  <cp:lastModifiedBy>gabriele savella</cp:lastModifiedBy>
  <cp:revision>24</cp:revision>
  <dcterms:created xsi:type="dcterms:W3CDTF">2018-07-27T08:07:23Z</dcterms:created>
  <dcterms:modified xsi:type="dcterms:W3CDTF">2018-09-18T14:37:59Z</dcterms:modified>
</cp:coreProperties>
</file>