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D3DB-5A6A-4ED1-983D-35F09523422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7CE5-9CA8-4B26-9D79-46746CE7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44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D3DB-5A6A-4ED1-983D-35F09523422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7CE5-9CA8-4B26-9D79-46746CE7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72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D3DB-5A6A-4ED1-983D-35F09523422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7CE5-9CA8-4B26-9D79-46746CE7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74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D3DB-5A6A-4ED1-983D-35F09523422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7CE5-9CA8-4B26-9D79-46746CE7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58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D3DB-5A6A-4ED1-983D-35F09523422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7CE5-9CA8-4B26-9D79-46746CE7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42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D3DB-5A6A-4ED1-983D-35F09523422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7CE5-9CA8-4B26-9D79-46746CE7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57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D3DB-5A6A-4ED1-983D-35F09523422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7CE5-9CA8-4B26-9D79-46746CE7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01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D3DB-5A6A-4ED1-983D-35F09523422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7CE5-9CA8-4B26-9D79-46746CE7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6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D3DB-5A6A-4ED1-983D-35F09523422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7CE5-9CA8-4B26-9D79-46746CE7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24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D3DB-5A6A-4ED1-983D-35F09523422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7CE5-9CA8-4B26-9D79-46746CE7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54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D3DB-5A6A-4ED1-983D-35F09523422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7CE5-9CA8-4B26-9D79-46746CE7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82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CD3DB-5A6A-4ED1-983D-35F095234226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E7CE5-9CA8-4B26-9D79-46746CE7E4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80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blogmasterwalkershop.com.br/wp-content/uploads/2018/06/img01_como_usar_com_arduino_-_kit_rfid_mfrc522_uno_mega_2560_nano_controle_acesso_automacao_residencial.jpg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masterwalkershop.com.br/wp-content/uploads/2018/06/img01_como_usar_com_arduino_-_kit_rfid_mfrc522_uno_mega_2560_nano_controle_acesso_automacao_residencial.jp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2964" y="1137897"/>
            <a:ext cx="3951890" cy="4339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Lista dos itens necessários: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Arduino com Cabo USB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KIT com Leitor RFID MFRC522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Esp8266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LED Difuso 5mm Verde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Resistor de 220</a:t>
            </a:r>
            <a:r>
              <a:rPr kumimoji="0" lang="el-G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Ω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(R1,R2)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Resistor de 1k</a:t>
            </a:r>
            <a:r>
              <a:rPr kumimoji="0" lang="el-G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Ω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(R3,R4)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Resistor de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10k</a:t>
            </a:r>
            <a:r>
              <a:rPr kumimoji="0" lang="el-G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Ω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Protoboard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Cabos Jumper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Buzzer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39" y="1906893"/>
            <a:ext cx="2579796" cy="25797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436" y="1665439"/>
            <a:ext cx="3425880" cy="3425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65673" y="5372784"/>
            <a:ext cx="1149131" cy="114913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335263" y="1588318"/>
            <a:ext cx="2962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KIT com Leitor RFID MFRC522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90067" y="1619273"/>
            <a:ext cx="2351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Arduino com Cabo USB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151963" y="4858371"/>
            <a:ext cx="9765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Esp8266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8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8775" y="309070"/>
            <a:ext cx="36852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b="1" i="0" dirty="0" smtClean="0">
                <a:solidFill>
                  <a:srgbClr val="000000"/>
                </a:solidFill>
                <a:effectLst/>
              </a:rPr>
              <a:t>– Esquema de ligação da prática:</a:t>
            </a:r>
            <a:endParaRPr lang="pt-BR" b="0" i="0" dirty="0" smtClean="0">
              <a:solidFill>
                <a:srgbClr val="000000"/>
              </a:solidFill>
              <a:effectLst/>
            </a:endParaRPr>
          </a:p>
          <a:p>
            <a:r>
              <a:rPr lang="pt-BR" b="0" i="0" u="sng" dirty="0" smtClean="0">
                <a:solidFill>
                  <a:srgbClr val="0066BF"/>
                </a:solidFill>
                <a:effectLst/>
                <a:latin typeface="Roboto"/>
                <a:hlinkClick r:id="rId2"/>
              </a:rPr>
              <a:t/>
            </a:r>
            <a:br>
              <a:rPr lang="pt-BR" b="0" i="0" u="sng" dirty="0" smtClean="0">
                <a:solidFill>
                  <a:srgbClr val="0066BF"/>
                </a:solidFill>
                <a:effectLst/>
                <a:latin typeface="Roboto"/>
                <a:hlinkClick r:id="rId2"/>
              </a:rPr>
            </a:b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680720"/>
            <a:ext cx="5943600" cy="61772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79245" y="4916054"/>
            <a:ext cx="62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R3</a:t>
            </a:r>
            <a:endParaRPr lang="pt-BR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485013" y="4852343"/>
            <a:ext cx="62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R5</a:t>
            </a:r>
            <a:endParaRPr lang="pt-BR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508648" y="4899476"/>
            <a:ext cx="62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R4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652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1834" y="1007953"/>
            <a:ext cx="10972802" cy="517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conexoes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disponiveis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modo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operação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modos validos, 1- Modo Cliente, 2- Modo Host , 3-Cliente e Host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Conecta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rede escolhida dado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ssid e senha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ip adquirido pela ESP-01 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multiplas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conexões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Microcontrolador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fica observando se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algum cartão e se já é cadastrado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vai verificar se o RFID lido ja esta cadastrado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Caso cadastrado </a:t>
            </a:r>
            <a:r>
              <a:rPr lang="pt-BR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sera </a:t>
            </a:r>
            <a:r>
              <a:rPr lang="pt-BR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Buzzer apitará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RFID lido, o arduino ira se conectar ao servidor usando: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identificador, endereço do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porta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Conectado ao servidor, envia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primeiro o tamanho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dados, e depois os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dados utilizando um dos métodos http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Envia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comandos de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encerramento de conexões</a:t>
            </a:r>
            <a:endParaRPr lang="pt-BR" dirty="0"/>
          </a:p>
        </p:txBody>
      </p:sp>
      <p:sp>
        <p:nvSpPr>
          <p:cNvPr id="3" name="Rectangle 2"/>
          <p:cNvSpPr/>
          <p:nvPr/>
        </p:nvSpPr>
        <p:spPr>
          <a:xfrm>
            <a:off x="681834" y="361622"/>
            <a:ext cx="3669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b="1" dirty="0">
                <a:solidFill>
                  <a:srgbClr val="000000"/>
                </a:solidFill>
              </a:rPr>
              <a:t>– Algoritmo</a:t>
            </a:r>
            <a:r>
              <a:rPr lang="pt-BR" b="1" dirty="0" smtClean="0">
                <a:solidFill>
                  <a:srgbClr val="000000"/>
                </a:solidFill>
              </a:rPr>
              <a:t>:</a:t>
            </a:r>
            <a:r>
              <a:rPr lang="pt-BR" b="0" i="0" u="sng" dirty="0" smtClean="0">
                <a:solidFill>
                  <a:srgbClr val="0066BF"/>
                </a:solidFill>
                <a:effectLst/>
                <a:latin typeface="Roboto"/>
                <a:hlinkClick r:id="rId2"/>
              </a:rPr>
              <a:t/>
            </a:r>
            <a:br>
              <a:rPr lang="pt-BR" b="0" i="0" u="sng" dirty="0" smtClean="0">
                <a:solidFill>
                  <a:srgbClr val="0066BF"/>
                </a:solidFill>
                <a:effectLst/>
                <a:latin typeface="Roboto"/>
                <a:hlinkClick r:id="rId2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421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197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Majid</dc:creator>
  <cp:lastModifiedBy>Majid</cp:lastModifiedBy>
  <cp:revision>3</cp:revision>
  <dcterms:created xsi:type="dcterms:W3CDTF">2020-08-24T14:28:11Z</dcterms:created>
  <dcterms:modified xsi:type="dcterms:W3CDTF">2020-08-27T11:22:27Z</dcterms:modified>
</cp:coreProperties>
</file>