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xKKRbGsPDrvXcTHBL3z5IbaLJ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980f8dc4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7980f8dc4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980f8dc4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7980f8dc4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32d9a83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1732d9a83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980f8dc4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17980f8dc4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980f8dc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17980f8dc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980f8dc4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7980f8dc4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980f8dc4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7980f8dc4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980f8dc4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7980f8dc4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980f8dc4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7980f8dc4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9"/>
              <a:buNone/>
            </a:pPr>
            <a:r>
              <a:rPr lang="pt-BR"/>
              <a:t>Práticas DevOps com Docker e Monitoramento do Ambiente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80f8dc43_0_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Obrigado a todos !!!!</a:t>
            </a:r>
            <a:endParaRPr/>
          </a:p>
        </p:txBody>
      </p:sp>
      <p:sp>
        <p:nvSpPr>
          <p:cNvPr id="109" name="Google Shape;109;g17980f8dc43_0_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Felicidade enorme estar aqui com vocês, agradeço demais a oportunidade que a PUC me ofereceu, espero ter feito a diferença e ter conseguido repassar o conhecimento de forma clara para vocês.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Na minha opinião é super válido a semana de Oficinas e seminários, é uma semana onde os alunos podem ter outros focos, assim adquirindo outros conhecimentos, e super importante também a PUC em oferecer essa semana principalmente para os ex-alunos poderem repassar esse aprendizado aos atuais graduandos.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980f8dc43_0_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Obrigado pessoal !!!!</a:t>
            </a:r>
            <a:endParaRPr/>
          </a:p>
        </p:txBody>
      </p:sp>
      <p:sp>
        <p:nvSpPr>
          <p:cNvPr id="115" name="Google Shape;115;g17980f8dc43_0_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732d9a83e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vimos nesta oficina?</a:t>
            </a:r>
            <a:endParaRPr/>
          </a:p>
        </p:txBody>
      </p:sp>
      <p:sp>
        <p:nvSpPr>
          <p:cNvPr id="61" name="Google Shape;61;g1732d9a83e9_0_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 b="1">
                <a:solidFill>
                  <a:schemeClr val="dk1"/>
                </a:solidFill>
              </a:rPr>
              <a:t>Docker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-Arquitetura e funcionamento;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-Execução de comandos simples;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-Manipulação de imagens prontas;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-Criação de Imagens personalizadas;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-Envio e Download imagens próprias para DockerHub;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-DockerFiles e Docker-Compose;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-Ativação das métricas;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-PortainerCE para gerenciamento dos containers Docker;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980f8dc43_0_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vimos nesta oficina?</a:t>
            </a:r>
            <a:endParaRPr/>
          </a:p>
        </p:txBody>
      </p:sp>
      <p:sp>
        <p:nvSpPr>
          <p:cNvPr id="67" name="Google Shape;67;g17980f8dc43_0_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>
                <a:solidFill>
                  <a:schemeClr val="dk1"/>
                </a:solidFill>
              </a:rPr>
              <a:t>Prometheus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-Arquitetura e funcionamento;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-Configuração targets;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-Configuração de Alertas;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-Integração com Alertmanager/Grafana;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-Funcionamento das métricas;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-Manipulação das métricas PromQL;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80f8dc43_0_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vimos nesta oficina?</a:t>
            </a:r>
            <a:endParaRPr/>
          </a:p>
        </p:txBody>
      </p:sp>
      <p:sp>
        <p:nvSpPr>
          <p:cNvPr id="73" name="Google Shape;73;g17980f8dc43_0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>
                <a:solidFill>
                  <a:schemeClr val="dk1"/>
                </a:solidFill>
              </a:rPr>
              <a:t>Node Exporter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-Arquitetura e funcionamento;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-Como é feito a coleta das métricas;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-O que é coletado;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980f8dc43_0_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vimos nesta oficina?</a:t>
            </a:r>
            <a:endParaRPr/>
          </a:p>
        </p:txBody>
      </p:sp>
      <p:sp>
        <p:nvSpPr>
          <p:cNvPr id="79" name="Google Shape;79;g17980f8dc43_0_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>
                <a:solidFill>
                  <a:schemeClr val="dk1"/>
                </a:solidFill>
              </a:rPr>
              <a:t>Grafana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-Arquitetura e funcionamento;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-Criação de Dashboards e Painéis;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-Integração com os datasources(Prometheus/Alertmanager);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-Manipulação de variáveis;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-Organização e Cockpit de Alertas;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980f8dc43_0_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vimos nesta oficina?</a:t>
            </a:r>
            <a:endParaRPr/>
          </a:p>
        </p:txBody>
      </p:sp>
      <p:sp>
        <p:nvSpPr>
          <p:cNvPr id="85" name="Google Shape;85;g17980f8dc43_0_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>
                <a:solidFill>
                  <a:schemeClr val="dk1"/>
                </a:solidFill>
              </a:rPr>
              <a:t>Alertmanager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-Arquitetura e funcionamento;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-Integração do Alertmanager com as ferramentas anteriores;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-Integração Alertmanager com Slack envio de alertas ao app;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-Silenciamento de Alertas;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-Envio de informações ao Dashboard de Cockpit de Alertas;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980f8dc43_0_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vimos nesta oficina?</a:t>
            </a:r>
            <a:endParaRPr/>
          </a:p>
        </p:txBody>
      </p:sp>
      <p:sp>
        <p:nvSpPr>
          <p:cNvPr id="91" name="Google Shape;91;g17980f8dc43_0_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>
                <a:solidFill>
                  <a:schemeClr val="dk1"/>
                </a:solidFill>
              </a:rPr>
              <a:t>APIs para times de Dev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-Arquitetura e funcionamento API de exemplo;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-integração com Biblioteca de monitoramento;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-Dockerfile para a API;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-integração do Monitoramento da API com o Prometheus;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980f8dc43_0_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Material da Oficina</a:t>
            </a:r>
            <a:endParaRPr/>
          </a:p>
        </p:txBody>
      </p:sp>
      <p:sp>
        <p:nvSpPr>
          <p:cNvPr id="97" name="Google Shape;97;g17980f8dc43_0_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Bom pessoal o material da oficina é pra vocês, os repositórios utilizados estão públicos, e está disponível  para acesso de vocês.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Ferramentas Utilizadas:</a:t>
            </a:r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VsCode + Extensão Oficial Docker</a:t>
            </a: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Docker</a:t>
            </a: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Docker-Compose</a:t>
            </a: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Prometheus*, AlertManager*, Grafana*, Node Exporter*, Portainer*</a:t>
            </a: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u="sng">
                <a:solidFill>
                  <a:schemeClr val="dk1"/>
                </a:solidFill>
              </a:rPr>
              <a:t>Todas as Ferramentas podem ser instaladas tanto no Windows quanto em distribuição Linux, recomendo utilizarem Linux onde irei demonstrar toda a oficina porém pode ser feito em Windows.</a:t>
            </a:r>
            <a:endParaRPr sz="4265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* Indica que será utilizado via container Docker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Apresentação na tela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Simple Dark</vt:lpstr>
      <vt:lpstr>Práticas DevOps com Docker e Monitoramento do Ambiente</vt:lpstr>
      <vt:lpstr>O que vimos nesta oficina?</vt:lpstr>
      <vt:lpstr>O que vimos nesta oficina?</vt:lpstr>
      <vt:lpstr>O que vimos nesta oficina?</vt:lpstr>
      <vt:lpstr>O que vimos nesta oficina?</vt:lpstr>
      <vt:lpstr>O que vimos nesta oficina?</vt:lpstr>
      <vt:lpstr>O que vimos nesta oficina?</vt:lpstr>
      <vt:lpstr>Material da Oficina</vt:lpstr>
      <vt:lpstr>Ferramentas Utilizadas:</vt:lpstr>
      <vt:lpstr>Obrigado a todos !!!!</vt:lpstr>
      <vt:lpstr>Obrigado pessoal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</cp:lastModifiedBy>
  <cp:revision>1</cp:revision>
  <dcterms:modified xsi:type="dcterms:W3CDTF">2025-10-24T13:21:27Z</dcterms:modified>
</cp:coreProperties>
</file>