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15" roundtripDataSignature="AMtx7mgWg76I6Jb1ASEvndVVLgftFuUj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customschemas.google.com/relationships/presentationmetadata" Target="metadata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732d9a83e9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g1732d9a83e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" name="Google Shape;7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1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9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9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1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13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13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7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1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Práticas DevOps com Docker e Monitoramento do Ambiente</a:t>
            </a:r>
            <a:endParaRPr/>
          </a:p>
        </p:txBody>
      </p:sp>
      <p:sp>
        <p:nvSpPr>
          <p:cNvPr id="55" name="Google Shape;55;p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pt-BR">
                <a:solidFill>
                  <a:schemeClr val="dk1"/>
                </a:solidFill>
              </a:rPr>
              <a:t>Oficina 04</a:t>
            </a:r>
            <a:r>
              <a:rPr lang="pt-BR"/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Quem sou eu?</a:t>
            </a:r>
            <a:endParaRPr/>
          </a:p>
        </p:txBody>
      </p:sp>
      <p:sp>
        <p:nvSpPr>
          <p:cNvPr id="61" name="Google Shape;61;p2"/>
          <p:cNvSpPr txBox="1"/>
          <p:nvPr>
            <p:ph idx="1" type="body"/>
          </p:nvPr>
        </p:nvSpPr>
        <p:spPr>
          <a:xfrm>
            <a:off x="311700" y="1152475"/>
            <a:ext cx="6322500" cy="32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Meu nome é Gabriel Silva Nascimento, tenho 28 anos, me formei em Ciência da Computação na PUC Minas Poços de Caldas, atualmente estou trabalhando como Desenvolvedor Cloud Pleno (SRE) na empresa Luizalabs.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  <a:highlight>
                  <a:schemeClr val="lt1"/>
                </a:highlight>
              </a:rPr>
              <a:t>Linkedin: www.linkedin.com/in/gabriel-silva-nascimento-466aa7b0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Github: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https://github.com/Gabrielgsn30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62" name="Google Shape;62;p2"/>
          <p:cNvPicPr preferRelativeResize="0"/>
          <p:nvPr/>
        </p:nvPicPr>
        <p:blipFill rotWithShape="1">
          <a:blip r:embed="rId3">
            <a:alphaModFix amt="97000"/>
          </a:blip>
          <a:srcRect b="0" l="0" r="0" t="0"/>
          <a:stretch/>
        </p:blipFill>
        <p:spPr>
          <a:xfrm>
            <a:off x="7060725" y="1253550"/>
            <a:ext cx="1703950" cy="1703950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3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1732d9a83e9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O que será visto nessa oficina?</a:t>
            </a:r>
            <a:endParaRPr/>
          </a:p>
        </p:txBody>
      </p:sp>
      <p:sp>
        <p:nvSpPr>
          <p:cNvPr id="68" name="Google Shape;68;g1732d9a83e9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Serão 5 dias com vários assuntos a serem discutidos, tendo sempre a teoria e prática intercalados e um projeto de monitoramento de ambiente como o projeto principal ao final da monitoria.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01</a:t>
            </a:r>
            <a:endParaRPr/>
          </a:p>
        </p:txBody>
      </p:sp>
      <p:sp>
        <p:nvSpPr>
          <p:cNvPr id="74" name="Google Shape;74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Práticas DevOps;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Mercado de trabalho;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Básicos Docker;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02</a:t>
            </a:r>
            <a:endParaRPr/>
          </a:p>
        </p:txBody>
      </p:sp>
      <p:sp>
        <p:nvSpPr>
          <p:cNvPr id="80" name="Google Shape;80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Comandos Avançados Docker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Dockerfile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Docker Compose;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DockerHub e Repositórios de Imagens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03</a:t>
            </a:r>
            <a:endParaRPr/>
          </a:p>
        </p:txBody>
      </p:sp>
      <p:sp>
        <p:nvSpPr>
          <p:cNvPr id="86" name="Google Shape;86;p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projeto de Monitoramento, como funciona cada parte.(Prometheus, Grafana, Alertmanager, Node Exporter)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Configuração do Projeto e teste com todos na oficina;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04</a:t>
            </a:r>
            <a:endParaRPr/>
          </a:p>
        </p:txBody>
      </p:sp>
      <p:sp>
        <p:nvSpPr>
          <p:cNvPr id="92" name="Google Shape;92;p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Exporter utilizado, o coletor de métricas;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Introdução ao Grafana, criando Dashboards de Monitoramento;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Dia 05</a:t>
            </a:r>
            <a:endParaRPr/>
          </a:p>
        </p:txBody>
      </p:sp>
      <p:sp>
        <p:nvSpPr>
          <p:cNvPr id="98" name="Google Shape;98;p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19:00 - 20:30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Criação de Alertas e Introdução ao Alertmanager;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21:00 - 22:00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Integração do Alertmanager ao Slack;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Bônus: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pt-BR">
                <a:solidFill>
                  <a:schemeClr val="dk1"/>
                </a:solidFill>
              </a:rPr>
              <a:t>K6 tests e envio de informações para o Grafana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pt-BR"/>
              <a:t>Ferramentas Utilizadas:</a:t>
            </a:r>
            <a:endParaRPr/>
          </a:p>
        </p:txBody>
      </p:sp>
      <p:sp>
        <p:nvSpPr>
          <p:cNvPr id="104" name="Google Shape;104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32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VsCode + Extensão Oficial Docker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Docker-Compose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Prometheus*, AlertManager*, Grafana*, Node Exporter*, Portainer*,*k6,*influxdb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Slack</a:t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t/>
            </a:r>
            <a:endParaRPr sz="426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42200"/>
              <a:buNone/>
            </a:pPr>
            <a:r>
              <a:rPr lang="pt-BR" sz="4265" u="sng">
                <a:solidFill>
                  <a:schemeClr val="dk1"/>
                </a:solidFill>
              </a:rPr>
              <a:t>Todas as Ferramentas podem ser instaladas tanto no Windows quanto em distribuição Linux, recomendo utilizarem Linux onde irei demonstrar toda a oficina porém pode ser feito em Windows.</a:t>
            </a:r>
            <a:endParaRPr sz="4265" u="sng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ct val="42200"/>
              <a:buNone/>
            </a:pPr>
            <a:r>
              <a:rPr lang="pt-BR" sz="4265">
                <a:solidFill>
                  <a:schemeClr val="dk1"/>
                </a:solidFill>
              </a:rPr>
              <a:t>* Indica que será utilizado via container Docker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