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FcJmO2TA0Gq984tEL8sLQPsuy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utoma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devop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1254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Práticas </a:t>
            </a:r>
            <a:r>
              <a:rPr lang="pt-BR" dirty="0" err="1"/>
              <a:t>DevOps</a:t>
            </a:r>
            <a:r>
              <a:rPr lang="pt-BR" dirty="0"/>
              <a:t> com Docker e Monitoramento do Ambiente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Dia 01</a:t>
            </a:r>
            <a:endParaRPr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32662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  Oficina 04</a:t>
            </a:r>
            <a:r>
              <a:rPr lang="pt-BR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 DevOps busca a otimização do tempo, usando automação, inovações e muita tecnologia para automatizar processos.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 o uso das ferramentas adequadas, uma equipe de DevOps pode manejar diversos projetos ao mesmo tempo, sem perder a qualidade.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Outra vantagem do DevOps é que ele é voltado para implementações escalonáveis, sendo essencial para empresas que querem crescer mais rapidamente.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Mas o que é SRE?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Tenho certeza que você já ouviu falar esse termo…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1" name="Google Shape;12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 engenharia de confiabilidade do site (SRE) é uma abordagem de engenharia de software para operações de TI. As equipes de SRE usam o software como uma ferramenta para gerenciar sistemas, resolver problemas e 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automatizar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tarefas operacionais.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O SRE pega as tarefas que historicamente eram feitas por equipes de operações, geralmente manualmente, e as entrega a engenheiros ou equipes de operações que usam software e automação para resolver problemas e gerenciar sistemas de produção. 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O SRE é uma prática valiosa ao criar sistemas de software escaláveis ​​e altamente confiáveis. Ele ajuda você a gerenciar grandes sistemas por meio de código, que é mais escalável e sustentável para administradores de sistemas que gerenciam milhares ou centenas de milhares de máquinas.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conceito de engenharia de confiabilidade do site vem da equipe de engenharia do Google e é creditado a Ben Treynor Sloss.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ajuda as equipes a encontrar um equilíbrio entre lançar novos recursos e garantir que sejam confiáveis ​​para os usuários.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Padronização e automação são 2 componentes importantes do modelo SRE.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Os engenheiros de confiabilidade do local devem estar sempre procurando maneiras de aprimorar e automatizar as tarefas de operações.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SRE</a:t>
            </a: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  <a:highlight>
                  <a:schemeClr val="lt1"/>
                </a:highlight>
              </a:rPr>
              <a:t>Dessa forma, o SRE ajuda a melhorar a confiabilidade de um sistema hoje, ao mesmo tempo em que o melhora à medida que cresce ao longo do tempo.</a:t>
            </a:r>
            <a:r>
              <a:rPr lang="pt-BR" sz="1500">
                <a:solidFill>
                  <a:srgbClr val="151515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</a:t>
            </a: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 é uma abordagem de cultura, automação e design de plataforma destinada a fornecer maior valor comercial e capacidade de resposta por meio de entrega de serviços rápida e de alta qualidade. O SRE pode ser considerado uma implementação do DevOps.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Assim como o DevOps, o SRE trata da cultura e dos relacionamentos da equipe. Tanto o SRE quanto o DevOps trabalham para preencher a lacuna entre as equipes de desenvolvimento e operações para fornecer serviços mais rapidamente.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Ciclos de vida de desenvolvimento de aplicativos mais rápidos, qualidade e confiabilidade de serviço aprimoradas e tempo de TI reduzido por aplicativo desenvolvido são benefícios que podem ser alcançados pelas práticas de DevOps e SRE.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é diferente porque conta com engenheiros de confiabilidade do site dentro da equipe de desenvolvimento, que também têm experiência em operações para remover problemas de comunicação e fluxo de trabalho.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 própria função de engenheiro de confiabilidade do site combina o conjunto de habilidades das equipes de desenvolvimento e das equipes de operações, exigindo uma sobreposição de responsabilidades.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SRE pode ajudar as equipes de DevOps cujos desenvolvedores estão sobrecarregados com tarefas operacionais e precisam de alguém com habilidades operacionais mais especializadas.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 x SRE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Em termos de código e novos recursos, o DevOps se concentra em percorrer o pipeline de desenvolvimento com eficiência, enquanto o SRE se concentra em equilibrar a confiabilidade do site com a criação de novos recursos. 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Entendendo DevOps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DevOps é a união de práticas, ferramentas, metodologias e filosofias culturais das áreas de Desenvolvimento de Softwares, Operações em Infraestrutura e </a:t>
            </a:r>
            <a:r>
              <a:rPr lang="pt-BR" i="1">
                <a:solidFill>
                  <a:schemeClr val="dk1"/>
                </a:solidFill>
              </a:rPr>
              <a:t>Sysadmin</a:t>
            </a:r>
            <a:r>
              <a:rPr lang="pt-BR">
                <a:solidFill>
                  <a:schemeClr val="dk1"/>
                </a:solidFill>
              </a:rPr>
              <a:t>, além de </a:t>
            </a:r>
            <a:r>
              <a:rPr lang="pt-BR" i="1">
                <a:solidFill>
                  <a:schemeClr val="dk1"/>
                </a:solidFill>
              </a:rPr>
              <a:t>Quality Assurance</a:t>
            </a:r>
            <a:r>
              <a:rPr lang="pt-BR">
                <a:solidFill>
                  <a:schemeClr val="dk1"/>
                </a:solidFill>
              </a:rPr>
              <a:t>, ou Controle de Qualidade.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 DevOps é uma forma de organização de trabalho criada para manter nas empresas uma metodologia de aprendizagem contínua e uma cultura de experimentação para melhorar, em todos os sentidos, a transformação digital.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Mercado de Trabalho</a:t>
            </a:r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 mercado de trabalho já havia déficit de profissionais antes da pandemia, porém com a pandemia isso aumentou bem mais. Mas qual foi o motivo? 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Mercado de Trabalho</a:t>
            </a:r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A pandemia acelerou a digitalização em vários setores no mercado, desde a área bancária, até a área da educação…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Mesmo com o “boom” da pandemia já passado, hoje ainda há muitas vagas em diversas empresas, pois essa digitalização que a pandemia fez ocorrer,na verdade ela só acelerou algo que já era previsto, mas por conta dessa aceleração o mercado demandou mais profissionais.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Desta forma, pode ter certeza que se é um profissional bom, dedicado terá um ótimo mercado em crescimento no país.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De maneira mais simples, DevOps é uma prática organizacional, um modelo de trabalho, uma cultura corporativa para aprimorar a entrega contínua de produtos digitais com ganhos de produtividade.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DevOps</a:t>
            </a:r>
            <a:endParaRPr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Para isso, o DevOps utiliza workflows aprimorados e automação. Veja quais são os 7 passos da cultura DevOps: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Construir;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Testar;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Empacotar;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Provisionar;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Cuidar da segurança;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Fazer o deploy;</a:t>
            </a:r>
            <a:endParaRPr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Monitorar.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SzPct val="111110"/>
              <a:buNone/>
            </a:pPr>
            <a:r>
              <a:rPr lang="pt-BR" sz="2800"/>
              <a:t>Qual a importância do DevOps para uma empresa?</a:t>
            </a:r>
            <a:endParaRPr sz="380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Quando o DevOps é implementado em uma empresa de tecnologia, como uma startup, os produtos ficam melhores e com mais agilidade.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Por que isso acontece?</a:t>
            </a:r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</a:t>
            </a:r>
            <a:r>
              <a:rPr lang="pt-BR" sz="1650">
                <a:solidFill>
                  <a:schemeClr val="dk1"/>
                </a:solidFill>
              </a:rPr>
              <a:t>sso acontece porque o sistema DevOps utiliza o seguinte formato para seu modelo de operação: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Criação e aplicação de testes com ferramentas de automação de forma extensiva;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Qualidade e velocidade fazem parte da entrega de valor;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Os </a:t>
            </a:r>
            <a:r>
              <a:rPr lang="pt-BR" sz="1650" i="1">
                <a:solidFill>
                  <a:schemeClr val="dk1"/>
                </a:solidFill>
              </a:rPr>
              <a:t>downtimes</a:t>
            </a:r>
            <a:r>
              <a:rPr lang="pt-BR" sz="1650">
                <a:solidFill>
                  <a:schemeClr val="dk1"/>
                </a:solidFill>
              </a:rPr>
              <a:t>, quando as aplicações ficam fora do ar, são reduzidos aos menores níveis possíveis;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Diminuição da perda de tempo para lidar com falhas;</a:t>
            </a:r>
            <a:endParaRPr sz="16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None/>
            </a:pPr>
            <a:r>
              <a:rPr lang="pt-BR" sz="1650">
                <a:solidFill>
                  <a:schemeClr val="dk1"/>
                </a:solidFill>
              </a:rPr>
              <a:t>Afinamento maior entre o setor de operações e o de desenvolvimento.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isso acontece?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 uma empresa de tecnologia com DevOps, a equipe de infraestrutura e os/as desenvolvedores/as de softwares ficam mais bem integrados.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Em um ambiente de Tecnologia da Informação tradicional, a equipe de operações/infraestrutura tem que manter o ambiente estável, enquanto o time de dev é pressionado para que as aplicações tenham todas as funcionalidades.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Sem o DevOps, eles/as atuam como se estivessem em confronto, um time cobrando o outro – e a empresa pressionando todos/as.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3400"/>
              </a:spcBef>
              <a:spcAft>
                <a:spcPts val="900"/>
              </a:spcAft>
              <a:buSzPct val="111110"/>
              <a:buNone/>
            </a:pPr>
            <a:r>
              <a:rPr lang="pt-BR" sz="2800" dirty="0"/>
              <a:t>Principais benefícios da </a:t>
            </a:r>
            <a:r>
              <a:rPr lang="pt-BR" dirty="0"/>
              <a:t>cultura</a:t>
            </a:r>
            <a:r>
              <a:rPr lang="pt-BR" sz="2800" dirty="0"/>
              <a:t> </a:t>
            </a:r>
            <a:r>
              <a:rPr lang="pt-BR" sz="2800" dirty="0" err="1"/>
              <a:t>DevOps</a:t>
            </a:r>
            <a:endParaRPr sz="3800" dirty="0"/>
          </a:p>
        </p:txBody>
      </p: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Os benefícios da prática DevOps são inúmeros, principalmente por se tratar de um método ágil que elimina a perda de tempo com formalismos que atrapalham os/as desenvolvedores/as quando estão trabalhando com softwares e performance.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pt-BR" sz="1550">
                <a:solidFill>
                  <a:schemeClr val="dk1"/>
                </a:solidFill>
              </a:rPr>
              <a:t>No ambiente de trabalho, os benefícios são imensos, pois evita que os projetos atrasem e garante mais produtividade e proatividade para todos/as os/as envolvidos/as, além de proporcionar também: 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Mudanças culturais focadas no produto;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Construção automatizada;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Equipes multifuncionais;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Entrega contínua;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Pessoas felizes com o set de ferramentas de programação;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Testes de implantação que melhoram os resultados;</a:t>
            </a:r>
            <a:endParaRPr sz="1550">
              <a:solidFill>
                <a:schemeClr val="dk1"/>
              </a:solidFill>
            </a:endParaRPr>
          </a:p>
          <a:p>
            <a:pPr marL="571500" lvl="0" indent="-2286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None/>
            </a:pPr>
            <a:r>
              <a:rPr lang="pt-BR" sz="1550">
                <a:solidFill>
                  <a:schemeClr val="dk1"/>
                </a:solidFill>
              </a:rPr>
              <a:t>Um time realmente voltado para o objetivo dos negócios.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Office PowerPoint</Application>
  <PresentationFormat>Apresentação na tela (16:9)</PresentationFormat>
  <Paragraphs>79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3" baseType="lpstr">
      <vt:lpstr>Arial</vt:lpstr>
      <vt:lpstr>Simple Dark</vt:lpstr>
      <vt:lpstr>  Práticas DevOps com Docker e Monitoramento do Ambiente Dia 01</vt:lpstr>
      <vt:lpstr>Entendendo DevOps</vt:lpstr>
      <vt:lpstr>DevOps</vt:lpstr>
      <vt:lpstr>DevOps</vt:lpstr>
      <vt:lpstr>Qual a importância do DevOps para uma empresa?</vt:lpstr>
      <vt:lpstr>Por que isso acontece?</vt:lpstr>
      <vt:lpstr>Como isso acontece?</vt:lpstr>
      <vt:lpstr>Principais benefícios da cultura DevOps</vt:lpstr>
      <vt:lpstr>Apresentação do PowerPoint</vt:lpstr>
      <vt:lpstr>Apresentação do PowerPoint</vt:lpstr>
      <vt:lpstr>SRE</vt:lpstr>
      <vt:lpstr>SRE</vt:lpstr>
      <vt:lpstr>SRE</vt:lpstr>
      <vt:lpstr>SRE</vt:lpstr>
      <vt:lpstr>SRE</vt:lpstr>
      <vt:lpstr>DevOps x SRE</vt:lpstr>
      <vt:lpstr>DevOps x SRE</vt:lpstr>
      <vt:lpstr>DevOps x SRE</vt:lpstr>
      <vt:lpstr>DevOps x SRE</vt:lpstr>
      <vt:lpstr>Mercado de Trabalho</vt:lpstr>
      <vt:lpstr>Mercado de Trabalho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1</cp:revision>
  <dcterms:modified xsi:type="dcterms:W3CDTF">2024-10-21T18:20:27Z</dcterms:modified>
</cp:coreProperties>
</file>