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zoVqOkrPqgjTQdYdGJZ3yLyuG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rafana.com/dashboar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Dia 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Projeto Monitoramento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o Grafana?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716"/>
              <a:buNone/>
            </a:pPr>
            <a:r>
              <a:rPr lang="pt-BR" sz="4381">
                <a:solidFill>
                  <a:schemeClr val="dk1"/>
                </a:solidFill>
                <a:highlight>
                  <a:schemeClr val="lt1"/>
                </a:highlight>
              </a:rPr>
              <a:t>Grafana é uma suíte open source de visualização e análise de métricas em tempo real por meio de gráficos. Ela permite alertar, consultar e entender informações relevantes, não importando onde estejam armazenadas. </a:t>
            </a:r>
            <a:endParaRPr sz="438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ct val="102716"/>
              <a:buNone/>
            </a:pPr>
            <a:r>
              <a:rPr lang="pt-BR" sz="4381">
                <a:solidFill>
                  <a:schemeClr val="dk1"/>
                </a:solidFill>
                <a:highlight>
                  <a:schemeClr val="lt1"/>
                </a:highlight>
              </a:rPr>
              <a:t>Dessa maneira, você consegue acompanhar todo o conteúdo estratégico vindo de fontes distintas, como bancos de dados e outras ferramentas. Isso acontece através de uma única interface, intuitiva e completa. Em consequência, a tomada de decisões é mais rápida e eficiente graças à gestão de indicadores e ao monitoramento de dados em tempo real.</a:t>
            </a:r>
            <a:endParaRPr sz="438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ct val="2500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272727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o Grafana?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301"/>
              <a:buNone/>
            </a:pPr>
            <a:r>
              <a:rPr lang="pt-BR" sz="7037">
                <a:solidFill>
                  <a:schemeClr val="dk1"/>
                </a:solidFill>
                <a:highlight>
                  <a:schemeClr val="lt1"/>
                </a:highlight>
              </a:rPr>
              <a:t>Com  </a:t>
            </a:r>
            <a:r>
              <a:rPr b="1" lang="pt-BR" sz="7037">
                <a:solidFill>
                  <a:schemeClr val="dk1"/>
                </a:solidFill>
                <a:highlight>
                  <a:schemeClr val="lt1"/>
                </a:highlight>
              </a:rPr>
              <a:t>Grafana</a:t>
            </a:r>
            <a:r>
              <a:rPr lang="pt-BR" sz="7037">
                <a:solidFill>
                  <a:schemeClr val="dk1"/>
                </a:solidFill>
                <a:highlight>
                  <a:schemeClr val="lt1"/>
                </a:highlight>
              </a:rPr>
              <a:t>, você cria, explora e compartilha painéis com sua equipe; aproveita recursos de construção de dashboards com indicadores personalizáveis; tem à disposição grande quantidade de recursos; estimula uma cultura orientada a dados. Mas não é “só” isso…</a:t>
            </a:r>
            <a:endParaRPr sz="703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ct val="102301"/>
              <a:buNone/>
            </a:pPr>
            <a:r>
              <a:rPr lang="pt-BR" sz="7037">
                <a:solidFill>
                  <a:schemeClr val="dk1"/>
                </a:solidFill>
                <a:highlight>
                  <a:schemeClr val="lt1"/>
                </a:highlight>
              </a:rPr>
              <a:t>A visualização dos gráficos fica ainda mais fácil com a criação dos dashboards dinâmicos. Para completar a praticidade e a agilidade, a </a:t>
            </a:r>
            <a:r>
              <a:rPr b="1" lang="pt-BR" sz="7037">
                <a:solidFill>
                  <a:schemeClr val="dk1"/>
                </a:solidFill>
                <a:highlight>
                  <a:schemeClr val="lt1"/>
                </a:highlight>
              </a:rPr>
              <a:t>Grafana</a:t>
            </a:r>
            <a:r>
              <a:rPr lang="pt-BR" sz="7037">
                <a:solidFill>
                  <a:schemeClr val="dk1"/>
                </a:solidFill>
                <a:highlight>
                  <a:schemeClr val="lt1"/>
                </a:highlight>
              </a:rPr>
              <a:t> oferece análise contínua de métricas e configuração de alertas, fazendo com que você receba os avisos de acordo com as regras que definirem.</a:t>
            </a:r>
            <a:endParaRPr sz="1021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SzPts val="2800"/>
              <a:buNone/>
            </a:pPr>
            <a:r>
              <a:rPr lang="pt-BR" sz="2500">
                <a:highlight>
                  <a:schemeClr val="lt1"/>
                </a:highlight>
              </a:rPr>
              <a:t>DashBoard Grafana</a:t>
            </a:r>
            <a:endParaRPr sz="3900">
              <a:highlight>
                <a:schemeClr val="lt1"/>
              </a:highlight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Os painéis extraem dados das fontes de dados conectadas, como </a:t>
            </a:r>
            <a:r>
              <a:rPr i="1" lang="pt-BR" sz="6800">
                <a:solidFill>
                  <a:schemeClr val="dk1"/>
                </a:solidFill>
                <a:highlight>
                  <a:schemeClr val="lt1"/>
                </a:highlight>
              </a:rPr>
              <a:t>Graphite, Prometheus, Influx DB, ElasticSearch, MySQL, PostgreSQL</a:t>
            </a: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 etc. Essas são algumas das muitas fontes de dados que o Grafana suporta por padrão.</a:t>
            </a:r>
            <a:endParaRPr sz="6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Os painéis contêm uma gama de opções de visualização, como mapas geográficos, mapas de calor, histogramas, toda a variedade de tabelas e gráficos que uma empresa normalmente requer para estudar dados.Um painel contém vários painéis individuais diferentes na grade. Cada painel possui funcionalidades diferentes.</a:t>
            </a:r>
            <a:endParaRPr sz="6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lang="pt-BR" sz="68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 Dashboard</a:t>
            </a:r>
            <a:r>
              <a:rPr lang="pt-BR" sz="6800">
                <a:solidFill>
                  <a:schemeClr val="dk1"/>
                </a:solidFill>
                <a:highlight>
                  <a:schemeClr val="lt1"/>
                </a:highlight>
              </a:rPr>
              <a:t> são robustos e em constante evolução. Da exibição de gráficos, a mapas de calor, histogramas e mapas geográficos. A ferramenta possui uma infinidade de opções de visualização para entender os dados de acordo com nossos requisitos de negócios. Abaixo um exemplo de painel do Grafana, nosso cockpit de alertas.</a:t>
            </a:r>
            <a:endParaRPr sz="6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SzPct val="109816"/>
              <a:buNone/>
            </a:pPr>
            <a:r>
              <a:rPr lang="pt-BR" sz="2833">
                <a:highlight>
                  <a:schemeClr val="lt1"/>
                </a:highlight>
              </a:rPr>
              <a:t>DashBoard Grafana</a:t>
            </a:r>
            <a:endParaRPr sz="3133"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38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00" y="1152475"/>
            <a:ext cx="8479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