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21bLU69Lc9AHzWcYtlX1Wajg1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6441e62e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46441e62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6441e62e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46441e62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6441e62e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46441e62e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6441e62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46441e62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32d9a83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732d9a83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6441e62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46441e62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6441e62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46441e62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6441e62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46441e62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6441e62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46441e62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6441e62e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46441e62e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6441e62e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46441e62e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6441e62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46441e62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6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6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8"/>
              <a:buNone/>
            </a:pPr>
            <a:r>
              <a:rPr lang="pt-BR"/>
              <a:t>Práticas DevOps com Docker e Monitoramento do Ambiente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</a:rPr>
              <a:t>Oficina 04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6441e62ea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k6 Grafana Smoke Tests</a:t>
            </a:r>
            <a:endParaRPr/>
          </a:p>
        </p:txBody>
      </p:sp>
      <p:sp>
        <p:nvSpPr>
          <p:cNvPr id="110" name="Google Shape;110;g246441e62ea_0_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Hora de colocar a mão na massa!!!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6441e62ea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InfluxDB</a:t>
            </a:r>
            <a:endParaRPr/>
          </a:p>
        </p:txBody>
      </p:sp>
      <p:sp>
        <p:nvSpPr>
          <p:cNvPr id="116" name="Google Shape;116;g246441e62ea_0_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InfluxDB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é um banco de dados de séries temporais (TSDB) de código aberto desenvolvido pela empresa InfluxData. Ele é escrito na linguagem de programação Go para armazenamento e recuperação de dados de séries temporais em campos como monitoramento de operações, métricas de aplicativos, dados de sensores da Internet das Coisas e análises em tempo real. Ele também tem suporte para processamento de dados de Grafite 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6441e62ea_0_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InfluxDB</a:t>
            </a:r>
            <a:endParaRPr/>
          </a:p>
        </p:txBody>
      </p:sp>
      <p:sp>
        <p:nvSpPr>
          <p:cNvPr id="122" name="Google Shape;122;g246441e62ea_0_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3783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 InfluxDB não possui dependências externas e fornece uma linguagem semelhante a SQL, na porta 8086, com funções integradas centradas no tempo para consultar uma estrutura de dados composta de medições, séries e pontos. Cada ponto consiste em vários pares chave-valor chamados de fieldset e timestamp. Quando agrupados por um conjunto de pares chave-valor chamados de tagset, eles definem uma série. Finalmente, as séries são agrupadas por um identificador de string para formar uma medida.</a:t>
            </a:r>
            <a:endParaRPr sz="3783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3783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Os valores podem ser números inteiros de 64 bits, pontos flutuantes de 64 bits, strings e booleanos. Os pontos são indexados por seu tempo e tagset. As políticas de retenção são definidas em uma medição e controlam como os dados são reduzidos e excluídos. Consultas contínuas são executadas periodicamente, armazenando resultados em uma medição de destino</a:t>
            </a:r>
            <a:endParaRPr sz="3783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6441e62ea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InfluxDB</a:t>
            </a:r>
            <a:endParaRPr/>
          </a:p>
        </p:txBody>
      </p:sp>
      <p:sp>
        <p:nvSpPr>
          <p:cNvPr id="128" name="Google Shape;128;g246441e62ea_0_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Na nossa arquitetura iremos utilizá-lo para armazenar os testes feitos pelo k6 e assim teremos essa informação persistida em um banco de dados, após isso podemos criar dashboards de monitoramento no Grafana.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732d9a83e9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k6 Grafana</a:t>
            </a:r>
            <a:endParaRPr/>
          </a:p>
        </p:txBody>
      </p:sp>
      <p:sp>
        <p:nvSpPr>
          <p:cNvPr id="61" name="Google Shape;61;g1732d9a83e9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g1732d9a83e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988" y="1151729"/>
            <a:ext cx="2930025" cy="28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6441e62ea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k6 Grafana</a:t>
            </a:r>
            <a:endParaRPr/>
          </a:p>
        </p:txBody>
      </p:sp>
      <p:sp>
        <p:nvSpPr>
          <p:cNvPr id="68" name="Google Shape;68;g246441e62ea_0_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k6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é uma ferramenta </a:t>
            </a: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open source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feita pelo time do Grafana Labs, focada em realização de testes de carga orientado a objetivos.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Usando o k6, você pode testar a confiabilidade e o desempenho de seus sistemas e detectar regressões e problemas de desempenho mais cedo.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6441e62ea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k6 Grafana Como funciona?</a:t>
            </a:r>
            <a:endParaRPr/>
          </a:p>
        </p:txBody>
      </p:sp>
      <p:sp>
        <p:nvSpPr>
          <p:cNvPr id="74" name="Google Shape;74;g246441e62ea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k6</a:t>
            </a: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é uma ferramenta </a:t>
            </a:r>
            <a:r>
              <a:rPr i="1" lang="pt-BR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open source</a:t>
            </a: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feita pelo time do Grafana Labs, focada em realização de testes de carga orientado a objetivos.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Usando o k6, você pode testar a confiabilidade e o desempenho de seus sistemas e detectar regressões e problemas de desempenho mais cedo.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6441e62ea_0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k6 Grafana Como funciona?</a:t>
            </a:r>
            <a:endParaRPr/>
          </a:p>
        </p:txBody>
      </p:sp>
      <p:sp>
        <p:nvSpPr>
          <p:cNvPr id="80" name="Google Shape;80;g246441e62ea_0_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k6 trabalha com o conceito de usuários virtuais (VUs) que executam scripts. Eles são essencialmente loops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while(true)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paralelos.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Os scripts devem conter, no mínimo, uma função padrão exportada - isso define o ponto de entrada para suas VUs, semelhante à função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main()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em várias linguagens.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Para cada bateria de teste é necessário especificar quantos </a:t>
            </a: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VUs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serão utilizados além dos </a:t>
            </a: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scripts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que executam as chamadas e suas regras.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scripts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- escritos em JavaScript devem exportar uma função </a:t>
            </a: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default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que servirá como </a:t>
            </a: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para a bateria de testes.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VUs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- ou </a:t>
            </a: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virtual users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são usuários gerados pelo k6 em tempo de execução que farão requisições HTTP em </a:t>
            </a: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looping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durante todo o tempo da bateria de testes.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6441e62ea_0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k6 Grafana Smoke Tests</a:t>
            </a:r>
            <a:endParaRPr/>
          </a:p>
        </p:txBody>
      </p:sp>
      <p:sp>
        <p:nvSpPr>
          <p:cNvPr id="86" name="Google Shape;86;g246441e62ea_0_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Smoke testing ou teste de fumaça </a:t>
            </a:r>
            <a:r>
              <a:rPr b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são testes básicos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que verificam as </a:t>
            </a:r>
            <a:r>
              <a:rPr b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funcionalidade básicas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da aplicação, é um processo que deve ser executado de forma </a:t>
            </a:r>
            <a:r>
              <a:rPr b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rápida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para determinar se o build ou a compilação da aplicação realizada está estável ou não. É uma confirmação para a equipe decidir se avança ou não para novos testes. Consiste em um </a:t>
            </a:r>
            <a:r>
              <a:rPr b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conjunto mínimo de testes para validar as principais funcionalidades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6441e62ea_0_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k6 Grafana Smoke Tests</a:t>
            </a:r>
            <a:endParaRPr/>
          </a:p>
        </p:txBody>
      </p:sp>
      <p:sp>
        <p:nvSpPr>
          <p:cNvPr id="92" name="Google Shape;92;g246441e62ea_0_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 teste de fumaça também conhecido como “</a:t>
            </a: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Teste de verificação de construção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” ou “</a:t>
            </a: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Teste de Confiança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b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verifica se os recursos importantes da aplicação estão funcionando,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em, poucas palavras, é ****um </a:t>
            </a:r>
            <a:r>
              <a:rPr b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mini e rápido teste de aceitação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de grandes funcionalidades que mostra de forma simples se o produto está pronto para novos testes, ajudando a determinar se a compilação é falha para tornar qualquer outro teste uma perda de tempo, recursos e dinheiros. Seu principal objetivo é dar-lhe a garantia de que as principais características do seu sistema estão funcionando como esperado, ou informar problemas iniciais rapidamente.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6441e62ea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k6 Grafana Smoke Tests</a:t>
            </a:r>
            <a:endParaRPr/>
          </a:p>
        </p:txBody>
      </p:sp>
      <p:sp>
        <p:nvSpPr>
          <p:cNvPr id="98" name="Google Shape;98;g246441e62ea_0_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 teste de fumaça também conhecido como “</a:t>
            </a: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Teste de verificação de construção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” ou “</a:t>
            </a:r>
            <a:r>
              <a:rPr i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Teste de Confiança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b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verifica se os recursos importantes da aplicação estão funcionando,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em, poucas palavras, é ****um </a:t>
            </a:r>
            <a:r>
              <a:rPr b="1"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mini e rápido teste de aceitação</a:t>
            </a: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de grandes funcionalidades que mostra de forma simples se o produto está pronto para novos testes, ajudando a determinar se a compilação é falha para tornar qualquer outro teste uma perda de tempo, recursos e dinheiros. Seu principal objetivo é dar-lhe a garantia de que as principais características do seu sistema estão funcionando como esperado, ou informar problemas iniciais rapidamente.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6441e62ea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k6 Grafana Smoke Tests</a:t>
            </a:r>
            <a:endParaRPr/>
          </a:p>
        </p:txBody>
      </p:sp>
      <p:sp>
        <p:nvSpPr>
          <p:cNvPr id="104" name="Google Shape;104;g246441e62ea_0_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Trazendo para nosso cenário pessoal, podemos executar os smoke tests a cada X tempo, com isso teremos uma validação mais limpa se nossa aplicação não apenas está de pé, mas também operacional com seus endpoints validados.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