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Wg76I6Jb1ASEvndVVLgftFuUj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32d9a83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1732d9a83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Práticas DevOps com Docker e Monitoramento do Ambiente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Quem sou eu?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22500" cy="3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Meu nome é Gabriel Silva Nascimento, tenho 28 anos, me formei em Ciência da Computação na PUC Minas Poços de Caldas, atualmente estou trabalhando como Desenvolvedor Cloud Pleno (SRE) na empresa Luizalabs.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Linkedin: www.linkedin.com/in/gabriel-silva-nascimento-466aa7b0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Github: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https://github.com/Gabrielgsn30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 amt="97000"/>
          </a:blip>
          <a:srcRect/>
          <a:stretch/>
        </p:blipFill>
        <p:spPr>
          <a:xfrm>
            <a:off x="7060725" y="1253550"/>
            <a:ext cx="1703950" cy="17039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32d9a83e9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será visto nessa oficina?</a:t>
            </a:r>
            <a:endParaRPr/>
          </a:p>
        </p:txBody>
      </p:sp>
      <p:sp>
        <p:nvSpPr>
          <p:cNvPr id="68" name="Google Shape;68;g1732d9a83e9_0_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Serão 5 dias com vários assuntos a serem discutidos, tendo sempre a teoria e prática intercalados e um projeto de monitoramento de ambiente como o projeto principal ao final da monitoria.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01</a:t>
            </a:r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19:00 - 20:30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Práticas DevOps;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Mercado de trabalho;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21:00 - 22:00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Introdução ao Docker;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Comandos Básicos Docker;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02</a:t>
            </a:r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19:00 - 20:30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Comandos Avançados Docker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Dockerfile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21:00 - 22:00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Introdução ao Docker Compose;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DockerHub e Repositórios de Imagens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03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19:00 - 20:30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Introdução ao projeto de Monitoramento, como funciona cada parte.(Prometheus, Grafana, Alertmanager, Node Exporter)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21:00 - 22:00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Configuração do Projeto e teste com todos na oficina;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04</a:t>
            </a:r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19:00 - 20:30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introdução ao Exporter utilizado, o coletor de métricas;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21:00 - 22:00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Introdução ao Grafana, criando Dashboards de Monitoramento;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05</a:t>
            </a:r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19:00 - 20:30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Criação de Alertas e Introdução ao Alertmanager;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21:00 - 22:00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Integração do Alertmanager ao Slack;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Bônus: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K6 tests e envio de informações para o Grafana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Ferramentas Utilizadas:</a:t>
            </a:r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VsCode + Extensão Oficial Docker</a:t>
            </a:r>
            <a:endParaRPr sz="42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Docker</a:t>
            </a:r>
            <a:endParaRPr sz="42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Docker-Compose</a:t>
            </a:r>
            <a:endParaRPr sz="42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Prometheus*, AlertManager*, Grafana*, Node Exporter*, Portainer*,*k6,*influxdb</a:t>
            </a:r>
            <a:endParaRPr sz="42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Slack</a:t>
            </a:r>
            <a:endParaRPr sz="42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endParaRPr sz="42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 u="sng">
                <a:solidFill>
                  <a:schemeClr val="dk1"/>
                </a:solidFill>
              </a:rPr>
              <a:t>Todas as Ferramentas podem ser instaladas tanto no Windows quanto em distribuição Linux, recomendo utilizarem Linux onde irei demonstrar toda a oficina porém pode ser feito em Windows.</a:t>
            </a:r>
            <a:endParaRPr sz="4265" u="sng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* Indica que será utilizado via container Docker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Apresentação na tela 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Práticas DevOps com Docker e Monitoramento do Ambiente</vt:lpstr>
      <vt:lpstr>Quem sou eu?</vt:lpstr>
      <vt:lpstr>O que será visto nessa oficina?</vt:lpstr>
      <vt:lpstr>Dia 01</vt:lpstr>
      <vt:lpstr>Dia 02</vt:lpstr>
      <vt:lpstr>Dia 03</vt:lpstr>
      <vt:lpstr>Dia 04</vt:lpstr>
      <vt:lpstr>Dia 05</vt:lpstr>
      <vt:lpstr>Ferramentas Utilizadas: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</cp:lastModifiedBy>
  <cp:revision>1</cp:revision>
  <dcterms:modified xsi:type="dcterms:W3CDTF">2024-10-22T11:37:05Z</dcterms:modified>
</cp:coreProperties>
</file>