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75f0800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2775f0800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75f08003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75f08003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75f08003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75f08003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75f08003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75f08003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75f08003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775f08003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75f08003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75f08003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75f08003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75f08003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75f0800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75f0800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75f0800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75f0800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75f08003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75f08003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75f08003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75f08003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75f0800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75f0800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775f08003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775f08003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75f08003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75f08003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75f0800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75f0800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75f08003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75f08003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75f0800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775f0800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775f08003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775f08003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775f0800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775f0800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775f0800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775f0800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75f0800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775f0800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75f0800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75f0800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75f0800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75f0800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75f0800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75f0800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75f0800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75f0800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75f0800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75f0800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75f08003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75f08003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75f08003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75f08003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70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Dockerfile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3425" y="341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50">
                <a:solidFill>
                  <a:schemeClr val="dk1"/>
                </a:solidFill>
              </a:rPr>
              <a:t>Temos o seguinte Dockerfile:</a:t>
            </a:r>
            <a:endParaRPr sz="3750">
              <a:solidFill>
                <a:schemeClr val="dk1"/>
              </a:solidFill>
            </a:endParaRPr>
          </a:p>
          <a:p>
            <a:pPr marL="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750">
              <a:solidFill>
                <a:schemeClr val="dk1"/>
              </a:solidFill>
            </a:endParaRPr>
          </a:p>
          <a:p>
            <a:pPr marL="584200" marR="203200" lvl="0" indent="0" algn="l" rtl="0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6000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200" b="1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1650"/>
            <a:ext cx="8520600" cy="314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chemeClr val="dk1"/>
                </a:solidFill>
              </a:rPr>
              <a:t>CMD e ENTRYPOINT</a:t>
            </a:r>
            <a:endParaRPr sz="7200"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Não há muito mistério na instrução </a:t>
            </a:r>
            <a:r>
              <a:rPr lang="pt-BR" sz="7200" b="1">
                <a:solidFill>
                  <a:schemeClr val="dk1"/>
                </a:solidFill>
              </a:rPr>
              <a:t>CMD</a:t>
            </a:r>
            <a:r>
              <a:rPr lang="pt-BR" sz="7200">
                <a:solidFill>
                  <a:schemeClr val="dk1"/>
                </a:solidFill>
              </a:rPr>
              <a:t>, ela na verdade é bem parecida com a instrução RUN, com algumas poucas diferenças. Vamos ver quais são!A sintaxe é a mesma, podemos passar os parâmetros do mesmo modo que a instrução RUN, alterando o último RUN por um CMD:</a:t>
            </a:r>
            <a:endParaRPr sz="72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chemeClr val="dk1"/>
                </a:solidFill>
              </a:rPr>
              <a:t>CMD e ENTRYPOINT</a:t>
            </a:r>
            <a:endParaRPr sz="2100"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00" y="1696350"/>
            <a:ext cx="8072674" cy="273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354">
                <a:solidFill>
                  <a:schemeClr val="dk1"/>
                </a:solidFill>
              </a:rPr>
              <a:t>Se construirmos uma imagem com o Dockerfile anterior, veremos que ele não executa esse comando na etapa de criação.</a:t>
            </a:r>
            <a:endParaRPr sz="7354">
              <a:solidFill>
                <a:schemeClr val="dk1"/>
              </a:solidFill>
            </a:endParaRPr>
          </a:p>
          <a:p>
            <a:pPr marL="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54">
                <a:solidFill>
                  <a:schemeClr val="dk1"/>
                </a:solidFill>
              </a:rPr>
              <a:t>Isso aconteceu porque na verdade a instrução CMD executa o comando apenas quando criamos o container e não passamos nenhum parâmetro para ele, ou seja, quando executarmos o comando docker run -it nessa imagem.</a:t>
            </a:r>
            <a:endParaRPr sz="7354">
              <a:solidFill>
                <a:schemeClr val="dk1"/>
              </a:solidFill>
            </a:endParaRPr>
          </a:p>
          <a:p>
            <a:pPr marL="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54">
                <a:solidFill>
                  <a:schemeClr val="dk1"/>
                </a:solidFill>
              </a:rPr>
              <a:t>Caso passássemos algo como docker run -it &lt;id da imagem&gt; /bin/bash, ele sobrescreverá o comando CMD touch arquivo-de-boas-vindas e executaria apenas o /bin/bash.</a:t>
            </a:r>
            <a:endParaRPr sz="7354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chemeClr val="dk1"/>
                </a:solidFill>
              </a:rPr>
              <a:t>E o </a:t>
            </a:r>
            <a:r>
              <a:rPr lang="pt-BR" sz="1850" b="1">
                <a:solidFill>
                  <a:schemeClr val="dk1"/>
                </a:solidFill>
              </a:rPr>
              <a:t>ENTRYPOINT</a:t>
            </a:r>
            <a:r>
              <a:rPr lang="pt-BR" sz="1850">
                <a:solidFill>
                  <a:schemeClr val="dk1"/>
                </a:solidFill>
              </a:rPr>
              <a:t> ? Essa instrução faz exatamente a mesma coisa, porém seus parâmetros não são sobrescritos igual ao CMD.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chemeClr val="dk1"/>
                </a:solidFill>
              </a:rPr>
              <a:t>E o </a:t>
            </a:r>
            <a:r>
              <a:rPr lang="pt-BR" sz="1850" b="1">
                <a:solidFill>
                  <a:schemeClr val="dk1"/>
                </a:solidFill>
              </a:rPr>
              <a:t>ENTRYPOINT</a:t>
            </a:r>
            <a:r>
              <a:rPr lang="pt-BR" sz="1850">
                <a:solidFill>
                  <a:schemeClr val="dk1"/>
                </a:solidFill>
              </a:rPr>
              <a:t> ? Essa instrução faz exatamente a mesma coisa, porém seus parâmetros não são sobrescritos igual ao CMD.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00" y="1401150"/>
            <a:ext cx="8617350" cy="21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chemeClr val="dk1"/>
                </a:solidFill>
              </a:rPr>
              <a:t>ADD e COPY</a:t>
            </a:r>
            <a:endParaRPr sz="7200"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Os nomes dessas instruções são bem intuitivos.</a:t>
            </a:r>
            <a:endParaRPr sz="72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chemeClr val="dk1"/>
                </a:solidFill>
              </a:rPr>
              <a:t>O papel do ADD é fazer a cópia de um arquivo, diretório ou até mesmo fazer o download de uma URL de nossa máquina host e colocar dentro da imagem</a:t>
            </a:r>
            <a:endParaRPr sz="7200"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Eu utilizei o ADD para copiar o arquivo chamado arquivo-host da minha máquina para dentro da imagem, com o nome arquivo-host-transferido:</a:t>
            </a:r>
            <a:endParaRPr sz="72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ubuntu:18.04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["apt-get", "install", "openjdk-8-jdk" ,"-y"]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arquivo-host arquivo-host-transferido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310">
                <a:solidFill>
                  <a:schemeClr val="dk1"/>
                </a:solidFill>
              </a:rPr>
              <a:t>A instrução ADD também tem alguns efeitos interessantes, como: caso o arquivo que esteja sendo passado seja um arquivo de extensão tar, ele fará a descompressão automaticamente, além do fato já mencionado de poder fazer download de arquivos por URLS.</a:t>
            </a:r>
            <a:endParaRPr sz="731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10">
                <a:solidFill>
                  <a:schemeClr val="dk1"/>
                </a:solidFill>
              </a:rPr>
              <a:t>A instrução COPY, permite apenas a passagem de arquivos ou diretórios, diferente do ADD, que permite downloads.</a:t>
            </a:r>
            <a:endParaRPr sz="731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</a:rPr>
              <a:t>O que é o Dockerfile ?</a:t>
            </a:r>
            <a:endParaRPr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Dockerfile nada mais é do que </a:t>
            </a:r>
            <a:r>
              <a:rPr lang="pt-BR" b="1">
                <a:solidFill>
                  <a:schemeClr val="dk1"/>
                </a:solidFill>
              </a:rPr>
              <a:t>um meio que utilizamos para criar nossas próprias imagens</a:t>
            </a:r>
            <a:r>
              <a:rPr lang="pt-BR">
                <a:solidFill>
                  <a:schemeClr val="dk1"/>
                </a:solidFill>
              </a:rPr>
              <a:t>. Em outras palavras, ele serve como a receita para construir um container, permitindo definir um ambiente personalizado e próprio para meu projeto pessoal ou empresarial.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080" b="1">
                <a:solidFill>
                  <a:schemeClr val="dk1"/>
                </a:solidFill>
              </a:rPr>
              <a:t>EXPOSE</a:t>
            </a:r>
            <a:endParaRPr sz="7080"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080">
                <a:solidFill>
                  <a:schemeClr val="dk1"/>
                </a:solidFill>
              </a:rPr>
              <a:t>Há uma certa dúvida quanto ao uso dessa instrução. Muitas pessoas pensam que o </a:t>
            </a:r>
            <a:r>
              <a:rPr lang="pt-BR" sz="7080" b="1">
                <a:solidFill>
                  <a:schemeClr val="dk1"/>
                </a:solidFill>
              </a:rPr>
              <a:t>EXPOSE</a:t>
            </a:r>
            <a:r>
              <a:rPr lang="pt-BR" sz="7080">
                <a:solidFill>
                  <a:schemeClr val="dk1"/>
                </a:solidFill>
              </a:rPr>
              <a:t> serve para definir em qual porta nossa aplicação rodará dentro do container, mas na verdade o propósito é servir apenas para documentação.</a:t>
            </a:r>
            <a:endParaRPr sz="708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080">
                <a:solidFill>
                  <a:schemeClr val="dk1"/>
                </a:solidFill>
              </a:rPr>
              <a:t>Essa instrução não publica a porta efetivamente, já que o propósito dela é fazer uma comunicação entre quem escreveu o Dockerfile e quem rodará o container.</a:t>
            </a:r>
            <a:endParaRPr sz="708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3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70">
              <a:solidFill>
                <a:srgbClr val="CCCCCC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00" y="1152479"/>
            <a:ext cx="8613900" cy="24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chemeClr val="dk1"/>
                </a:solidFill>
              </a:rPr>
              <a:t>Logo, o Dockerfile anterior não faz a publicação da porta, apenas serve como documentação.</a:t>
            </a:r>
            <a:endParaRPr sz="55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chemeClr val="dk1"/>
                </a:solidFill>
              </a:rPr>
              <a:t>Agora vamos entender como podemos compartilhar informações entre o nosso container e nossa máquina host.</a:t>
            </a:r>
            <a:endParaRPr sz="55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3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544" b="1">
                <a:solidFill>
                  <a:schemeClr val="dk1"/>
                </a:solidFill>
              </a:rPr>
              <a:t>VOLUME</a:t>
            </a:r>
            <a:endParaRPr sz="7544"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544">
                <a:solidFill>
                  <a:schemeClr val="dk1"/>
                </a:solidFill>
              </a:rPr>
              <a:t>Essa instrução cria uma pasta em nosso container que será compartilhada entre o container e o host, funcionando do seguinte modo:</a:t>
            </a:r>
            <a:endParaRPr sz="7544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4015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3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0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3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46800"/>
            <a:ext cx="8520600" cy="288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15">
                <a:solidFill>
                  <a:schemeClr val="dk1"/>
                </a:solidFill>
              </a:rPr>
              <a:t>Quando criarmos um container dessa imagem, ele criará uma pasta chamada foo:</a:t>
            </a:r>
            <a:endParaRPr sz="7515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515">
                <a:solidFill>
                  <a:schemeClr val="dk1"/>
                </a:solidFill>
              </a:rPr>
              <a:t>Todo arquivo criado dentro dessa pasta será acessível a partir da máquina host no caminho /var/lib/docker/volumes!</a:t>
            </a:r>
            <a:endParaRPr sz="7515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515">
                <a:solidFill>
                  <a:schemeClr val="dk1"/>
                </a:solidFill>
              </a:rPr>
              <a:t>Por fim, como pode ser feita a organização de trabalho do container? Será que devemos trabalhar em qualquer pasta indefinidamente?</a:t>
            </a:r>
            <a:endParaRPr sz="7515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3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500" b="1">
                <a:solidFill>
                  <a:schemeClr val="dk1"/>
                </a:solidFill>
              </a:rPr>
              <a:t>WORKDIR</a:t>
            </a:r>
            <a:endParaRPr sz="7500"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500">
                <a:solidFill>
                  <a:schemeClr val="dk1"/>
                </a:solidFill>
              </a:rPr>
              <a:t>Essa instrução tem o propósito de definir o nosso ambiente de trabalho. Com ela, definimos onde as instruções </a:t>
            </a:r>
            <a:r>
              <a:rPr lang="pt-BR" sz="7500" b="1">
                <a:solidFill>
                  <a:schemeClr val="dk1"/>
                </a:solidFill>
              </a:rPr>
              <a:t>CMD, RUN, ENTRYPOINT, ADD e COPY</a:t>
            </a:r>
            <a:r>
              <a:rPr lang="pt-BR" sz="7500">
                <a:solidFill>
                  <a:schemeClr val="dk1"/>
                </a:solidFill>
              </a:rPr>
              <a:t> executarão suas tarefas, além de definir o diretório padrão que será aberto ao executarmos o container.</a:t>
            </a:r>
            <a:endParaRPr sz="75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6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3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3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FROM ubuntu:18.04</a:t>
            </a:r>
            <a:endParaRPr sz="643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43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  <a:endParaRPr sz="643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43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RUN ["apt-get", "install", "openjdk-8-jdk" ,"-y"]</a:t>
            </a:r>
            <a:endParaRPr sz="643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43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WORKDIR /pasta-qualquer</a:t>
            </a:r>
            <a:endParaRPr sz="643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43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COPY arquivo-host arquivo-host-transferido</a:t>
            </a:r>
            <a:endParaRPr sz="1173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3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800">
                <a:solidFill>
                  <a:schemeClr val="dk1"/>
                </a:solidFill>
              </a:rPr>
              <a:t>O processo de criação de imagens é de suma importância para quem quer aprender Docker. Vimos que através do Dockerfile podemos utilizar diversas instruções para atingir um determinado fim, seja a instrução FROM para utilizar uma imagem como base para a nossa, a instrução RUN para definir as camadas da nossa imagem, CMD e ENTRYPOINT para configurar o container em sua inicialização, ADD e COPY para movermos arquivos de nossa máquina para o futuro container, EXPOSE para documentar as questões de portas do container, VOLUME para conseguir transitar arquivos entre a máquina host e virtual, e, por fim, WORKDIR para definirmos o nosso ambiente de trabalho.</a:t>
            </a:r>
            <a:endParaRPr sz="68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6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3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Referências</a:t>
            </a:r>
            <a:endParaRPr sz="1900"/>
          </a:p>
        </p:txBody>
      </p:sp>
      <p:sp>
        <p:nvSpPr>
          <p:cNvPr id="231" name="Google Shape;231;p41"/>
          <p:cNvSpPr txBox="1">
            <a:spLocks noGrp="1"/>
          </p:cNvSpPr>
          <p:nvPr>
            <p:ph type="subTitle" idx="1"/>
          </p:nvPr>
        </p:nvSpPr>
        <p:spPr>
          <a:xfrm>
            <a:off x="311700" y="1262675"/>
            <a:ext cx="8520600" cy="23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https://www.alura.com.br/artigos/desvendando-o-dockerfile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</a:rPr>
              <a:t>Imagem x Container</a:t>
            </a:r>
            <a:endParaRPr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Uma imagem nada mais é do que uma representação imutável de como será efetivamente construído um container. Por conta disso, nós não rodamos ou inicializamos imagens, nós fazemos isso com os containers.</a:t>
            </a:r>
            <a:endParaRPr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ponto que temos que entender agora é o seguinte: escrevemos um Dockerfile, construímos uma imagem a partir dele executando o comando </a:t>
            </a:r>
            <a:r>
              <a:rPr lang="pt-BR" b="1">
                <a:solidFill>
                  <a:schemeClr val="dk1"/>
                </a:solidFill>
              </a:rPr>
              <a:t>docker build</a:t>
            </a:r>
            <a:r>
              <a:rPr lang="pt-BR">
                <a:solidFill>
                  <a:schemeClr val="dk1"/>
                </a:solidFill>
              </a:rPr>
              <a:t>, e, por fim, criamos e rodamos o container com o comando </a:t>
            </a:r>
            <a:r>
              <a:rPr lang="pt-BR" b="1">
                <a:solidFill>
                  <a:schemeClr val="dk1"/>
                </a:solidFill>
              </a:rPr>
              <a:t>docker run</a:t>
            </a:r>
            <a:r>
              <a:rPr lang="pt-BR">
                <a:solidFill>
                  <a:schemeClr val="dk1"/>
                </a:solidFill>
              </a:rPr>
              <a:t>. O container é o fim enquanto a imagem é o meio.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000" y="1197798"/>
            <a:ext cx="5926201" cy="33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/>
              <a:t>Entendendo as instruções do Dockerfile</a:t>
            </a:r>
            <a:endParaRPr sz="18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chemeClr val="dk1"/>
                </a:solidFill>
              </a:rPr>
              <a:t>FROM</a:t>
            </a:r>
            <a:endParaRPr sz="7200"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A instrução </a:t>
            </a:r>
            <a:r>
              <a:rPr lang="pt-BR" sz="7200" b="1">
                <a:solidFill>
                  <a:schemeClr val="dk1"/>
                </a:solidFill>
              </a:rPr>
              <a:t>FROM</a:t>
            </a:r>
            <a:r>
              <a:rPr lang="pt-BR" sz="7200">
                <a:solidFill>
                  <a:schemeClr val="dk1"/>
                </a:solidFill>
              </a:rPr>
              <a:t> é a mais utilizada para a criação de Dockerfiles, sabe o motivo? Simplesmente porque ela é obrigatória 🙂</a:t>
            </a:r>
            <a:endParaRPr sz="72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Com essa instrução, pode-se definir qual será o ponto de partida da imagem que criaremos com o nosso Dockerfile, ou seja, se eu quiser utilizar a imagem do Java para produzir meu container, basta que eu especifique para utilizar a imagem do </a:t>
            </a:r>
            <a:r>
              <a:rPr lang="pt-BR" sz="7200" b="1">
                <a:solidFill>
                  <a:schemeClr val="dk1"/>
                </a:solidFill>
              </a:rPr>
              <a:t>openjdk</a:t>
            </a:r>
            <a:r>
              <a:rPr lang="pt-BR" sz="7200">
                <a:solidFill>
                  <a:schemeClr val="dk1"/>
                </a:solidFill>
              </a:rPr>
              <a:t> como base. 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/>
              <a:t>Entendendo as instruções do Dockerfile</a:t>
            </a:r>
            <a:endParaRPr sz="18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Ficaria algo como:</a:t>
            </a:r>
            <a:endParaRPr>
              <a:solidFill>
                <a:schemeClr val="dk1"/>
              </a:solidFill>
            </a:endParaRPr>
          </a:p>
          <a:p>
            <a:pPr marL="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036" y="1579850"/>
            <a:ext cx="5747475" cy="31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76200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300">
                <a:solidFill>
                  <a:schemeClr val="dk1"/>
                </a:solidFill>
              </a:rPr>
              <a:t>Mas e caso eu queira criar uma imagem do zero absoluto? Sem me basear em imagem alguma?</a:t>
            </a:r>
            <a:endParaRPr sz="73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00">
                <a:solidFill>
                  <a:schemeClr val="dk1"/>
                </a:solidFill>
              </a:rPr>
              <a:t>Para isso, posso utilizar a imagem scratch.</a:t>
            </a:r>
            <a:endParaRPr sz="73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00">
                <a:solidFill>
                  <a:schemeClr val="dk1"/>
                </a:solidFill>
              </a:rPr>
              <a:t>FROM scratch</a:t>
            </a:r>
            <a:endParaRPr sz="73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00">
                <a:solidFill>
                  <a:schemeClr val="dk1"/>
                </a:solidFill>
              </a:rPr>
              <a:t>Essa imagem nada mais é do que simplesmente… nada! Com ela, consigo criar uma imagem completamente do zero sem utilizar nada de ninguém.</a:t>
            </a:r>
            <a:endParaRPr sz="7300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6200" b="1">
              <a:solidFill>
                <a:srgbClr val="99999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/>
              <a:t>Entendendo as instruções do Dockerfile</a:t>
            </a:r>
            <a:endParaRPr sz="18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762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Ficaria algo como:</a:t>
            </a:r>
            <a:endParaRPr sz="1900">
              <a:solidFill>
                <a:schemeClr val="dk1"/>
              </a:solidFill>
            </a:endParaRPr>
          </a:p>
          <a:p>
            <a:pPr marL="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63" y="1623657"/>
            <a:ext cx="5838875" cy="27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chemeClr val="dk1"/>
                </a:solidFill>
              </a:rPr>
              <a:t>RUN</a:t>
            </a:r>
            <a:endParaRPr sz="7200" b="1">
              <a:solidFill>
                <a:schemeClr val="dk1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A instrução </a:t>
            </a:r>
            <a:r>
              <a:rPr lang="pt-BR" sz="7200" b="1">
                <a:solidFill>
                  <a:schemeClr val="dk1"/>
                </a:solidFill>
              </a:rPr>
              <a:t>RUN</a:t>
            </a:r>
            <a:r>
              <a:rPr lang="pt-BR" sz="7200">
                <a:solidFill>
                  <a:schemeClr val="dk1"/>
                </a:solidFill>
              </a:rPr>
              <a:t> é bem interessante. Ela pode ser executada uma ou mais vezes e, com ela, posso definir quais serão os comandos executados na etapa de criação de camadas da imagem. </a:t>
            </a:r>
            <a:endParaRPr sz="6000">
              <a:solidFill>
                <a:srgbClr val="B7B7B7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6200" b="1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  <a:p>
            <a:pPr marL="762000" marR="7620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Microsoft Office PowerPoint</Application>
  <PresentationFormat>Apresentação na tela (16:9)</PresentationFormat>
  <Paragraphs>149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Courier New</vt:lpstr>
      <vt:lpstr>Simple Dark</vt:lpstr>
      <vt:lpstr>Práticas DevOps com Docker e Monitoramento do Ambiente Dia 02 Dockerfile</vt:lpstr>
      <vt:lpstr>Dockerfile </vt:lpstr>
      <vt:lpstr>Dockerfile   </vt:lpstr>
      <vt:lpstr>Dockerfile   </vt:lpstr>
      <vt:lpstr>Entendendo as instruções do Dockerfile </vt:lpstr>
      <vt:lpstr>Entendendo as instruções do Dockerfile </vt:lpstr>
      <vt:lpstr>Docker </vt:lpstr>
      <vt:lpstr>Entendendo as instruções do Dockerfile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Docker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</cp:lastModifiedBy>
  <cp:revision>1</cp:revision>
  <dcterms:modified xsi:type="dcterms:W3CDTF">2024-10-22T14:51:59Z</dcterms:modified>
</cp:coreProperties>
</file>