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b15e462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b15e462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b15e46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b15e46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b15e46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ab15e46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ab15e46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ab15e46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b15e46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b15e46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b15e462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b15e462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b15e462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b15e46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b15e462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b15e462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b15e46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b15e46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ite-v1.gama.academy/blog/desenvolvimento/o-que-e-devops/?utm_source=google&amp;utm_medium=compramidia&amp;utm_campaign=blog-dsa&amp;gclid=CjwKCAjw5c6LBhBdEiwAP9ejG3q-9bn9onfLEyese4u7kfkNkoCegpNlDfq_hrm5rFcIWP7awfenxRoCQcsQAvD_Bw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Curso DevOps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GitHub,Docker,AWS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https://site-v1.gama.academy/blog/desenvolvimento/o-que-e-devops/?utm_source=google&amp;utm_medium=compramidia&amp;utm_campaign=blog-dsa&amp;gclid=CjwKCAjw5c6LBhBdEiwAP9ejG3q-9bn9onfLEyese4u7kfkNkoCegpNlDfq_hrm5rFcIWP7awfenxRoCQcsQAvD_BwE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DevOps é a união de práticas, ferramentas, metodologias e filosofias culturais das áreas de Desenvolvimento de Softwares, Operações em Infraestrutura e </a:t>
            </a:r>
            <a:r>
              <a:rPr i="1" lang="pt-BR">
                <a:solidFill>
                  <a:schemeClr val="dk1"/>
                </a:solidFill>
              </a:rPr>
              <a:t>Sysadmin</a:t>
            </a:r>
            <a:r>
              <a:rPr lang="pt-BR">
                <a:solidFill>
                  <a:schemeClr val="dk1"/>
                </a:solidFill>
              </a:rPr>
              <a:t>, além de </a:t>
            </a:r>
            <a:r>
              <a:rPr i="1" lang="pt-BR">
                <a:solidFill>
                  <a:schemeClr val="dk1"/>
                </a:solidFill>
              </a:rPr>
              <a:t>Quality Assurance</a:t>
            </a:r>
            <a:r>
              <a:rPr lang="pt-BR">
                <a:solidFill>
                  <a:schemeClr val="dk1"/>
                </a:solidFill>
              </a:rPr>
              <a:t>, ou Controle de Qualidade.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DevOps é uma forma de organização de trabalho criada para manter nas empresas uma metodologia de aprendizagem contínua e uma cultura de experimentação para melhorar, em todos os sentidos, a transformação digital.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 maneira mais simples, DevOps é uma prática organizacional, um modelo de trabalho, uma cultura corporativa para aprimorar a entrega contínua de produtos digitais com ganhos de produtividade.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isso, o DevOps utiliza workflows aprimorados e automação. Veja quais são os 7 passos da cultura DevOps: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Construir;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Testar;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Empacotar;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Provisionar;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Cuidar da segurança;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Fazer o deploy;</a:t>
            </a:r>
            <a:endParaRPr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Monitorar.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Qual a importância do DevOps para uma empresa?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Quando o DevOps é implementado em uma empresa de tecnologia, como uma startup, os produtos ficam melhores e com mais agilidade.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</a:t>
            </a:r>
            <a:r>
              <a:rPr lang="pt-BR" sz="1650">
                <a:solidFill>
                  <a:schemeClr val="dk1"/>
                </a:solidFill>
              </a:rPr>
              <a:t>sso acontece porque o sistema DevOps utiliza o seguinte formato para seu modelo de operação: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Criação e aplicação de testes com ferramentas de automação de forma extensiva;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Qualidade e velocidade fazem parte da entrega de valor;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Os </a:t>
            </a:r>
            <a:r>
              <a:rPr i="1" lang="pt-BR" sz="1650">
                <a:solidFill>
                  <a:schemeClr val="dk1"/>
                </a:solidFill>
              </a:rPr>
              <a:t>downtimes</a:t>
            </a:r>
            <a:r>
              <a:rPr lang="pt-BR" sz="1650">
                <a:solidFill>
                  <a:schemeClr val="dk1"/>
                </a:solidFill>
              </a:rPr>
              <a:t>, quando as aplicações ficam fora do ar, são reduzidos aos menores níveis possíveis;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Diminuição da perda de tempo para lidar com falhas;</a:t>
            </a:r>
            <a:endParaRPr sz="16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Afinamento maior entre o setor de operações e o de desenvolvimento.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 uma empresa de tecnologia com DevOps, a equipe de infraestrutura e os/as desenvolvedores/as de softwares ficam mais bem integrados.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 um ambiente de Tecnologia da Informação tradicional, a equipe de operações/infraestrutura tem que manter o ambiente estável, enquanto o time de dev é pressionado para que as aplicações tenham todas as funcionalidades.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Sem o DevOps, eles/as atuam como se estivessem em confronto, um time cobrando o outro – e a empresa pressionando todos/as.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Principais benefícios da metodologia DevOps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benefícios da prática DevOps são inúmeros, principalmente por se tratar de um método ágil que elimina a perda de tempo com formalismos que atrapalham os/as desenvolvedores/as quando estão trabalhando com softwares e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dk1"/>
                </a:solidFill>
              </a:rPr>
              <a:t>No ambiente de trabalho, os benefícios são imensos, pois evita que os projetos atrasem e garante mais produtividade e proatividade para todos/as os/as envolvidos/as, além de proporcionar também: 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Mudanças culturais focadas no produto;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Construção automatizada;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Equipes multifuncionais;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Entrega contínua;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Pessoas felizes com o set de ferramentas de programação;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Testes de implantação que melhoram os resultados;</a:t>
            </a:r>
            <a:endParaRPr sz="1550">
              <a:solidFill>
                <a:schemeClr val="dk1"/>
              </a:solidFill>
            </a:endParaRPr>
          </a:p>
          <a:p>
            <a:pPr indent="-228600" lvl="0" marL="571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Um time realmente voltado para o objetivo dos negócios.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Ciclo de vida do desenvolvimento de software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DevOps busca a otimização do tempo, usando automação, inovações e muita tecnologia para automatizar processos.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 o uso das ferramentas adequadas, uma equipe de DevOps pode manejar diversos projetos ao mesmo tempo, sem perder a qualidade.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Outra vantagem do DevOps é que ele é voltado para implementações escalonáveis, sendo essencial para empresas que querem crescer mais rapidamente.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