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3706" y="1506682"/>
            <a:ext cx="9001462" cy="149628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Centro Universitário de Anápolis- </a:t>
            </a:r>
            <a:r>
              <a:rPr lang="pt-BR" sz="4000" dirty="0" err="1"/>
              <a:t>Unievangélica</a:t>
            </a:r>
            <a:br>
              <a:rPr lang="pt-BR" sz="4000" dirty="0" err="1"/>
            </a:br>
            <a:endParaRPr lang="pt-BR" sz="4000" dirty="0" err="1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53706" y="4703647"/>
            <a:ext cx="9001462" cy="1655762"/>
          </a:xfrm>
        </p:spPr>
        <p:txBody>
          <a:bodyPr/>
          <a:lstStyle/>
          <a:p>
            <a:r>
              <a:rPr lang="pt-BR" dirty="0"/>
              <a:t>Professora: Renata Dutra Braga</a:t>
            </a:r>
          </a:p>
        </p:txBody>
      </p:sp>
      <p:sp>
        <p:nvSpPr>
          <p:cNvPr id="3" name="Caixa de Texto 2"/>
          <p:cNvSpPr txBox="1"/>
          <p:nvPr/>
        </p:nvSpPr>
        <p:spPr>
          <a:xfrm>
            <a:off x="1555750" y="3216275"/>
            <a:ext cx="8202295" cy="763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 err="1">
                <a:sym typeface="+mn-ea"/>
              </a:rPr>
              <a:t>            Seminários UML 2.5</a:t>
            </a:r>
            <a:endParaRPr lang="pt-BR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Alunos (TIME)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Érico Junior de Morais</a:t>
            </a:r>
          </a:p>
          <a:p>
            <a:r>
              <a:rPr lang="pt-BR" dirty="0"/>
              <a:t>Gabriel Leite Dias</a:t>
            </a:r>
          </a:p>
          <a:p>
            <a:r>
              <a:rPr lang="pt-BR" dirty="0"/>
              <a:t>Josimar Candido Narcizo</a:t>
            </a:r>
          </a:p>
          <a:p>
            <a:r>
              <a:rPr lang="pt-BR" dirty="0"/>
              <a:t>Lucas Andrade da Silva</a:t>
            </a:r>
          </a:p>
          <a:p>
            <a:r>
              <a:rPr lang="pt-BR" dirty="0"/>
              <a:t>Matheus Lima de Albuquerque</a:t>
            </a:r>
          </a:p>
          <a:p>
            <a:r>
              <a:rPr lang="pt-BR" dirty="0"/>
              <a:t>Samuel Souza e Silva</a:t>
            </a:r>
          </a:p>
          <a:p>
            <a:r>
              <a:rPr lang="pt-BR" dirty="0"/>
              <a:t>Vitor Augusto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•Diagrama de pacotes é um mecanismo de agrupamento generico onde as relações mostram as dependendicas entre si.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1575" y="2088515"/>
            <a:ext cx="4936490" cy="370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Diagrama de perfis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altLang="en-US" dirty="0"/>
              <a:t>Diagrama de perfis é uma extensão da UML que permite através de estereótipos solucionar problemas mediante novas perspectivas.</a:t>
            </a:r>
          </a:p>
          <a:p>
            <a:r>
              <a:rPr lang="pt-BR" altLang="en-US"/>
              <a:t>Permite definir tipos padronizados de valores rotulados e restrições. </a:t>
            </a:r>
          </a:p>
        </p:txBody>
      </p:sp>
      <p:pic>
        <p:nvPicPr>
          <p:cNvPr id="25" name="Espaço Reservado para Conteúdo 24" descr="Imagem 3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7560" y="2134235"/>
            <a:ext cx="6146800" cy="4006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diagrama de comunicação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altLang="en-US"/>
              <a:t>Diagrama de comunicação, também conhecido como diagrama de colaboração, define as estrutruas de como os objetos estão vinculados e quais mensagens são trocadas entre os objetos (semelhante a um diagrma de sequencia)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1910" y="2200275"/>
            <a:ext cx="5191125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BR" dirty="0"/>
              <a:t>Diagrama de comunicação. Disponível em:http://homepages.dcc.ufmg.br/~figueiredo/disciplinas/aulas/uml-diagrama-comunicacao_v01.pdf. Acesso em 23.nov.2017</a:t>
            </a:r>
          </a:p>
          <a:p>
            <a:r>
              <a:rPr lang="pt-BR" dirty="0"/>
              <a:t>Modulo 3-Modelagem de sistemas orientada a objetos com UML. Disponivel em http://www.ricardobarcelar.com.br. Acesso em 23.nov.2017.</a:t>
            </a:r>
          </a:p>
          <a:p>
            <a:r>
              <a:rPr lang="pt-BR" dirty="0">
                <a:sym typeface="+mn-ea"/>
              </a:rPr>
              <a:t>UML diagrama de pacotes. Disponível em:https://pt.slideshare.net/softpalm/uml-diagrama-de-pacotes. Acesso em 23.nov.2017</a:t>
            </a:r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0</TotalTime>
  <Words>229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Centro Universitário de Anápolis- Unievangélica </vt:lpstr>
      <vt:lpstr>Alunos (TIME)</vt:lpstr>
      <vt:lpstr>Diagrama de pacotes</vt:lpstr>
      <vt:lpstr>Diagrama de perfis</vt:lpstr>
      <vt:lpstr>diagrama de comunicação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de Anápolis- Unievangélica  Processamento de imagens</dc:title>
  <dc:creator>Matheus Lima</dc:creator>
  <cp:lastModifiedBy>Gabriel</cp:lastModifiedBy>
  <cp:revision>9</cp:revision>
  <dcterms:created xsi:type="dcterms:W3CDTF">2017-11-17T11:17:00Z</dcterms:created>
  <dcterms:modified xsi:type="dcterms:W3CDTF">2017-11-30T22:08:42Z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1046-10.1.0.5656</vt:lpwstr>
  </property>
</Properties>
</file>