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2BE7-2E1B-2B43-8691-0BE8C1EA7B52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D0A2-4175-884B-9B81-1E37261E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Boolean, if-else &amp;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annemarie</a:t>
            </a:r>
            <a:r>
              <a:rPr lang="en-US" dirty="0" smtClean="0"/>
              <a:t> caballero</a:t>
            </a:r>
          </a:p>
          <a:p>
            <a:r>
              <a:rPr lang="en-US" dirty="0" smtClean="0"/>
              <a:t>I.T. Girls august 13-17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76655"/>
            <a:ext cx="10178322" cy="1492132"/>
          </a:xfrm>
        </p:spPr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84582"/>
            <a:ext cx="10178322" cy="37478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One of the primitive data types</a:t>
            </a:r>
          </a:p>
          <a:p>
            <a:r>
              <a:rPr lang="en-US" sz="3600" dirty="0" smtClean="0"/>
              <a:t>Two values: </a:t>
            </a:r>
            <a:r>
              <a:rPr lang="en-US" sz="3600" dirty="0" smtClean="0">
                <a:solidFill>
                  <a:schemeClr val="accent4"/>
                </a:solidFill>
              </a:rPr>
              <a:t>true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5"/>
                </a:solidFill>
              </a:rPr>
              <a:t>false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Can be used in conditionals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Only two values so often does not need to be declared</a:t>
            </a:r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693" y="1326268"/>
            <a:ext cx="7157948" cy="5237986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Have a test statement (which must evaluate to true or false)</a:t>
            </a:r>
          </a:p>
          <a:p>
            <a:r>
              <a:rPr lang="en-US" sz="2400" dirty="0" smtClean="0"/>
              <a:t>Often used to allow users to respond to the program</a:t>
            </a:r>
          </a:p>
          <a:p>
            <a:r>
              <a:rPr lang="en-US" sz="2400" dirty="0" smtClean="0"/>
              <a:t>There are two types</a:t>
            </a:r>
          </a:p>
          <a:p>
            <a:pPr lvl="1"/>
            <a:r>
              <a:rPr lang="en-US" sz="2400" dirty="0" smtClean="0"/>
              <a:t>If-Else statements</a:t>
            </a:r>
          </a:p>
          <a:p>
            <a:pPr lvl="1"/>
            <a:r>
              <a:rPr lang="en-US" sz="2400" dirty="0" smtClean="0"/>
              <a:t>Switch statements </a:t>
            </a:r>
          </a:p>
          <a:p>
            <a:pPr lvl="2"/>
            <a:r>
              <a:rPr lang="en-US" sz="2400" dirty="0" smtClean="0"/>
              <a:t>(mostly used when there are multiple possibilities)</a:t>
            </a:r>
            <a:endParaRPr lang="en-US" sz="2400" dirty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400" dirty="0" smtClean="0"/>
              <a:t>Executing code in a guessing game, when the user enters the right guess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8827656" y="1676795"/>
            <a:ext cx="2057400" cy="1752600"/>
            <a:chOff x="2160" y="864"/>
            <a:chExt cx="1296" cy="1104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34" y="1418"/>
              <a:ext cx="7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condition</a:t>
              </a:r>
            </a:p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evaluated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AutoShape 7"/>
          <p:cNvCxnSpPr>
            <a:cxnSpLocks noChangeShapeType="1"/>
          </p:cNvCxnSpPr>
          <p:nvPr/>
        </p:nvCxnSpPr>
        <p:spPr bwMode="auto">
          <a:xfrm>
            <a:off x="9856356" y="4710508"/>
            <a:ext cx="0" cy="108108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9056256" y="3429395"/>
            <a:ext cx="1600200" cy="1295400"/>
            <a:chOff x="2304" y="1968"/>
            <a:chExt cx="1008" cy="816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431" y="2543"/>
              <a:ext cx="75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tx2"/>
                  </a:solidFill>
                  <a:latin typeface="Arial Unicode MS" charset="0"/>
                </a:rPr>
                <a:t>statement</a:t>
              </a:r>
              <a:endParaRPr lang="en-US" altLang="en-US" sz="2400" dirty="0">
                <a:solidFill>
                  <a:schemeClr val="tx2"/>
                </a:solidFill>
                <a:latin typeface="Arial Unicode MS" charset="0"/>
              </a:endParaRPr>
            </a:p>
          </p:txBody>
        </p: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>
              <a:off x="2808" y="1968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48" y="2112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4"/>
                  </a:solidFill>
                  <a:latin typeface="Arial Unicode MS" charset="0"/>
                </a:rPr>
                <a:t>true</a:t>
              </a:r>
              <a:endParaRPr lang="en-US" altLang="en-US" sz="2400" dirty="0">
                <a:solidFill>
                  <a:schemeClr val="accent4"/>
                </a:solidFill>
                <a:latin typeface="Arial Unicode MS" charset="0"/>
              </a:endParaRPr>
            </a:p>
          </p:txBody>
        </p:sp>
      </p:grp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9894456" y="2895995"/>
            <a:ext cx="2058988" cy="2286000"/>
            <a:chOff x="2832" y="1632"/>
            <a:chExt cx="1297" cy="1440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709" y="2256"/>
              <a:ext cx="4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accent5"/>
                  </a:solidFill>
                  <a:latin typeface="Arial Unicode MS" charset="0"/>
                </a:rPr>
                <a:t>false</a:t>
              </a:r>
              <a:endParaRPr lang="en-US" altLang="en-US" sz="2400" dirty="0">
                <a:solidFill>
                  <a:schemeClr val="accent5"/>
                </a:solidFill>
                <a:latin typeface="Arial Unicode MS" charset="0"/>
              </a:endParaRPr>
            </a:p>
          </p:txBody>
        </p: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6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0813576-D302-42B7-A3EC-A272625CC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886" y="5413467"/>
            <a:ext cx="6586052" cy="12112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smtClean="0"/>
              <a:t>If-Else Syntax</a:t>
            </a:r>
            <a:endParaRPr lang="en-US" sz="7200" spc="800"/>
          </a:p>
        </p:txBody>
      </p:sp>
      <p:sp>
        <p:nvSpPr>
          <p:cNvPr id="37" name="Freeform 6">
            <a:extLst>
              <a:ext uri="{FF2B5EF4-FFF2-40B4-BE49-F238E27FC236}">
                <a16:creationId xmlns="" xmlns:a16="http://schemas.microsoft.com/office/drawing/2014/main" id="{1D25BAD6-AA7B-43BE-870A-D587E51BE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2" y="360960"/>
            <a:ext cx="9223473" cy="4819265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10597664" y="5543471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153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526118"/>
              </p:ext>
            </p:extLst>
          </p:nvPr>
        </p:nvGraphicFramePr>
        <p:xfrm>
          <a:off x="746243" y="1525279"/>
          <a:ext cx="6115466" cy="47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47"/>
                <a:gridCol w="4526819"/>
              </a:tblGrid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&lt;=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Less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&gt;=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Greater than or equal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==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2"/>
                          </a:solidFill>
                        </a:rPr>
                        <a:t>Equals </a:t>
                      </a:r>
                      <a:endParaRPr lang="en-US" sz="3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2848" y="1796476"/>
            <a:ext cx="325383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 means assignment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== means comparison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7042"/>
              </p:ext>
            </p:extLst>
          </p:nvPr>
        </p:nvGraphicFramePr>
        <p:xfrm>
          <a:off x="7729537" y="3046412"/>
          <a:ext cx="3700463" cy="312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985963"/>
              </a:tblGrid>
              <a:tr h="7431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Syntax: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Means:</a:t>
                      </a:r>
                      <a:endParaRPr lang="en-US" sz="3200" dirty="0"/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&amp;&amp;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AND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||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OR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9427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!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</a:rPr>
                        <a:t>NOT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2D6CE9D5-28BB-4329-B5E2-B06131F27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D9F7D40-5D59-4F59-A331-D8F7710AC9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11">
            <a:extLst>
              <a:ext uri="{FF2B5EF4-FFF2-40B4-BE49-F238E27FC236}">
                <a16:creationId xmlns="" xmlns:a16="http://schemas.microsoft.com/office/drawing/2014/main" id="{E2B1BC2F-AEBF-4990-A7F9-197AAF28BC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21" y="372992"/>
            <a:ext cx="10640291" cy="1197864"/>
          </a:xfrm>
          <a:solidFill>
            <a:schemeClr val="tx2"/>
          </a:solidFill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But what about multiple possible </a:t>
            </a:r>
            <a:r>
              <a:rPr lang="en-US" sz="3600" dirty="0" smtClean="0">
                <a:solidFill>
                  <a:schemeClr val="accent1"/>
                </a:solidFill>
              </a:rPr>
              <a:t>values for the test condition?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21" y="1943848"/>
            <a:ext cx="10209713" cy="44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02" y="466975"/>
            <a:ext cx="975674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Nested </a:t>
            </a:r>
            <a:r>
              <a:rPr lang="en-US" sz="4400" dirty="0" smtClean="0"/>
              <a:t>ifs </a:t>
            </a:r>
            <a:r>
              <a:rPr lang="mr-IN" sz="4400" dirty="0" smtClean="0">
                <a:latin typeface="+mn-lt"/>
              </a:rPr>
              <a:t>–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cap="none" dirty="0" smtClean="0">
                <a:latin typeface="+mn-lt"/>
              </a:rPr>
              <a:t>putting ifs in other ifs</a:t>
            </a:r>
            <a:endParaRPr lang="en-US" sz="44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7" y="1521252"/>
            <a:ext cx="8367336" cy="5041318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529562" y="289305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561978"/>
            <a:ext cx="6765183" cy="696807"/>
          </a:xfrm>
        </p:spPr>
        <p:txBody>
          <a:bodyPr>
            <a:normAutofit/>
          </a:bodyPr>
          <a:lstStyle/>
          <a:p>
            <a:r>
              <a:rPr lang="en-US" sz="440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182" y="1626921"/>
            <a:ext cx="3128935" cy="434636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Easier (cleaner) option for testing multiple values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Checks a variable for multiple possible options (does not use a single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Case statements will continue until they hit break or return a </a:t>
            </a:r>
            <a:r>
              <a:rPr lang="en-US" sz="2400" dirty="0" smtClean="0">
                <a:solidFill>
                  <a:schemeClr val="tx1"/>
                </a:solidFill>
              </a:rPr>
              <a:t>value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1" y="1721921"/>
            <a:ext cx="6870678" cy="4036523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505</TotalTime>
  <Words>204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Calibri</vt:lpstr>
      <vt:lpstr>Gill Sans MT</vt:lpstr>
      <vt:lpstr>Impact</vt:lpstr>
      <vt:lpstr>Mangal</vt:lpstr>
      <vt:lpstr>Arial</vt:lpstr>
      <vt:lpstr>Badge</vt:lpstr>
      <vt:lpstr>Boolean, if-else &amp; Switch</vt:lpstr>
      <vt:lpstr>Boolean</vt:lpstr>
      <vt:lpstr>Conditionals</vt:lpstr>
      <vt:lpstr>If-Else Syntax</vt:lpstr>
      <vt:lpstr>operators</vt:lpstr>
      <vt:lpstr>But what about multiple possible values for the test condition?</vt:lpstr>
      <vt:lpstr>Nested ifs – putting ifs in other ifs</vt:lpstr>
      <vt:lpstr>Switch statements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Boolean, if-else &amp; Switch</dc:title>
  <dc:creator>Michael Caballero</dc:creator>
  <cp:lastModifiedBy>Michael Caballero</cp:lastModifiedBy>
  <cp:revision>16</cp:revision>
  <dcterms:created xsi:type="dcterms:W3CDTF">2018-08-10T02:32:59Z</dcterms:created>
  <dcterms:modified xsi:type="dcterms:W3CDTF">2018-08-13T01:57:04Z</dcterms:modified>
</cp:coreProperties>
</file>