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4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67D95-F1C1-46CC-9D79-774782FC24F1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62CA2D8E-07B2-4AF2-BE88-B39DDBECB95B}">
      <dgm:prSet/>
      <dgm:spPr/>
      <dgm:t>
        <a:bodyPr/>
        <a:lstStyle/>
        <a:p>
          <a:r>
            <a:rPr lang="en-US"/>
            <a:t>One of the primitive data types</a:t>
          </a:r>
        </a:p>
      </dgm:t>
    </dgm:pt>
    <dgm:pt modelId="{E899BC39-4AFB-4BE1-A385-EB4AF4E5E1C0}" type="parTrans" cxnId="{7FD98C3A-CEA6-4865-8FF1-C3839FDEC9DE}">
      <dgm:prSet/>
      <dgm:spPr/>
      <dgm:t>
        <a:bodyPr/>
        <a:lstStyle/>
        <a:p>
          <a:endParaRPr lang="en-US"/>
        </a:p>
      </dgm:t>
    </dgm:pt>
    <dgm:pt modelId="{13C913A9-C81B-4E8D-A291-5DB9C04ECD7F}" type="sibTrans" cxnId="{7FD98C3A-CEA6-4865-8FF1-C3839FDEC9DE}">
      <dgm:prSet/>
      <dgm:spPr/>
      <dgm:t>
        <a:bodyPr/>
        <a:lstStyle/>
        <a:p>
          <a:endParaRPr lang="en-US"/>
        </a:p>
      </dgm:t>
    </dgm:pt>
    <dgm:pt modelId="{E96AFE74-81C9-45EE-B78F-868F267E9ED4}">
      <dgm:prSet/>
      <dgm:spPr/>
      <dgm:t>
        <a:bodyPr/>
        <a:lstStyle/>
        <a:p>
          <a:r>
            <a:rPr lang="en-US"/>
            <a:t>Two values: true and false</a:t>
          </a:r>
        </a:p>
      </dgm:t>
    </dgm:pt>
    <dgm:pt modelId="{5F5A5D77-F6D8-417C-BD9C-753B06AD5298}" type="parTrans" cxnId="{F4AB64D9-1C7D-48EB-85C7-6A91E7617BA7}">
      <dgm:prSet/>
      <dgm:spPr/>
      <dgm:t>
        <a:bodyPr/>
        <a:lstStyle/>
        <a:p>
          <a:endParaRPr lang="en-US"/>
        </a:p>
      </dgm:t>
    </dgm:pt>
    <dgm:pt modelId="{5026D9B8-E9DA-4B5C-98E6-8DB610755439}" type="sibTrans" cxnId="{F4AB64D9-1C7D-48EB-85C7-6A91E7617BA7}">
      <dgm:prSet/>
      <dgm:spPr/>
      <dgm:t>
        <a:bodyPr/>
        <a:lstStyle/>
        <a:p>
          <a:endParaRPr lang="en-US"/>
        </a:p>
      </dgm:t>
    </dgm:pt>
    <dgm:pt modelId="{695927AF-E1E2-438F-802F-8133D8B12A54}">
      <dgm:prSet/>
      <dgm:spPr/>
      <dgm:t>
        <a:bodyPr/>
        <a:lstStyle/>
        <a:p>
          <a:r>
            <a:rPr lang="en-US"/>
            <a:t>Can be used in conditionals</a:t>
          </a:r>
        </a:p>
      </dgm:t>
    </dgm:pt>
    <dgm:pt modelId="{4C48C528-C46E-402E-8186-79F0DF6BDEBF}" type="parTrans" cxnId="{6B90EA67-F24C-41AB-B183-73B22356B103}">
      <dgm:prSet/>
      <dgm:spPr/>
      <dgm:t>
        <a:bodyPr/>
        <a:lstStyle/>
        <a:p>
          <a:endParaRPr lang="en-US"/>
        </a:p>
      </dgm:t>
    </dgm:pt>
    <dgm:pt modelId="{E627A36D-FD5F-494F-BFAF-BAA5A9B43EA5}" type="sibTrans" cxnId="{6B90EA67-F24C-41AB-B183-73B22356B103}">
      <dgm:prSet/>
      <dgm:spPr/>
      <dgm:t>
        <a:bodyPr/>
        <a:lstStyle/>
        <a:p>
          <a:endParaRPr lang="en-US"/>
        </a:p>
      </dgm:t>
    </dgm:pt>
    <dgm:pt modelId="{75D80368-D263-D349-94FC-A97561D19A9B}" type="pres">
      <dgm:prSet presAssocID="{9CB67D95-F1C1-46CC-9D79-774782FC24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F1D389-1A54-4740-BB10-D6895913D8D8}" type="pres">
      <dgm:prSet presAssocID="{62CA2D8E-07B2-4AF2-BE88-B39DDBECB95B}" presName="hierRoot1" presStyleCnt="0"/>
      <dgm:spPr/>
      <dgm:t>
        <a:bodyPr/>
        <a:lstStyle/>
        <a:p>
          <a:endParaRPr lang="en-US"/>
        </a:p>
      </dgm:t>
    </dgm:pt>
    <dgm:pt modelId="{F51ED5A2-0D66-8D46-8E56-1AE7CD34E75D}" type="pres">
      <dgm:prSet presAssocID="{62CA2D8E-07B2-4AF2-BE88-B39DDBECB95B}" presName="composite" presStyleCnt="0"/>
      <dgm:spPr/>
      <dgm:t>
        <a:bodyPr/>
        <a:lstStyle/>
        <a:p>
          <a:endParaRPr lang="en-US"/>
        </a:p>
      </dgm:t>
    </dgm:pt>
    <dgm:pt modelId="{99F9E606-C7F4-0541-9B22-BBE40C974576}" type="pres">
      <dgm:prSet presAssocID="{62CA2D8E-07B2-4AF2-BE88-B39DDBECB95B}" presName="background" presStyleLbl="node0" presStyleIdx="0" presStyleCnt="3"/>
      <dgm:spPr/>
      <dgm:t>
        <a:bodyPr/>
        <a:lstStyle/>
        <a:p>
          <a:endParaRPr lang="en-US"/>
        </a:p>
      </dgm:t>
    </dgm:pt>
    <dgm:pt modelId="{05BF8C9E-7A4C-E649-AF33-4407174FE5BA}" type="pres">
      <dgm:prSet presAssocID="{62CA2D8E-07B2-4AF2-BE88-B39DDBECB95B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CF25D5-6E7B-3041-A666-D5B81632A119}" type="pres">
      <dgm:prSet presAssocID="{62CA2D8E-07B2-4AF2-BE88-B39DDBECB95B}" presName="hierChild2" presStyleCnt="0"/>
      <dgm:spPr/>
      <dgm:t>
        <a:bodyPr/>
        <a:lstStyle/>
        <a:p>
          <a:endParaRPr lang="en-US"/>
        </a:p>
      </dgm:t>
    </dgm:pt>
    <dgm:pt modelId="{F959E493-F406-5F40-8EA6-DBE2C0175A29}" type="pres">
      <dgm:prSet presAssocID="{E96AFE74-81C9-45EE-B78F-868F267E9ED4}" presName="hierRoot1" presStyleCnt="0"/>
      <dgm:spPr/>
      <dgm:t>
        <a:bodyPr/>
        <a:lstStyle/>
        <a:p>
          <a:endParaRPr lang="en-US"/>
        </a:p>
      </dgm:t>
    </dgm:pt>
    <dgm:pt modelId="{D3004D83-5F71-5D45-AA78-90878D2B9FA1}" type="pres">
      <dgm:prSet presAssocID="{E96AFE74-81C9-45EE-B78F-868F267E9ED4}" presName="composite" presStyleCnt="0"/>
      <dgm:spPr/>
      <dgm:t>
        <a:bodyPr/>
        <a:lstStyle/>
        <a:p>
          <a:endParaRPr lang="en-US"/>
        </a:p>
      </dgm:t>
    </dgm:pt>
    <dgm:pt modelId="{F8F23933-8675-9A41-B7FE-A8DA45792BCF}" type="pres">
      <dgm:prSet presAssocID="{E96AFE74-81C9-45EE-B78F-868F267E9ED4}" presName="background" presStyleLbl="node0" presStyleIdx="1" presStyleCnt="3"/>
      <dgm:spPr/>
      <dgm:t>
        <a:bodyPr/>
        <a:lstStyle/>
        <a:p>
          <a:endParaRPr lang="en-US"/>
        </a:p>
      </dgm:t>
    </dgm:pt>
    <dgm:pt modelId="{169A7944-C651-A347-B425-0C7CD48B5B68}" type="pres">
      <dgm:prSet presAssocID="{E96AFE74-81C9-45EE-B78F-868F267E9ED4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8848E-D2B2-3A4A-BF3A-CC9D4202BFB3}" type="pres">
      <dgm:prSet presAssocID="{E96AFE74-81C9-45EE-B78F-868F267E9ED4}" presName="hierChild2" presStyleCnt="0"/>
      <dgm:spPr/>
      <dgm:t>
        <a:bodyPr/>
        <a:lstStyle/>
        <a:p>
          <a:endParaRPr lang="en-US"/>
        </a:p>
      </dgm:t>
    </dgm:pt>
    <dgm:pt modelId="{7639FDDA-13B1-1C49-9039-E8B74E91AF8C}" type="pres">
      <dgm:prSet presAssocID="{695927AF-E1E2-438F-802F-8133D8B12A54}" presName="hierRoot1" presStyleCnt="0"/>
      <dgm:spPr/>
      <dgm:t>
        <a:bodyPr/>
        <a:lstStyle/>
        <a:p>
          <a:endParaRPr lang="en-US"/>
        </a:p>
      </dgm:t>
    </dgm:pt>
    <dgm:pt modelId="{CFA5CED5-7C56-4A49-B936-9CAE20D71DF5}" type="pres">
      <dgm:prSet presAssocID="{695927AF-E1E2-438F-802F-8133D8B12A54}" presName="composite" presStyleCnt="0"/>
      <dgm:spPr/>
      <dgm:t>
        <a:bodyPr/>
        <a:lstStyle/>
        <a:p>
          <a:endParaRPr lang="en-US"/>
        </a:p>
      </dgm:t>
    </dgm:pt>
    <dgm:pt modelId="{8762B50A-F3D8-B149-BB24-F69D5BC31DE3}" type="pres">
      <dgm:prSet presAssocID="{695927AF-E1E2-438F-802F-8133D8B12A54}" presName="background" presStyleLbl="node0" presStyleIdx="2" presStyleCnt="3"/>
      <dgm:spPr/>
      <dgm:t>
        <a:bodyPr/>
        <a:lstStyle/>
        <a:p>
          <a:endParaRPr lang="en-US"/>
        </a:p>
      </dgm:t>
    </dgm:pt>
    <dgm:pt modelId="{B4B6B9A3-F9F7-FB49-80C8-7A3D87BAB5A7}" type="pres">
      <dgm:prSet presAssocID="{695927AF-E1E2-438F-802F-8133D8B12A54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D7A0D-705B-B64A-B873-A437502D6256}" type="pres">
      <dgm:prSet presAssocID="{695927AF-E1E2-438F-802F-8133D8B12A54}" presName="hierChild2" presStyleCnt="0"/>
      <dgm:spPr/>
      <dgm:t>
        <a:bodyPr/>
        <a:lstStyle/>
        <a:p>
          <a:endParaRPr lang="en-US"/>
        </a:p>
      </dgm:t>
    </dgm:pt>
  </dgm:ptLst>
  <dgm:cxnLst>
    <dgm:cxn modelId="{6B90EA67-F24C-41AB-B183-73B22356B103}" srcId="{9CB67D95-F1C1-46CC-9D79-774782FC24F1}" destId="{695927AF-E1E2-438F-802F-8133D8B12A54}" srcOrd="2" destOrd="0" parTransId="{4C48C528-C46E-402E-8186-79F0DF6BDEBF}" sibTransId="{E627A36D-FD5F-494F-BFAF-BAA5A9B43EA5}"/>
    <dgm:cxn modelId="{38575794-899C-EC47-AAB2-119BACDAF2F3}" type="presOf" srcId="{62CA2D8E-07B2-4AF2-BE88-B39DDBECB95B}" destId="{05BF8C9E-7A4C-E649-AF33-4407174FE5BA}" srcOrd="0" destOrd="0" presId="urn:microsoft.com/office/officeart/2005/8/layout/hierarchy1"/>
    <dgm:cxn modelId="{109D36AD-32BE-904A-B192-138BA7C1DDBC}" type="presOf" srcId="{E96AFE74-81C9-45EE-B78F-868F267E9ED4}" destId="{169A7944-C651-A347-B425-0C7CD48B5B68}" srcOrd="0" destOrd="0" presId="urn:microsoft.com/office/officeart/2005/8/layout/hierarchy1"/>
    <dgm:cxn modelId="{7FD98C3A-CEA6-4865-8FF1-C3839FDEC9DE}" srcId="{9CB67D95-F1C1-46CC-9D79-774782FC24F1}" destId="{62CA2D8E-07B2-4AF2-BE88-B39DDBECB95B}" srcOrd="0" destOrd="0" parTransId="{E899BC39-4AFB-4BE1-A385-EB4AF4E5E1C0}" sibTransId="{13C913A9-C81B-4E8D-A291-5DB9C04ECD7F}"/>
    <dgm:cxn modelId="{6813CA6F-5701-2442-9E77-F11CF06BE873}" type="presOf" srcId="{695927AF-E1E2-438F-802F-8133D8B12A54}" destId="{B4B6B9A3-F9F7-FB49-80C8-7A3D87BAB5A7}" srcOrd="0" destOrd="0" presId="urn:microsoft.com/office/officeart/2005/8/layout/hierarchy1"/>
    <dgm:cxn modelId="{0960046E-0F60-124D-9A65-652A356D2D35}" type="presOf" srcId="{9CB67D95-F1C1-46CC-9D79-774782FC24F1}" destId="{75D80368-D263-D349-94FC-A97561D19A9B}" srcOrd="0" destOrd="0" presId="urn:microsoft.com/office/officeart/2005/8/layout/hierarchy1"/>
    <dgm:cxn modelId="{F4AB64D9-1C7D-48EB-85C7-6A91E7617BA7}" srcId="{9CB67D95-F1C1-46CC-9D79-774782FC24F1}" destId="{E96AFE74-81C9-45EE-B78F-868F267E9ED4}" srcOrd="1" destOrd="0" parTransId="{5F5A5D77-F6D8-417C-BD9C-753B06AD5298}" sibTransId="{5026D9B8-E9DA-4B5C-98E6-8DB610755439}"/>
    <dgm:cxn modelId="{AE6345F0-BDDC-D845-A131-EC56AD3991DA}" type="presParOf" srcId="{75D80368-D263-D349-94FC-A97561D19A9B}" destId="{56F1D389-1A54-4740-BB10-D6895913D8D8}" srcOrd="0" destOrd="0" presId="urn:microsoft.com/office/officeart/2005/8/layout/hierarchy1"/>
    <dgm:cxn modelId="{A2D5D05C-DE04-E141-9342-47579921BB2F}" type="presParOf" srcId="{56F1D389-1A54-4740-BB10-D6895913D8D8}" destId="{F51ED5A2-0D66-8D46-8E56-1AE7CD34E75D}" srcOrd="0" destOrd="0" presId="urn:microsoft.com/office/officeart/2005/8/layout/hierarchy1"/>
    <dgm:cxn modelId="{B8B844DD-B692-944F-8647-FF78CB609F6B}" type="presParOf" srcId="{F51ED5A2-0D66-8D46-8E56-1AE7CD34E75D}" destId="{99F9E606-C7F4-0541-9B22-BBE40C974576}" srcOrd="0" destOrd="0" presId="urn:microsoft.com/office/officeart/2005/8/layout/hierarchy1"/>
    <dgm:cxn modelId="{F94655C3-D2C6-9247-9BFF-AD13B7308742}" type="presParOf" srcId="{F51ED5A2-0D66-8D46-8E56-1AE7CD34E75D}" destId="{05BF8C9E-7A4C-E649-AF33-4407174FE5BA}" srcOrd="1" destOrd="0" presId="urn:microsoft.com/office/officeart/2005/8/layout/hierarchy1"/>
    <dgm:cxn modelId="{1913A554-D531-3147-87D3-6D310AFF4729}" type="presParOf" srcId="{56F1D389-1A54-4740-BB10-D6895913D8D8}" destId="{61CF25D5-6E7B-3041-A666-D5B81632A119}" srcOrd="1" destOrd="0" presId="urn:microsoft.com/office/officeart/2005/8/layout/hierarchy1"/>
    <dgm:cxn modelId="{8430ECA6-26B1-C243-980D-2580957AE612}" type="presParOf" srcId="{75D80368-D263-D349-94FC-A97561D19A9B}" destId="{F959E493-F406-5F40-8EA6-DBE2C0175A29}" srcOrd="1" destOrd="0" presId="urn:microsoft.com/office/officeart/2005/8/layout/hierarchy1"/>
    <dgm:cxn modelId="{CD1B2ADD-F9C1-1946-A35C-5B87E4652EF8}" type="presParOf" srcId="{F959E493-F406-5F40-8EA6-DBE2C0175A29}" destId="{D3004D83-5F71-5D45-AA78-90878D2B9FA1}" srcOrd="0" destOrd="0" presId="urn:microsoft.com/office/officeart/2005/8/layout/hierarchy1"/>
    <dgm:cxn modelId="{4EC99710-8746-3948-9E2D-2D86272D3510}" type="presParOf" srcId="{D3004D83-5F71-5D45-AA78-90878D2B9FA1}" destId="{F8F23933-8675-9A41-B7FE-A8DA45792BCF}" srcOrd="0" destOrd="0" presId="urn:microsoft.com/office/officeart/2005/8/layout/hierarchy1"/>
    <dgm:cxn modelId="{E529EFBD-4A91-A641-BE7C-F8A5BBD0F162}" type="presParOf" srcId="{D3004D83-5F71-5D45-AA78-90878D2B9FA1}" destId="{169A7944-C651-A347-B425-0C7CD48B5B68}" srcOrd="1" destOrd="0" presId="urn:microsoft.com/office/officeart/2005/8/layout/hierarchy1"/>
    <dgm:cxn modelId="{C38FFCF6-4857-BB4B-B5DC-5D3D935EA375}" type="presParOf" srcId="{F959E493-F406-5F40-8EA6-DBE2C0175A29}" destId="{8898848E-D2B2-3A4A-BF3A-CC9D4202BFB3}" srcOrd="1" destOrd="0" presId="urn:microsoft.com/office/officeart/2005/8/layout/hierarchy1"/>
    <dgm:cxn modelId="{8D402454-4EFE-F442-A2C7-ED970F7FCAFA}" type="presParOf" srcId="{75D80368-D263-D349-94FC-A97561D19A9B}" destId="{7639FDDA-13B1-1C49-9039-E8B74E91AF8C}" srcOrd="2" destOrd="0" presId="urn:microsoft.com/office/officeart/2005/8/layout/hierarchy1"/>
    <dgm:cxn modelId="{54F3E0DD-0EAF-B741-9E33-92F3DBD0EEC6}" type="presParOf" srcId="{7639FDDA-13B1-1C49-9039-E8B74E91AF8C}" destId="{CFA5CED5-7C56-4A49-B936-9CAE20D71DF5}" srcOrd="0" destOrd="0" presId="urn:microsoft.com/office/officeart/2005/8/layout/hierarchy1"/>
    <dgm:cxn modelId="{0AE6514A-A289-3448-8975-A9E01EA401E9}" type="presParOf" srcId="{CFA5CED5-7C56-4A49-B936-9CAE20D71DF5}" destId="{8762B50A-F3D8-B149-BB24-F69D5BC31DE3}" srcOrd="0" destOrd="0" presId="urn:microsoft.com/office/officeart/2005/8/layout/hierarchy1"/>
    <dgm:cxn modelId="{7D6CE881-0C11-AA4A-A871-D6CEEB164817}" type="presParOf" srcId="{CFA5CED5-7C56-4A49-B936-9CAE20D71DF5}" destId="{B4B6B9A3-F9F7-FB49-80C8-7A3D87BAB5A7}" srcOrd="1" destOrd="0" presId="urn:microsoft.com/office/officeart/2005/8/layout/hierarchy1"/>
    <dgm:cxn modelId="{94F9E162-A3AB-F04D-97F1-34FCA6E4350C}" type="presParOf" srcId="{7639FDDA-13B1-1C49-9039-E8B74E91AF8C}" destId="{6F4D7A0D-705B-B64A-B873-A437502D62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9E606-C7F4-0541-9B22-BBE40C974576}">
      <dsp:nvSpPr>
        <dsp:cNvPr id="0" name=""/>
        <dsp:cNvSpPr/>
      </dsp:nvSpPr>
      <dsp:spPr>
        <a:xfrm>
          <a:off x="0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F8C9E-7A4C-E649-AF33-4407174FE5BA}">
      <dsp:nvSpPr>
        <dsp:cNvPr id="0" name=""/>
        <dsp:cNvSpPr/>
      </dsp:nvSpPr>
      <dsp:spPr>
        <a:xfrm>
          <a:off x="318095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One of the primitive data types</a:t>
          </a:r>
        </a:p>
      </dsp:txBody>
      <dsp:txXfrm>
        <a:off x="371340" y="1092432"/>
        <a:ext cx="2756367" cy="1711424"/>
      </dsp:txXfrm>
    </dsp:sp>
    <dsp:sp modelId="{F8F23933-8675-9A41-B7FE-A8DA45792BCF}">
      <dsp:nvSpPr>
        <dsp:cNvPr id="0" name=""/>
        <dsp:cNvSpPr/>
      </dsp:nvSpPr>
      <dsp:spPr>
        <a:xfrm>
          <a:off x="3499048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A7944-C651-A347-B425-0C7CD48B5B68}">
      <dsp:nvSpPr>
        <dsp:cNvPr id="0" name=""/>
        <dsp:cNvSpPr/>
      </dsp:nvSpPr>
      <dsp:spPr>
        <a:xfrm>
          <a:off x="3817143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Two values: true and false</a:t>
          </a:r>
        </a:p>
      </dsp:txBody>
      <dsp:txXfrm>
        <a:off x="3870388" y="1092432"/>
        <a:ext cx="2756367" cy="1711424"/>
      </dsp:txXfrm>
    </dsp:sp>
    <dsp:sp modelId="{8762B50A-F3D8-B149-BB24-F69D5BC31DE3}">
      <dsp:nvSpPr>
        <dsp:cNvPr id="0" name=""/>
        <dsp:cNvSpPr/>
      </dsp:nvSpPr>
      <dsp:spPr>
        <a:xfrm>
          <a:off x="6998096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B9A3-F9F7-FB49-80C8-7A3D87BAB5A7}">
      <dsp:nvSpPr>
        <dsp:cNvPr id="0" name=""/>
        <dsp:cNvSpPr/>
      </dsp:nvSpPr>
      <dsp:spPr>
        <a:xfrm>
          <a:off x="7316192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Can be used in conditionals</a:t>
          </a:r>
        </a:p>
      </dsp:txBody>
      <dsp:txXfrm>
        <a:off x="7369437" y="1092432"/>
        <a:ext cx="2756367" cy="1711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2BE7-2E1B-2B43-8691-0BE8C1EA7B52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D0A2-4175-884B-9B81-1E37261E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Boolean, if-else &amp;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annemarie</a:t>
            </a:r>
            <a:r>
              <a:rPr lang="en-US" dirty="0" smtClean="0"/>
              <a:t> caballero</a:t>
            </a:r>
          </a:p>
          <a:p>
            <a:r>
              <a:rPr lang="en-US" dirty="0" smtClean="0"/>
              <a:t>I.T. Girls august 13-17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61" y="691144"/>
            <a:ext cx="3735958" cy="149213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Boolean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E669B73-DE15-4AD8-A495-26BF43278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4132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693" y="1326268"/>
            <a:ext cx="7157948" cy="5237986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Have a test statement (which must evaluate to true or false)</a:t>
            </a:r>
          </a:p>
          <a:p>
            <a:r>
              <a:rPr lang="en-US" sz="2400" dirty="0" smtClean="0"/>
              <a:t>Often used to </a:t>
            </a:r>
            <a:r>
              <a:rPr lang="en-US" sz="2400" dirty="0" smtClean="0"/>
              <a:t>allows programs to respond to the user</a:t>
            </a:r>
            <a:endParaRPr lang="en-US" sz="2400" dirty="0" smtClean="0"/>
          </a:p>
          <a:p>
            <a:r>
              <a:rPr lang="en-US" sz="2400" dirty="0" smtClean="0"/>
              <a:t>There are two types</a:t>
            </a:r>
          </a:p>
          <a:p>
            <a:pPr lvl="1"/>
            <a:r>
              <a:rPr lang="en-US" sz="2400" dirty="0" smtClean="0"/>
              <a:t>If-Else </a:t>
            </a:r>
            <a:r>
              <a:rPr lang="en-US" sz="2400" dirty="0" smtClean="0"/>
              <a:t>statements</a:t>
            </a:r>
          </a:p>
          <a:p>
            <a:pPr lvl="1"/>
            <a:r>
              <a:rPr lang="en-US" sz="2400" dirty="0" smtClean="0"/>
              <a:t>Switch statements </a:t>
            </a:r>
          </a:p>
          <a:p>
            <a:pPr lvl="2"/>
            <a:r>
              <a:rPr lang="en-US" sz="2400" dirty="0" smtClean="0"/>
              <a:t>(mostly used when there are multiple possibilities)</a:t>
            </a:r>
            <a:endParaRPr lang="en-US" sz="2400" dirty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400" dirty="0" smtClean="0"/>
              <a:t>Executing code in a guessing game, when the user enters the right guess</a:t>
            </a: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8827656" y="1676795"/>
            <a:ext cx="2057400" cy="1752600"/>
            <a:chOff x="2160" y="864"/>
            <a:chExt cx="1296" cy="1104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34" y="1418"/>
              <a:ext cx="7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condition</a:t>
              </a:r>
            </a:p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evaluated</a:t>
              </a:r>
              <a:endParaRPr lang="en-US" altLang="en-US" sz="2400" dirty="0">
                <a:solidFill>
                  <a:schemeClr val="tx2"/>
                </a:solidFill>
                <a:latin typeface="Arial Unicode MS" charset="0"/>
              </a:endParaRPr>
            </a:p>
          </p:txBody>
        </p: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1" name="AutoShape 7"/>
          <p:cNvCxnSpPr>
            <a:cxnSpLocks noChangeShapeType="1"/>
          </p:cNvCxnSpPr>
          <p:nvPr/>
        </p:nvCxnSpPr>
        <p:spPr bwMode="auto">
          <a:xfrm>
            <a:off x="9856356" y="4710508"/>
            <a:ext cx="0" cy="1081087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9056256" y="3429395"/>
            <a:ext cx="1600200" cy="1295400"/>
            <a:chOff x="2304" y="1968"/>
            <a:chExt cx="1008" cy="816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431" y="2543"/>
              <a:ext cx="75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statement</a:t>
              </a:r>
              <a:endParaRPr lang="en-US" altLang="en-US" sz="2400" dirty="0">
                <a:solidFill>
                  <a:schemeClr val="tx2"/>
                </a:solidFill>
                <a:latin typeface="Arial Unicode MS" charset="0"/>
              </a:endParaRPr>
            </a:p>
          </p:txBody>
        </p: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>
              <a:off x="2808" y="1968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48" y="2112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accent4"/>
                  </a:solidFill>
                  <a:latin typeface="Arial Unicode MS" charset="0"/>
                </a:rPr>
                <a:t>true</a:t>
              </a:r>
              <a:endParaRPr lang="en-US" altLang="en-US" sz="2400" dirty="0">
                <a:solidFill>
                  <a:schemeClr val="accent4"/>
                </a:solidFill>
                <a:latin typeface="Arial Unicode MS" charset="0"/>
              </a:endParaRPr>
            </a:p>
          </p:txBody>
        </p:sp>
      </p:grp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9894456" y="2895995"/>
            <a:ext cx="2058988" cy="2286000"/>
            <a:chOff x="2832" y="1632"/>
            <a:chExt cx="1297" cy="1440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709" y="2256"/>
              <a:ext cx="4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accent5"/>
                  </a:solidFill>
                  <a:latin typeface="Arial Unicode MS" charset="0"/>
                </a:rPr>
                <a:t>false</a:t>
              </a:r>
              <a:endParaRPr lang="en-US" altLang="en-US" sz="2400" dirty="0">
                <a:solidFill>
                  <a:schemeClr val="accent5"/>
                </a:solidFill>
                <a:latin typeface="Arial Unicode MS" charset="0"/>
              </a:endParaRPr>
            </a:p>
          </p:txBody>
        </p: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6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xmlns="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0813576-D302-42B7-A3EC-A272625CC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/>
              <a:t>If Syntax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xmlns="" id="{1D25BAD6-AA7B-43BE-870A-D587E51BE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18" y="1028789"/>
            <a:ext cx="10628402" cy="2736811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10597664" y="5543471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=""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0813576-D302-42B7-A3EC-A272625CC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151" y="5119809"/>
            <a:ext cx="6586052" cy="12112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smtClean="0"/>
              <a:t>If-Else Syntax</a:t>
            </a:r>
            <a:endParaRPr lang="en-US" sz="7200" spc="800"/>
          </a:p>
        </p:txBody>
      </p:sp>
      <p:sp>
        <p:nvSpPr>
          <p:cNvPr id="37" name="Freeform 6">
            <a:extLst>
              <a:ext uri="{FF2B5EF4-FFF2-40B4-BE49-F238E27FC236}">
                <a16:creationId xmlns="" xmlns:a16="http://schemas.microsoft.com/office/drawing/2014/main" id="{1D25BAD6-AA7B-43BE-870A-D587E51BE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5-Point Star 7"/>
          <p:cNvSpPr/>
          <p:nvPr/>
        </p:nvSpPr>
        <p:spPr>
          <a:xfrm>
            <a:off x="10680529" y="5546724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4" y="630936"/>
            <a:ext cx="11420898" cy="39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126" y="591853"/>
            <a:ext cx="4518561" cy="99515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operators</a:t>
            </a:r>
            <a:endParaRPr lang="en-US" sz="54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71907"/>
              </p:ext>
            </p:extLst>
          </p:nvPr>
        </p:nvGraphicFramePr>
        <p:xfrm>
          <a:off x="698739" y="650467"/>
          <a:ext cx="6355203" cy="5559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25"/>
                <a:gridCol w="4704278"/>
              </a:tblGrid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Syntax: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Means: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Less than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&gt;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Greater than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&lt;=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Less than or equal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&gt;=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Greater than or equal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==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2"/>
                          </a:solidFill>
                        </a:rPr>
                        <a:t>Equals </a:t>
                      </a:r>
                      <a:r>
                        <a:rPr lang="en-US" sz="3200" b="1" dirty="0" smtClean="0">
                          <a:solidFill>
                            <a:schemeClr val="tx2"/>
                          </a:solidFill>
                        </a:rPr>
                        <a:t>(diff</a:t>
                      </a:r>
                      <a:r>
                        <a:rPr lang="en-US" sz="3200" b="1" baseline="0" dirty="0" smtClean="0">
                          <a:solidFill>
                            <a:schemeClr val="tx2"/>
                          </a:solidFill>
                        </a:rPr>
                        <a:t> for String)</a:t>
                      </a:r>
                      <a:endParaRPr lang="en-US" sz="3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</a:rPr>
                        <a:t>!=</a:t>
                      </a:r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</a:rPr>
                        <a:t>Not equals</a:t>
                      </a:r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2848" y="1796476"/>
            <a:ext cx="3253839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 means assignment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== means comparison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7042"/>
              </p:ext>
            </p:extLst>
          </p:nvPr>
        </p:nvGraphicFramePr>
        <p:xfrm>
          <a:off x="7729537" y="3046412"/>
          <a:ext cx="3700463" cy="312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985963"/>
              </a:tblGrid>
              <a:tr h="7431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Syntax: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Means: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&amp;&amp;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AND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||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OR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!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NOT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2D6CE9D5-28BB-4329-B5E2-B06131F27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D9F7D40-5D59-4F59-A331-D8F7710AC9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11">
            <a:extLst>
              <a:ext uri="{FF2B5EF4-FFF2-40B4-BE49-F238E27FC236}">
                <a16:creationId xmlns="" xmlns:a16="http://schemas.microsoft.com/office/drawing/2014/main" id="{E2B1BC2F-AEBF-4990-A7F9-197AAF28BC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21" y="372992"/>
            <a:ext cx="10640291" cy="1197864"/>
          </a:xfrm>
          <a:solidFill>
            <a:schemeClr val="tx2"/>
          </a:solidFill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But what about multiple possible </a:t>
            </a:r>
            <a:r>
              <a:rPr lang="en-US" sz="3600" dirty="0" smtClean="0">
                <a:solidFill>
                  <a:schemeClr val="accent1"/>
                </a:solidFill>
              </a:rPr>
              <a:t>values for the test condition?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21" y="1943848"/>
            <a:ext cx="10209713" cy="44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02" y="466975"/>
            <a:ext cx="975674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Nested </a:t>
            </a:r>
            <a:r>
              <a:rPr lang="en-US" sz="4400" dirty="0" smtClean="0"/>
              <a:t>ifs </a:t>
            </a:r>
            <a:r>
              <a:rPr lang="mr-IN" sz="4400" dirty="0" smtClean="0">
                <a:latin typeface="+mn-lt"/>
              </a:rPr>
              <a:t>–</a:t>
            </a:r>
            <a:r>
              <a:rPr lang="en-US" sz="4400" dirty="0" smtClean="0">
                <a:latin typeface="+mn-lt"/>
              </a:rPr>
              <a:t> </a:t>
            </a:r>
            <a:r>
              <a:rPr lang="en-US" sz="4400" cap="none" dirty="0" smtClean="0">
                <a:latin typeface="+mn-lt"/>
              </a:rPr>
              <a:t>putting ifs in other ifs</a:t>
            </a:r>
            <a:endParaRPr lang="en-US" sz="44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7" y="1521252"/>
            <a:ext cx="8367336" cy="5041318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529562" y="289305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561978"/>
            <a:ext cx="6765183" cy="696807"/>
          </a:xfrm>
        </p:spPr>
        <p:txBody>
          <a:bodyPr>
            <a:normAutofit/>
          </a:bodyPr>
          <a:lstStyle/>
          <a:p>
            <a:r>
              <a:rPr lang="en-US" sz="440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182" y="1626921"/>
            <a:ext cx="3128935" cy="4346368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Easier (cleaner) option for testing multiple values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Checks a variable for multiple possible options (does not use a single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Case statements will continue until they hit break or return a </a:t>
            </a:r>
            <a:r>
              <a:rPr lang="en-US" sz="2400" dirty="0" smtClean="0">
                <a:solidFill>
                  <a:schemeClr val="tx1"/>
                </a:solidFill>
              </a:rPr>
              <a:t>value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95" y="1626922"/>
            <a:ext cx="7385557" cy="43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763</TotalTime>
  <Words>203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Calibri</vt:lpstr>
      <vt:lpstr>Gill Sans MT</vt:lpstr>
      <vt:lpstr>Impact</vt:lpstr>
      <vt:lpstr>Mangal</vt:lpstr>
      <vt:lpstr>Arial</vt:lpstr>
      <vt:lpstr>Badge</vt:lpstr>
      <vt:lpstr>Boolean, if-else &amp; Switch</vt:lpstr>
      <vt:lpstr>Boolean</vt:lpstr>
      <vt:lpstr>Conditionals</vt:lpstr>
      <vt:lpstr>If Syntax</vt:lpstr>
      <vt:lpstr>If-Else Syntax</vt:lpstr>
      <vt:lpstr>operators</vt:lpstr>
      <vt:lpstr>But what about multiple possible values for the test condition?</vt:lpstr>
      <vt:lpstr>Nested ifs – putting ifs in other ifs</vt:lpstr>
      <vt:lpstr>Switch statements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Boolean, if-else &amp; Switch</dc:title>
  <dc:creator>Michael Caballero</dc:creator>
  <cp:lastModifiedBy>Michael Caballero</cp:lastModifiedBy>
  <cp:revision>20</cp:revision>
  <dcterms:created xsi:type="dcterms:W3CDTF">2018-08-10T02:32:59Z</dcterms:created>
  <dcterms:modified xsi:type="dcterms:W3CDTF">2018-08-13T21:22:31Z</dcterms:modified>
</cp:coreProperties>
</file>