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872"/>
  </p:normalViewPr>
  <p:slideViewPr>
    <p:cSldViewPr snapToGrid="0" snapToObjects="1">
      <p:cViewPr varScale="1">
        <p:scale>
          <a:sx n="109" d="100"/>
          <a:sy n="10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66B89-248A-0C49-BA10-4FD09D67AADC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343-4E4F-B74C-AB30-769BECAA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/>
              <a:t>annemarie</a:t>
            </a:r>
            <a:r>
              <a:rPr lang="en-US" dirty="0"/>
              <a:t> caballero</a:t>
            </a:r>
          </a:p>
          <a:p>
            <a:r>
              <a:rPr lang="en-US" dirty="0"/>
              <a:t>I.T. Girls august 13-17</a:t>
            </a:r>
          </a:p>
        </p:txBody>
      </p:sp>
    </p:spTree>
    <p:extLst>
      <p:ext uri="{BB962C8B-B14F-4D97-AF65-F5344CB8AC3E}">
        <p14:creationId xmlns:p14="http://schemas.microsoft.com/office/powerpoint/2010/main" val="10004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1600"/>
            <a:ext cx="9597554" cy="5029200"/>
          </a:xfrm>
          <a:solidFill>
            <a:schemeClr val="accent1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Iterative statement (repeats until a certain condition is no longer true)</a:t>
            </a:r>
          </a:p>
          <a:p>
            <a:r>
              <a:rPr lang="en-US" sz="2400" dirty="0" smtClean="0"/>
              <a:t>3 parts:</a:t>
            </a:r>
          </a:p>
          <a:p>
            <a:pPr lvl="1"/>
            <a:r>
              <a:rPr lang="en-US" sz="2000" dirty="0" smtClean="0"/>
              <a:t>Initialization </a:t>
            </a:r>
            <a:r>
              <a:rPr lang="mr-IN" sz="2000" dirty="0" smtClean="0"/>
              <a:t>–</a:t>
            </a:r>
            <a:r>
              <a:rPr lang="en-US" sz="2000" dirty="0" smtClean="0"/>
              <a:t> create the variable to be tested and give it a value</a:t>
            </a:r>
          </a:p>
          <a:p>
            <a:pPr lvl="1"/>
            <a:r>
              <a:rPr lang="en-US" sz="2000" dirty="0" smtClean="0"/>
              <a:t>Testing </a:t>
            </a:r>
            <a:r>
              <a:rPr lang="mr-IN" sz="2000" dirty="0" smtClean="0"/>
              <a:t>–</a:t>
            </a:r>
            <a:r>
              <a:rPr lang="en-US" sz="2000" dirty="0" smtClean="0"/>
              <a:t> test the variable to see if the desired condition is true</a:t>
            </a:r>
          </a:p>
          <a:p>
            <a:pPr lvl="1"/>
            <a:r>
              <a:rPr lang="en-US" sz="2000" dirty="0" smtClean="0"/>
              <a:t>Change </a:t>
            </a:r>
            <a:r>
              <a:rPr lang="mr-IN" sz="2000" dirty="0" smtClean="0"/>
              <a:t>–</a:t>
            </a:r>
            <a:r>
              <a:rPr lang="en-US" sz="2000" dirty="0" smtClean="0"/>
              <a:t> change the variable after it has been tested (or you’ll have an infinite loop</a:t>
            </a:r>
          </a:p>
          <a:p>
            <a:r>
              <a:rPr lang="en-US" sz="2400" dirty="0" smtClean="0"/>
              <a:t>3 main types:</a:t>
            </a:r>
          </a:p>
          <a:p>
            <a:pPr lvl="1"/>
            <a:r>
              <a:rPr lang="en-US" sz="2000" dirty="0" smtClean="0"/>
              <a:t>For</a:t>
            </a:r>
          </a:p>
          <a:p>
            <a:pPr lvl="1"/>
            <a:r>
              <a:rPr lang="en-US" sz="2000" dirty="0" smtClean="0"/>
              <a:t>For Each (will learn about in arrays)</a:t>
            </a:r>
          </a:p>
          <a:p>
            <a:pPr lvl="1"/>
            <a:r>
              <a:rPr lang="en-US" sz="2000" dirty="0" smtClean="0"/>
              <a:t>While</a:t>
            </a:r>
          </a:p>
          <a:p>
            <a:r>
              <a:rPr lang="en-US" sz="2400" dirty="0" smtClean="0"/>
              <a:t>Why use loops?</a:t>
            </a:r>
          </a:p>
          <a:p>
            <a:pPr lvl="1"/>
            <a:r>
              <a:rPr lang="en-US" sz="2200" dirty="0" smtClean="0"/>
              <a:t>Avoid repeating code</a:t>
            </a:r>
          </a:p>
          <a:p>
            <a:pPr lvl="1"/>
            <a:r>
              <a:rPr lang="en-US" sz="2200" dirty="0" smtClean="0"/>
              <a:t>Example: Printing out the first 100 numbers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71186">
            <a:off x="5299718" y="4225335"/>
            <a:ext cx="6190737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1"/>
                </a:solidFill>
              </a:rPr>
              <a:t>PROGRAMMERS COUNT FROM ZERO</a:t>
            </a:r>
            <a:endParaRPr lang="en-US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4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317" y="304076"/>
            <a:ext cx="3163160" cy="717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7857" y="3713769"/>
            <a:ext cx="5332931" cy="2842920"/>
          </a:xfr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//prints numbers 0 </a:t>
            </a:r>
            <a:r>
              <a:rPr lang="mr-IN" sz="3600" dirty="0" smtClean="0">
                <a:solidFill>
                  <a:schemeClr val="accent3"/>
                </a:solidFill>
              </a:rPr>
              <a:t>–</a:t>
            </a:r>
            <a:r>
              <a:rPr lang="en-US" sz="3600" dirty="0" smtClean="0">
                <a:solidFill>
                  <a:schemeClr val="accent3"/>
                </a:solidFill>
              </a:rPr>
              <a:t>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for(</a:t>
            </a: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 = 0;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 &lt; 10;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3600" dirty="0" smtClean="0">
                <a:solidFill>
                  <a:schemeClr val="accent3"/>
                </a:solidFill>
              </a:rPr>
              <a:t>(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//variable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 exists only inside the loop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67857" y="1220580"/>
            <a:ext cx="10724080" cy="22227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Iterates through by checking a number</a:t>
            </a:r>
          </a:p>
          <a:p>
            <a:r>
              <a:rPr lang="en-US" sz="2800" dirty="0" smtClean="0"/>
              <a:t>Only need the change in parentheses</a:t>
            </a:r>
          </a:p>
          <a:p>
            <a:r>
              <a:rPr lang="en-US" sz="2800" dirty="0" smtClean="0"/>
              <a:t>for(initialization; test; change) { </a:t>
            </a:r>
            <a:r>
              <a:rPr lang="mr-IN" sz="2800" dirty="0" smtClean="0"/>
              <a:t>…</a:t>
            </a:r>
            <a:r>
              <a:rPr lang="en-US" sz="2800" dirty="0" smtClean="0"/>
              <a:t> }</a:t>
            </a:r>
          </a:p>
          <a:p>
            <a:r>
              <a:rPr lang="en-US" sz="2800" dirty="0" smtClean="0"/>
              <a:t>Examples: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06981" y="3696641"/>
            <a:ext cx="5084956" cy="2860048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for(;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 &lt; 10;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	</a:t>
            </a:r>
            <a:r>
              <a:rPr lang="en-US" sz="360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3600" dirty="0" smtClean="0">
                <a:solidFill>
                  <a:schemeClr val="accent3"/>
                </a:solidFill>
              </a:rPr>
              <a:t>(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}</a:t>
            </a:r>
            <a:endParaRPr lang="en-US" sz="3600" dirty="0" smtClean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endParaRPr lang="en-US" sz="3600" dirty="0"/>
          </a:p>
        </p:txBody>
      </p:sp>
      <p:sp>
        <p:nvSpPr>
          <p:cNvPr id="7" name="5-Point Star 6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450968"/>
            <a:ext cx="10178322" cy="110637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While loop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71687"/>
            <a:ext cx="4034697" cy="3543299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Remember to change the test variable (not in the top statement like in for loops)</a:t>
            </a:r>
          </a:p>
          <a:p>
            <a:pPr lvl="1"/>
            <a:r>
              <a:rPr lang="en-US" sz="2600" dirty="0" smtClean="0"/>
              <a:t>As such, while loops can often turn into infinite loops</a:t>
            </a:r>
            <a:endParaRPr lang="en-US" sz="2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0336" y="2085973"/>
            <a:ext cx="5769664" cy="3529013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//prints 0-9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 </a:t>
            </a:r>
            <a:r>
              <a:rPr lang="en-US" sz="3600" dirty="0" err="1" smtClean="0">
                <a:solidFill>
                  <a:schemeClr val="accent3"/>
                </a:solidFill>
              </a:rPr>
              <a:t>num</a:t>
            </a:r>
            <a:r>
              <a:rPr lang="en-US" sz="3600" dirty="0" smtClean="0">
                <a:solidFill>
                  <a:schemeClr val="accent3"/>
                </a:solidFill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while (</a:t>
            </a:r>
            <a:r>
              <a:rPr lang="en-US" sz="3600" dirty="0" err="1" smtClean="0">
                <a:solidFill>
                  <a:schemeClr val="accent3"/>
                </a:solidFill>
              </a:rPr>
              <a:t>num</a:t>
            </a:r>
            <a:r>
              <a:rPr lang="en-US" sz="3600" dirty="0" smtClean="0">
                <a:solidFill>
                  <a:schemeClr val="accent3"/>
                </a:solidFill>
              </a:rPr>
              <a:t> &lt; 10)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3600" dirty="0" smtClean="0">
                <a:solidFill>
                  <a:schemeClr val="accent3"/>
                </a:solidFill>
              </a:rPr>
              <a:t>(</a:t>
            </a:r>
            <a:r>
              <a:rPr lang="en-US" sz="3600" dirty="0" err="1" smtClean="0">
                <a:solidFill>
                  <a:schemeClr val="accent3"/>
                </a:solidFill>
              </a:rPr>
              <a:t>num</a:t>
            </a:r>
            <a:r>
              <a:rPr lang="en-US" sz="3600" dirty="0" smtClean="0">
                <a:solidFill>
                  <a:schemeClr val="accent3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err="1" smtClean="0">
                <a:solidFill>
                  <a:schemeClr val="accent3"/>
                </a:solidFill>
              </a:rPr>
              <a:t>num</a:t>
            </a:r>
            <a:r>
              <a:rPr lang="en-US" sz="3600" dirty="0" smtClean="0">
                <a:solidFill>
                  <a:schemeClr val="accent3"/>
                </a:solidFill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10496023" y="123942"/>
            <a:ext cx="933977" cy="838097"/>
          </a:xfrm>
          <a:prstGeom prst="star5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503" y="196647"/>
            <a:ext cx="10178322" cy="90349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reserved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163" y="971550"/>
            <a:ext cx="10258425" cy="575786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Return</a:t>
            </a:r>
            <a:endParaRPr lang="en-US" sz="2400" dirty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ill break you out of a </a:t>
            </a:r>
            <a:r>
              <a:rPr lang="en-US" sz="2400" dirty="0" smtClean="0"/>
              <a:t>loop</a:t>
            </a:r>
          </a:p>
          <a:p>
            <a:pPr lvl="1"/>
            <a:r>
              <a:rPr lang="en-US" sz="2400" dirty="0" smtClean="0"/>
              <a:t>Example: Return the first composite number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Break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Will exit the loop and go to first code below it</a:t>
            </a:r>
          </a:p>
          <a:p>
            <a:pPr lvl="1"/>
            <a:r>
              <a:rPr lang="en-US" sz="2400" dirty="0" smtClean="0"/>
              <a:t>Should always be used inside an if</a:t>
            </a:r>
          </a:p>
          <a:p>
            <a:pPr lvl="1"/>
            <a:r>
              <a:rPr lang="en-US" sz="2400" dirty="0" smtClean="0"/>
              <a:t>Example: Prints prime numbers until it reaches a composite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Continue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ill proceed to the next iteration of loop without executing remaining code below it</a:t>
            </a:r>
          </a:p>
          <a:p>
            <a:pPr lvl="1"/>
            <a:r>
              <a:rPr lang="en-US" sz="2400" dirty="0" smtClean="0"/>
              <a:t>For will go to the update statement,  While will go to the </a:t>
            </a:r>
            <a:r>
              <a:rPr lang="en-US" sz="2400" dirty="0" smtClean="0"/>
              <a:t>condition</a:t>
            </a:r>
            <a:endParaRPr lang="en-US" sz="2400" dirty="0" smtClean="0"/>
          </a:p>
          <a:p>
            <a:pPr lvl="1"/>
            <a:r>
              <a:rPr lang="en-US" sz="2400" dirty="0" smtClean="0"/>
              <a:t>Example: Prints only prime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0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16" y="696708"/>
            <a:ext cx="4806222" cy="2232229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nested loop</a:t>
            </a:r>
            <a:br>
              <a:rPr lang="en-US" sz="6000" dirty="0" smtClean="0"/>
            </a:br>
            <a:r>
              <a:rPr lang="en-US" sz="4400" cap="none" dirty="0" smtClean="0">
                <a:solidFill>
                  <a:schemeClr val="accent1"/>
                </a:solidFill>
                <a:latin typeface="Gill Sans MT" charset="0"/>
              </a:rPr>
              <a:t>putting loops inside other loops</a:t>
            </a:r>
            <a:endParaRPr lang="en-US" sz="4400" cap="none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3357561"/>
            <a:ext cx="10058400" cy="305752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for (</a:t>
            </a: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 row = </a:t>
            </a:r>
            <a:r>
              <a:rPr lang="en-US" sz="3600" b="1" dirty="0" smtClean="0">
                <a:solidFill>
                  <a:schemeClr val="accent3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</a:t>
            </a:r>
            <a:r>
              <a:rPr lang="en-US" sz="3600" dirty="0" smtClean="0">
                <a:solidFill>
                  <a:schemeClr val="accent3"/>
                </a:solidFill>
              </a:rPr>
              <a:t>; row &lt;= n; row++)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smtClean="0">
                <a:solidFill>
                  <a:schemeClr val="accent3"/>
                </a:solidFill>
              </a:rPr>
              <a:t>for(</a:t>
            </a: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 count </a:t>
            </a:r>
            <a:r>
              <a:rPr lang="en-US" sz="3600" dirty="0" smtClean="0">
                <a:solidFill>
                  <a:schemeClr val="accent3"/>
                </a:solidFill>
              </a:rPr>
              <a:t>= </a:t>
            </a:r>
            <a:r>
              <a:rPr lang="en-US" sz="3600" b="1" dirty="0" smtClean="0">
                <a:solidFill>
                  <a:schemeClr val="accent3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1</a:t>
            </a:r>
            <a:r>
              <a:rPr lang="en-US" sz="3600" dirty="0" smtClean="0">
                <a:solidFill>
                  <a:schemeClr val="accent3"/>
                </a:solidFill>
              </a:rPr>
              <a:t>; </a:t>
            </a:r>
            <a:r>
              <a:rPr lang="en-US" sz="3600" dirty="0" smtClean="0">
                <a:solidFill>
                  <a:schemeClr val="accent3"/>
                </a:solidFill>
              </a:rPr>
              <a:t>count &lt;= row; count++)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	</a:t>
            </a:r>
            <a:r>
              <a:rPr lang="en-US" sz="3600" dirty="0" err="1" smtClean="0">
                <a:solidFill>
                  <a:schemeClr val="accent3"/>
                </a:solidFill>
              </a:rPr>
              <a:t>System.out.print</a:t>
            </a:r>
            <a:r>
              <a:rPr lang="en-US" sz="3600" dirty="0" smtClean="0">
                <a:solidFill>
                  <a:schemeClr val="accent3"/>
                </a:solidFill>
              </a:rPr>
              <a:t>(“*”);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err="1" smtClean="0">
                <a:solidFill>
                  <a:schemeClr val="accent3"/>
                </a:solidFill>
              </a:rPr>
              <a:t>System.out.println</a:t>
            </a:r>
            <a:r>
              <a:rPr lang="en-US" sz="3600" dirty="0" smtClean="0">
                <a:solidFill>
                  <a:schemeClr val="accent3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}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755" y="357185"/>
            <a:ext cx="4148996" cy="2714628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****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mr-IN" sz="3600" dirty="0" smtClean="0">
                <a:solidFill>
                  <a:schemeClr val="accent3"/>
                </a:solidFill>
              </a:rPr>
              <a:t>…</a:t>
            </a:r>
            <a:r>
              <a:rPr lang="en-US" sz="3600" dirty="0" smtClean="0">
                <a:solidFill>
                  <a:schemeClr val="accent3"/>
                </a:solidFill>
              </a:rPr>
              <a:t> until n rows of stars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1492</TotalTime>
  <Words>312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MT Condensed Light</vt:lpstr>
      <vt:lpstr>Calibri</vt:lpstr>
      <vt:lpstr>Gill Sans MT</vt:lpstr>
      <vt:lpstr>Impact</vt:lpstr>
      <vt:lpstr>Mangal</vt:lpstr>
      <vt:lpstr>Arial</vt:lpstr>
      <vt:lpstr>Badge</vt:lpstr>
      <vt:lpstr>loops</vt:lpstr>
      <vt:lpstr>loop</vt:lpstr>
      <vt:lpstr>For loops</vt:lpstr>
      <vt:lpstr>While loop</vt:lpstr>
      <vt:lpstr>Important reserved words</vt:lpstr>
      <vt:lpstr>nested loop putting loops inside other loops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Michael Caballero</dc:creator>
  <cp:lastModifiedBy>Michael Caballero</cp:lastModifiedBy>
  <cp:revision>12</cp:revision>
  <cp:lastPrinted>2018-08-13T01:58:39Z</cp:lastPrinted>
  <dcterms:created xsi:type="dcterms:W3CDTF">2018-08-11T20:24:52Z</dcterms:created>
  <dcterms:modified xsi:type="dcterms:W3CDTF">2018-08-13T21:29:35Z</dcterms:modified>
</cp:coreProperties>
</file>