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3" r:id="rId7"/>
    <p:sldId id="269" r:id="rId8"/>
    <p:sldId id="272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872"/>
  </p:normalViewPr>
  <p:slideViewPr>
    <p:cSldViewPr snapToGrid="0" snapToObjects="1">
      <p:cViewPr varScale="1">
        <p:scale>
          <a:sx n="109" d="100"/>
          <a:sy n="10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EBB5B-BE2F-4561-A38D-76EA8846825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6D960D-7917-4447-9971-FAE73CA45459}">
      <dgm:prSet/>
      <dgm:spPr/>
      <dgm:t>
        <a:bodyPr/>
        <a:lstStyle/>
        <a:p>
          <a:r>
            <a:rPr lang="en-US" b="1" u="sng" baseline="0" dirty="0">
              <a:solidFill>
                <a:schemeClr val="tx2"/>
              </a:solidFill>
            </a:rPr>
            <a:t>Primitives</a:t>
          </a:r>
          <a:endParaRPr lang="en-US" dirty="0">
            <a:solidFill>
              <a:schemeClr val="tx2"/>
            </a:solidFill>
          </a:endParaRPr>
        </a:p>
      </dgm:t>
    </dgm:pt>
    <dgm:pt modelId="{2B739AC6-EC6A-4FF1-A362-149BDEDA8894}" type="parTrans" cxnId="{94E721D7-6119-4A01-9C35-130EED406581}">
      <dgm:prSet/>
      <dgm:spPr/>
      <dgm:t>
        <a:bodyPr/>
        <a:lstStyle/>
        <a:p>
          <a:endParaRPr lang="en-US"/>
        </a:p>
      </dgm:t>
    </dgm:pt>
    <dgm:pt modelId="{90BBDCD0-1321-4EEC-A12D-56B19452A061}" type="sibTrans" cxnId="{94E721D7-6119-4A01-9C35-130EED406581}">
      <dgm:prSet/>
      <dgm:spPr/>
      <dgm:t>
        <a:bodyPr/>
        <a:lstStyle/>
        <a:p>
          <a:endParaRPr lang="en-US"/>
        </a:p>
      </dgm:t>
    </dgm:pt>
    <dgm:pt modelId="{591DB20D-C650-4115-B604-B40733DB41EC}">
      <dgm:prSet/>
      <dgm:spPr/>
      <dgm:t>
        <a:bodyPr/>
        <a:lstStyle/>
        <a:p>
          <a:r>
            <a:rPr lang="en-US" b="1" baseline="0"/>
            <a:t>Byte</a:t>
          </a:r>
          <a:endParaRPr lang="en-US"/>
        </a:p>
      </dgm:t>
    </dgm:pt>
    <dgm:pt modelId="{6CD885CA-C318-41A5-AC33-CDB41971DD13}" type="parTrans" cxnId="{8DB7CA0F-9C8B-47D0-88EA-E1F5F66EBC5A}">
      <dgm:prSet/>
      <dgm:spPr/>
      <dgm:t>
        <a:bodyPr/>
        <a:lstStyle/>
        <a:p>
          <a:endParaRPr lang="en-US"/>
        </a:p>
      </dgm:t>
    </dgm:pt>
    <dgm:pt modelId="{563CC5D7-5A0E-4F2E-8BA6-1B79911522ED}" type="sibTrans" cxnId="{8DB7CA0F-9C8B-47D0-88EA-E1F5F66EBC5A}">
      <dgm:prSet/>
      <dgm:spPr/>
      <dgm:t>
        <a:bodyPr/>
        <a:lstStyle/>
        <a:p>
          <a:endParaRPr lang="en-US"/>
        </a:p>
      </dgm:t>
    </dgm:pt>
    <dgm:pt modelId="{8FD49846-0252-4169-8628-2805F91E48E9}">
      <dgm:prSet/>
      <dgm:spPr/>
      <dgm:t>
        <a:bodyPr/>
        <a:lstStyle/>
        <a:p>
          <a:r>
            <a:rPr lang="en-US" b="1" baseline="0"/>
            <a:t>Short</a:t>
          </a:r>
          <a:endParaRPr lang="en-US"/>
        </a:p>
      </dgm:t>
    </dgm:pt>
    <dgm:pt modelId="{A749280C-D538-4895-84A5-FFD3B99C7543}" type="parTrans" cxnId="{3B86E8B3-BFCC-4022-A096-C26162B9E056}">
      <dgm:prSet/>
      <dgm:spPr/>
      <dgm:t>
        <a:bodyPr/>
        <a:lstStyle/>
        <a:p>
          <a:endParaRPr lang="en-US"/>
        </a:p>
      </dgm:t>
    </dgm:pt>
    <dgm:pt modelId="{AD859238-6E97-49E3-866F-00A1BB76B32C}" type="sibTrans" cxnId="{3B86E8B3-BFCC-4022-A096-C26162B9E056}">
      <dgm:prSet/>
      <dgm:spPr/>
      <dgm:t>
        <a:bodyPr/>
        <a:lstStyle/>
        <a:p>
          <a:endParaRPr lang="en-US"/>
        </a:p>
      </dgm:t>
    </dgm:pt>
    <dgm:pt modelId="{E8CF4B47-2EC4-4EBC-B7D3-BB269BA5DB48}">
      <dgm:prSet/>
      <dgm:spPr/>
      <dgm:t>
        <a:bodyPr/>
        <a:lstStyle/>
        <a:p>
          <a:r>
            <a:rPr lang="en-US" b="1" baseline="0" dirty="0" err="1">
              <a:solidFill>
                <a:schemeClr val="tx2"/>
              </a:solidFill>
            </a:rPr>
            <a:t>Int</a:t>
          </a:r>
          <a:endParaRPr lang="en-US" dirty="0">
            <a:solidFill>
              <a:schemeClr val="tx2"/>
            </a:solidFill>
          </a:endParaRPr>
        </a:p>
      </dgm:t>
    </dgm:pt>
    <dgm:pt modelId="{36C618C2-C68D-4379-A7F6-02E3DDE8A4E5}" type="parTrans" cxnId="{7C5492E0-B13F-4329-9FFC-B06C1684EE7E}">
      <dgm:prSet/>
      <dgm:spPr/>
      <dgm:t>
        <a:bodyPr/>
        <a:lstStyle/>
        <a:p>
          <a:endParaRPr lang="en-US"/>
        </a:p>
      </dgm:t>
    </dgm:pt>
    <dgm:pt modelId="{957BCCC9-607A-4055-95BF-6C8BF7E08ED4}" type="sibTrans" cxnId="{7C5492E0-B13F-4329-9FFC-B06C1684EE7E}">
      <dgm:prSet/>
      <dgm:spPr/>
      <dgm:t>
        <a:bodyPr/>
        <a:lstStyle/>
        <a:p>
          <a:endParaRPr lang="en-US"/>
        </a:p>
      </dgm:t>
    </dgm:pt>
    <dgm:pt modelId="{7D622924-3ACD-4DF9-86F0-37DCCCCB84C9}">
      <dgm:prSet/>
      <dgm:spPr/>
      <dgm:t>
        <a:bodyPr/>
        <a:lstStyle/>
        <a:p>
          <a:r>
            <a:rPr lang="en-US" b="1" baseline="0"/>
            <a:t>Long</a:t>
          </a:r>
          <a:endParaRPr lang="en-US"/>
        </a:p>
      </dgm:t>
    </dgm:pt>
    <dgm:pt modelId="{A8799BFF-0AD4-487A-B6F4-82B0E7B9F4EA}" type="parTrans" cxnId="{911BF817-82C2-42E6-9234-E2A1AEB3F231}">
      <dgm:prSet/>
      <dgm:spPr/>
      <dgm:t>
        <a:bodyPr/>
        <a:lstStyle/>
        <a:p>
          <a:endParaRPr lang="en-US"/>
        </a:p>
      </dgm:t>
    </dgm:pt>
    <dgm:pt modelId="{7217773D-7615-4978-92E7-63A67A6AD634}" type="sibTrans" cxnId="{911BF817-82C2-42E6-9234-E2A1AEB3F231}">
      <dgm:prSet/>
      <dgm:spPr/>
      <dgm:t>
        <a:bodyPr/>
        <a:lstStyle/>
        <a:p>
          <a:endParaRPr lang="en-US"/>
        </a:p>
      </dgm:t>
    </dgm:pt>
    <dgm:pt modelId="{231F6012-7F38-4396-985E-CC1B021C261C}">
      <dgm:prSet/>
      <dgm:spPr/>
      <dgm:t>
        <a:bodyPr/>
        <a:lstStyle/>
        <a:p>
          <a:r>
            <a:rPr lang="en-US" b="1" baseline="0" dirty="0">
              <a:solidFill>
                <a:schemeClr val="tx2"/>
              </a:solidFill>
            </a:rPr>
            <a:t>Char</a:t>
          </a:r>
          <a:endParaRPr lang="en-US" dirty="0">
            <a:solidFill>
              <a:schemeClr val="tx2"/>
            </a:solidFill>
          </a:endParaRPr>
        </a:p>
      </dgm:t>
    </dgm:pt>
    <dgm:pt modelId="{AE396CE8-190D-44AF-98FC-860D7FCC707A}" type="parTrans" cxnId="{E63A6C89-8763-4404-8A5A-1BCA378908FC}">
      <dgm:prSet/>
      <dgm:spPr/>
      <dgm:t>
        <a:bodyPr/>
        <a:lstStyle/>
        <a:p>
          <a:endParaRPr lang="en-US"/>
        </a:p>
      </dgm:t>
    </dgm:pt>
    <dgm:pt modelId="{E1ABAB7C-7B90-43D5-B524-86AF7F1B1C0C}" type="sibTrans" cxnId="{E63A6C89-8763-4404-8A5A-1BCA378908FC}">
      <dgm:prSet/>
      <dgm:spPr/>
      <dgm:t>
        <a:bodyPr/>
        <a:lstStyle/>
        <a:p>
          <a:endParaRPr lang="en-US"/>
        </a:p>
      </dgm:t>
    </dgm:pt>
    <dgm:pt modelId="{2399A424-A704-4E54-B2BE-3CEB9210D8C2}">
      <dgm:prSet/>
      <dgm:spPr/>
      <dgm:t>
        <a:bodyPr/>
        <a:lstStyle/>
        <a:p>
          <a:r>
            <a:rPr lang="en-US" b="1" baseline="0" dirty="0">
              <a:solidFill>
                <a:schemeClr val="tx2"/>
              </a:solidFill>
            </a:rPr>
            <a:t>Boolean</a:t>
          </a:r>
          <a:endParaRPr lang="en-US" dirty="0">
            <a:solidFill>
              <a:schemeClr val="tx2"/>
            </a:solidFill>
          </a:endParaRPr>
        </a:p>
      </dgm:t>
    </dgm:pt>
    <dgm:pt modelId="{0313103C-4415-45C3-95A2-7B85323E08AA}" type="parTrans" cxnId="{EAE242D6-4436-4C98-BBC5-74D138EA57A5}">
      <dgm:prSet/>
      <dgm:spPr/>
      <dgm:t>
        <a:bodyPr/>
        <a:lstStyle/>
        <a:p>
          <a:endParaRPr lang="en-US"/>
        </a:p>
      </dgm:t>
    </dgm:pt>
    <dgm:pt modelId="{3B12FC3F-9D05-4E13-8C4D-B24CC8C26243}" type="sibTrans" cxnId="{EAE242D6-4436-4C98-BBC5-74D138EA57A5}">
      <dgm:prSet/>
      <dgm:spPr/>
      <dgm:t>
        <a:bodyPr/>
        <a:lstStyle/>
        <a:p>
          <a:endParaRPr lang="en-US"/>
        </a:p>
      </dgm:t>
    </dgm:pt>
    <dgm:pt modelId="{888AE18F-9B1D-4CDC-94F6-D8E41A0736EB}">
      <dgm:prSet/>
      <dgm:spPr/>
      <dgm:t>
        <a:bodyPr/>
        <a:lstStyle/>
        <a:p>
          <a:r>
            <a:rPr lang="en-US" b="1" baseline="0"/>
            <a:t>Float</a:t>
          </a:r>
          <a:endParaRPr lang="en-US"/>
        </a:p>
      </dgm:t>
    </dgm:pt>
    <dgm:pt modelId="{108ACD89-C92E-4104-A9D2-6BC06C47A024}" type="parTrans" cxnId="{47BFDE7F-B1AA-45E0-A17B-5661C49CE393}">
      <dgm:prSet/>
      <dgm:spPr/>
      <dgm:t>
        <a:bodyPr/>
        <a:lstStyle/>
        <a:p>
          <a:endParaRPr lang="en-US"/>
        </a:p>
      </dgm:t>
    </dgm:pt>
    <dgm:pt modelId="{C55DE60C-2701-489B-B6EC-3B86F87FDE0C}" type="sibTrans" cxnId="{47BFDE7F-B1AA-45E0-A17B-5661C49CE393}">
      <dgm:prSet/>
      <dgm:spPr/>
      <dgm:t>
        <a:bodyPr/>
        <a:lstStyle/>
        <a:p>
          <a:endParaRPr lang="en-US"/>
        </a:p>
      </dgm:t>
    </dgm:pt>
    <dgm:pt modelId="{3166B2EF-C860-4BF7-930D-93DAFB057883}">
      <dgm:prSet/>
      <dgm:spPr/>
      <dgm:t>
        <a:bodyPr/>
        <a:lstStyle/>
        <a:p>
          <a:r>
            <a:rPr lang="en-US" b="1" baseline="0" dirty="0">
              <a:solidFill>
                <a:schemeClr val="tx2"/>
              </a:solidFill>
            </a:rPr>
            <a:t>Double</a:t>
          </a:r>
          <a:endParaRPr lang="en-US" dirty="0">
            <a:solidFill>
              <a:schemeClr val="tx2"/>
            </a:solidFill>
          </a:endParaRPr>
        </a:p>
      </dgm:t>
    </dgm:pt>
    <dgm:pt modelId="{C58FB80B-BCCD-4966-A989-2FEDEF839109}" type="parTrans" cxnId="{4520C4F4-F1A6-48F8-99DC-09F15EF962FF}">
      <dgm:prSet/>
      <dgm:spPr/>
      <dgm:t>
        <a:bodyPr/>
        <a:lstStyle/>
        <a:p>
          <a:endParaRPr lang="en-US"/>
        </a:p>
      </dgm:t>
    </dgm:pt>
    <dgm:pt modelId="{628E8C23-C463-4137-A215-2D2A15747F8E}" type="sibTrans" cxnId="{4520C4F4-F1A6-48F8-99DC-09F15EF962FF}">
      <dgm:prSet/>
      <dgm:spPr/>
      <dgm:t>
        <a:bodyPr/>
        <a:lstStyle/>
        <a:p>
          <a:endParaRPr lang="en-US"/>
        </a:p>
      </dgm:t>
    </dgm:pt>
    <dgm:pt modelId="{D3647146-B528-9245-9FE2-92B808FB23D1}" type="pres">
      <dgm:prSet presAssocID="{255EBB5B-BE2F-4561-A38D-76EA88468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56F7C-55E8-7B4A-9D67-D6F1C190FAA6}" type="pres">
      <dgm:prSet presAssocID="{A56D960D-7917-4447-9971-FAE73CA45459}" presName="linNode" presStyleCnt="0"/>
      <dgm:spPr/>
    </dgm:pt>
    <dgm:pt modelId="{989C358C-3E0E-784C-8177-3D15139CDCA7}" type="pres">
      <dgm:prSet presAssocID="{A56D960D-7917-4447-9971-FAE73CA45459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240BC-7803-6E43-AD62-555C5246CF2A}" type="pres">
      <dgm:prSet presAssocID="{90BBDCD0-1321-4EEC-A12D-56B19452A061}" presName="sp" presStyleCnt="0"/>
      <dgm:spPr/>
    </dgm:pt>
    <dgm:pt modelId="{D71214C2-34CD-2447-800C-773946A279C8}" type="pres">
      <dgm:prSet presAssocID="{591DB20D-C650-4115-B604-B40733DB41EC}" presName="linNode" presStyleCnt="0"/>
      <dgm:spPr/>
    </dgm:pt>
    <dgm:pt modelId="{89058B30-54F9-E049-9C23-865EBF18BB1D}" type="pres">
      <dgm:prSet presAssocID="{591DB20D-C650-4115-B604-B40733DB41EC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1E056-42BD-BA49-80DB-FA57A8414446}" type="pres">
      <dgm:prSet presAssocID="{563CC5D7-5A0E-4F2E-8BA6-1B79911522ED}" presName="sp" presStyleCnt="0"/>
      <dgm:spPr/>
    </dgm:pt>
    <dgm:pt modelId="{4F37A1BA-ABEC-B54A-9095-5A18E59BCA19}" type="pres">
      <dgm:prSet presAssocID="{8FD49846-0252-4169-8628-2805F91E48E9}" presName="linNode" presStyleCnt="0"/>
      <dgm:spPr/>
    </dgm:pt>
    <dgm:pt modelId="{39FEDE70-F22C-6640-B963-590AC459158F}" type="pres">
      <dgm:prSet presAssocID="{8FD49846-0252-4169-8628-2805F91E48E9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74061-850C-C94D-9D7E-B0DF85464A8B}" type="pres">
      <dgm:prSet presAssocID="{AD859238-6E97-49E3-866F-00A1BB76B32C}" presName="sp" presStyleCnt="0"/>
      <dgm:spPr/>
    </dgm:pt>
    <dgm:pt modelId="{03CB68DA-59B9-0140-964A-43632E68E8DF}" type="pres">
      <dgm:prSet presAssocID="{E8CF4B47-2EC4-4EBC-B7D3-BB269BA5DB48}" presName="linNode" presStyleCnt="0"/>
      <dgm:spPr/>
    </dgm:pt>
    <dgm:pt modelId="{FB9B4EFC-6F24-E34A-B86A-D77C48EB20D2}" type="pres">
      <dgm:prSet presAssocID="{E8CF4B47-2EC4-4EBC-B7D3-BB269BA5DB48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6BE1F-C191-4F48-9982-6EDBFC7F6C51}" type="pres">
      <dgm:prSet presAssocID="{957BCCC9-607A-4055-95BF-6C8BF7E08ED4}" presName="sp" presStyleCnt="0"/>
      <dgm:spPr/>
    </dgm:pt>
    <dgm:pt modelId="{C8CBBD4F-5CD6-E240-AB6D-D4AC3C0E5614}" type="pres">
      <dgm:prSet presAssocID="{7D622924-3ACD-4DF9-86F0-37DCCCCB84C9}" presName="linNode" presStyleCnt="0"/>
      <dgm:spPr/>
    </dgm:pt>
    <dgm:pt modelId="{B0008617-A1A3-5D43-BF78-56C4B0627F55}" type="pres">
      <dgm:prSet presAssocID="{7D622924-3ACD-4DF9-86F0-37DCCCCB84C9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4DA0-6763-1C49-AEA3-925F7194A294}" type="pres">
      <dgm:prSet presAssocID="{7217773D-7615-4978-92E7-63A67A6AD634}" presName="sp" presStyleCnt="0"/>
      <dgm:spPr/>
    </dgm:pt>
    <dgm:pt modelId="{F5F3AA69-22AA-CD4F-8548-D3D6AC776B91}" type="pres">
      <dgm:prSet presAssocID="{231F6012-7F38-4396-985E-CC1B021C261C}" presName="linNode" presStyleCnt="0"/>
      <dgm:spPr/>
    </dgm:pt>
    <dgm:pt modelId="{4807436E-2EB8-B54D-AE20-FBF01FD59645}" type="pres">
      <dgm:prSet presAssocID="{231F6012-7F38-4396-985E-CC1B021C261C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797D5-E424-FA43-8223-C41A6BB920CB}" type="pres">
      <dgm:prSet presAssocID="{E1ABAB7C-7B90-43D5-B524-86AF7F1B1C0C}" presName="sp" presStyleCnt="0"/>
      <dgm:spPr/>
    </dgm:pt>
    <dgm:pt modelId="{619BBC07-0C60-8A49-977C-F9A6E55CEAB0}" type="pres">
      <dgm:prSet presAssocID="{2399A424-A704-4E54-B2BE-3CEB9210D8C2}" presName="linNode" presStyleCnt="0"/>
      <dgm:spPr/>
    </dgm:pt>
    <dgm:pt modelId="{440664D7-79AB-264D-80B4-EB6070EA8A03}" type="pres">
      <dgm:prSet presAssocID="{2399A424-A704-4E54-B2BE-3CEB9210D8C2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9CB4B-D438-2940-9636-66B40BC1CB3E}" type="pres">
      <dgm:prSet presAssocID="{3B12FC3F-9D05-4E13-8C4D-B24CC8C26243}" presName="sp" presStyleCnt="0"/>
      <dgm:spPr/>
    </dgm:pt>
    <dgm:pt modelId="{2D4A2353-0D91-F142-B707-66983F3AF801}" type="pres">
      <dgm:prSet presAssocID="{888AE18F-9B1D-4CDC-94F6-D8E41A0736EB}" presName="linNode" presStyleCnt="0"/>
      <dgm:spPr/>
    </dgm:pt>
    <dgm:pt modelId="{6BC85A76-AC32-C84E-A018-5A95FD4689FD}" type="pres">
      <dgm:prSet presAssocID="{888AE18F-9B1D-4CDC-94F6-D8E41A0736EB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1CBC8-DBC7-8549-A529-FA0E75B749FA}" type="pres">
      <dgm:prSet presAssocID="{C55DE60C-2701-489B-B6EC-3B86F87FDE0C}" presName="sp" presStyleCnt="0"/>
      <dgm:spPr/>
    </dgm:pt>
    <dgm:pt modelId="{89074FC5-4478-3C4F-90B6-DC0C7BA6A72A}" type="pres">
      <dgm:prSet presAssocID="{3166B2EF-C860-4BF7-930D-93DAFB057883}" presName="linNode" presStyleCnt="0"/>
      <dgm:spPr/>
    </dgm:pt>
    <dgm:pt modelId="{6A12CD30-73D7-014B-B2BF-48BDDA7E909F}" type="pres">
      <dgm:prSet presAssocID="{3166B2EF-C860-4BF7-930D-93DAFB057883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53C2C-2664-704D-A8A6-942F217B9C14}" type="presOf" srcId="{8FD49846-0252-4169-8628-2805F91E48E9}" destId="{39FEDE70-F22C-6640-B963-590AC459158F}" srcOrd="0" destOrd="0" presId="urn:microsoft.com/office/officeart/2005/8/layout/vList5"/>
    <dgm:cxn modelId="{D4028AE3-A2E1-A94E-9E4C-0790763ACE5B}" type="presOf" srcId="{7D622924-3ACD-4DF9-86F0-37DCCCCB84C9}" destId="{B0008617-A1A3-5D43-BF78-56C4B0627F55}" srcOrd="0" destOrd="0" presId="urn:microsoft.com/office/officeart/2005/8/layout/vList5"/>
    <dgm:cxn modelId="{911BF817-82C2-42E6-9234-E2A1AEB3F231}" srcId="{255EBB5B-BE2F-4561-A38D-76EA8846825A}" destId="{7D622924-3ACD-4DF9-86F0-37DCCCCB84C9}" srcOrd="4" destOrd="0" parTransId="{A8799BFF-0AD4-487A-B6F4-82B0E7B9F4EA}" sibTransId="{7217773D-7615-4978-92E7-63A67A6AD634}"/>
    <dgm:cxn modelId="{16DC2EDF-1EC1-3445-96BA-F0748432639B}" type="presOf" srcId="{591DB20D-C650-4115-B604-B40733DB41EC}" destId="{89058B30-54F9-E049-9C23-865EBF18BB1D}" srcOrd="0" destOrd="0" presId="urn:microsoft.com/office/officeart/2005/8/layout/vList5"/>
    <dgm:cxn modelId="{F6FA2752-3DF5-0C4D-BFD5-1F2988F09D41}" type="presOf" srcId="{255EBB5B-BE2F-4561-A38D-76EA8846825A}" destId="{D3647146-B528-9245-9FE2-92B808FB23D1}" srcOrd="0" destOrd="0" presId="urn:microsoft.com/office/officeart/2005/8/layout/vList5"/>
    <dgm:cxn modelId="{47BFDE7F-B1AA-45E0-A17B-5661C49CE393}" srcId="{255EBB5B-BE2F-4561-A38D-76EA8846825A}" destId="{888AE18F-9B1D-4CDC-94F6-D8E41A0736EB}" srcOrd="7" destOrd="0" parTransId="{108ACD89-C92E-4104-A9D2-6BC06C47A024}" sibTransId="{C55DE60C-2701-489B-B6EC-3B86F87FDE0C}"/>
    <dgm:cxn modelId="{8E89E72F-7E07-6447-8506-D15B07508936}" type="presOf" srcId="{231F6012-7F38-4396-985E-CC1B021C261C}" destId="{4807436E-2EB8-B54D-AE20-FBF01FD59645}" srcOrd="0" destOrd="0" presId="urn:microsoft.com/office/officeart/2005/8/layout/vList5"/>
    <dgm:cxn modelId="{33113D92-E378-6240-B467-BFEF77F721AB}" type="presOf" srcId="{A56D960D-7917-4447-9971-FAE73CA45459}" destId="{989C358C-3E0E-784C-8177-3D15139CDCA7}" srcOrd="0" destOrd="0" presId="urn:microsoft.com/office/officeart/2005/8/layout/vList5"/>
    <dgm:cxn modelId="{A9A28162-C82F-BB4B-A989-0BFE2CF573FA}" type="presOf" srcId="{E8CF4B47-2EC4-4EBC-B7D3-BB269BA5DB48}" destId="{FB9B4EFC-6F24-E34A-B86A-D77C48EB20D2}" srcOrd="0" destOrd="0" presId="urn:microsoft.com/office/officeart/2005/8/layout/vList5"/>
    <dgm:cxn modelId="{7C5492E0-B13F-4329-9FFC-B06C1684EE7E}" srcId="{255EBB5B-BE2F-4561-A38D-76EA8846825A}" destId="{E8CF4B47-2EC4-4EBC-B7D3-BB269BA5DB48}" srcOrd="3" destOrd="0" parTransId="{36C618C2-C68D-4379-A7F6-02E3DDE8A4E5}" sibTransId="{957BCCC9-607A-4055-95BF-6C8BF7E08ED4}"/>
    <dgm:cxn modelId="{8DB7CA0F-9C8B-47D0-88EA-E1F5F66EBC5A}" srcId="{255EBB5B-BE2F-4561-A38D-76EA8846825A}" destId="{591DB20D-C650-4115-B604-B40733DB41EC}" srcOrd="1" destOrd="0" parTransId="{6CD885CA-C318-41A5-AC33-CDB41971DD13}" sibTransId="{563CC5D7-5A0E-4F2E-8BA6-1B79911522ED}"/>
    <dgm:cxn modelId="{1EE82F37-9342-644F-B736-8FDA37519A69}" type="presOf" srcId="{3166B2EF-C860-4BF7-930D-93DAFB057883}" destId="{6A12CD30-73D7-014B-B2BF-48BDDA7E909F}" srcOrd="0" destOrd="0" presId="urn:microsoft.com/office/officeart/2005/8/layout/vList5"/>
    <dgm:cxn modelId="{C5B06BAC-4353-0D43-90B9-52AE138883FB}" type="presOf" srcId="{2399A424-A704-4E54-B2BE-3CEB9210D8C2}" destId="{440664D7-79AB-264D-80B4-EB6070EA8A03}" srcOrd="0" destOrd="0" presId="urn:microsoft.com/office/officeart/2005/8/layout/vList5"/>
    <dgm:cxn modelId="{E63A6C89-8763-4404-8A5A-1BCA378908FC}" srcId="{255EBB5B-BE2F-4561-A38D-76EA8846825A}" destId="{231F6012-7F38-4396-985E-CC1B021C261C}" srcOrd="5" destOrd="0" parTransId="{AE396CE8-190D-44AF-98FC-860D7FCC707A}" sibTransId="{E1ABAB7C-7B90-43D5-B524-86AF7F1B1C0C}"/>
    <dgm:cxn modelId="{94E721D7-6119-4A01-9C35-130EED406581}" srcId="{255EBB5B-BE2F-4561-A38D-76EA8846825A}" destId="{A56D960D-7917-4447-9971-FAE73CA45459}" srcOrd="0" destOrd="0" parTransId="{2B739AC6-EC6A-4FF1-A362-149BDEDA8894}" sibTransId="{90BBDCD0-1321-4EEC-A12D-56B19452A061}"/>
    <dgm:cxn modelId="{EAE242D6-4436-4C98-BBC5-74D138EA57A5}" srcId="{255EBB5B-BE2F-4561-A38D-76EA8846825A}" destId="{2399A424-A704-4E54-B2BE-3CEB9210D8C2}" srcOrd="6" destOrd="0" parTransId="{0313103C-4415-45C3-95A2-7B85323E08AA}" sibTransId="{3B12FC3F-9D05-4E13-8C4D-B24CC8C26243}"/>
    <dgm:cxn modelId="{947228C9-59DF-6444-B6AC-69221A849D81}" type="presOf" srcId="{888AE18F-9B1D-4CDC-94F6-D8E41A0736EB}" destId="{6BC85A76-AC32-C84E-A018-5A95FD4689FD}" srcOrd="0" destOrd="0" presId="urn:microsoft.com/office/officeart/2005/8/layout/vList5"/>
    <dgm:cxn modelId="{4520C4F4-F1A6-48F8-99DC-09F15EF962FF}" srcId="{255EBB5B-BE2F-4561-A38D-76EA8846825A}" destId="{3166B2EF-C860-4BF7-930D-93DAFB057883}" srcOrd="8" destOrd="0" parTransId="{C58FB80B-BCCD-4966-A989-2FEDEF839109}" sibTransId="{628E8C23-C463-4137-A215-2D2A15747F8E}"/>
    <dgm:cxn modelId="{3B86E8B3-BFCC-4022-A096-C26162B9E056}" srcId="{255EBB5B-BE2F-4561-A38D-76EA8846825A}" destId="{8FD49846-0252-4169-8628-2805F91E48E9}" srcOrd="2" destOrd="0" parTransId="{A749280C-D538-4895-84A5-FFD3B99C7543}" sibTransId="{AD859238-6E97-49E3-866F-00A1BB76B32C}"/>
    <dgm:cxn modelId="{C803DEF7-7882-1744-A35D-015685247CC8}" type="presParOf" srcId="{D3647146-B528-9245-9FE2-92B808FB23D1}" destId="{13F56F7C-55E8-7B4A-9D67-D6F1C190FAA6}" srcOrd="0" destOrd="0" presId="urn:microsoft.com/office/officeart/2005/8/layout/vList5"/>
    <dgm:cxn modelId="{15D3DDC4-2468-7240-BE17-F4046ACAB959}" type="presParOf" srcId="{13F56F7C-55E8-7B4A-9D67-D6F1C190FAA6}" destId="{989C358C-3E0E-784C-8177-3D15139CDCA7}" srcOrd="0" destOrd="0" presId="urn:microsoft.com/office/officeart/2005/8/layout/vList5"/>
    <dgm:cxn modelId="{4F32D395-DDFE-2242-A5A7-F114CDAA1170}" type="presParOf" srcId="{D3647146-B528-9245-9FE2-92B808FB23D1}" destId="{B26240BC-7803-6E43-AD62-555C5246CF2A}" srcOrd="1" destOrd="0" presId="urn:microsoft.com/office/officeart/2005/8/layout/vList5"/>
    <dgm:cxn modelId="{7D37E28D-21EE-824F-8BB5-3DF653B5AB31}" type="presParOf" srcId="{D3647146-B528-9245-9FE2-92B808FB23D1}" destId="{D71214C2-34CD-2447-800C-773946A279C8}" srcOrd="2" destOrd="0" presId="urn:microsoft.com/office/officeart/2005/8/layout/vList5"/>
    <dgm:cxn modelId="{DF9D863A-B276-9D4E-AE08-ECA148FF837C}" type="presParOf" srcId="{D71214C2-34CD-2447-800C-773946A279C8}" destId="{89058B30-54F9-E049-9C23-865EBF18BB1D}" srcOrd="0" destOrd="0" presId="urn:microsoft.com/office/officeart/2005/8/layout/vList5"/>
    <dgm:cxn modelId="{0883BDD3-3654-724A-AB23-AD87E972521D}" type="presParOf" srcId="{D3647146-B528-9245-9FE2-92B808FB23D1}" destId="{7E81E056-42BD-BA49-80DB-FA57A8414446}" srcOrd="3" destOrd="0" presId="urn:microsoft.com/office/officeart/2005/8/layout/vList5"/>
    <dgm:cxn modelId="{094B063E-33C9-0849-9DA0-F4B789BD0A78}" type="presParOf" srcId="{D3647146-B528-9245-9FE2-92B808FB23D1}" destId="{4F37A1BA-ABEC-B54A-9095-5A18E59BCA19}" srcOrd="4" destOrd="0" presId="urn:microsoft.com/office/officeart/2005/8/layout/vList5"/>
    <dgm:cxn modelId="{9642A633-1FF4-244A-8B09-74D27FF45826}" type="presParOf" srcId="{4F37A1BA-ABEC-B54A-9095-5A18E59BCA19}" destId="{39FEDE70-F22C-6640-B963-590AC459158F}" srcOrd="0" destOrd="0" presId="urn:microsoft.com/office/officeart/2005/8/layout/vList5"/>
    <dgm:cxn modelId="{6675AAA7-25E9-6B4B-A483-EA2E8198887C}" type="presParOf" srcId="{D3647146-B528-9245-9FE2-92B808FB23D1}" destId="{B3074061-850C-C94D-9D7E-B0DF85464A8B}" srcOrd="5" destOrd="0" presId="urn:microsoft.com/office/officeart/2005/8/layout/vList5"/>
    <dgm:cxn modelId="{531F2817-0563-2643-A064-2F841E4A409A}" type="presParOf" srcId="{D3647146-B528-9245-9FE2-92B808FB23D1}" destId="{03CB68DA-59B9-0140-964A-43632E68E8DF}" srcOrd="6" destOrd="0" presId="urn:microsoft.com/office/officeart/2005/8/layout/vList5"/>
    <dgm:cxn modelId="{BCE44B4F-392A-E54B-8314-DB080863D4CC}" type="presParOf" srcId="{03CB68DA-59B9-0140-964A-43632E68E8DF}" destId="{FB9B4EFC-6F24-E34A-B86A-D77C48EB20D2}" srcOrd="0" destOrd="0" presId="urn:microsoft.com/office/officeart/2005/8/layout/vList5"/>
    <dgm:cxn modelId="{E402662B-16E3-674E-9A60-4C9D66052711}" type="presParOf" srcId="{D3647146-B528-9245-9FE2-92B808FB23D1}" destId="{4B36BE1F-C191-4F48-9982-6EDBFC7F6C51}" srcOrd="7" destOrd="0" presId="urn:microsoft.com/office/officeart/2005/8/layout/vList5"/>
    <dgm:cxn modelId="{8EA0D0F9-FB0D-C149-A0E0-E39A040329DB}" type="presParOf" srcId="{D3647146-B528-9245-9FE2-92B808FB23D1}" destId="{C8CBBD4F-5CD6-E240-AB6D-D4AC3C0E5614}" srcOrd="8" destOrd="0" presId="urn:microsoft.com/office/officeart/2005/8/layout/vList5"/>
    <dgm:cxn modelId="{7722BF24-0550-904D-84AD-2075258A7DF5}" type="presParOf" srcId="{C8CBBD4F-5CD6-E240-AB6D-D4AC3C0E5614}" destId="{B0008617-A1A3-5D43-BF78-56C4B0627F55}" srcOrd="0" destOrd="0" presId="urn:microsoft.com/office/officeart/2005/8/layout/vList5"/>
    <dgm:cxn modelId="{AC4B37A6-805F-2D49-ADF8-8D81BE61E69C}" type="presParOf" srcId="{D3647146-B528-9245-9FE2-92B808FB23D1}" destId="{B6F14DA0-6763-1C49-AEA3-925F7194A294}" srcOrd="9" destOrd="0" presId="urn:microsoft.com/office/officeart/2005/8/layout/vList5"/>
    <dgm:cxn modelId="{7549177C-3226-824D-9A9C-27C1A3712226}" type="presParOf" srcId="{D3647146-B528-9245-9FE2-92B808FB23D1}" destId="{F5F3AA69-22AA-CD4F-8548-D3D6AC776B91}" srcOrd="10" destOrd="0" presId="urn:microsoft.com/office/officeart/2005/8/layout/vList5"/>
    <dgm:cxn modelId="{6DEF70B9-4F8E-DD46-8EB1-D162BECCB716}" type="presParOf" srcId="{F5F3AA69-22AA-CD4F-8548-D3D6AC776B91}" destId="{4807436E-2EB8-B54D-AE20-FBF01FD59645}" srcOrd="0" destOrd="0" presId="urn:microsoft.com/office/officeart/2005/8/layout/vList5"/>
    <dgm:cxn modelId="{0E2F0A91-2DAE-154E-9325-EE9553F60E21}" type="presParOf" srcId="{D3647146-B528-9245-9FE2-92B808FB23D1}" destId="{91E797D5-E424-FA43-8223-C41A6BB920CB}" srcOrd="11" destOrd="0" presId="urn:microsoft.com/office/officeart/2005/8/layout/vList5"/>
    <dgm:cxn modelId="{980B3AD7-D000-E04B-924A-1B948E0A59A9}" type="presParOf" srcId="{D3647146-B528-9245-9FE2-92B808FB23D1}" destId="{619BBC07-0C60-8A49-977C-F9A6E55CEAB0}" srcOrd="12" destOrd="0" presId="urn:microsoft.com/office/officeart/2005/8/layout/vList5"/>
    <dgm:cxn modelId="{94C666A7-330E-F443-B11D-E15AE41EAAB0}" type="presParOf" srcId="{619BBC07-0C60-8A49-977C-F9A6E55CEAB0}" destId="{440664D7-79AB-264D-80B4-EB6070EA8A03}" srcOrd="0" destOrd="0" presId="urn:microsoft.com/office/officeart/2005/8/layout/vList5"/>
    <dgm:cxn modelId="{827C290E-1944-1F45-AFCC-1CDC652E3BAC}" type="presParOf" srcId="{D3647146-B528-9245-9FE2-92B808FB23D1}" destId="{C5E9CB4B-D438-2940-9636-66B40BC1CB3E}" srcOrd="13" destOrd="0" presId="urn:microsoft.com/office/officeart/2005/8/layout/vList5"/>
    <dgm:cxn modelId="{731B44E3-C40F-0141-9326-96B032A0B12C}" type="presParOf" srcId="{D3647146-B528-9245-9FE2-92B808FB23D1}" destId="{2D4A2353-0D91-F142-B707-66983F3AF801}" srcOrd="14" destOrd="0" presId="urn:microsoft.com/office/officeart/2005/8/layout/vList5"/>
    <dgm:cxn modelId="{FC93514F-FEDA-3D43-88D1-E219A5B70D5A}" type="presParOf" srcId="{2D4A2353-0D91-F142-B707-66983F3AF801}" destId="{6BC85A76-AC32-C84E-A018-5A95FD4689FD}" srcOrd="0" destOrd="0" presId="urn:microsoft.com/office/officeart/2005/8/layout/vList5"/>
    <dgm:cxn modelId="{4243441D-312D-F140-A53F-5EA2F3E3E810}" type="presParOf" srcId="{D3647146-B528-9245-9FE2-92B808FB23D1}" destId="{6E81CBC8-DBC7-8549-A529-FA0E75B749FA}" srcOrd="15" destOrd="0" presId="urn:microsoft.com/office/officeart/2005/8/layout/vList5"/>
    <dgm:cxn modelId="{485C62F6-6DF0-7642-B465-EB5BB827DEFA}" type="presParOf" srcId="{D3647146-B528-9245-9FE2-92B808FB23D1}" destId="{89074FC5-4478-3C4F-90B6-DC0C7BA6A72A}" srcOrd="16" destOrd="0" presId="urn:microsoft.com/office/officeart/2005/8/layout/vList5"/>
    <dgm:cxn modelId="{6F1B7724-C059-FF43-B05C-A44FC6B640DC}" type="presParOf" srcId="{89074FC5-4478-3C4F-90B6-DC0C7BA6A72A}" destId="{6A12CD30-73D7-014B-B2BF-48BDDA7E909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C358C-3E0E-784C-8177-3D15139CDCA7}">
      <dsp:nvSpPr>
        <dsp:cNvPr id="0" name=""/>
        <dsp:cNvSpPr/>
      </dsp:nvSpPr>
      <dsp:spPr>
        <a:xfrm>
          <a:off x="1918208" y="1515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baseline="0" dirty="0">
              <a:solidFill>
                <a:schemeClr val="tx2"/>
              </a:solidFill>
            </a:rPr>
            <a:t>Primitives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29528"/>
        <a:ext cx="2101958" cy="517821"/>
      </dsp:txXfrm>
    </dsp:sp>
    <dsp:sp modelId="{89058B30-54F9-E049-9C23-865EBF18BB1D}">
      <dsp:nvSpPr>
        <dsp:cNvPr id="0" name=""/>
        <dsp:cNvSpPr/>
      </dsp:nvSpPr>
      <dsp:spPr>
        <a:xfrm>
          <a:off x="1918208" y="604055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Byte</a:t>
          </a:r>
          <a:endParaRPr lang="en-US" sz="2800" kern="1200"/>
        </a:p>
      </dsp:txBody>
      <dsp:txXfrm>
        <a:off x="1946221" y="632068"/>
        <a:ext cx="2101958" cy="517821"/>
      </dsp:txXfrm>
    </dsp:sp>
    <dsp:sp modelId="{39FEDE70-F22C-6640-B963-590AC459158F}">
      <dsp:nvSpPr>
        <dsp:cNvPr id="0" name=""/>
        <dsp:cNvSpPr/>
      </dsp:nvSpPr>
      <dsp:spPr>
        <a:xfrm>
          <a:off x="1918208" y="120659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Short</a:t>
          </a:r>
          <a:endParaRPr lang="en-US" sz="2800" kern="1200"/>
        </a:p>
      </dsp:txBody>
      <dsp:txXfrm>
        <a:off x="1946221" y="1234607"/>
        <a:ext cx="2101958" cy="517821"/>
      </dsp:txXfrm>
    </dsp:sp>
    <dsp:sp modelId="{FB9B4EFC-6F24-E34A-B86A-D77C48EB20D2}">
      <dsp:nvSpPr>
        <dsp:cNvPr id="0" name=""/>
        <dsp:cNvSpPr/>
      </dsp:nvSpPr>
      <dsp:spPr>
        <a:xfrm>
          <a:off x="1918208" y="180913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err="1">
              <a:solidFill>
                <a:schemeClr val="tx2"/>
              </a:solidFill>
            </a:rPr>
            <a:t>Int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1837147"/>
        <a:ext cx="2101958" cy="517821"/>
      </dsp:txXfrm>
    </dsp:sp>
    <dsp:sp modelId="{B0008617-A1A3-5D43-BF78-56C4B0627F55}">
      <dsp:nvSpPr>
        <dsp:cNvPr id="0" name=""/>
        <dsp:cNvSpPr/>
      </dsp:nvSpPr>
      <dsp:spPr>
        <a:xfrm>
          <a:off x="1918208" y="241167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Long</a:t>
          </a:r>
          <a:endParaRPr lang="en-US" sz="2800" kern="1200"/>
        </a:p>
      </dsp:txBody>
      <dsp:txXfrm>
        <a:off x="1946221" y="2439687"/>
        <a:ext cx="2101958" cy="517821"/>
      </dsp:txXfrm>
    </dsp:sp>
    <dsp:sp modelId="{4807436E-2EB8-B54D-AE20-FBF01FD59645}">
      <dsp:nvSpPr>
        <dsp:cNvPr id="0" name=""/>
        <dsp:cNvSpPr/>
      </dsp:nvSpPr>
      <dsp:spPr>
        <a:xfrm>
          <a:off x="1918208" y="3014214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>
              <a:solidFill>
                <a:schemeClr val="tx2"/>
              </a:solidFill>
            </a:rPr>
            <a:t>Char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3042227"/>
        <a:ext cx="2101958" cy="517821"/>
      </dsp:txXfrm>
    </dsp:sp>
    <dsp:sp modelId="{440664D7-79AB-264D-80B4-EB6070EA8A03}">
      <dsp:nvSpPr>
        <dsp:cNvPr id="0" name=""/>
        <dsp:cNvSpPr/>
      </dsp:nvSpPr>
      <dsp:spPr>
        <a:xfrm>
          <a:off x="1918208" y="3616753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>
              <a:solidFill>
                <a:schemeClr val="tx2"/>
              </a:solidFill>
            </a:rPr>
            <a:t>Boolean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3644766"/>
        <a:ext cx="2101958" cy="517821"/>
      </dsp:txXfrm>
    </dsp:sp>
    <dsp:sp modelId="{6BC85A76-AC32-C84E-A018-5A95FD4689FD}">
      <dsp:nvSpPr>
        <dsp:cNvPr id="0" name=""/>
        <dsp:cNvSpPr/>
      </dsp:nvSpPr>
      <dsp:spPr>
        <a:xfrm>
          <a:off x="1918208" y="4219293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/>
            <a:t>Float</a:t>
          </a:r>
          <a:endParaRPr lang="en-US" sz="2800" kern="1200"/>
        </a:p>
      </dsp:txBody>
      <dsp:txXfrm>
        <a:off x="1946221" y="4247306"/>
        <a:ext cx="2101958" cy="517821"/>
      </dsp:txXfrm>
    </dsp:sp>
    <dsp:sp modelId="{6A12CD30-73D7-014B-B2BF-48BDDA7E909F}">
      <dsp:nvSpPr>
        <dsp:cNvPr id="0" name=""/>
        <dsp:cNvSpPr/>
      </dsp:nvSpPr>
      <dsp:spPr>
        <a:xfrm>
          <a:off x="1918208" y="4821833"/>
          <a:ext cx="2157984" cy="573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>
              <a:solidFill>
                <a:schemeClr val="tx2"/>
              </a:solidFill>
            </a:rPr>
            <a:t>Double</a:t>
          </a:r>
          <a:endParaRPr lang="en-US" sz="2800" kern="1200" dirty="0">
            <a:solidFill>
              <a:schemeClr val="tx2"/>
            </a:solidFill>
          </a:endParaRPr>
        </a:p>
      </dsp:txBody>
      <dsp:txXfrm>
        <a:off x="1946221" y="4849846"/>
        <a:ext cx="2101958" cy="517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55BF-63D3-0949-8371-F4B720888E1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28DD4-2643-3248-B376-465E4F38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Temporarily has</a:t>
            </a:r>
            <a:r>
              <a:rPr lang="en-US" baseline="0" dirty="0" smtClean="0"/>
              <a:t> been removed from lesson plan, but slide 8 could be replaced with this for someone who wanted to teach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8DD4-2643-3248-B376-465E4F38C6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2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created by </a:t>
            </a:r>
            <a:r>
              <a:rPr lang="en-US" dirty="0" err="1" smtClean="0"/>
              <a:t>AnneMarie</a:t>
            </a:r>
            <a:r>
              <a:rPr lang="en-US" dirty="0" smtClean="0"/>
              <a:t> caballero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5880"/>
            <a:ext cx="10178322" cy="526923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Declared at the top of the program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Has the reserved word final in its declaration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 variable that stays the same throughout the whole program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Usually the name is all-caps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Examples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ublic final double PI = </a:t>
            </a:r>
            <a:r>
              <a:rPr lang="cs-CZ" sz="2800" dirty="0" smtClean="0">
                <a:solidFill>
                  <a:schemeClr val="tx1"/>
                </a:solidFill>
              </a:rPr>
              <a:t>3.14159265358979;</a:t>
            </a:r>
          </a:p>
          <a:p>
            <a:pPr lvl="1"/>
            <a:r>
              <a:rPr lang="cs-CZ" sz="2800" dirty="0" smtClean="0">
                <a:solidFill>
                  <a:schemeClr val="tx1"/>
                </a:solidFill>
              </a:rPr>
              <a:t>public </a:t>
            </a:r>
            <a:r>
              <a:rPr lang="cs-CZ" sz="2800" dirty="0" err="1" smtClean="0">
                <a:solidFill>
                  <a:schemeClr val="tx1"/>
                </a:solidFill>
              </a:rPr>
              <a:t>final</a:t>
            </a:r>
            <a:r>
              <a:rPr lang="cs-CZ" sz="2800" dirty="0" smtClean="0">
                <a:solidFill>
                  <a:schemeClr val="tx1"/>
                </a:solidFill>
              </a:rPr>
              <a:t> double BACKGROUND_COLOR = </a:t>
            </a:r>
            <a:r>
              <a:rPr lang="cs-CZ" sz="2800" dirty="0" err="1" smtClean="0">
                <a:solidFill>
                  <a:schemeClr val="tx1"/>
                </a:solidFill>
              </a:rPr>
              <a:t>Color.YELLOW</a:t>
            </a:r>
            <a:r>
              <a:rPr lang="cs-CZ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40" y="749402"/>
            <a:ext cx="4441660" cy="9087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spc="200" dirty="0">
                <a:solidFill>
                  <a:schemeClr val="tx2"/>
                </a:solidFill>
                <a:latin typeface="+mj-lt"/>
              </a:rPr>
              <a:t>Data Types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914" y="2166339"/>
            <a:ext cx="6126886" cy="38901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338637" y="2320197"/>
            <a:ext cx="2214563" cy="63252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>
                <a:solidFill>
                  <a:schemeClr val="accent1"/>
                </a:solidFill>
              </a:rPr>
              <a:t>Objects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half" idx="2"/>
          </p:nvPr>
        </p:nvSpPr>
        <p:spPr>
          <a:xfrm>
            <a:off x="1222172" y="2222848"/>
            <a:ext cx="2214563" cy="63252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sng" dirty="0" smtClean="0">
                <a:solidFill>
                  <a:schemeClr val="accent1"/>
                </a:solidFill>
              </a:rPr>
              <a:t>Primitives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33A4656F-E88F-400A-BEDC-EBAC62793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513723"/>
              </p:ext>
            </p:extLst>
          </p:nvPr>
        </p:nvGraphicFramePr>
        <p:xfrm>
          <a:off x="6908800" y="659287"/>
          <a:ext cx="5994400" cy="539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7243" y="2978602"/>
            <a:ext cx="30896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Do have properties and 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Example: String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Concatenation!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Will go into more depth later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1571" y="2855377"/>
            <a:ext cx="2586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Names are reserved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Do not have properties or 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ONLY hold their value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314925" y="154793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31" y="445239"/>
            <a:ext cx="7715584" cy="1326412"/>
          </a:xfrm>
        </p:spPr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43" y="3059518"/>
            <a:ext cx="9153524" cy="1426757"/>
          </a:xfrm>
        </p:spPr>
        <p:txBody>
          <a:bodyPr>
            <a:normAutofit/>
          </a:bodyPr>
          <a:lstStyle/>
          <a:p>
            <a:r>
              <a:rPr lang="en-US" sz="3200" cap="none" dirty="0" err="1" smtClean="0"/>
              <a:t>int</a:t>
            </a:r>
            <a:r>
              <a:rPr lang="en-US" sz="3200" cap="none" dirty="0" smtClean="0"/>
              <a:t> </a:t>
            </a:r>
            <a:r>
              <a:rPr lang="en-US" sz="3200" cap="none" dirty="0" err="1" smtClean="0"/>
              <a:t>num</a:t>
            </a:r>
            <a:r>
              <a:rPr lang="en-US" sz="3200" cap="none" dirty="0" smtClean="0"/>
              <a:t> = 5;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76462" y="4916892"/>
            <a:ext cx="10015538" cy="261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/>
              <a:t>String name = “</a:t>
            </a:r>
            <a:r>
              <a:rPr lang="en-US" sz="3200" cap="none" dirty="0" err="1"/>
              <a:t>AnneMarie</a:t>
            </a:r>
            <a:r>
              <a:rPr lang="en-US" sz="3200" cap="none" dirty="0" smtClean="0"/>
              <a:t>”;</a:t>
            </a:r>
          </a:p>
          <a:p>
            <a:pPr algn="ctr"/>
            <a:r>
              <a:rPr lang="en-US" sz="3200" cap="none" dirty="0" smtClean="0"/>
              <a:t>OR</a:t>
            </a:r>
            <a:endParaRPr lang="en-US" sz="3200" cap="none" dirty="0"/>
          </a:p>
          <a:p>
            <a:pPr algn="ctr"/>
            <a:r>
              <a:rPr lang="en-US" sz="3200" cap="none" dirty="0" smtClean="0"/>
              <a:t>String name = new String(“</a:t>
            </a:r>
            <a:r>
              <a:rPr lang="en-US" sz="3200" cap="none" dirty="0" err="1" smtClean="0"/>
              <a:t>AnneMarie</a:t>
            </a:r>
            <a:r>
              <a:rPr lang="en-US" sz="3200" cap="none" dirty="0" smtClean="0"/>
              <a:t>”);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09581" y="2430868"/>
            <a:ext cx="7715584" cy="657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Primitive:</a:t>
            </a:r>
            <a:endParaRPr lang="en-US" sz="40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09581" y="4044358"/>
            <a:ext cx="7715584" cy="657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Object:</a:t>
            </a:r>
            <a:endParaRPr lang="en-US" sz="4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8841" y="2101259"/>
            <a:ext cx="4600575" cy="248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3623" y="2220886"/>
            <a:ext cx="4286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Declaration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creates variable</a:t>
            </a:r>
          </a:p>
          <a:p>
            <a:r>
              <a:rPr lang="en-US" sz="2800" dirty="0" smtClean="0">
                <a:solidFill>
                  <a:schemeClr val="bg2"/>
                </a:solidFill>
              </a:rPr>
              <a:t>Initialize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gives the variable a value (otherwise it’s considered 0, null,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5-Point Star 10"/>
          <p:cNvSpPr/>
          <p:nvPr/>
        </p:nvSpPr>
        <p:spPr>
          <a:xfrm>
            <a:off x="309548" y="2891100"/>
            <a:ext cx="933977" cy="838097"/>
          </a:xfrm>
          <a:prstGeom prst="star5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143" y="92443"/>
            <a:ext cx="3697597" cy="119667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Arithmetic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4099" y="1976844"/>
            <a:ext cx="3139684" cy="363408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Operators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Addition:  +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Subtraction: -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Negation: -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Multiplication: *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Division: /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b="1" dirty="0" smtClean="0">
                <a:solidFill>
                  <a:schemeClr val="tx2"/>
                </a:solidFill>
              </a:rPr>
              <a:t>Modulo: %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97" y="284205"/>
            <a:ext cx="6303015" cy="635173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Integer Arithmetic: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With non-even results, divides then truncates (cuts off decimal)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Examples: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accent1"/>
                </a:solidFill>
              </a:rPr>
              <a:t>7/2 = 3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accent1"/>
                </a:solidFill>
              </a:rPr>
              <a:t>10/4 = 2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Need to cast one of the </a:t>
            </a:r>
            <a:r>
              <a:rPr lang="en-US" sz="2800" dirty="0" err="1" smtClean="0">
                <a:solidFill>
                  <a:schemeClr val="accent1"/>
                </a:solidFill>
              </a:rPr>
              <a:t>ints</a:t>
            </a:r>
            <a:r>
              <a:rPr lang="en-US" sz="2800" dirty="0" smtClean="0">
                <a:solidFill>
                  <a:schemeClr val="accent1"/>
                </a:solidFill>
              </a:rPr>
              <a:t> to a double before dividing:</a:t>
            </a:r>
          </a:p>
          <a:p>
            <a:r>
              <a:rPr lang="en-US" sz="2800" dirty="0" err="1" smtClean="0">
                <a:solidFill>
                  <a:schemeClr val="accent1"/>
                </a:solidFill>
              </a:rPr>
              <a:t>int</a:t>
            </a:r>
            <a:r>
              <a:rPr lang="en-US" sz="2800" dirty="0" smtClean="0">
                <a:solidFill>
                  <a:schemeClr val="accent1"/>
                </a:solidFill>
              </a:rPr>
              <a:t> quotient = (double) 7/ 3;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0071043">
            <a:off x="729049" y="2397211"/>
            <a:ext cx="9873048" cy="160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DON’T DIVIDE BY ZERO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5198584" y="5191881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467413" y="4647091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056022"/>
              </p:ext>
            </p:extLst>
          </p:nvPr>
        </p:nvGraphicFramePr>
        <p:xfrm>
          <a:off x="1650996" y="1492250"/>
          <a:ext cx="9107490" cy="47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45"/>
                <a:gridCol w="4553745"/>
              </a:tblGrid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COMPOUND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IS</a:t>
                      </a:r>
                      <a:r>
                        <a:rPr lang="en-US" sz="3200" baseline="0" dirty="0" smtClean="0"/>
                        <a:t> SAME AS: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+=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+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-=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-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*=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*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/=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/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%=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= a % b;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8632932" y="290354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691978"/>
            <a:ext cx="8187071" cy="1383957"/>
          </a:xfrm>
        </p:spPr>
        <p:txBody>
          <a:bodyPr>
            <a:normAutofit/>
          </a:bodyPr>
          <a:lstStyle/>
          <a:p>
            <a:pPr algn="ctr"/>
            <a:r>
              <a:rPr lang="en-US" sz="6000" cap="none" dirty="0" smtClean="0">
                <a:solidFill>
                  <a:schemeClr val="accent1"/>
                </a:solidFill>
                <a:latin typeface="+mn-lt"/>
              </a:rPr>
              <a:t>Casting</a:t>
            </a:r>
            <a:r>
              <a:rPr lang="en-US" sz="6000" cap="none" dirty="0" smtClean="0">
                <a:latin typeface="+mn-lt"/>
              </a:rPr>
              <a:t> </a:t>
            </a:r>
            <a:r>
              <a:rPr lang="en-US" sz="8800" cap="none" dirty="0" smtClean="0">
                <a:latin typeface="+mn-lt"/>
              </a:rPr>
              <a:t/>
            </a:r>
            <a:br>
              <a:rPr lang="en-US" sz="8800" cap="none" dirty="0" smtClean="0">
                <a:latin typeface="+mn-lt"/>
              </a:rPr>
            </a:br>
            <a:r>
              <a:rPr lang="en-US" sz="2400" cap="none" dirty="0" smtClean="0">
                <a:latin typeface="+mn-lt"/>
              </a:rPr>
              <a:t>changing the variable type</a:t>
            </a:r>
            <a:endParaRPr lang="en-US" sz="8800" cap="none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190" y="2520778"/>
            <a:ext cx="7017488" cy="35834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cap="none" dirty="0" smtClean="0"/>
              <a:t>(</a:t>
            </a:r>
            <a:r>
              <a:rPr lang="en-US" sz="2800" cap="none" dirty="0" err="1" smtClean="0"/>
              <a:t>sometype</a:t>
            </a:r>
            <a:r>
              <a:rPr lang="en-US" sz="2800" cap="none" dirty="0" smtClean="0"/>
              <a:t>) (</a:t>
            </a:r>
            <a:r>
              <a:rPr lang="en-US" sz="2800" cap="none" dirty="0" err="1" smtClean="0"/>
              <a:t>somename</a:t>
            </a:r>
            <a:r>
              <a:rPr lang="en-US" sz="2800" cap="none" dirty="0" smtClean="0"/>
              <a:t>)</a:t>
            </a:r>
          </a:p>
          <a:p>
            <a:endParaRPr lang="en-US" cap="none" dirty="0" smtClean="0"/>
          </a:p>
          <a:p>
            <a:r>
              <a:rPr lang="en-US" cap="none" dirty="0" smtClean="0"/>
              <a:t>Examples:</a:t>
            </a:r>
          </a:p>
          <a:p>
            <a:r>
              <a:rPr lang="en-US" cap="none" dirty="0"/>
              <a:t>	</a:t>
            </a:r>
            <a:r>
              <a:rPr lang="en-US" cap="none" dirty="0" err="1" smtClean="0"/>
              <a:t>int</a:t>
            </a:r>
            <a:r>
              <a:rPr lang="en-US" cap="none" dirty="0" smtClean="0"/>
              <a:t> five = (</a:t>
            </a:r>
            <a:r>
              <a:rPr lang="en-US" cap="none" dirty="0" err="1" smtClean="0"/>
              <a:t>int</a:t>
            </a:r>
            <a:r>
              <a:rPr lang="en-US" cap="none" dirty="0" smtClean="0"/>
              <a:t>) 5.5;</a:t>
            </a:r>
          </a:p>
          <a:p>
            <a:r>
              <a:rPr lang="en-US" cap="none" dirty="0"/>
              <a:t>	</a:t>
            </a:r>
            <a:r>
              <a:rPr lang="en-US" cap="none" dirty="0" smtClean="0"/>
              <a:t>double ten = (double) 10;</a:t>
            </a:r>
          </a:p>
          <a:p>
            <a:endParaRPr lang="en-US" cap="none" dirty="0"/>
          </a:p>
          <a:p>
            <a:r>
              <a:rPr lang="en-US" cap="none" dirty="0" smtClean="0"/>
              <a:t>Why?</a:t>
            </a:r>
          </a:p>
          <a:p>
            <a:pPr algn="ctr"/>
            <a:r>
              <a:rPr lang="en-US" cap="none" dirty="0" smtClean="0">
                <a:solidFill>
                  <a:schemeClr val="tx1"/>
                </a:solidFill>
              </a:rPr>
              <a:t>How you store things is important to how you can use them.</a:t>
            </a:r>
            <a:endParaRPr lang="en-US" cap="none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42930" y="2935565"/>
            <a:ext cx="7017488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cap="none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242930" y="2774927"/>
            <a:ext cx="7017488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cap="none" dirty="0"/>
          </a:p>
        </p:txBody>
      </p:sp>
      <p:sp>
        <p:nvSpPr>
          <p:cNvPr id="6" name="5-Point Star 5"/>
          <p:cNvSpPr/>
          <p:nvPr/>
        </p:nvSpPr>
        <p:spPr>
          <a:xfrm>
            <a:off x="9559056" y="2831445"/>
            <a:ext cx="933977" cy="838097"/>
          </a:xfrm>
          <a:prstGeom prst="star5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607099"/>
            <a:ext cx="10172700" cy="819149"/>
          </a:xfrm>
        </p:spPr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8100" y="2199633"/>
            <a:ext cx="3871913" cy="632529"/>
          </a:xfrm>
        </p:spPr>
        <p:txBody>
          <a:bodyPr/>
          <a:lstStyle/>
          <a:p>
            <a:r>
              <a:rPr lang="en-US" sz="3600" dirty="0" smtClean="0"/>
              <a:t>Parameter</a:t>
            </a:r>
            <a:endParaRPr lang="en-US" sz="36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454889" y="2909102"/>
            <a:ext cx="2903174" cy="34916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Declared inside a method or loop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Can only be used within the curly braces it is declared in</a:t>
            </a:r>
            <a:endParaRPr lang="en-US" sz="2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2577372" cy="632529"/>
          </a:xfrm>
        </p:spPr>
        <p:txBody>
          <a:bodyPr/>
          <a:lstStyle/>
          <a:p>
            <a:r>
              <a:rPr lang="en-US" sz="4000" dirty="0" smtClean="0"/>
              <a:t>field</a:t>
            </a:r>
            <a:endParaRPr lang="en-US" sz="4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51678" y="1200150"/>
            <a:ext cx="9895986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The part of the program where the variable can be used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7658100" y="2909102"/>
            <a:ext cx="3871913" cy="3491698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Declared inside the parentheses of a method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ublic static void sample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param</a:t>
            </a:r>
            <a:r>
              <a:rPr lang="en-US" sz="2800" dirty="0" smtClean="0"/>
              <a:t>) {}</a:t>
            </a:r>
          </a:p>
          <a:p>
            <a:r>
              <a:rPr lang="en-US" sz="2800" dirty="0" smtClean="0"/>
              <a:t>Can be used in that method</a:t>
            </a:r>
            <a:endParaRPr lang="en-US" sz="28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454889" y="2199633"/>
            <a:ext cx="2903174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local</a:t>
            </a:r>
            <a:endParaRPr lang="en-US" sz="2800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251678" y="2909102"/>
            <a:ext cx="2903174" cy="34916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Declared outside of methods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Can be used anywhere inside the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7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7397" y="511510"/>
            <a:ext cx="5202115" cy="632529"/>
          </a:xfrm>
        </p:spPr>
        <p:txBody>
          <a:bodyPr/>
          <a:lstStyle/>
          <a:p>
            <a:r>
              <a:rPr lang="en-US" sz="4400" dirty="0" smtClean="0"/>
              <a:t>Parameter</a:t>
            </a:r>
            <a:endParaRPr lang="en-US" sz="3600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1327639" y="1654732"/>
            <a:ext cx="10043746" cy="4183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Declared inside the parentheses of a method</a:t>
            </a:r>
          </a:p>
          <a:p>
            <a:pPr lvl="1"/>
            <a:r>
              <a:rPr lang="en-US" sz="2800" dirty="0" smtClean="0"/>
              <a:t>public static void sample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param</a:t>
            </a:r>
            <a:r>
              <a:rPr lang="en-US" sz="2800" dirty="0" smtClean="0"/>
              <a:t>) {}</a:t>
            </a:r>
          </a:p>
          <a:p>
            <a:r>
              <a:rPr lang="en-US" sz="3200" dirty="0" smtClean="0"/>
              <a:t>Can be used in that method but nowhere else</a:t>
            </a:r>
          </a:p>
          <a:p>
            <a:r>
              <a:rPr lang="en-US" sz="3200" dirty="0" smtClean="0"/>
              <a:t>If you don’t send a value into a variable has parameters, you’ll get an error</a:t>
            </a:r>
          </a:p>
          <a:p>
            <a:r>
              <a:rPr lang="en-US" sz="3200" dirty="0" smtClean="0"/>
              <a:t>Example on the next slide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0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0813576-D302-42B7-A3EC-A272625CC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600" spc="800"/>
              <a:t>Calling methods with Objects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1D25BAD6-AA7B-43BE-870A-D587E51BE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3" y="644581"/>
            <a:ext cx="10274497" cy="3108035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934674" y="4157192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2361</TotalTime>
  <Words>389</Words>
  <Application>Microsoft Macintosh PowerPoint</Application>
  <PresentationFormat>Widescreen</PresentationFormat>
  <Paragraphs>97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Impact</vt:lpstr>
      <vt:lpstr>Arial</vt:lpstr>
      <vt:lpstr>Badge</vt:lpstr>
      <vt:lpstr>Variables</vt:lpstr>
      <vt:lpstr>Data Types</vt:lpstr>
      <vt:lpstr>Declaration</vt:lpstr>
      <vt:lpstr>Arithmetic</vt:lpstr>
      <vt:lpstr>Compound Assignment</vt:lpstr>
      <vt:lpstr>Casting  changing the variable type</vt:lpstr>
      <vt:lpstr>Scope </vt:lpstr>
      <vt:lpstr>PowerPoint Presentation</vt:lpstr>
      <vt:lpstr>Calling methods with Objects</vt:lpstr>
      <vt:lpstr>constant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Michael Caballero</dc:creator>
  <cp:lastModifiedBy>Michael Caballero</cp:lastModifiedBy>
  <cp:revision>26</cp:revision>
  <dcterms:created xsi:type="dcterms:W3CDTF">2018-08-08T19:36:53Z</dcterms:created>
  <dcterms:modified xsi:type="dcterms:W3CDTF">2018-08-11T17:13:39Z</dcterms:modified>
</cp:coreProperties>
</file>