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FJPngMsyueqjRZ0FjubTt24n4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946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 rot="5400000" flipH="1">
            <a:off x="329434" y="6738876"/>
            <a:ext cx="6253012" cy="53881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512147" y="294752"/>
            <a:ext cx="36347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GABRIELLA LOPES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1495" y="8698955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6888" y="375268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759" y="3711191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57302" y="5360312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4810" y="988917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056" y="1592079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4306" y="1295034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4495" y="966606"/>
            <a:ext cx="136167" cy="19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07966" y="1288783"/>
            <a:ext cx="166050" cy="16205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71160" y="902840"/>
            <a:ext cx="14679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98622-3795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49029" y="1190038"/>
            <a:ext cx="241617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gabriellalopes0630@gmail.com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824161" y="921859"/>
            <a:ext cx="146787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Osasco - SP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9355" y="1555409"/>
            <a:ext cx="343406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linkedin.com/in/gabriella-lopes-170a73201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824161" y="1210780"/>
            <a:ext cx="22773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github.com/GabriellaLopess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10800000" flipH="1">
            <a:off x="173400" y="9869462"/>
            <a:ext cx="6588944" cy="45719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68056" y="3741732"/>
            <a:ext cx="16993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EDUCAÇÃO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13023" y="4262160"/>
            <a:ext cx="4022700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Java Junior – Fullstack 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05/2021 - 08/2021 </a:t>
            </a:r>
            <a:endParaRPr sz="1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00305" y="4894958"/>
            <a:ext cx="3495937" cy="114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COLÉGIO APLICAÇÃO DE OSASCO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Ensino Médio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01/2018 - 12/2020 (completo) </a:t>
            </a:r>
          </a:p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FIAP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Ensino superior 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371308" y="3961868"/>
            <a:ext cx="3772500" cy="184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ONG AVAMA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05/2017 - 08/2017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Voluntária de incentivo a adoção de animais</a:t>
            </a:r>
            <a:endParaRPr sz="1100" dirty="0"/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Auxilio na feira de adoção de cachorros e gatos, cuidado com os animais e interação com o publico. 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>
              <a:lnSpc>
                <a:spcPct val="85000"/>
              </a:lnSpc>
              <a:spcBef>
                <a:spcPts val="30"/>
              </a:spcBef>
            </a:pPr>
            <a:r>
              <a:rPr lang="pt-BR" sz="1100" dirty="0">
                <a:solidFill>
                  <a:srgbClr val="212121"/>
                </a:solidFill>
              </a:rPr>
              <a:t>JP MORGAN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07/2022 - Atualmente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490027" y="5475664"/>
            <a:ext cx="3711581" cy="23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807436" y="5314600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PORTFÓLIO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658697" y="5721352"/>
            <a:ext cx="3475556" cy="26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Recycle4Self – Java Puro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https://github.com/Recycle4Self</a:t>
            </a:r>
            <a:endParaRPr/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Projeto feito em grupo para final do bloco 1 do bootcamp. Nossa equipe criou a empresa fictícia Recycle4self onde transformamos a coleta de materiais recicláveis em pontos e o usuário pode trocar seus pontos por prêmios, assim incentivando mais pessoas ao descarte correto dos materiais.</a:t>
            </a:r>
            <a:endParaRPr/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Olá Mundo Projeto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https://github.com/OlaMundoProjeto</a:t>
            </a:r>
            <a:endParaRPr/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É uma rede social informativa e colaborativa, com intuito de dar visibilidade para o turismo sustentável e incentivo ao turismo local.</a:t>
            </a:r>
            <a:endParaRPr sz="1100" b="1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055109" y="8641593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453312" y="8990236"/>
            <a:ext cx="1221900" cy="65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341501" y="8983131"/>
            <a:ext cx="1467900" cy="65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Nativo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Intermediário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rot="10800000" flipH="1">
            <a:off x="309952" y="3621165"/>
            <a:ext cx="6446350" cy="53180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10800000" flipH="1">
            <a:off x="184571" y="1927566"/>
            <a:ext cx="6588944" cy="45719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 rot="10800000" flipH="1">
            <a:off x="237684" y="5992386"/>
            <a:ext cx="3230188" cy="45719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56170" y="6109830"/>
            <a:ext cx="32227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CERTIFICADOS E PRÊMIOS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73265" y="6484270"/>
            <a:ext cx="3118239" cy="74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ALURA</a:t>
            </a:r>
            <a:r>
              <a:rPr lang="pt-BR" sz="11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06/2021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GIT E GITHUB: Controle e compartilhe seu código.</a:t>
            </a:r>
            <a:endParaRPr sz="1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52827" y="7070236"/>
            <a:ext cx="3230188" cy="74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ALURA</a:t>
            </a:r>
            <a:r>
              <a:rPr lang="pt-BR" sz="11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06/2021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 JRE e JDK: Escreva seu primeiro código com Eclipse.</a:t>
            </a:r>
            <a:endParaRPr sz="1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43806" y="8070221"/>
            <a:ext cx="337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EXTRACURRICULARES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 rot="10800000" flipH="1">
            <a:off x="229508" y="7851264"/>
            <a:ext cx="3230188" cy="45719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 rot="10800000" flipH="1">
            <a:off x="3490027" y="5247853"/>
            <a:ext cx="3310579" cy="53189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478952" y="3693420"/>
            <a:ext cx="718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EXPERIÊNCIA PROFISSIONAL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 rot="10800000" flipH="1">
            <a:off x="3481223" y="8586070"/>
            <a:ext cx="3291590" cy="45719"/>
          </a:xfrm>
          <a:prstGeom prst="rect">
            <a:avLst/>
          </a:prstGeom>
          <a:solidFill>
            <a:srgbClr val="AA26AA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 rot="5400000" flipH="1">
            <a:off x="-1368" y="383488"/>
            <a:ext cx="674268" cy="188719"/>
          </a:xfrm>
          <a:prstGeom prst="rect">
            <a:avLst/>
          </a:prstGeom>
          <a:solidFill>
            <a:srgbClr val="AA26AA">
              <a:alpha val="8784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 descr="Canudo de diploma estrutura de tópicos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8165" y="6050120"/>
            <a:ext cx="421728" cy="42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Lista de Verificação estrutura de tópico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4357" y="8168082"/>
            <a:ext cx="351538" cy="35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1355" y="2130503"/>
            <a:ext cx="1577857" cy="6573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68056" y="2340260"/>
            <a:ext cx="6730152" cy="110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Olá, meu nome é Gabriella Lopes, tenho 20 anos, Atualmente estudo sistemas para internet na FIAP e estou atuando como aprendiz no banco JP Morgan. Sou bastante empática, entusiasmada, proativa e gosto de aprender coisas novas. Por meses trabalhei voluntariamente em uma ONG de adoção de animais onde pude ter contato direto com as pessoas, assim aprimorando minha habilidade de comunicação e trabalho em equipe.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" descr="Usuári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1160" y="1992733"/>
            <a:ext cx="234735" cy="23473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/>
          <p:nvPr/>
        </p:nvSpPr>
        <p:spPr>
          <a:xfrm>
            <a:off x="173266" y="1990192"/>
            <a:ext cx="26889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00305" y="8790720"/>
            <a:ext cx="3083698" cy="8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r>
              <a:rPr lang="pt-BR" sz="11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08/2021 - 08/2021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Curso de Comunicação e Oratória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35001" y="7507141"/>
            <a:ext cx="166050" cy="16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33127" y="5813821"/>
            <a:ext cx="166050" cy="16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309</Words>
  <Application>Microsoft Office PowerPoint</Application>
  <PresentationFormat>Papel A4 (210 x 297 mm)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Elizabeth Chigo</dc:creator>
  <cp:lastModifiedBy>Gabriella Lopes</cp:lastModifiedBy>
  <cp:revision>1</cp:revision>
  <dcterms:created xsi:type="dcterms:W3CDTF">2020-05-28T21:02:15Z</dcterms:created>
  <dcterms:modified xsi:type="dcterms:W3CDTF">2023-02-19T15:57:34Z</dcterms:modified>
</cp:coreProperties>
</file>