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6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6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6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80000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80000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9032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409032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409032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6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6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6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6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33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6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6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6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9640" cy="7559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3600" spc="-1" strike="noStrike">
                <a:latin typeface="Arial"/>
              </a:rPr>
              <a:t>Clique para editar o formato do texto do título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Clique para editar o formato do texto da </a:t>
            </a:r>
            <a:r>
              <a:rPr b="0" lang="pt-BR" sz="2600" spc="-1" strike="noStrike">
                <a:latin typeface="Arial"/>
              </a:rPr>
              <a:t>estrutura de tópicos</a:t>
            </a:r>
            <a:endParaRPr b="0" lang="pt-BR" sz="26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pt-BR" sz="2600" spc="-1" strike="noStrike">
                <a:latin typeface="Arial"/>
              </a:rPr>
              <a:t>2.º nível da estrutura de tópicos</a:t>
            </a:r>
            <a:endParaRPr b="0" lang="pt-BR" sz="26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3.º nível da estrutura de tópicos</a:t>
            </a:r>
            <a:endParaRPr b="0" lang="pt-BR" sz="26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pt-BR" sz="2600" spc="-1" strike="noStrike">
                <a:latin typeface="Arial"/>
              </a:rPr>
              <a:t>4.º nível da estrutura de tópicos</a:t>
            </a:r>
            <a:endParaRPr b="0" lang="pt-BR" sz="26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5.º nível da estrutura de tópicos</a:t>
            </a:r>
            <a:endParaRPr b="0" lang="pt-BR" sz="26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6.º nível da estrutura de </a:t>
            </a:r>
            <a:r>
              <a:rPr b="0" lang="pt-BR" sz="2600" spc="-1" strike="noStrike">
                <a:latin typeface="Arial"/>
              </a:rPr>
              <a:t>tópicos</a:t>
            </a:r>
            <a:endParaRPr b="0" lang="pt-BR" sz="26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7.º nível da estrutura de </a:t>
            </a:r>
            <a:r>
              <a:rPr b="0" lang="pt-BR" sz="2600" spc="-1" strike="noStrike">
                <a:latin typeface="Arial"/>
              </a:rPr>
              <a:t>tópicos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Arial"/>
              </a:rPr>
              <a:t>&lt;data/hora&gt;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Arial"/>
              </a:rPr>
              <a:t>&lt;rodapé&gt;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E15173E-CCAE-48A8-9E23-8C79D4885838}" type="slidenum">
              <a:rPr b="0" lang="pt-BR" sz="1400" spc="-1" strike="noStrike">
                <a:latin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66852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latin typeface="Manjari Thin"/>
              </a:rPr>
              <a:t>Ubuntu 24.04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492840" y="4680000"/>
            <a:ext cx="9072000" cy="30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3200" spc="-1" strike="noStrike">
                <a:latin typeface="Courier New"/>
              </a:rPr>
              <a:t>Gabriella Del Vigna de Moura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2664000" y="1823760"/>
            <a:ext cx="4768200" cy="3576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648000"/>
            <a:ext cx="7200000" cy="7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latin typeface="Manjari Thin"/>
              </a:rPr>
              <a:t>O que é o Ubuntu?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2952000"/>
            <a:ext cx="4896000" cy="403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algn="ctr">
              <a:spcAft>
                <a:spcPts val="1417"/>
              </a:spcAft>
            </a:pPr>
            <a:r>
              <a:rPr b="0" lang="pt-PT" sz="2600" spc="-1" strike="noStrike">
                <a:latin typeface="Courier New"/>
              </a:rPr>
              <a:t>O Linux Ubuntu é um sistema </a:t>
            </a:r>
            <a:r>
              <a:rPr b="0" lang="pt-PT" sz="2600" spc="-1" strike="noStrike">
                <a:latin typeface="Courier New"/>
              </a:rPr>
              <a:t>operacional que entrega uma </a:t>
            </a:r>
            <a:r>
              <a:rPr b="0" lang="pt-PT" sz="2600" spc="-1" strike="noStrike">
                <a:latin typeface="Courier New"/>
              </a:rPr>
              <a:t>interface intuitiva, além de </a:t>
            </a:r>
            <a:r>
              <a:rPr b="0" lang="pt-PT" sz="2600" spc="-1" strike="noStrike">
                <a:latin typeface="Courier New"/>
              </a:rPr>
              <a:t>proporcionar melhorias de segurança </a:t>
            </a:r>
            <a:r>
              <a:rPr b="0" lang="pt-PT" sz="2600" spc="-1" strike="noStrike">
                <a:latin typeface="Courier New"/>
              </a:rPr>
              <a:t>para os usuários.</a:t>
            </a:r>
            <a:r>
              <a:rPr b="0" lang="pt-PT" sz="2600" spc="-1" strike="noStrike">
                <a:latin typeface="Abyssinica SIL"/>
              </a:rPr>
              <a:t>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47" name="TextShape 3"/>
          <p:cNvSpPr txBox="1"/>
          <p:nvPr/>
        </p:nvSpPr>
        <p:spPr>
          <a:xfrm>
            <a:off x="5152680" y="180000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  </a:t>
            </a:r>
            <a:endParaRPr b="0" lang="pt-BR" sz="26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5665320" y="2209320"/>
            <a:ext cx="3910680" cy="391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>
        <p:wheel spokes="1"/>
      </p:transition>
    </mc:Choice>
    <mc:Fallback>
      <p:transition spd="slow">
        <p:wheel spokes="1"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648000"/>
            <a:ext cx="7200000" cy="7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latin typeface="Manjari Thin"/>
              </a:rPr>
              <a:t>Versão Atual 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80000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9000"/>
          </a:bodyPr>
          <a:p>
            <a:r>
              <a:rPr b="0" lang="pt-PT" sz="2600" spc="-1" strike="noStrike">
                <a:latin typeface="Courier New"/>
              </a:rPr>
              <a:t>Atualmente, a versão mais recente é o Ubuntu 24.04 que foi lançada em abril de 2024.</a:t>
            </a:r>
            <a:endParaRPr b="0" lang="pt-BR" sz="2600" spc="-1" strike="noStrike">
              <a:latin typeface="Arial"/>
            </a:endParaRPr>
          </a:p>
          <a:p>
            <a:r>
              <a:rPr b="0" lang="pt-PT" sz="2600" spc="-1" strike="noStrike">
                <a:latin typeface="Courier New"/>
              </a:rPr>
              <a:t>Na sua fase atual, os usuários conseguem ganhar uma imagem mais estável do sistema operacional, porém, ainda tem algumas falhas e outras inconsistências de menor proporção por isso é recomendável testá-la apenas em uma máquina virtual ou em um PC secundário.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51" name="TextShape 3"/>
          <p:cNvSpPr txBox="1"/>
          <p:nvPr/>
        </p:nvSpPr>
        <p:spPr>
          <a:xfrm>
            <a:off x="5152680" y="180000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 </a:t>
            </a:r>
            <a:endParaRPr b="0" lang="pt-BR" sz="26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5119560" y="2580120"/>
            <a:ext cx="4460040" cy="2675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>
        <p:zoom dir="out"/>
      </p:transition>
    </mc:Choice>
    <mc:Fallback>
      <p:transition spd="slow">
        <p:zoom dir="out"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707760"/>
            <a:ext cx="7200000" cy="600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latin typeface="Manjari Thin"/>
              </a:rPr>
              <a:t>Destaque da versão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80000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1000"/>
          </a:bodyPr>
          <a:p>
            <a:r>
              <a:rPr b="0" lang="pt-PT" sz="2600" spc="-1" strike="noStrike">
                <a:latin typeface="Courier New"/>
              </a:rPr>
              <a:t>A Grande estrela dessa atualização é o interface gráfico GNOME 24.04, e ela se destaca por trazer compatibilidade com o OneDrive, permitindo acesso aos arquivos guardados na nuvem do Microsoft. Por ser uma versão LTS, o Ubuntu 24.04 também é compatível com o Ubuntu Pro, um programa que, entre vários benefícios, prolonga o suporte para 10 anos. Esse prazo pode subir para 12 anos ao contratar o Legacy Support.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55" name="TextShape 3"/>
          <p:cNvSpPr txBox="1"/>
          <p:nvPr/>
        </p:nvSpPr>
        <p:spPr>
          <a:xfrm>
            <a:off x="5152680" y="180000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 </a:t>
            </a:r>
            <a:endParaRPr b="0" lang="pt-BR" sz="26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5152680" y="2592000"/>
            <a:ext cx="4181400" cy="302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>
        <p:cover dir="d"/>
      </p:transition>
    </mc:Choice>
    <mc:Fallback>
      <p:transition spd="slow">
        <p:cover dir="d"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609480"/>
            <a:ext cx="7200000" cy="87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pt-BR" sz="3200" spc="-1" strike="noStrike">
                <a:latin typeface="Manjari Thin"/>
              </a:rPr>
              <a:t>Atualizações garantidas por até 12 anos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80000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4000"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Courier New"/>
              </a:rPr>
              <a:t>O Ubuntu 24.04 é uma versão LTS, o que indica que a distribuição tem suporte prolongado. Isso é útil para organizações que não podem atualizar a versão do sistema operacional dentro de intervalos curtos, por exemplo.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59" name="TextShape 3"/>
          <p:cNvSpPr txBox="1"/>
          <p:nvPr/>
        </p:nvSpPr>
        <p:spPr>
          <a:xfrm>
            <a:off x="5152680" y="180000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 </a:t>
            </a:r>
            <a:endParaRPr b="0" lang="pt-BR" sz="26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5298120" y="2202120"/>
            <a:ext cx="3773880" cy="377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592920"/>
            <a:ext cx="7200000" cy="87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pt-BR" sz="3200" spc="-1" strike="noStrike">
                <a:latin typeface="Manjari Thin"/>
              </a:rPr>
              <a:t>App Center para gerenciar seus softwares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800000"/>
            <a:ext cx="442692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5000"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O App Center também marca presença na versão 24.04. A </a:t>
            </a:r>
            <a:r>
              <a:rPr b="0" lang="pt-BR" sz="2600" spc="-1" strike="noStrike">
                <a:latin typeface="Arial"/>
              </a:rPr>
              <a:t>ferramenta permite a instalação de softwares em pacotes Snap a </a:t>
            </a:r>
            <a:r>
              <a:rPr b="0" lang="pt-BR" sz="2600" spc="-1" strike="noStrike">
                <a:latin typeface="Arial"/>
              </a:rPr>
              <a:t>partir de uma interface baseada no Flutter (framework criado pelo </a:t>
            </a:r>
            <a:r>
              <a:rPr b="0" lang="pt-BR" sz="2600" spc="-1" strike="noStrike">
                <a:latin typeface="Arial"/>
              </a:rPr>
              <a:t>Google para facilitar o desenvolvimento de aplicativos </a:t>
            </a:r>
            <a:r>
              <a:rPr b="0" lang="pt-BR" sz="2600" spc="-1" strike="noStrike">
                <a:latin typeface="Arial"/>
              </a:rPr>
              <a:t>multiplataforma). No App Center é possível instalar, atualizar e </a:t>
            </a:r>
            <a:r>
              <a:rPr b="0" lang="pt-BR" sz="2600" spc="-1" strike="noStrike">
                <a:latin typeface="Arial"/>
              </a:rPr>
              <a:t>remover um ou mais aplicativos ao mesmo tempo, com poucos </a:t>
            </a:r>
            <a:r>
              <a:rPr b="0" lang="pt-BR" sz="2600" spc="-1" strike="noStrike">
                <a:latin typeface="Arial"/>
              </a:rPr>
              <a:t>cliques. Há até uma área ali exclusiva para jogos.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63" name="TextShape 3"/>
          <p:cNvSpPr txBox="1"/>
          <p:nvPr/>
        </p:nvSpPr>
        <p:spPr>
          <a:xfrm>
            <a:off x="5581080" y="2304000"/>
            <a:ext cx="3706920" cy="388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  </a:t>
            </a:r>
            <a:endParaRPr b="0" lang="pt-BR" sz="26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5236920" y="2880000"/>
            <a:ext cx="4339080" cy="2169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>
        <p:zoom dir="out"/>
      </p:transition>
    </mc:Choice>
    <mc:Fallback>
      <p:transition spd="slow">
        <p:zoom dir="out"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720000"/>
            <a:ext cx="7200000" cy="57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pt-BR" sz="3200" spc="-1" strike="noStrike">
                <a:latin typeface="Manjari Thin"/>
              </a:rPr>
              <a:t>Algumas dos softwares do novo Ubuntu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000" y="1368000"/>
            <a:ext cx="4426920" cy="568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25000"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pt-BR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    </a:t>
            </a:r>
            <a:r>
              <a:rPr b="0" lang="pt-BR" sz="3600" spc="-1" strike="noStrike">
                <a:latin typeface="Courier New"/>
              </a:rPr>
              <a:t>Firefox 125 (navegador padrão)</a:t>
            </a:r>
            <a:endParaRPr b="0" lang="pt-BR" sz="3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pt-BR" sz="3600" spc="-1" strike="noStrike">
                <a:latin typeface="Courier New"/>
              </a:rPr>
              <a:t>    </a:t>
            </a:r>
            <a:r>
              <a:rPr b="0" lang="pt-BR" sz="3600" spc="-1" strike="noStrike">
                <a:latin typeface="Courier New"/>
              </a:rPr>
              <a:t>LibreOffice 24.2 (pacote de escritório)</a:t>
            </a:r>
            <a:endParaRPr b="0" lang="pt-BR" sz="3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pt-BR" sz="3600" spc="-1" strike="noStrike">
                <a:latin typeface="Courier New"/>
              </a:rPr>
              <a:t>    </a:t>
            </a:r>
            <a:r>
              <a:rPr b="0" lang="pt-BR" sz="3600" spc="-1" strike="noStrike">
                <a:latin typeface="Courier New"/>
              </a:rPr>
              <a:t>Thunderbird 115 (cliente de e-mail)</a:t>
            </a:r>
            <a:endParaRPr b="0" lang="pt-BR" sz="3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pt-BR" sz="3600" spc="-1" strike="noStrike">
                <a:latin typeface="Courier New"/>
              </a:rPr>
              <a:t>    </a:t>
            </a:r>
            <a:r>
              <a:rPr b="0" lang="pt-BR" sz="3600" spc="-1" strike="noStrike">
                <a:latin typeface="Courier New"/>
              </a:rPr>
              <a:t>Netplan 1.0 (utilitário de configuração de rede)</a:t>
            </a:r>
            <a:endParaRPr b="0" lang="pt-BR" sz="3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pt-BR" sz="3600" spc="-1" strike="noStrike">
                <a:latin typeface="Courier New"/>
              </a:rPr>
              <a:t>    </a:t>
            </a:r>
            <a:r>
              <a:rPr b="0" lang="pt-BR" sz="3600" spc="-1" strike="noStrike">
                <a:latin typeface="Courier New"/>
              </a:rPr>
              <a:t>Audacity 3.4.2 (editor de áudio)</a:t>
            </a:r>
            <a:endParaRPr b="0" lang="pt-BR" sz="3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pt-BR" sz="3600" spc="-1" strike="noStrike">
                <a:latin typeface="Courier New"/>
              </a:rPr>
              <a:t>    </a:t>
            </a:r>
            <a:r>
              <a:rPr b="0" lang="pt-BR" sz="3600" spc="-1" strike="noStrike">
                <a:latin typeface="Courier New"/>
              </a:rPr>
              <a:t>OBS Studio 30.0.2 (streaming e gravação de vídeo)</a:t>
            </a:r>
            <a:endParaRPr b="0" lang="pt-BR" sz="3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pt-BR" sz="3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pt-BR" sz="3600" spc="-1" strike="noStrike">
              <a:latin typeface="Arial"/>
            </a:endParaRPr>
          </a:p>
        </p:txBody>
      </p:sp>
      <p:sp>
        <p:nvSpPr>
          <p:cNvPr id="67" name="TextShape 3"/>
          <p:cNvSpPr txBox="1"/>
          <p:nvPr/>
        </p:nvSpPr>
        <p:spPr>
          <a:xfrm>
            <a:off x="5178960" y="1872000"/>
            <a:ext cx="442692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1000"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pt-BR" sz="3600" spc="-1" strike="noStrike">
                <a:latin typeface="Courier New"/>
              </a:rPr>
              <a:t>Transmission 4 (cliente de BitTorrent)</a:t>
            </a:r>
            <a:endParaRPr b="0" lang="pt-BR" sz="3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pt-BR" sz="3600" spc="-1" strike="noStrike">
                <a:latin typeface="Courier New"/>
              </a:rPr>
              <a:t>    </a:t>
            </a:r>
            <a:r>
              <a:rPr b="0" lang="pt-BR" sz="3600" spc="-1" strike="noStrike">
                <a:latin typeface="Courier New"/>
              </a:rPr>
              <a:t>Remmina 1.4.35 (software de acesso remoto)</a:t>
            </a:r>
            <a:endParaRPr b="0" lang="pt-BR" sz="3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pt-BR" sz="3600" spc="-1" strike="noStrike">
                <a:latin typeface="Courier New"/>
              </a:rPr>
              <a:t>    </a:t>
            </a:r>
            <a:r>
              <a:rPr b="0" lang="pt-BR" sz="3600" spc="-1" strike="noStrike">
                <a:latin typeface="Courier New"/>
              </a:rPr>
              <a:t>GCC 14 (compilador)</a:t>
            </a:r>
            <a:endParaRPr b="0" lang="pt-BR" sz="3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pt-BR" sz="3600" spc="-1" strike="noStrike">
                <a:latin typeface="Courier New"/>
              </a:rPr>
              <a:t>    </a:t>
            </a:r>
            <a:r>
              <a:rPr b="0" lang="pt-BR" sz="3600" spc="-1" strike="noStrike">
                <a:latin typeface="Courier New"/>
              </a:rPr>
              <a:t>Python 3.12 (linguagem de programação)</a:t>
            </a:r>
            <a:endParaRPr b="0" lang="pt-BR" sz="3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pt-BR" sz="3600" spc="-1" strike="noStrike">
                <a:latin typeface="Courier New"/>
              </a:rPr>
              <a:t>    </a:t>
            </a:r>
            <a:r>
              <a:rPr b="0" lang="pt-BR" sz="3600" spc="-1" strike="noStrike">
                <a:latin typeface="Courier New"/>
              </a:rPr>
              <a:t>Rust 1.76 (linguagem de programação)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pt-BR" sz="3600" spc="-1" strike="noStrike">
                <a:latin typeface="Arial"/>
              </a:rPr>
              <a:t>Obrigada pela a Atenção!!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3200" spc="-1" strike="noStrike">
                <a:latin typeface="Arial"/>
              </a:rPr>
              <a:t>  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2664000" y="1813680"/>
            <a:ext cx="4666320" cy="466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>
        <p:fade thruBlk="true"/>
      </p:transition>
    </mc:Choice>
    <mc:Fallback>
      <p:transition spd="slow">
        <p:fade thruBlk="true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2024-04-25T10:25:33Z</dcterms:created>
  <dc:creator/>
  <dc:description/>
  <dc:language>pt-BR</dc:language>
  <cp:lastModifiedBy/>
  <dcterms:modified xsi:type="dcterms:W3CDTF">2024-04-25T10:31:14Z</dcterms:modified>
  <cp:revision>2</cp:revision>
  <dc:subject/>
  <dc:title>Inspiration</dc:title>
</cp:coreProperties>
</file>