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60" r:id="rId4"/>
    <p:sldId id="263" r:id="rId5"/>
    <p:sldId id="296" r:id="rId6"/>
    <p:sldId id="270" r:id="rId7"/>
    <p:sldId id="275" r:id="rId8"/>
  </p:sldIdLst>
  <p:sldSz cx="9144000" cy="5143500" type="screen16x9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IBM Plex Mon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50431E-0B83-4084-9D65-1D1AB0D6D73A}">
  <a:tblStyle styleId="{BA50431E-0B83-4084-9D65-1D1AB0D6D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435CE2-F0B5-458E-B826-D00ED3DCBB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501097" y="478065"/>
            <a:ext cx="6977160" cy="4187349"/>
            <a:chOff x="174441" y="-326550"/>
            <a:chExt cx="8795109" cy="3967547"/>
          </a:xfrm>
        </p:grpSpPr>
        <p:sp>
          <p:nvSpPr>
            <p:cNvPr id="485" name="Google Shape;485;p23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13225" y="764175"/>
            <a:ext cx="4448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3"/>
          <p:cNvSpPr txBox="1"/>
          <p:nvPr/>
        </p:nvSpPr>
        <p:spPr>
          <a:xfrm>
            <a:off x="71325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CRÉDITOS: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es una creación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 infografías e imágenes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6" name="Google Shape;26;p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3700" y="2461827"/>
            <a:ext cx="4038300" cy="9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825525" y="1526163"/>
            <a:ext cx="1260300" cy="87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 flipH="1">
            <a:off x="713225" y="1207188"/>
            <a:ext cx="2430300" cy="295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>
            <a:spLocks noGrp="1"/>
          </p:cNvSpPr>
          <p:nvPr>
            <p:ph type="pic" idx="2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897950" y="1797963"/>
            <a:ext cx="3348300" cy="10380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50" name="Google Shape;250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67" name="Google Shape;367;p18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1" name="Google Shape;371;p18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72" name="Google Shape;372;p18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3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4" r:id="rId8"/>
    <p:sldLayoutId id="2147483666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/>
              <a:t>Debian</a:t>
            </a:r>
            <a:endParaRPr sz="6600" dirty="0"/>
          </a:p>
        </p:txBody>
      </p:sp>
      <p:grpSp>
        <p:nvGrpSpPr>
          <p:cNvPr id="605" name="Google Shape;605;p29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6" name="Google Shape;606;p29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681549" y="2534449"/>
              <a:ext cx="14618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608" name="Google Shape;608;p29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9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0" name="Google Shape;610;p29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8" name="Google Shape;618;p29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9" name="Google Shape;619;p29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21" name="Google Shape;621;p29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23" name="Google Shape;623;p29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Gabriella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Julio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Kaiki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Rafael</a:t>
            </a:r>
          </a:p>
        </p:txBody>
      </p:sp>
      <p:sp>
        <p:nvSpPr>
          <p:cNvPr id="624" name="Google Shape;624;p29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67B5EB-BDFC-4640-B51C-23CD7856A7FF}"/>
              </a:ext>
            </a:extLst>
          </p:cNvPr>
          <p:cNvSpPr/>
          <p:nvPr/>
        </p:nvSpPr>
        <p:spPr>
          <a:xfrm>
            <a:off x="5765577" y="891550"/>
            <a:ext cx="2499000" cy="3644700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713225" y="565788"/>
            <a:ext cx="4294800" cy="651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660" name="Google Shape;660;p32"/>
          <p:cNvSpPr txBox="1">
            <a:spLocks noGrp="1"/>
          </p:cNvSpPr>
          <p:nvPr>
            <p:ph type="subTitle" idx="1"/>
          </p:nvPr>
        </p:nvSpPr>
        <p:spPr>
          <a:xfrm>
            <a:off x="713225" y="1283414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1600" dirty="0"/>
              <a:t>O Debian é um sistema operacional baseado no Linux para uma ampla variedade de dispositivos, incluindo laptops, desktops e servidores.</a:t>
            </a:r>
          </a:p>
          <a:p>
            <a:pPr marL="171450" indent="-171450"/>
            <a:endParaRPr lang="pt-BR" sz="1600" dirty="0"/>
          </a:p>
          <a:p>
            <a:pPr marL="171450" indent="-171450"/>
            <a:r>
              <a:rPr lang="pt-BR" sz="1600" dirty="0"/>
              <a:t> É uma distribuição de GNU/Linux que tem como característica principal a universalidade.</a:t>
            </a:r>
            <a:endParaRPr sz="1600" dirty="0"/>
          </a:p>
        </p:txBody>
      </p:sp>
      <p:sp>
        <p:nvSpPr>
          <p:cNvPr id="4" name="AutoShape 2" descr="Debian -- O Sistema Operacional Universal">
            <a:extLst>
              <a:ext uri="{FF2B5EF4-FFF2-40B4-BE49-F238E27FC236}">
                <a16:creationId xmlns:a16="http://schemas.microsoft.com/office/drawing/2014/main" id="{3AE4D7E4-BB5B-4DD3-AFB5-3F37AEE79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Debian -- O Sistema Operacional Universal">
            <a:extLst>
              <a:ext uri="{FF2B5EF4-FFF2-40B4-BE49-F238E27FC236}">
                <a16:creationId xmlns:a16="http://schemas.microsoft.com/office/drawing/2014/main" id="{01F41674-BAA1-4B21-85E0-65917809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69" y="1469886"/>
            <a:ext cx="4224616" cy="24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</a:t>
            </a:r>
            <a:endParaRPr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subTitle" idx="4"/>
          </p:nvPr>
        </p:nvSpPr>
        <p:spPr>
          <a:xfrm>
            <a:off x="713225" y="2122082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Sua criação</a:t>
            </a:r>
            <a:endParaRPr dirty="0"/>
          </a:p>
        </p:txBody>
      </p:sp>
      <p:sp>
        <p:nvSpPr>
          <p:cNvPr id="668" name="Google Shape;668;p33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Criador</a:t>
            </a:r>
            <a:endParaRPr dirty="0"/>
          </a:p>
        </p:txBody>
      </p:sp>
      <p:sp>
        <p:nvSpPr>
          <p:cNvPr id="669" name="Google Shape;669;p33"/>
          <p:cNvSpPr txBox="1">
            <a:spLocks noGrp="1"/>
          </p:cNvSpPr>
          <p:nvPr>
            <p:ph type="subTitle" idx="1"/>
          </p:nvPr>
        </p:nvSpPr>
        <p:spPr>
          <a:xfrm>
            <a:off x="713225" y="2603982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Projeto Debian é um grupo mundial de voluntários que se esforçam por produzir uma distribuição de sistema operativo que é composta inteiramente por software livre.</a:t>
            </a:r>
            <a:endParaRPr dirty="0"/>
          </a:p>
        </p:txBody>
      </p:sp>
      <p:sp>
        <p:nvSpPr>
          <p:cNvPr id="670" name="Google Shape;670;p33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Ian Murdock.</a:t>
            </a:r>
            <a:endParaRPr dirty="0"/>
          </a:p>
        </p:txBody>
      </p:sp>
      <p:sp>
        <p:nvSpPr>
          <p:cNvPr id="671" name="Google Shape;671;p33"/>
          <p:cNvSpPr txBox="1">
            <a:spLocks noGrp="1"/>
          </p:cNvSpPr>
          <p:nvPr>
            <p:ph type="subTitle" idx="3"/>
          </p:nvPr>
        </p:nvSpPr>
        <p:spPr>
          <a:xfrm>
            <a:off x="720000" y="3647553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principal produto do projeto até à data é a distribuição de software DebianGNU/Linux, a qual inclui o kernel do sistema operativo Linux</a:t>
            </a:r>
            <a:endParaRPr dirty="0"/>
          </a:p>
        </p:txBody>
      </p:sp>
      <p:sp>
        <p:nvSpPr>
          <p:cNvPr id="672" name="Google Shape;672;p33"/>
          <p:cNvSpPr txBox="1">
            <a:spLocks noGrp="1"/>
          </p:cNvSpPr>
          <p:nvPr>
            <p:ph type="subTitle" idx="6"/>
          </p:nvPr>
        </p:nvSpPr>
        <p:spPr>
          <a:xfrm>
            <a:off x="720000" y="3191253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Principal produto</a:t>
            </a:r>
            <a:endParaRPr dirty="0"/>
          </a:p>
        </p:txBody>
      </p:sp>
      <p:grpSp>
        <p:nvGrpSpPr>
          <p:cNvPr id="673" name="Google Shape;673;p33"/>
          <p:cNvGrpSpPr/>
          <p:nvPr/>
        </p:nvGrpSpPr>
        <p:grpSpPr>
          <a:xfrm>
            <a:off x="7938125" y="1726375"/>
            <a:ext cx="683700" cy="1137000"/>
            <a:chOff x="-1144200" y="2928625"/>
            <a:chExt cx="683700" cy="1137000"/>
          </a:xfrm>
        </p:grpSpPr>
        <p:sp>
          <p:nvSpPr>
            <p:cNvPr id="674" name="Google Shape;674;p33"/>
            <p:cNvSpPr/>
            <p:nvPr/>
          </p:nvSpPr>
          <p:spPr>
            <a:xfrm>
              <a:off x="-1144200" y="2928625"/>
              <a:ext cx="683700" cy="113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-1144200" y="2928625"/>
              <a:ext cx="683700" cy="8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76" name="Google Shape;676;p33"/>
            <p:cNvGrpSpPr/>
            <p:nvPr/>
          </p:nvGrpSpPr>
          <p:grpSpPr>
            <a:xfrm>
              <a:off x="-1080750" y="3107500"/>
              <a:ext cx="556800" cy="752050"/>
              <a:chOff x="-1080750" y="3107500"/>
              <a:chExt cx="556800" cy="752050"/>
            </a:xfrm>
          </p:grpSpPr>
          <p:sp>
            <p:nvSpPr>
              <p:cNvPr id="677" name="Google Shape;677;p33"/>
              <p:cNvSpPr/>
              <p:nvPr/>
            </p:nvSpPr>
            <p:spPr>
              <a:xfrm>
                <a:off x="-1080750" y="3107500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-1080750" y="3159418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-1080750" y="321133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-1080750" y="3263254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-1080750" y="331517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-1080750" y="336708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-1080750" y="3419007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-1080750" y="3470925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-1080750" y="3522843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-1080750" y="357476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-1080750" y="362667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-1080750" y="367859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-1080750" y="3730514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-1080750" y="3782432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-1080750" y="3834350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Diferencial</a:t>
            </a:r>
            <a:endParaRPr dirty="0"/>
          </a:p>
        </p:txBody>
      </p:sp>
      <p:sp>
        <p:nvSpPr>
          <p:cNvPr id="769" name="Google Shape;769;p36"/>
          <p:cNvSpPr txBox="1">
            <a:spLocks noGrp="1"/>
          </p:cNvSpPr>
          <p:nvPr>
            <p:ph type="body" idx="1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SzPts val="1100"/>
            </a:pPr>
            <a:r>
              <a:rPr lang="pt-BR" sz="1600" dirty="0"/>
              <a:t>Existem muitos motivos para escolher o Debian como seu sistema operacional 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SzPts val="1100"/>
            </a:pPr>
            <a:endParaRPr lang="pt-BR" sz="1600" dirty="0"/>
          </a:p>
          <a:p>
            <a:pPr marL="171450" indent="-171450">
              <a:buClr>
                <a:schemeClr val="accent2">
                  <a:lumMod val="75000"/>
                </a:schemeClr>
              </a:buClr>
              <a:buSzPts val="1100"/>
            </a:pPr>
            <a:r>
              <a:rPr lang="pt-BR" sz="1600" dirty="0"/>
              <a:t>Como usuário, desenvolvedor e até mesmo em ambientes corporativos. A maioria dos usuários aprecia a estabilidade e os processos de atualização suaves dos pacotes e de toda a distribuição.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EB40E-0B32-422D-88D0-F8FD54B8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1" y="694661"/>
            <a:ext cx="4488437" cy="701749"/>
          </a:xfrm>
        </p:spPr>
        <p:txBody>
          <a:bodyPr/>
          <a:lstStyle/>
          <a:p>
            <a:r>
              <a:rPr lang="pt-BR" sz="3200" dirty="0"/>
              <a:t>Funcionalidades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8AB926-F260-4A4A-A777-DDA5A7785914}"/>
              </a:ext>
            </a:extLst>
          </p:cNvPr>
          <p:cNvSpPr txBox="1"/>
          <p:nvPr/>
        </p:nvSpPr>
        <p:spPr>
          <a:xfrm>
            <a:off x="3579628" y="1396410"/>
            <a:ext cx="5139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</a:schemeClr>
                </a:solidFill>
              </a:rPr>
              <a:t>O Debian é um sistema operacional baseado no Linux para uma ampla variedade de dispositivos, incluindo laptops, desktops e servidores. Fornecemos uma configuração padrão razoável para cada pacote, bem como atualizações de segurança regulares durante a vida útil dos pacotes.</a:t>
            </a:r>
          </a:p>
        </p:txBody>
      </p:sp>
      <p:sp>
        <p:nvSpPr>
          <p:cNvPr id="6" name="AutoShape 2" descr="Gato no computador | Imagens de gato e cachorro, Gatos, Fotos de gatinhos">
            <a:extLst>
              <a:ext uri="{FF2B5EF4-FFF2-40B4-BE49-F238E27FC236}">
                <a16:creationId xmlns:a16="http://schemas.microsoft.com/office/drawing/2014/main" id="{92BCDBEA-08D5-457B-ACF3-884193820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ato no computador | Imagens de gato e cachorro, Gatos, Fotos de gatinhos">
            <a:extLst>
              <a:ext uri="{FF2B5EF4-FFF2-40B4-BE49-F238E27FC236}">
                <a16:creationId xmlns:a16="http://schemas.microsoft.com/office/drawing/2014/main" id="{8FA384D6-DD41-41B9-93B2-FD8F73C26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Suck UK Laptop arranhador de gato com brinquedos interativos &quot;mouse&quot; fofos,  pata sobre redes sociais e fique em dia com os Mews, brinquedos de gatinho  e almofadas de arranhões para gatos |">
            <a:extLst>
              <a:ext uri="{FF2B5EF4-FFF2-40B4-BE49-F238E27FC236}">
                <a16:creationId xmlns:a16="http://schemas.microsoft.com/office/drawing/2014/main" id="{629BBE21-C771-404B-B2B3-7F8687DCFD91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r="8932"/>
          <a:stretch>
            <a:fillRect/>
          </a:stretch>
        </p:blipFill>
        <p:spPr bwMode="auto">
          <a:xfrm flipH="1">
            <a:off x="713225" y="1207188"/>
            <a:ext cx="2430300" cy="29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4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43"/>
          <p:cNvGrpSpPr/>
          <p:nvPr/>
        </p:nvGrpSpPr>
        <p:grpSpPr>
          <a:xfrm>
            <a:off x="1063605" y="714902"/>
            <a:ext cx="7016734" cy="3713674"/>
            <a:chOff x="174447" y="141850"/>
            <a:chExt cx="8795103" cy="3499175"/>
          </a:xfrm>
        </p:grpSpPr>
        <p:sp>
          <p:nvSpPr>
            <p:cNvPr id="924" name="Google Shape;924;p43"/>
            <p:cNvSpPr/>
            <p:nvPr/>
          </p:nvSpPr>
          <p:spPr>
            <a:xfrm>
              <a:off x="174447" y="346425"/>
              <a:ext cx="8795100" cy="329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174450" y="1418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2897950" y="1797962"/>
            <a:ext cx="3348300" cy="1837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Alguma Dúvida?</a:t>
            </a:r>
            <a:endParaRPr sz="5400" dirty="0"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1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8" name="Google Shape;928;p43"/>
          <p:cNvGrpSpPr/>
          <p:nvPr/>
        </p:nvGrpSpPr>
        <p:grpSpPr>
          <a:xfrm>
            <a:off x="472738" y="3531018"/>
            <a:ext cx="1710590" cy="1338104"/>
            <a:chOff x="1168188" y="1230829"/>
            <a:chExt cx="2011512" cy="1573500"/>
          </a:xfrm>
        </p:grpSpPr>
        <p:grpSp>
          <p:nvGrpSpPr>
            <p:cNvPr id="929" name="Google Shape;929;p43"/>
            <p:cNvGrpSpPr/>
            <p:nvPr/>
          </p:nvGrpSpPr>
          <p:grpSpPr>
            <a:xfrm>
              <a:off x="1168188" y="1230829"/>
              <a:ext cx="2011512" cy="1573500"/>
              <a:chOff x="8820125" y="2932104"/>
              <a:chExt cx="2011512" cy="1573500"/>
            </a:xfrm>
          </p:grpSpPr>
          <p:sp>
            <p:nvSpPr>
              <p:cNvPr id="930" name="Google Shape;930;p43"/>
              <p:cNvSpPr/>
              <p:nvPr/>
            </p:nvSpPr>
            <p:spPr>
              <a:xfrm>
                <a:off x="8820125" y="2932104"/>
                <a:ext cx="2008500" cy="1573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931" name="Google Shape;931;p43"/>
              <p:cNvCxnSpPr/>
              <p:nvPr/>
            </p:nvCxnSpPr>
            <p:spPr>
              <a:xfrm>
                <a:off x="8820137" y="3054784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2" name="Google Shape;932;p43"/>
            <p:cNvGrpSpPr/>
            <p:nvPr/>
          </p:nvGrpSpPr>
          <p:grpSpPr>
            <a:xfrm>
              <a:off x="1309650" y="1472416"/>
              <a:ext cx="1728566" cy="1172134"/>
              <a:chOff x="1309650" y="1472416"/>
              <a:chExt cx="1728566" cy="1172134"/>
            </a:xfrm>
          </p:grpSpPr>
          <p:grpSp>
            <p:nvGrpSpPr>
              <p:cNvPr id="933" name="Google Shape;933;p43"/>
              <p:cNvGrpSpPr/>
              <p:nvPr/>
            </p:nvGrpSpPr>
            <p:grpSpPr>
              <a:xfrm>
                <a:off x="1309650" y="1472450"/>
                <a:ext cx="868800" cy="1172100"/>
                <a:chOff x="9920425" y="3117000"/>
                <a:chExt cx="868800" cy="1172100"/>
              </a:xfrm>
            </p:grpSpPr>
            <p:sp>
              <p:nvSpPr>
                <p:cNvPr id="934" name="Google Shape;934;p43"/>
                <p:cNvSpPr/>
                <p:nvPr/>
              </p:nvSpPr>
              <p:spPr>
                <a:xfrm>
                  <a:off x="9920425" y="3117000"/>
                  <a:ext cx="868800" cy="1172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935" name="Google Shape;935;p43"/>
                <p:cNvGrpSpPr/>
                <p:nvPr/>
              </p:nvGrpSpPr>
              <p:grpSpPr>
                <a:xfrm>
                  <a:off x="10002175" y="3212556"/>
                  <a:ext cx="705300" cy="190728"/>
                  <a:chOff x="10065000" y="3196075"/>
                  <a:chExt cx="705300" cy="125628"/>
                </a:xfrm>
              </p:grpSpPr>
              <p:sp>
                <p:nvSpPr>
                  <p:cNvPr id="936" name="Google Shape;936;p43"/>
                  <p:cNvSpPr/>
                  <p:nvPr/>
                </p:nvSpPr>
                <p:spPr>
                  <a:xfrm>
                    <a:off x="10065000" y="3196075"/>
                    <a:ext cx="7053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37" name="Google Shape;937;p43"/>
                  <p:cNvSpPr/>
                  <p:nvPr/>
                </p:nvSpPr>
                <p:spPr>
                  <a:xfrm>
                    <a:off x="10065000" y="3245989"/>
                    <a:ext cx="7053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38" name="Google Shape;938;p43"/>
                  <p:cNvSpPr/>
                  <p:nvPr/>
                </p:nvSpPr>
                <p:spPr>
                  <a:xfrm>
                    <a:off x="10065000" y="3295903"/>
                    <a:ext cx="7053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  <p:grpSp>
            <p:nvGrpSpPr>
              <p:cNvPr id="939" name="Google Shape;939;p43"/>
              <p:cNvGrpSpPr/>
              <p:nvPr/>
            </p:nvGrpSpPr>
            <p:grpSpPr>
              <a:xfrm>
                <a:off x="2274348" y="1472416"/>
                <a:ext cx="763868" cy="325317"/>
                <a:chOff x="9220470" y="1332238"/>
                <a:chExt cx="1188900" cy="325317"/>
              </a:xfrm>
            </p:grpSpPr>
            <p:sp>
              <p:nvSpPr>
                <p:cNvPr id="940" name="Google Shape;940;p43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1" name="Google Shape;941;p43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2" name="Google Shape;942;p43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3" name="Google Shape;943;p43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4" name="Google Shape;944;p43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5" name="Google Shape;945;p43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46" name="Google Shape;946;p43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grpSp>
            <p:nvGrpSpPr>
              <p:cNvPr id="947" name="Google Shape;947;p43"/>
              <p:cNvGrpSpPr/>
              <p:nvPr/>
            </p:nvGrpSpPr>
            <p:grpSpPr>
              <a:xfrm>
                <a:off x="2274388" y="2237450"/>
                <a:ext cx="763800" cy="407100"/>
                <a:chOff x="9972888" y="3117000"/>
                <a:chExt cx="763800" cy="407100"/>
              </a:xfrm>
            </p:grpSpPr>
            <p:sp>
              <p:nvSpPr>
                <p:cNvPr id="948" name="Google Shape;948;p43"/>
                <p:cNvSpPr/>
                <p:nvPr/>
              </p:nvSpPr>
              <p:spPr>
                <a:xfrm>
                  <a:off x="9972888" y="3117000"/>
                  <a:ext cx="763800" cy="407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949" name="Google Shape;949;p43"/>
                <p:cNvGrpSpPr/>
                <p:nvPr/>
              </p:nvGrpSpPr>
              <p:grpSpPr>
                <a:xfrm>
                  <a:off x="10037675" y="3169975"/>
                  <a:ext cx="634200" cy="142149"/>
                  <a:chOff x="10100500" y="3168028"/>
                  <a:chExt cx="634200" cy="93630"/>
                </a:xfrm>
              </p:grpSpPr>
              <p:sp>
                <p:nvSpPr>
                  <p:cNvPr id="950" name="Google Shape;950;p43"/>
                  <p:cNvSpPr/>
                  <p:nvPr/>
                </p:nvSpPr>
                <p:spPr>
                  <a:xfrm>
                    <a:off x="10100500" y="3168028"/>
                    <a:ext cx="634200" cy="192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51" name="Google Shape;951;p43"/>
                  <p:cNvSpPr/>
                  <p:nvPr/>
                </p:nvSpPr>
                <p:spPr>
                  <a:xfrm>
                    <a:off x="10100500" y="3205243"/>
                    <a:ext cx="634200" cy="192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952" name="Google Shape;952;p43"/>
                  <p:cNvSpPr/>
                  <p:nvPr/>
                </p:nvSpPr>
                <p:spPr>
                  <a:xfrm>
                    <a:off x="10100500" y="3242458"/>
                    <a:ext cx="634200" cy="192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  <p:grpSp>
            <p:nvGrpSpPr>
              <p:cNvPr id="953" name="Google Shape;953;p43"/>
              <p:cNvGrpSpPr/>
              <p:nvPr/>
            </p:nvGrpSpPr>
            <p:grpSpPr>
              <a:xfrm>
                <a:off x="2307088" y="1978725"/>
                <a:ext cx="698400" cy="77700"/>
                <a:chOff x="9368075" y="2460800"/>
                <a:chExt cx="698400" cy="77700"/>
              </a:xfrm>
            </p:grpSpPr>
            <p:sp>
              <p:nvSpPr>
                <p:cNvPr id="954" name="Google Shape;954;p43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955" name="Google Shape;955;p43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956" name="Google Shape;956;p43"/>
          <p:cNvGrpSpPr/>
          <p:nvPr/>
        </p:nvGrpSpPr>
        <p:grpSpPr>
          <a:xfrm>
            <a:off x="6875612" y="1118338"/>
            <a:ext cx="2011500" cy="1172100"/>
            <a:chOff x="8820137" y="2932088"/>
            <a:chExt cx="2011500" cy="1172100"/>
          </a:xfrm>
        </p:grpSpPr>
        <p:sp>
          <p:nvSpPr>
            <p:cNvPr id="957" name="Google Shape;957;p43"/>
            <p:cNvSpPr/>
            <p:nvPr/>
          </p:nvSpPr>
          <p:spPr>
            <a:xfrm>
              <a:off x="8820137" y="2932088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887577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992042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9679160" y="3817650"/>
              <a:ext cx="7054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61" name="Google Shape;961;p43"/>
            <p:cNvCxnSpPr/>
            <p:nvPr/>
          </p:nvCxnSpPr>
          <p:spPr>
            <a:xfrm>
              <a:off x="9662825" y="4026800"/>
              <a:ext cx="75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3"/>
            <p:cNvCxnSpPr/>
            <p:nvPr/>
          </p:nvCxnSpPr>
          <p:spPr>
            <a:xfrm>
              <a:off x="8820137" y="3054784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3" name="Google Shape;963;p43"/>
            <p:cNvGrpSpPr/>
            <p:nvPr/>
          </p:nvGrpSpPr>
          <p:grpSpPr>
            <a:xfrm>
              <a:off x="8957525" y="3212556"/>
              <a:ext cx="705300" cy="190728"/>
              <a:chOff x="8875775" y="3196075"/>
              <a:chExt cx="705300" cy="125628"/>
            </a:xfrm>
          </p:grpSpPr>
          <p:sp>
            <p:nvSpPr>
              <p:cNvPr id="964" name="Google Shape;964;p43"/>
              <p:cNvSpPr/>
              <p:nvPr/>
            </p:nvSpPr>
            <p:spPr>
              <a:xfrm>
                <a:off x="8875775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8875775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8875775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67" name="Google Shape;967;p43"/>
            <p:cNvSpPr/>
            <p:nvPr/>
          </p:nvSpPr>
          <p:spPr>
            <a:xfrm>
              <a:off x="8875775" y="354550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68" name="Google Shape;968;p43"/>
            <p:cNvGrpSpPr/>
            <p:nvPr/>
          </p:nvGrpSpPr>
          <p:grpSpPr>
            <a:xfrm>
              <a:off x="8875775" y="3727238"/>
              <a:ext cx="698400" cy="77700"/>
              <a:chOff x="9368075" y="2460800"/>
              <a:chExt cx="698400" cy="77700"/>
            </a:xfrm>
          </p:grpSpPr>
          <p:sp>
            <p:nvSpPr>
              <p:cNvPr id="969" name="Google Shape;969;p43"/>
              <p:cNvSpPr/>
              <p:nvPr/>
            </p:nvSpPr>
            <p:spPr>
              <a:xfrm>
                <a:off x="9368075" y="2460800"/>
                <a:ext cx="6984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9368075" y="2512700"/>
                <a:ext cx="6984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71" name="Google Shape;971;p43"/>
            <p:cNvSpPr/>
            <p:nvPr/>
          </p:nvSpPr>
          <p:spPr>
            <a:xfrm>
              <a:off x="8875775" y="3595415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8875775" y="364533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73" name="Google Shape;973;p43"/>
            <p:cNvGrpSpPr/>
            <p:nvPr/>
          </p:nvGrpSpPr>
          <p:grpSpPr>
            <a:xfrm>
              <a:off x="10002175" y="3212556"/>
              <a:ext cx="705300" cy="190728"/>
              <a:chOff x="10065000" y="3196075"/>
              <a:chExt cx="705300" cy="125628"/>
            </a:xfrm>
          </p:grpSpPr>
          <p:sp>
            <p:nvSpPr>
              <p:cNvPr id="974" name="Google Shape;974;p43"/>
              <p:cNvSpPr/>
              <p:nvPr/>
            </p:nvSpPr>
            <p:spPr>
              <a:xfrm>
                <a:off x="10065000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0065000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0065000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977" name="Google Shape;977;p43"/>
          <p:cNvGrpSpPr/>
          <p:nvPr/>
        </p:nvGrpSpPr>
        <p:grpSpPr>
          <a:xfrm>
            <a:off x="1228900" y="1434750"/>
            <a:ext cx="683700" cy="1137000"/>
            <a:chOff x="-1144200" y="2928625"/>
            <a:chExt cx="683700" cy="1137000"/>
          </a:xfrm>
        </p:grpSpPr>
        <p:sp>
          <p:nvSpPr>
            <p:cNvPr id="978" name="Google Shape;978;p43"/>
            <p:cNvSpPr/>
            <p:nvPr/>
          </p:nvSpPr>
          <p:spPr>
            <a:xfrm>
              <a:off x="-1144200" y="2928625"/>
              <a:ext cx="683700" cy="113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-1144200" y="2928625"/>
              <a:ext cx="683700" cy="8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80" name="Google Shape;980;p43"/>
            <p:cNvGrpSpPr/>
            <p:nvPr/>
          </p:nvGrpSpPr>
          <p:grpSpPr>
            <a:xfrm>
              <a:off x="-1080750" y="3107500"/>
              <a:ext cx="556800" cy="752050"/>
              <a:chOff x="-1080750" y="3107500"/>
              <a:chExt cx="556800" cy="752050"/>
            </a:xfrm>
          </p:grpSpPr>
          <p:sp>
            <p:nvSpPr>
              <p:cNvPr id="981" name="Google Shape;981;p43"/>
              <p:cNvSpPr/>
              <p:nvPr/>
            </p:nvSpPr>
            <p:spPr>
              <a:xfrm>
                <a:off x="-1080750" y="3107500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-1080750" y="3159418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-1080750" y="321133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-1080750" y="3263254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-1080750" y="331517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-1080750" y="336708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-1080750" y="3419007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-1080750" y="3470925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-1080750" y="3522843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-1080750" y="357476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-1080750" y="362667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-1080750" y="367859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-1080750" y="3730514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-1080750" y="3782432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-1080750" y="3834350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8"/>
          <p:cNvSpPr txBox="1">
            <a:spLocks noGrp="1"/>
          </p:cNvSpPr>
          <p:nvPr>
            <p:ph type="title"/>
          </p:nvPr>
        </p:nvSpPr>
        <p:spPr>
          <a:xfrm>
            <a:off x="1464763" y="1380475"/>
            <a:ext cx="4448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Obrigado pela a atenção!</a:t>
            </a:r>
            <a:endParaRPr sz="4400" dirty="0"/>
          </a:p>
        </p:txBody>
      </p:sp>
      <p:sp>
        <p:nvSpPr>
          <p:cNvPr id="1077" name="Google Shape;1077;p48"/>
          <p:cNvSpPr txBox="1">
            <a:spLocks noGrp="1"/>
          </p:cNvSpPr>
          <p:nvPr>
            <p:ph type="subTitle" idx="1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8" name="Google Shape;1078;p48"/>
          <p:cNvSpPr txBox="1"/>
          <p:nvPr/>
        </p:nvSpPr>
        <p:spPr>
          <a:xfrm>
            <a:off x="713225" y="4213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79" name="Google Shape;1079;p48"/>
          <p:cNvGrpSpPr/>
          <p:nvPr/>
        </p:nvGrpSpPr>
        <p:grpSpPr>
          <a:xfrm>
            <a:off x="6469525" y="1627013"/>
            <a:ext cx="920400" cy="1051163"/>
            <a:chOff x="1508750" y="36588"/>
            <a:chExt cx="920400" cy="1051163"/>
          </a:xfrm>
        </p:grpSpPr>
        <p:sp>
          <p:nvSpPr>
            <p:cNvPr id="1080" name="Google Shape;1080;p48"/>
            <p:cNvSpPr/>
            <p:nvPr/>
          </p:nvSpPr>
          <p:spPr>
            <a:xfrm>
              <a:off x="1508750" y="492250"/>
              <a:ext cx="920400" cy="595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 rot="-2700000">
              <a:off x="1646085" y="170323"/>
              <a:ext cx="645730" cy="645730"/>
            </a:xfrm>
            <a:prstGeom prst="rtTriangl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6469537" y="2932088"/>
            <a:ext cx="2011500" cy="1172100"/>
            <a:chOff x="8820137" y="2932088"/>
            <a:chExt cx="2011500" cy="1172100"/>
          </a:xfrm>
        </p:grpSpPr>
        <p:sp>
          <p:nvSpPr>
            <p:cNvPr id="1083" name="Google Shape;1083;p48"/>
            <p:cNvSpPr/>
            <p:nvPr/>
          </p:nvSpPr>
          <p:spPr>
            <a:xfrm>
              <a:off x="8820137" y="2932088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887577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9920425" y="3117000"/>
              <a:ext cx="868800" cy="366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9679160" y="3817650"/>
              <a:ext cx="7054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87" name="Google Shape;1087;p48"/>
            <p:cNvCxnSpPr/>
            <p:nvPr/>
          </p:nvCxnSpPr>
          <p:spPr>
            <a:xfrm>
              <a:off x="9662825" y="4026800"/>
              <a:ext cx="75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8"/>
            <p:cNvCxnSpPr/>
            <p:nvPr/>
          </p:nvCxnSpPr>
          <p:spPr>
            <a:xfrm>
              <a:off x="8820137" y="3054784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9" name="Google Shape;1089;p48"/>
            <p:cNvGrpSpPr/>
            <p:nvPr/>
          </p:nvGrpSpPr>
          <p:grpSpPr>
            <a:xfrm>
              <a:off x="8957525" y="3212556"/>
              <a:ext cx="705300" cy="190728"/>
              <a:chOff x="8875775" y="3196075"/>
              <a:chExt cx="705300" cy="125628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8875775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8875775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8875775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93" name="Google Shape;1093;p48"/>
            <p:cNvSpPr/>
            <p:nvPr/>
          </p:nvSpPr>
          <p:spPr>
            <a:xfrm>
              <a:off x="8875775" y="354550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1094" name="Google Shape;1094;p48"/>
            <p:cNvGrpSpPr/>
            <p:nvPr/>
          </p:nvGrpSpPr>
          <p:grpSpPr>
            <a:xfrm>
              <a:off x="8875775" y="3727238"/>
              <a:ext cx="698400" cy="77700"/>
              <a:chOff x="9368075" y="2460800"/>
              <a:chExt cx="698400" cy="77700"/>
            </a:xfrm>
          </p:grpSpPr>
          <p:sp>
            <p:nvSpPr>
              <p:cNvPr id="1095" name="Google Shape;1095;p48"/>
              <p:cNvSpPr/>
              <p:nvPr/>
            </p:nvSpPr>
            <p:spPr>
              <a:xfrm>
                <a:off x="9368075" y="2460800"/>
                <a:ext cx="6984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9368075" y="2512700"/>
                <a:ext cx="6984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97" name="Google Shape;1097;p48"/>
            <p:cNvSpPr/>
            <p:nvPr/>
          </p:nvSpPr>
          <p:spPr>
            <a:xfrm>
              <a:off x="8875775" y="3595415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875775" y="3645330"/>
              <a:ext cx="1913400" cy="2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1099" name="Google Shape;1099;p48"/>
            <p:cNvGrpSpPr/>
            <p:nvPr/>
          </p:nvGrpSpPr>
          <p:grpSpPr>
            <a:xfrm>
              <a:off x="10002175" y="3212556"/>
              <a:ext cx="705300" cy="190728"/>
              <a:chOff x="10065000" y="3196075"/>
              <a:chExt cx="705300" cy="125628"/>
            </a:xfrm>
          </p:grpSpPr>
          <p:sp>
            <p:nvSpPr>
              <p:cNvPr id="1100" name="Google Shape;1100;p48"/>
              <p:cNvSpPr/>
              <p:nvPr/>
            </p:nvSpPr>
            <p:spPr>
              <a:xfrm>
                <a:off x="10065000" y="3196075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10065000" y="3245989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10065000" y="3295903"/>
                <a:ext cx="7053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211</Words>
  <Application>Microsoft Office PowerPoint</Application>
  <PresentationFormat>Apresentação na tela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Nunito Light</vt:lpstr>
      <vt:lpstr>Arimo</vt:lpstr>
      <vt:lpstr>IBM Plex Mono</vt:lpstr>
      <vt:lpstr>Arial</vt:lpstr>
      <vt:lpstr>Programming Style Portfolio by Slidesgo</vt:lpstr>
      <vt:lpstr>Debian</vt:lpstr>
      <vt:lpstr>O que é?</vt:lpstr>
      <vt:lpstr>História</vt:lpstr>
      <vt:lpstr>Diferencial</vt:lpstr>
      <vt:lpstr>Funcionalidades</vt:lpstr>
      <vt:lpstr>Alguma Dúvida?</vt:lpstr>
      <vt:lpstr>Obrigado pela 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Debian</dc:title>
  <dc:creator>Aluno</dc:creator>
  <cp:lastModifiedBy>Desenvolvedor</cp:lastModifiedBy>
  <cp:revision>6</cp:revision>
  <dcterms:modified xsi:type="dcterms:W3CDTF">2024-04-11T13:46:11Z</dcterms:modified>
</cp:coreProperties>
</file>