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2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Relationship Target="../media/image12.png" Type="http://schemas.openxmlformats.org/officeDocument/2006/relationships/image" Id="rId6"/><Relationship Target="../media/image10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10"/><Relationship Target="../media/image11.png" Type="http://schemas.openxmlformats.org/officeDocument/2006/relationships/image" Id="rId4"/><Relationship Target="../media/image20.png" Type="http://schemas.openxmlformats.org/officeDocument/2006/relationships/image" Id="rId11"/><Relationship Target="../media/image15.png" Type="http://schemas.openxmlformats.org/officeDocument/2006/relationships/image" Id="rId3"/><Relationship Target="../media/image16.png" Type="http://schemas.openxmlformats.org/officeDocument/2006/relationships/image" Id="rId9"/><Relationship Target="../media/image08.png" Type="http://schemas.openxmlformats.org/officeDocument/2006/relationships/image" Id="rId6"/><Relationship Target="../media/image09.png" Type="http://schemas.openxmlformats.org/officeDocument/2006/relationships/image" Id="rId5"/><Relationship Target="../media/image14.png" Type="http://schemas.openxmlformats.org/officeDocument/2006/relationships/image" Id="rId8"/><Relationship Target="../media/image13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21.png" Type="http://schemas.openxmlformats.org/officeDocument/2006/relationships/image" Id="rId3"/><Relationship Target="../media/image26.png" Type="http://schemas.openxmlformats.org/officeDocument/2006/relationships/image" Id="rId6"/><Relationship Target="../media/image25.png" Type="http://schemas.openxmlformats.org/officeDocument/2006/relationships/image" Id="rId5"/><Relationship Target="../media/image24.png" Type="http://schemas.openxmlformats.org/officeDocument/2006/relationships/image" Id="rId8"/><Relationship Target="../media/image23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600656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Logo Replacement	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Chao Qu, Qiong Wang</a:t>
            </a:r>
          </a:p>
          <a:p>
            <a:pPr>
              <a:buNone/>
            </a:pPr>
            <a:r>
              <a:rPr lang="en"/>
              <a:t>Team 23, Option 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3464650" x="5920187"/>
            <a:ext cy="2213075" cx="2161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/>
          <p:nvPr/>
        </p:nvSpPr>
        <p:spPr>
          <a:xfrm>
            <a:off y="2034650" x="478500"/>
            <a:ext cy="1053900" cx="1637399"/>
          </a:xfrm>
          <a:prstGeom prst="rect">
            <a:avLst/>
          </a:prstGeom>
          <a:solidFill>
            <a:srgbClr val="5CC32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Detection</a:t>
            </a:r>
          </a:p>
        </p:txBody>
      </p:sp>
      <p:sp>
        <p:nvSpPr>
          <p:cNvPr id="31" name="Shape 31"/>
          <p:cNvSpPr/>
          <p:nvPr/>
        </p:nvSpPr>
        <p:spPr>
          <a:xfrm>
            <a:off y="2034650" x="2115900"/>
            <a:ext cy="1053900" cx="1637399"/>
          </a:xfrm>
          <a:prstGeom prst="rect">
            <a:avLst/>
          </a:prstGeom>
          <a:solidFill>
            <a:srgbClr val="5CC32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Estimation</a:t>
            </a:r>
          </a:p>
        </p:txBody>
      </p:sp>
      <p:sp>
        <p:nvSpPr>
          <p:cNvPr id="32" name="Shape 32"/>
          <p:cNvSpPr/>
          <p:nvPr/>
        </p:nvSpPr>
        <p:spPr>
          <a:xfrm>
            <a:off y="2034650" x="3753300"/>
            <a:ext cy="1053900" cx="1637399"/>
          </a:xfrm>
          <a:prstGeom prst="rect">
            <a:avLst/>
          </a:prstGeom>
          <a:solidFill>
            <a:srgbClr val="5CC32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Warping</a:t>
            </a:r>
          </a:p>
        </p:txBody>
      </p:sp>
      <p:sp>
        <p:nvSpPr>
          <p:cNvPr id="33" name="Shape 33"/>
          <p:cNvSpPr/>
          <p:nvPr/>
        </p:nvSpPr>
        <p:spPr>
          <a:xfrm>
            <a:off y="2034650" x="5390700"/>
            <a:ext cy="1053900" cx="1637399"/>
          </a:xfrm>
          <a:prstGeom prst="rect">
            <a:avLst/>
          </a:prstGeom>
          <a:solidFill>
            <a:srgbClr val="5CC32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Blending</a:t>
            </a:r>
          </a:p>
        </p:txBody>
      </p:sp>
      <p:sp>
        <p:nvSpPr>
          <p:cNvPr id="34" name="Shape 34"/>
          <p:cNvSpPr/>
          <p:nvPr/>
        </p:nvSpPr>
        <p:spPr>
          <a:xfrm>
            <a:off y="2034650" x="7028100"/>
            <a:ext cy="1053900" cx="1637399"/>
          </a:xfrm>
          <a:prstGeom prst="rect">
            <a:avLst/>
          </a:prstGeom>
          <a:solidFill>
            <a:srgbClr val="C91E2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Multiple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5443250" x="5920225"/>
            <a:ext cy="729600" cx="216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2400" lang="en"/>
              <a:t>we are here!</a:t>
            </a:r>
          </a:p>
        </p:txBody>
      </p:sp>
      <p:sp>
        <p:nvSpPr>
          <p:cNvPr id="36" name="Shape 36"/>
          <p:cNvSpPr/>
          <p:nvPr/>
        </p:nvSpPr>
        <p:spPr>
          <a:xfrm>
            <a:off y="3075625" x="6733375"/>
            <a:ext cy="583499" cx="534899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128724" x="457200"/>
            <a:ext cy="68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Progress</a:t>
            </a:r>
          </a:p>
        </p:txBody>
      </p:sp>
      <p:sp>
        <p:nvSpPr>
          <p:cNvPr id="38" name="Shape 38"/>
          <p:cNvSpPr/>
          <p:nvPr/>
        </p:nvSpPr>
        <p:spPr>
          <a:xfrm>
            <a:off y="3013399" x="6887275"/>
            <a:ext cy="220499" cx="2204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128724" x="457200"/>
            <a:ext cy="68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Detection</a:t>
            </a:r>
          </a:p>
        </p:txBody>
      </p:sp>
      <p:sp>
        <p:nvSpPr>
          <p:cNvPr id="44" name="Shape 44"/>
          <p:cNvSpPr/>
          <p:nvPr/>
        </p:nvSpPr>
        <p:spPr>
          <a:xfrm>
            <a:off y="880350" x="97275"/>
            <a:ext cy="4026874" cx="3803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5" name="Shape 45"/>
          <p:cNvSpPr/>
          <p:nvPr/>
        </p:nvSpPr>
        <p:spPr>
          <a:xfrm>
            <a:off y="4983425" x="97275"/>
            <a:ext cy="1794799" cx="5107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6" name="Shape 46"/>
          <p:cNvSpPr/>
          <p:nvPr/>
        </p:nvSpPr>
        <p:spPr>
          <a:xfrm>
            <a:off y="956550" x="4488700"/>
            <a:ext cy="4307074" cx="45385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128724" x="457200"/>
            <a:ext cy="68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Estimation</a:t>
            </a:r>
          </a:p>
        </p:txBody>
      </p:sp>
      <p:sp>
        <p:nvSpPr>
          <p:cNvPr id="52" name="Shape 52"/>
          <p:cNvSpPr/>
          <p:nvPr/>
        </p:nvSpPr>
        <p:spPr>
          <a:xfrm>
            <a:off y="810625" x="114300"/>
            <a:ext cy="2999375" cx="8090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3" name="Shape 53"/>
          <p:cNvSpPr/>
          <p:nvPr/>
        </p:nvSpPr>
        <p:spPr>
          <a:xfrm>
            <a:off y="3469525" x="2211125"/>
            <a:ext cy="3274375" cx="68623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/>
        </p:nvSpPr>
        <p:spPr>
          <a:xfrm>
            <a:off y="1441600" x="0"/>
            <a:ext cy="3670475" cx="4215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y="2709150" x="4516825"/>
            <a:ext cy="4062950" cx="45605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0" name="Shape 60"/>
          <p:cNvSpPr txBox="1"/>
          <p:nvPr>
            <p:ph type="title"/>
          </p:nvPr>
        </p:nvSpPr>
        <p:spPr>
          <a:xfrm>
            <a:off y="128724" x="457200"/>
            <a:ext cy="68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Warping</a:t>
            </a:r>
          </a:p>
        </p:txBody>
      </p:sp>
      <p:sp>
        <p:nvSpPr>
          <p:cNvPr id="61" name="Shape 61"/>
          <p:cNvSpPr/>
          <p:nvPr/>
        </p:nvSpPr>
        <p:spPr>
          <a:xfrm>
            <a:off y="128725" x="4516812"/>
            <a:ext cy="2479449" cx="28517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28724" x="457200"/>
            <a:ext cy="68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Blending</a:t>
            </a:r>
          </a:p>
        </p:txBody>
      </p:sp>
      <p:sp>
        <p:nvSpPr>
          <p:cNvPr id="67" name="Shape 67"/>
          <p:cNvSpPr/>
          <p:nvPr/>
        </p:nvSpPr>
        <p:spPr>
          <a:xfrm>
            <a:off y="729225" x="760525"/>
            <a:ext cy="3037475" cx="3568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729225" x="5242225"/>
            <a:ext cy="2870924" cx="32359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9" name="Shape 69"/>
          <p:cNvSpPr/>
          <p:nvPr/>
        </p:nvSpPr>
        <p:spPr>
          <a:xfrm>
            <a:off y="3766700" x="893875"/>
            <a:ext cy="2742000" cx="33021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0" name="Shape 70"/>
          <p:cNvSpPr/>
          <p:nvPr/>
        </p:nvSpPr>
        <p:spPr>
          <a:xfrm>
            <a:off y="3766700" x="5159025"/>
            <a:ext cy="2676500" cx="34023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67374" x="220575"/>
            <a:ext cy="1734474" cx="43722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y="4308275" x="273537"/>
            <a:ext cy="2107599" cx="23588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1967687" x="326037"/>
            <a:ext cy="2107624" cx="2253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8" name="Shape 78"/>
          <p:cNvSpPr/>
          <p:nvPr/>
        </p:nvSpPr>
        <p:spPr>
          <a:xfrm>
            <a:off y="0" x="2579875"/>
            <a:ext cy="2107599" cx="24407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79" name="Shape 79"/>
          <p:cNvSpPr/>
          <p:nvPr/>
        </p:nvSpPr>
        <p:spPr>
          <a:xfrm>
            <a:off y="2183337" x="2738025"/>
            <a:ext cy="2338925" cx="23588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80" name="Shape 80"/>
          <p:cNvSpPr/>
          <p:nvPr/>
        </p:nvSpPr>
        <p:spPr>
          <a:xfrm>
            <a:off y="4522249" x="2546511"/>
            <a:ext cy="2264700" cx="27418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81" name="Shape 81"/>
          <p:cNvSpPr/>
          <p:nvPr/>
        </p:nvSpPr>
        <p:spPr>
          <a:xfrm>
            <a:off y="4544575" x="5918550"/>
            <a:ext cy="2220049" cx="251145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y="72225" x="5852800"/>
            <a:ext cy="2338925" cx="225384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83" name="Shape 83"/>
          <p:cNvSpPr/>
          <p:nvPr/>
        </p:nvSpPr>
        <p:spPr>
          <a:xfrm>
            <a:off y="2183320" x="5740212"/>
            <a:ext cy="2596325" cx="2868124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/>
        </p:nvSpPr>
        <p:spPr>
          <a:xfrm>
            <a:off y="3103175" x="4964375"/>
            <a:ext cy="3219450" cx="4029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9" name="Shape 89"/>
          <p:cNvSpPr/>
          <p:nvPr/>
        </p:nvSpPr>
        <p:spPr>
          <a:xfrm>
            <a:off y="65200" x="2776537"/>
            <a:ext cy="3119049" cx="3324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0" name="Shape 90"/>
          <p:cNvSpPr/>
          <p:nvPr/>
        </p:nvSpPr>
        <p:spPr>
          <a:xfrm>
            <a:off y="3617288" x="178162"/>
            <a:ext cy="2612725" cx="26927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1" name="Shape 91"/>
          <p:cNvSpPr/>
          <p:nvPr/>
        </p:nvSpPr>
        <p:spPr>
          <a:xfrm>
            <a:off y="463125" x="6122150"/>
            <a:ext cy="2323200" cx="2927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2" name="Shape 92"/>
          <p:cNvSpPr/>
          <p:nvPr/>
        </p:nvSpPr>
        <p:spPr>
          <a:xfrm>
            <a:off y="65187" x="178175"/>
            <a:ext cy="3119050" cx="2577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y="3617299" x="2909887"/>
            <a:ext cy="2612724" cx="332422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