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1" r:id="rId1"/>
  </p:sldMasterIdLst>
  <p:notesMasterIdLst>
    <p:notesMasterId r:id="rId18"/>
  </p:notesMasterIdLst>
  <p:handoutMasterIdLst>
    <p:handoutMasterId r:id="rId19"/>
  </p:handoutMasterIdLst>
  <p:sldIdLst>
    <p:sldId id="256" r:id="rId2"/>
    <p:sldId id="386" r:id="rId3"/>
    <p:sldId id="533" r:id="rId4"/>
    <p:sldId id="382" r:id="rId5"/>
    <p:sldId id="530" r:id="rId6"/>
    <p:sldId id="351" r:id="rId7"/>
    <p:sldId id="379" r:id="rId8"/>
    <p:sldId id="389" r:id="rId9"/>
    <p:sldId id="390" r:id="rId10"/>
    <p:sldId id="394" r:id="rId11"/>
    <p:sldId id="532" r:id="rId12"/>
    <p:sldId id="391" r:id="rId13"/>
    <p:sldId id="393" r:id="rId14"/>
    <p:sldId id="531" r:id="rId15"/>
    <p:sldId id="387" r:id="rId16"/>
    <p:sldId id="534" r:id="rId1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36">
          <p15:clr>
            <a:srgbClr val="A4A3A4"/>
          </p15:clr>
        </p15:guide>
        <p15:guide id="2" pos="397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00"/>
    <a:srgbClr val="FF8C3C"/>
    <a:srgbClr val="C66B5A"/>
    <a:srgbClr val="315263"/>
    <a:srgbClr val="7B84C6"/>
    <a:srgbClr val="001E4A"/>
    <a:srgbClr val="CC0000"/>
    <a:srgbClr val="EAEAE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1" autoAdjust="0"/>
    <p:restoredTop sz="99072" autoAdjust="0"/>
  </p:normalViewPr>
  <p:slideViewPr>
    <p:cSldViewPr snapToGrid="0">
      <p:cViewPr varScale="1">
        <p:scale>
          <a:sx n="70" d="100"/>
          <a:sy n="70" d="100"/>
        </p:scale>
        <p:origin x="-1386" y="-96"/>
      </p:cViewPr>
      <p:guideLst>
        <p:guide orient="horz" pos="1536"/>
        <p:guide pos="3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-3030" y="-102"/>
      </p:cViewPr>
      <p:guideLst>
        <p:guide orient="horz" pos="3224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1300" y="0"/>
            <a:ext cx="3033713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t" anchorCtr="0" compatLnSpc="1">
            <a:prstTxWarp prst="textNoShape">
              <a:avLst/>
            </a:prstTxWarp>
          </a:bodyPr>
          <a:lstStyle>
            <a:lvl1pPr algn="r" defTabSz="979488">
              <a:defRPr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3913"/>
            <a:ext cx="3113088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b" anchorCtr="0" compatLnSpc="1">
            <a:prstTxWarp prst="textNoShape">
              <a:avLst/>
            </a:prstTxWarp>
          </a:bodyPr>
          <a:lstStyle>
            <a:lvl1pPr defTabSz="979488">
              <a:defRPr sz="1400">
                <a:latin typeface="Times New Roman" charset="0"/>
                <a:cs typeface="宋体" charset="0"/>
              </a:defRPr>
            </a:lvl1pPr>
          </a:lstStyle>
          <a:p>
            <a:r>
              <a:rPr lang="zh-CN" altLang="en-US"/>
              <a:t>先进计算体系结构和集成电路系统</a:t>
            </a:r>
            <a:endParaRPr lang="en-US" altLang="zh-CN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1300" y="9713913"/>
            <a:ext cx="3033713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b" anchorCtr="0" compatLnSpc="1">
            <a:prstTxWarp prst="textNoShape">
              <a:avLst/>
            </a:prstTxWarp>
          </a:bodyPr>
          <a:lstStyle>
            <a:lvl1pPr algn="r" defTabSz="979488">
              <a:defRPr sz="1400">
                <a:latin typeface="Times New Roman" charset="0"/>
                <a:cs typeface="宋体" charset="0"/>
              </a:defRPr>
            </a:lvl1pPr>
          </a:lstStyle>
          <a:p>
            <a:fld id="{C27E290B-EC1B-F843-8E72-2372351966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05676760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088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t" anchorCtr="0" compatLnSpc="1">
            <a:prstTxWarp prst="textNoShape">
              <a:avLst/>
            </a:prstTxWarp>
          </a:bodyPr>
          <a:lstStyle>
            <a:lvl1pPr defTabSz="979488">
              <a:defRPr sz="1400">
                <a:latin typeface="Times New Roman" charset="0"/>
                <a:cs typeface="宋体" charset="0"/>
              </a:defRPr>
            </a:lvl1pPr>
          </a:lstStyle>
          <a:p>
            <a:r>
              <a:rPr lang="zh-CN" altLang="en-US"/>
              <a:t>数字系统设计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1300" y="0"/>
            <a:ext cx="3033713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t" anchorCtr="0" compatLnSpc="1">
            <a:prstTxWarp prst="textNoShape">
              <a:avLst/>
            </a:prstTxWarp>
          </a:bodyPr>
          <a:lstStyle>
            <a:lvl1pPr algn="r" defTabSz="979488">
              <a:defRPr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4088" y="760413"/>
            <a:ext cx="5181600" cy="3886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899025"/>
            <a:ext cx="5214938" cy="456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3913"/>
            <a:ext cx="3113088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b" anchorCtr="0" compatLnSpc="1">
            <a:prstTxWarp prst="textNoShape">
              <a:avLst/>
            </a:prstTxWarp>
          </a:bodyPr>
          <a:lstStyle>
            <a:lvl1pPr defTabSz="979488">
              <a:defRPr sz="1400">
                <a:latin typeface="Times New Roman" charset="0"/>
                <a:cs typeface="宋体" charset="0"/>
              </a:defRPr>
            </a:lvl1pPr>
          </a:lstStyle>
          <a:p>
            <a:r>
              <a:rPr lang="zh-CN" altLang="en-US"/>
              <a:t>先进计算体系结构和集成电路系统</a:t>
            </a:r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1300" y="9713913"/>
            <a:ext cx="3033713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926" tIns="48961" rIns="97926" bIns="48961" numCol="1" anchor="b" anchorCtr="0" compatLnSpc="1">
            <a:prstTxWarp prst="textNoShape">
              <a:avLst/>
            </a:prstTxWarp>
          </a:bodyPr>
          <a:lstStyle>
            <a:lvl1pPr algn="r" defTabSz="979488">
              <a:defRPr sz="1400">
                <a:latin typeface="Times New Roman" charset="0"/>
                <a:cs typeface="宋体" charset="0"/>
              </a:defRPr>
            </a:lvl1pPr>
          </a:lstStyle>
          <a:p>
            <a:fld id="{E853BF46-CB0F-AF4D-9607-D9296907794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1054395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317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DA621D8-937B-9248-AC84-D6F83ED94A08}" type="slidenum">
              <a:rPr lang="zh-CN" altLang="en-US">
                <a:latin typeface="Times New Roman" charset="0"/>
              </a:rPr>
              <a:pPr/>
              <a:t>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31750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1D889D5-3663-AD47-98AD-AA389D547215}" type="slidenum">
              <a:rPr lang="zh-CN" altLang="en-US">
                <a:latin typeface="Times New Roman" charset="0"/>
              </a:rPr>
              <a:pPr/>
              <a:t>11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40966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7959A55-A7EB-CE4D-817F-B15F6C0F74B9}" type="slidenum">
              <a:rPr lang="zh-CN" altLang="en-US">
                <a:latin typeface="Times New Roman" charset="0"/>
              </a:rPr>
              <a:pPr/>
              <a:t>12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41990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1F322DC-54FB-E64A-9584-4514B4720E09}" type="slidenum">
              <a:rPr lang="zh-CN" altLang="en-US">
                <a:latin typeface="Times New Roman" charset="0"/>
              </a:rPr>
              <a:pPr/>
              <a:t>13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43014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76D0C34-74C5-8949-ADE6-B8791DEBBA86}" type="slidenum">
              <a:rPr lang="zh-CN" altLang="en-US">
                <a:latin typeface="Times New Roman" charset="0"/>
              </a:rPr>
              <a:pPr/>
              <a:t>14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36870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4C9C355-F7BC-A943-A6B4-30D3E279B23F}" type="slidenum">
              <a:rPr lang="zh-CN" altLang="en-US">
                <a:latin typeface="Times New Roman" charset="0"/>
              </a:rPr>
              <a:pPr/>
              <a:t>15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44038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19E51F3-CCD8-5044-9C32-B2876ED59BCF}" type="slidenum">
              <a:rPr lang="zh-CN" altLang="en-US">
                <a:latin typeface="Times New Roman" charset="0"/>
              </a:rPr>
              <a:pPr/>
              <a:t>2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34822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4EE6A9B-9A6F-4044-813F-12164E9B3E4D}" type="slidenum">
              <a:rPr lang="zh-CN" altLang="en-US">
                <a:latin typeface="Times New Roman" charset="0"/>
              </a:rPr>
              <a:pPr/>
              <a:t>4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33798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78442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defTabSz="978442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defTabSz="978442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defTabSz="978442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defTabSz="978442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defTabSz="97844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defTabSz="97844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defTabSz="97844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defTabSz="97844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atin typeface="Times New Roman" pitchFamily="18" charset="0"/>
              </a:rPr>
              <a:t>数字系统设计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78442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defTabSz="978442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defTabSz="978442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defTabSz="978442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defTabSz="978442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defTabSz="97844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defTabSz="97844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defTabSz="97844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defTabSz="97844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8BFC5A-AE17-4D7B-8A72-2D3B57085FF4}" type="slidenum">
              <a:rPr lang="zh-CN" altLang="en-US"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02" name="页脚占位符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78442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defTabSz="978442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defTabSz="978442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defTabSz="978442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defTabSz="978442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defTabSz="97844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defTabSz="97844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defTabSz="97844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defTabSz="978442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atin typeface="Times New Roman" pitchFamily="18" charset="0"/>
              </a:rPr>
              <a:t>先进计算体系结构和集成电路系统</a:t>
            </a:r>
            <a:endParaRPr lang="en-US" altLang="zh-CN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76D0C34-74C5-8949-ADE6-B8791DEBBA86}" type="slidenum">
              <a:rPr lang="zh-CN" altLang="en-US">
                <a:latin typeface="Times New Roman" charset="0"/>
              </a:rPr>
              <a:pPr/>
              <a:t>6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36870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BCAB22B-DEED-134F-B3E9-C506FB5576F3}" type="slidenum">
              <a:rPr lang="zh-CN" altLang="en-US">
                <a:latin typeface="Times New Roman" charset="0"/>
              </a:rPr>
              <a:pPr/>
              <a:t>7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37894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541FCAE-4DD1-A94C-BB34-11897DC6EE81}" type="slidenum">
              <a:rPr lang="zh-CN" altLang="en-US">
                <a:latin typeface="Times New Roman" charset="0"/>
              </a:rPr>
              <a:pPr/>
              <a:t>8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 dirty="0">
              <a:ea typeface="宋体" charset="0"/>
            </a:endParaRPr>
          </a:p>
        </p:txBody>
      </p:sp>
      <p:sp>
        <p:nvSpPr>
          <p:cNvPr id="38918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71B9CD3-DC21-8B4A-8427-9A326F7F08BE}" type="slidenum">
              <a:rPr lang="zh-CN" altLang="en-US">
                <a:latin typeface="Times New Roman" charset="0"/>
              </a:rPr>
              <a:pPr/>
              <a:t>9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39942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数字系统设计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1D889D5-3663-AD47-98AD-AA389D547215}" type="slidenum">
              <a:rPr lang="zh-CN" altLang="en-US">
                <a:latin typeface="Times New Roman" charset="0"/>
              </a:rPr>
              <a:pPr/>
              <a:t>10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  <p:sp>
        <p:nvSpPr>
          <p:cNvPr id="40966" name="页脚占位符 1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>
                <a:latin typeface="Times New Roman" charset="0"/>
              </a:rPr>
              <a:t>先进计算体系结构和集成电路系统</a:t>
            </a:r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D28DC-6D2B-2B43-81B2-347ACA28F09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2017 </a:t>
            </a:r>
            <a:r>
              <a:rPr lang="en-US" altLang="zh-CN" dirty="0" err="1"/>
              <a:t>ZDMC</a:t>
            </a:r>
            <a:r>
              <a:rPr lang="en-US" altLang="zh-CN" dirty="0"/>
              <a:t> – </a:t>
            </a:r>
            <a:r>
              <a:rPr lang="en-US" altLang="zh-CN" dirty="0" err="1"/>
              <a:t>Lec</a:t>
            </a:r>
            <a:r>
              <a:rPr lang="en-US" altLang="zh-CN" dirty="0"/>
              <a:t>. #1</a:t>
            </a:r>
          </a:p>
        </p:txBody>
      </p:sp>
    </p:spTree>
    <p:extLst>
      <p:ext uri="{BB962C8B-B14F-4D97-AF65-F5344CB8AC3E}">
        <p14:creationId xmlns="" xmlns:p14="http://schemas.microsoft.com/office/powerpoint/2010/main" val="97173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627427-C2E8-834B-9FE3-EE92C9F2334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2017 ZDMC – Lec. #1</a:t>
            </a:r>
          </a:p>
        </p:txBody>
      </p:sp>
    </p:spTree>
    <p:extLst>
      <p:ext uri="{BB962C8B-B14F-4D97-AF65-F5344CB8AC3E}">
        <p14:creationId xmlns="" xmlns:p14="http://schemas.microsoft.com/office/powerpoint/2010/main" val="207757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56DEC8-41D8-EA49-B76F-96B416AEC68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2017 ZDMC – Lec. #1</a:t>
            </a:r>
          </a:p>
        </p:txBody>
      </p:sp>
    </p:spTree>
    <p:extLst>
      <p:ext uri="{BB962C8B-B14F-4D97-AF65-F5344CB8AC3E}">
        <p14:creationId xmlns="" xmlns:p14="http://schemas.microsoft.com/office/powerpoint/2010/main" val="4072528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7526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9DAC70-E4FE-A84E-8B43-E53CBD20DD4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2017 ZDMC – Lec. #1</a:t>
            </a:r>
          </a:p>
        </p:txBody>
      </p:sp>
    </p:spTree>
    <p:extLst>
      <p:ext uri="{BB962C8B-B14F-4D97-AF65-F5344CB8AC3E}">
        <p14:creationId xmlns="" xmlns:p14="http://schemas.microsoft.com/office/powerpoint/2010/main" val="1356946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6D3B18-A0B7-DF43-ACFD-E0C4BF31EA4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2017 ZDMC – Lec. #1</a:t>
            </a:r>
          </a:p>
        </p:txBody>
      </p:sp>
    </p:spTree>
    <p:extLst>
      <p:ext uri="{BB962C8B-B14F-4D97-AF65-F5344CB8AC3E}">
        <p14:creationId xmlns="" xmlns:p14="http://schemas.microsoft.com/office/powerpoint/2010/main" val="4039121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52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F14D9-9AD0-8A45-8546-ECC440898B1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2017 ZDMC – Lec. #1</a:t>
            </a:r>
          </a:p>
        </p:txBody>
      </p:sp>
    </p:spTree>
    <p:extLst>
      <p:ext uri="{BB962C8B-B14F-4D97-AF65-F5344CB8AC3E}">
        <p14:creationId xmlns="" xmlns:p14="http://schemas.microsoft.com/office/powerpoint/2010/main" val="1958375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2D7371-8080-EC4B-82F6-DD10396626E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2017 ZDMC – Lec. #1</a:t>
            </a:r>
          </a:p>
        </p:txBody>
      </p:sp>
    </p:spTree>
    <p:extLst>
      <p:ext uri="{BB962C8B-B14F-4D97-AF65-F5344CB8AC3E}">
        <p14:creationId xmlns="" xmlns:p14="http://schemas.microsoft.com/office/powerpoint/2010/main" val="2879450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52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BCCBB8-7050-6441-9DCA-AEC29AF0F39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2017 ZDMC – Lec. #1</a:t>
            </a:r>
          </a:p>
        </p:txBody>
      </p:sp>
    </p:spTree>
    <p:extLst>
      <p:ext uri="{BB962C8B-B14F-4D97-AF65-F5344CB8AC3E}">
        <p14:creationId xmlns="" xmlns:p14="http://schemas.microsoft.com/office/powerpoint/2010/main" val="381265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DAA73-3705-8E42-8C1C-9DE038904CD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2017 </a:t>
            </a:r>
            <a:r>
              <a:rPr lang="en-US" altLang="zh-CN" dirty="0" err="1"/>
              <a:t>ZDMC</a:t>
            </a:r>
            <a:r>
              <a:rPr lang="en-US" altLang="zh-CN" dirty="0"/>
              <a:t> – </a:t>
            </a:r>
            <a:r>
              <a:rPr lang="en-US" altLang="zh-CN" dirty="0" err="1"/>
              <a:t>Lec</a:t>
            </a:r>
            <a:r>
              <a:rPr lang="en-US" altLang="zh-CN" dirty="0"/>
              <a:t>. #1</a:t>
            </a:r>
          </a:p>
        </p:txBody>
      </p:sp>
    </p:spTree>
    <p:extLst>
      <p:ext uri="{BB962C8B-B14F-4D97-AF65-F5344CB8AC3E}">
        <p14:creationId xmlns="" xmlns:p14="http://schemas.microsoft.com/office/powerpoint/2010/main" val="118464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E2E34B-ADD4-6940-B5EC-2744C85700D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2017 </a:t>
            </a:r>
            <a:r>
              <a:rPr lang="en-US" altLang="zh-CN" dirty="0" err="1"/>
              <a:t>ZDMC</a:t>
            </a:r>
            <a:r>
              <a:rPr lang="en-US" altLang="zh-CN" dirty="0"/>
              <a:t> – </a:t>
            </a:r>
            <a:r>
              <a:rPr lang="en-US" altLang="zh-CN" dirty="0" err="1"/>
              <a:t>Lec</a:t>
            </a:r>
            <a:r>
              <a:rPr lang="en-US" altLang="zh-CN" dirty="0"/>
              <a:t>. #1</a:t>
            </a:r>
          </a:p>
        </p:txBody>
      </p:sp>
    </p:spTree>
    <p:extLst>
      <p:ext uri="{BB962C8B-B14F-4D97-AF65-F5344CB8AC3E}">
        <p14:creationId xmlns="" xmlns:p14="http://schemas.microsoft.com/office/powerpoint/2010/main" val="240809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95CEEB-CCBD-1F40-BBCE-0C69DD9DA60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2017 </a:t>
            </a:r>
            <a:r>
              <a:rPr lang="en-US" altLang="zh-CN" dirty="0" err="1"/>
              <a:t>ZDMC</a:t>
            </a:r>
            <a:r>
              <a:rPr lang="en-US" altLang="zh-CN" dirty="0"/>
              <a:t> – </a:t>
            </a:r>
            <a:r>
              <a:rPr lang="en-US" altLang="zh-CN" dirty="0" err="1"/>
              <a:t>Lec</a:t>
            </a:r>
            <a:r>
              <a:rPr lang="en-US" altLang="zh-CN" dirty="0"/>
              <a:t>. #1</a:t>
            </a:r>
          </a:p>
        </p:txBody>
      </p:sp>
    </p:spTree>
    <p:extLst>
      <p:ext uri="{BB962C8B-B14F-4D97-AF65-F5344CB8AC3E}">
        <p14:creationId xmlns="" xmlns:p14="http://schemas.microsoft.com/office/powerpoint/2010/main" val="175184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9EE8F7-4278-BB40-ABCE-E774942EDF6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2017 ZDMC – Lec. #1</a:t>
            </a:r>
          </a:p>
        </p:txBody>
      </p:sp>
    </p:spTree>
    <p:extLst>
      <p:ext uri="{BB962C8B-B14F-4D97-AF65-F5344CB8AC3E}">
        <p14:creationId xmlns="" xmlns:p14="http://schemas.microsoft.com/office/powerpoint/2010/main" val="23726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F87A69-DF71-0D4B-8D69-0494C128EDC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2017 ZDMC – Lec. #1</a:t>
            </a:r>
          </a:p>
        </p:txBody>
      </p:sp>
    </p:spTree>
    <p:extLst>
      <p:ext uri="{BB962C8B-B14F-4D97-AF65-F5344CB8AC3E}">
        <p14:creationId xmlns="" xmlns:p14="http://schemas.microsoft.com/office/powerpoint/2010/main" val="414295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F052BA-CDDA-2246-B312-9DFAA3B3881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2017 ZDMC – Lec. #1</a:t>
            </a:r>
          </a:p>
        </p:txBody>
      </p:sp>
    </p:spTree>
    <p:extLst>
      <p:ext uri="{BB962C8B-B14F-4D97-AF65-F5344CB8AC3E}">
        <p14:creationId xmlns="" xmlns:p14="http://schemas.microsoft.com/office/powerpoint/2010/main" val="367299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541258-E665-964E-9458-86225A7F97C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2017 ZDMC – Lec. #1</a:t>
            </a:r>
          </a:p>
        </p:txBody>
      </p:sp>
    </p:spTree>
    <p:extLst>
      <p:ext uri="{BB962C8B-B14F-4D97-AF65-F5344CB8AC3E}">
        <p14:creationId xmlns="" xmlns:p14="http://schemas.microsoft.com/office/powerpoint/2010/main" val="242013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750CF-65D3-2B48-A025-C7527C6C24E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2017 ZDMC – Lec. #1</a:t>
            </a:r>
          </a:p>
        </p:txBody>
      </p:sp>
    </p:spTree>
    <p:extLst>
      <p:ext uri="{BB962C8B-B14F-4D97-AF65-F5344CB8AC3E}">
        <p14:creationId xmlns="" xmlns:p14="http://schemas.microsoft.com/office/powerpoint/2010/main" val="258335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573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B6"/>
                </a:solidFill>
                <a:latin typeface="Book Antiqua" charset="0"/>
                <a:cs typeface="宋体" charset="0"/>
              </a:defRPr>
            </a:lvl1pPr>
          </a:lstStyle>
          <a:p>
            <a:fld id="{34DADFF3-44FE-D84C-B00A-AAE0A004894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5738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8550" y="6394450"/>
            <a:ext cx="44561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665" tIns="46333" rIns="92665" bIns="46333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2"/>
                </a:solidFill>
                <a:cs typeface="宋体" charset="0"/>
              </a:defRPr>
            </a:lvl1pPr>
          </a:lstStyle>
          <a:p>
            <a:r>
              <a:rPr lang="en-US" altLang="zh-CN"/>
              <a:t>2017 ZDMC – Lec. #1</a:t>
            </a:r>
          </a:p>
        </p:txBody>
      </p:sp>
      <p:sp>
        <p:nvSpPr>
          <p:cNvPr id="1030" name="Text Box 11"/>
          <p:cNvSpPr txBox="1">
            <a:spLocks noChangeArrowheads="1"/>
          </p:cNvSpPr>
          <p:nvPr userDrawn="1"/>
        </p:nvSpPr>
        <p:spPr bwMode="auto">
          <a:xfrm>
            <a:off x="0" y="6491288"/>
            <a:ext cx="220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>
                <a:latin typeface="Arial Narrow" charset="0"/>
                <a:cs typeface="宋体" charset="0"/>
              </a:rPr>
              <a:t>© Digital System Design</a:t>
            </a:r>
            <a:endParaRPr lang="en-US" altLang="zh-CN" baseline="30000">
              <a:latin typeface="Arial Narrow" charset="0"/>
              <a:cs typeface="宋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宋体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15263"/>
        </a:buClr>
        <a:buSzPct val="75000"/>
        <a:buFont typeface="Wingdings" charset="0"/>
        <a:buChar char="q"/>
        <a:defRPr sz="3200">
          <a:solidFill>
            <a:srgbClr val="315263"/>
          </a:solidFill>
          <a:latin typeface="+mn-lt"/>
          <a:ea typeface="宋体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charset="0"/>
        <a:buChar char="§"/>
        <a:defRPr sz="2800">
          <a:solidFill>
            <a:schemeClr val="tx1"/>
          </a:solidFill>
          <a:latin typeface="+mn-lt"/>
          <a:ea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latin typeface="+mn-lt"/>
          <a:ea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C9D1E"/>
        </a:buClr>
        <a:buSzPct val="65000"/>
        <a:buFont typeface="Monotype Sorts" charset="0"/>
        <a:buChar char="l"/>
        <a:defRPr sz="2000">
          <a:solidFill>
            <a:schemeClr val="tx1"/>
          </a:solidFill>
          <a:latin typeface="+mn-lt"/>
          <a:ea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charset="0"/>
        <a:buChar char="»"/>
        <a:defRPr sz="2000">
          <a:solidFill>
            <a:schemeClr val="tx1"/>
          </a:solidFill>
          <a:latin typeface="+mn-lt"/>
          <a:ea typeface="宋体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itchFamily="18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itchFamily="18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itchFamily="18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itchFamily="18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&#25968;&#23383;&#36923;&#36753;&#19982;&#31995;&#32479;-&#20399;&#24314;&#20891;/&#23553;&#39029;1.p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ftp://10.78.22.223/" TargetMode="Externa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tp://10.78.22.223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08379" y="1243321"/>
            <a:ext cx="7772400" cy="1470025"/>
          </a:xfrm>
        </p:spPr>
        <p:txBody>
          <a:bodyPr/>
          <a:lstStyle/>
          <a:p>
            <a:r>
              <a:rPr lang="zh-CN" altLang="en-US" sz="6000" b="0" i="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ea typeface="华文新魏" charset="0"/>
                <a:cs typeface="华文新魏" charset="0"/>
              </a:rPr>
              <a:t>数字系统</a:t>
            </a:r>
            <a:r>
              <a:rPr lang="zh-CN" altLang="en-US" sz="6000" b="0" i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ea typeface="华文新魏" charset="0"/>
                <a:cs typeface="华文新魏" charset="0"/>
              </a:rPr>
              <a:t>设计 </a:t>
            </a:r>
            <a:r>
              <a:rPr lang="en-US" altLang="zh-CN" sz="6000" i="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ea typeface="华文新魏" charset="0"/>
                <a:cs typeface="华文新魏" charset="0"/>
              </a:rPr>
              <a:t/>
            </a:r>
            <a:br>
              <a:rPr lang="en-US" altLang="zh-CN" sz="6000" i="0" dirty="0">
                <a:solidFill>
                  <a:schemeClr val="accent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ea typeface="华文新魏" charset="0"/>
                <a:cs typeface="华文新魏" charset="0"/>
              </a:rPr>
            </a:br>
            <a:r>
              <a:rPr lang="en-US" altLang="zh-CN" dirty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Digital System Design </a:t>
            </a:r>
            <a:endParaRPr lang="en-US" altLang="zh-CN" sz="4800" dirty="0">
              <a:effectLst>
                <a:outerShdw blurRad="38100" dist="38100" dir="2700000" algn="tl">
                  <a:srgbClr val="DDDDDD"/>
                </a:outerShdw>
              </a:effectLst>
              <a:latin typeface="Arial Narrow" charset="0"/>
              <a:cs typeface="宋体" charset="0"/>
            </a:endParaRPr>
          </a:p>
        </p:txBody>
      </p:sp>
      <p:pic>
        <p:nvPicPr>
          <p:cNvPr id="7" name="Picture 21" descr="MEETING">
            <a:hlinkClick r:id="rId3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23361" y="6407625"/>
            <a:ext cx="2514600" cy="1447800"/>
          </a:xfrm>
          <a:prstGeom prst="rect">
            <a:avLst/>
          </a:prstGeom>
          <a:noFill/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22027" y="4667535"/>
            <a:ext cx="7772400" cy="1023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  <a:hlinkClick r:id="rId5"/>
              </a:rPr>
              <a:t>ftp://10.78.22.223</a:t>
            </a:r>
            <a:endParaRPr kumimoji="0" lang="en-US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</a:rPr>
              <a:t>用户名：</a:t>
            </a: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</a:rPr>
              <a:t>fpga</a:t>
            </a: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</a:rPr>
              <a:t>，密码：</a:t>
            </a: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</a:rPr>
              <a:t>fpga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17311" y="4063622"/>
            <a:ext cx="7772400" cy="590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66B5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 Narrow" charset="0"/>
                <a:ea typeface="宋体" charset="0"/>
                <a:cs typeface="宋体" charset="0"/>
              </a:rPr>
              <a:t>课程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66B5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 Narrow" charset="0"/>
                <a:ea typeface="宋体" charset="0"/>
                <a:cs typeface="宋体" charset="0"/>
              </a:rPr>
              <a:t>ftp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66B5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 Narrow" charset="0"/>
                <a:ea typeface="宋体" charset="0"/>
                <a:cs typeface="宋体" charset="0"/>
              </a:rPr>
              <a:t>网站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Arial Narro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424238" y="4872038"/>
            <a:ext cx="1790700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cs typeface="宋体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235075" y="4872038"/>
            <a:ext cx="1177925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cs typeface="宋体" charset="0"/>
            </a:endParaRPr>
          </a:p>
        </p:txBody>
      </p:sp>
      <p:pic>
        <p:nvPicPr>
          <p:cNvPr id="296969" name="Picture 9" descr="nokiaman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63" y="2623209"/>
            <a:ext cx="1404938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Group 10"/>
          <p:cNvGrpSpPr>
            <a:grpSpLocks/>
          </p:cNvGrpSpPr>
          <p:nvPr/>
        </p:nvGrpSpPr>
        <p:grpSpPr bwMode="auto">
          <a:xfrm>
            <a:off x="4121624" y="941695"/>
            <a:ext cx="3919064" cy="5186149"/>
            <a:chOff x="1632" y="192"/>
            <a:chExt cx="1447" cy="3765"/>
          </a:xfrm>
        </p:grpSpPr>
        <p:pic>
          <p:nvPicPr>
            <p:cNvPr id="11274" name="Picture 11" descr="bluphon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" y="192"/>
              <a:ext cx="1373" cy="3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5" name="Rectangle 12"/>
            <p:cNvSpPr>
              <a:spLocks noChangeArrowheads="1"/>
            </p:cNvSpPr>
            <p:nvPr/>
          </p:nvSpPr>
          <p:spPr bwMode="auto">
            <a:xfrm>
              <a:off x="2394" y="1832"/>
              <a:ext cx="475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cs typeface="宋体" charset="0"/>
              </a:endParaRPr>
            </a:p>
          </p:txBody>
        </p:sp>
        <p:sp>
          <p:nvSpPr>
            <p:cNvPr id="11276" name="Line 13"/>
            <p:cNvSpPr>
              <a:spLocks noChangeShapeType="1"/>
            </p:cNvSpPr>
            <p:nvPr/>
          </p:nvSpPr>
          <p:spPr bwMode="auto">
            <a:xfrm>
              <a:off x="2251" y="1398"/>
              <a:ext cx="3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Line 14"/>
            <p:cNvSpPr>
              <a:spLocks noChangeShapeType="1"/>
            </p:cNvSpPr>
            <p:nvPr/>
          </p:nvSpPr>
          <p:spPr bwMode="auto">
            <a:xfrm>
              <a:off x="2251" y="1342"/>
              <a:ext cx="3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Freeform 15"/>
            <p:cNvSpPr>
              <a:spLocks/>
            </p:cNvSpPr>
            <p:nvPr/>
          </p:nvSpPr>
          <p:spPr bwMode="auto">
            <a:xfrm>
              <a:off x="1978" y="3102"/>
              <a:ext cx="383" cy="827"/>
            </a:xfrm>
            <a:custGeom>
              <a:avLst/>
              <a:gdLst>
                <a:gd name="T0" fmla="*/ 0 w 433"/>
                <a:gd name="T1" fmla="*/ 0 h 892"/>
                <a:gd name="T2" fmla="*/ 0 w 433"/>
                <a:gd name="T3" fmla="*/ 360 h 892"/>
                <a:gd name="T4" fmla="*/ 98 w 433"/>
                <a:gd name="T5" fmla="*/ 360 h 8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3" h="892">
                  <a:moveTo>
                    <a:pt x="0" y="0"/>
                  </a:moveTo>
                  <a:lnTo>
                    <a:pt x="0" y="891"/>
                  </a:lnTo>
                  <a:lnTo>
                    <a:pt x="432" y="891"/>
                  </a:lnTo>
                </a:path>
              </a:pathLst>
            </a:custGeom>
            <a:noFill/>
            <a:ln w="762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AutoShape 16"/>
            <p:cNvSpPr>
              <a:spLocks noChangeArrowheads="1"/>
            </p:cNvSpPr>
            <p:nvPr/>
          </p:nvSpPr>
          <p:spPr bwMode="auto">
            <a:xfrm>
              <a:off x="1726" y="2886"/>
              <a:ext cx="970" cy="386"/>
            </a:xfrm>
            <a:prstGeom prst="cube">
              <a:avLst>
                <a:gd name="adj" fmla="val 24968"/>
              </a:avLst>
            </a:prstGeom>
            <a:solidFill>
              <a:srgbClr val="000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cs typeface="宋体" charset="0"/>
              </a:endParaRPr>
            </a:p>
          </p:txBody>
        </p:sp>
        <p:sp>
          <p:nvSpPr>
            <p:cNvPr id="11280" name="AutoShape 17"/>
            <p:cNvSpPr>
              <a:spLocks noChangeArrowheads="1"/>
            </p:cNvSpPr>
            <p:nvPr/>
          </p:nvSpPr>
          <p:spPr bwMode="auto">
            <a:xfrm>
              <a:off x="2066" y="3367"/>
              <a:ext cx="1013" cy="385"/>
            </a:xfrm>
            <a:prstGeom prst="cube">
              <a:avLst>
                <a:gd name="adj" fmla="val 24968"/>
              </a:avLst>
            </a:prstGeom>
            <a:solidFill>
              <a:srgbClr val="66FF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cs typeface="宋体" charset="0"/>
              </a:endParaRPr>
            </a:p>
          </p:txBody>
        </p:sp>
        <p:sp>
          <p:nvSpPr>
            <p:cNvPr id="11281" name="AutoShape 18"/>
            <p:cNvSpPr>
              <a:spLocks noChangeArrowheads="1"/>
            </p:cNvSpPr>
            <p:nvPr/>
          </p:nvSpPr>
          <p:spPr bwMode="auto">
            <a:xfrm>
              <a:off x="2066" y="2233"/>
              <a:ext cx="1013" cy="429"/>
            </a:xfrm>
            <a:prstGeom prst="cube">
              <a:avLst>
                <a:gd name="adj" fmla="val 24968"/>
              </a:avLst>
            </a:prstGeom>
            <a:solidFill>
              <a:srgbClr val="FF9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cs typeface="宋体" charset="0"/>
              </a:endParaRPr>
            </a:p>
          </p:txBody>
        </p:sp>
        <p:sp>
          <p:nvSpPr>
            <p:cNvPr id="11282" name="Rectangle 19"/>
            <p:cNvSpPr>
              <a:spLocks noChangeArrowheads="1"/>
            </p:cNvSpPr>
            <p:nvPr/>
          </p:nvSpPr>
          <p:spPr bwMode="auto">
            <a:xfrm>
              <a:off x="1980" y="2984"/>
              <a:ext cx="35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cs typeface="宋体" charset="0"/>
                </a:rPr>
                <a:t>Analog </a:t>
              </a:r>
            </a:p>
            <a:p>
              <a:pPr algn="ctr"/>
              <a:r>
                <a:rPr lang="en-US" altLang="zh-CN" sz="1000" b="1">
                  <a:solidFill>
                    <a:schemeClr val="bg1"/>
                  </a:solidFill>
                  <a:cs typeface="宋体" charset="0"/>
                </a:rPr>
                <a:t>Baseband</a:t>
              </a:r>
              <a:endParaRPr lang="en-US" altLang="zh-CN" sz="1400" b="1">
                <a:solidFill>
                  <a:schemeClr val="bg1"/>
                </a:solidFill>
                <a:cs typeface="宋体" charset="0"/>
              </a:endParaRPr>
            </a:p>
          </p:txBody>
        </p:sp>
        <p:sp>
          <p:nvSpPr>
            <p:cNvPr id="11283" name="Rectangle 20"/>
            <p:cNvSpPr>
              <a:spLocks noChangeArrowheads="1"/>
            </p:cNvSpPr>
            <p:nvPr/>
          </p:nvSpPr>
          <p:spPr bwMode="auto">
            <a:xfrm>
              <a:off x="2293" y="3451"/>
              <a:ext cx="49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zh-CN" sz="900" b="1">
                  <a:cs typeface="宋体" charset="0"/>
                </a:rPr>
                <a:t>Digital Baseband</a:t>
              </a:r>
            </a:p>
            <a:p>
              <a:pPr algn="ctr"/>
              <a:r>
                <a:rPr lang="en-US" altLang="zh-CN" sz="900" b="1">
                  <a:cs typeface="宋体" charset="0"/>
                </a:rPr>
                <a:t>(DSP + MCU</a:t>
              </a:r>
              <a:r>
                <a:rPr lang="en-US" altLang="zh-CN" sz="1400" b="1">
                  <a:cs typeface="宋体" charset="0"/>
                </a:rPr>
                <a:t>)</a:t>
              </a:r>
              <a:endParaRPr lang="en-US" altLang="zh-CN" sz="1400" b="1">
                <a:solidFill>
                  <a:schemeClr val="bg1"/>
                </a:solidFill>
                <a:cs typeface="宋体" charset="0"/>
              </a:endParaRPr>
            </a:p>
          </p:txBody>
        </p:sp>
        <p:sp>
          <p:nvSpPr>
            <p:cNvPr id="11284" name="Rectangle 21"/>
            <p:cNvSpPr>
              <a:spLocks noChangeArrowheads="1"/>
            </p:cNvSpPr>
            <p:nvPr/>
          </p:nvSpPr>
          <p:spPr bwMode="auto">
            <a:xfrm>
              <a:off x="2063" y="2360"/>
              <a:ext cx="90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zh-CN" sz="1000" b="1">
                  <a:cs typeface="宋体" charset="0"/>
                </a:rPr>
                <a:t>Power</a:t>
              </a:r>
              <a:endParaRPr lang="en-US" altLang="zh-CN" sz="2400" b="1">
                <a:cs typeface="宋体" charset="0"/>
              </a:endParaRPr>
            </a:p>
            <a:p>
              <a:pPr algn="ctr"/>
              <a:r>
                <a:rPr lang="en-US" altLang="zh-CN" sz="1000" b="1">
                  <a:cs typeface="宋体" charset="0"/>
                </a:rPr>
                <a:t>Management</a:t>
              </a:r>
              <a:endParaRPr lang="en-US" altLang="zh-CN" sz="1400" b="1">
                <a:solidFill>
                  <a:srgbClr val="FFFFFF"/>
                </a:solidFill>
                <a:cs typeface="宋体" charset="0"/>
              </a:endParaRPr>
            </a:p>
          </p:txBody>
        </p:sp>
        <p:grpSp>
          <p:nvGrpSpPr>
            <p:cNvPr id="11285" name="Group 22"/>
            <p:cNvGrpSpPr>
              <a:grpSpLocks/>
            </p:cNvGrpSpPr>
            <p:nvPr/>
          </p:nvGrpSpPr>
          <p:grpSpPr bwMode="auto">
            <a:xfrm>
              <a:off x="2248" y="3880"/>
              <a:ext cx="475" cy="77"/>
              <a:chOff x="2374" y="3804"/>
              <a:chExt cx="536" cy="83"/>
            </a:xfrm>
          </p:grpSpPr>
          <p:sp>
            <p:nvSpPr>
              <p:cNvPr id="11299" name="Oval 23"/>
              <p:cNvSpPr>
                <a:spLocks noChangeArrowheads="1"/>
              </p:cNvSpPr>
              <p:nvPr/>
            </p:nvSpPr>
            <p:spPr bwMode="auto">
              <a:xfrm>
                <a:off x="2374" y="3804"/>
                <a:ext cx="536" cy="83"/>
              </a:xfrm>
              <a:prstGeom prst="ellipse">
                <a:avLst/>
              </a:prstGeom>
              <a:solidFill>
                <a:srgbClr val="29292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cs typeface="宋体" charset="0"/>
                </a:endParaRPr>
              </a:p>
            </p:txBody>
          </p:sp>
          <p:sp>
            <p:nvSpPr>
              <p:cNvPr id="11300" name="Oval 24"/>
              <p:cNvSpPr>
                <a:spLocks noChangeArrowheads="1"/>
              </p:cNvSpPr>
              <p:nvPr/>
            </p:nvSpPr>
            <p:spPr bwMode="auto">
              <a:xfrm>
                <a:off x="2524" y="3835"/>
                <a:ext cx="39" cy="21"/>
              </a:xfrm>
              <a:prstGeom prst="ellipse">
                <a:avLst/>
              </a:prstGeom>
              <a:solidFill>
                <a:srgbClr val="29292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cs typeface="宋体" charset="0"/>
                </a:endParaRPr>
              </a:p>
            </p:txBody>
          </p:sp>
          <p:sp>
            <p:nvSpPr>
              <p:cNvPr id="11301" name="Oval 25"/>
              <p:cNvSpPr>
                <a:spLocks noChangeArrowheads="1"/>
              </p:cNvSpPr>
              <p:nvPr/>
            </p:nvSpPr>
            <p:spPr bwMode="auto">
              <a:xfrm>
                <a:off x="2621" y="3835"/>
                <a:ext cx="41" cy="21"/>
              </a:xfrm>
              <a:prstGeom prst="ellipse">
                <a:avLst/>
              </a:prstGeom>
              <a:solidFill>
                <a:srgbClr val="29292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cs typeface="宋体" charset="0"/>
                </a:endParaRPr>
              </a:p>
            </p:txBody>
          </p:sp>
          <p:sp>
            <p:nvSpPr>
              <p:cNvPr id="11302" name="Oval 26"/>
              <p:cNvSpPr>
                <a:spLocks noChangeArrowheads="1"/>
              </p:cNvSpPr>
              <p:nvPr/>
            </p:nvSpPr>
            <p:spPr bwMode="auto">
              <a:xfrm>
                <a:off x="2721" y="3835"/>
                <a:ext cx="42" cy="21"/>
              </a:xfrm>
              <a:prstGeom prst="ellipse">
                <a:avLst/>
              </a:prstGeom>
              <a:solidFill>
                <a:srgbClr val="29292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cs typeface="宋体" charset="0"/>
                </a:endParaRPr>
              </a:p>
            </p:txBody>
          </p:sp>
        </p:grpSp>
        <p:sp>
          <p:nvSpPr>
            <p:cNvPr id="11286" name="AutoShape 27"/>
            <p:cNvSpPr>
              <a:spLocks noChangeArrowheads="1"/>
            </p:cNvSpPr>
            <p:nvPr/>
          </p:nvSpPr>
          <p:spPr bwMode="auto">
            <a:xfrm rot="10800000">
              <a:off x="2832" y="808"/>
              <a:ext cx="162" cy="166"/>
            </a:xfrm>
            <a:prstGeom prst="triangle">
              <a:avLst>
                <a:gd name="adj" fmla="val 49968"/>
              </a:avLst>
            </a:prstGeom>
            <a:solidFill>
              <a:srgbClr val="FFFF00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cs typeface="宋体" charset="0"/>
              </a:endParaRPr>
            </a:p>
          </p:txBody>
        </p:sp>
        <p:sp>
          <p:nvSpPr>
            <p:cNvPr id="11287" name="Line 28"/>
            <p:cNvSpPr>
              <a:spLocks noChangeShapeType="1"/>
            </p:cNvSpPr>
            <p:nvPr/>
          </p:nvSpPr>
          <p:spPr bwMode="auto">
            <a:xfrm>
              <a:off x="2233" y="1710"/>
              <a:ext cx="0" cy="563"/>
            </a:xfrm>
            <a:prstGeom prst="line">
              <a:avLst/>
            </a:prstGeom>
            <a:noFill/>
            <a:ln w="57150" cmpd="tri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8" name="Line 29"/>
            <p:cNvSpPr>
              <a:spLocks noChangeShapeType="1"/>
            </p:cNvSpPr>
            <p:nvPr/>
          </p:nvSpPr>
          <p:spPr bwMode="auto">
            <a:xfrm>
              <a:off x="1978" y="1928"/>
              <a:ext cx="0" cy="999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Line 30"/>
            <p:cNvSpPr>
              <a:spLocks noChangeShapeType="1"/>
            </p:cNvSpPr>
            <p:nvPr/>
          </p:nvSpPr>
          <p:spPr bwMode="auto">
            <a:xfrm>
              <a:off x="2402" y="3278"/>
              <a:ext cx="0" cy="128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" name="Line 31"/>
            <p:cNvSpPr>
              <a:spLocks noChangeShapeType="1"/>
            </p:cNvSpPr>
            <p:nvPr/>
          </p:nvSpPr>
          <p:spPr bwMode="auto">
            <a:xfrm>
              <a:off x="2827" y="2668"/>
              <a:ext cx="0" cy="738"/>
            </a:xfrm>
            <a:prstGeom prst="line">
              <a:avLst/>
            </a:prstGeom>
            <a:noFill/>
            <a:ln w="57150" cmpd="tri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Line 32"/>
            <p:cNvSpPr>
              <a:spLocks noChangeShapeType="1"/>
            </p:cNvSpPr>
            <p:nvPr/>
          </p:nvSpPr>
          <p:spPr bwMode="auto">
            <a:xfrm>
              <a:off x="2827" y="1666"/>
              <a:ext cx="0" cy="607"/>
            </a:xfrm>
            <a:prstGeom prst="line">
              <a:avLst/>
            </a:prstGeom>
            <a:noFill/>
            <a:ln w="57150" cmpd="tri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Line 33"/>
            <p:cNvSpPr>
              <a:spLocks noChangeShapeType="1"/>
            </p:cNvSpPr>
            <p:nvPr/>
          </p:nvSpPr>
          <p:spPr bwMode="auto">
            <a:xfrm>
              <a:off x="2402" y="2668"/>
              <a:ext cx="0" cy="259"/>
            </a:xfrm>
            <a:prstGeom prst="line">
              <a:avLst/>
            </a:prstGeom>
            <a:noFill/>
            <a:ln w="57150" cmpd="tri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" name="AutoShape 34"/>
            <p:cNvSpPr>
              <a:spLocks noChangeArrowheads="1"/>
            </p:cNvSpPr>
            <p:nvPr/>
          </p:nvSpPr>
          <p:spPr bwMode="auto">
            <a:xfrm>
              <a:off x="1726" y="1537"/>
              <a:ext cx="673" cy="427"/>
            </a:xfrm>
            <a:prstGeom prst="cube">
              <a:avLst>
                <a:gd name="adj" fmla="val 24968"/>
              </a:avLst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cs typeface="宋体" charset="0"/>
              </a:endParaRPr>
            </a:p>
          </p:txBody>
        </p:sp>
        <p:sp>
          <p:nvSpPr>
            <p:cNvPr id="11294" name="AutoShape 35"/>
            <p:cNvSpPr>
              <a:spLocks noChangeArrowheads="1"/>
            </p:cNvSpPr>
            <p:nvPr/>
          </p:nvSpPr>
          <p:spPr bwMode="auto">
            <a:xfrm>
              <a:off x="2533" y="1537"/>
              <a:ext cx="546" cy="427"/>
            </a:xfrm>
            <a:prstGeom prst="cube">
              <a:avLst>
                <a:gd name="adj" fmla="val 24968"/>
              </a:avLst>
            </a:prstGeom>
            <a:solidFill>
              <a:srgbClr val="FF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cs typeface="宋体" charset="0"/>
              </a:endParaRPr>
            </a:p>
          </p:txBody>
        </p:sp>
        <p:sp>
          <p:nvSpPr>
            <p:cNvPr id="11295" name="Line 36"/>
            <p:cNvSpPr>
              <a:spLocks noChangeShapeType="1"/>
            </p:cNvSpPr>
            <p:nvPr/>
          </p:nvSpPr>
          <p:spPr bwMode="auto">
            <a:xfrm flipH="1">
              <a:off x="2916" y="931"/>
              <a:ext cx="1" cy="645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6" name="Rectangle 37"/>
            <p:cNvSpPr>
              <a:spLocks noChangeArrowheads="1"/>
            </p:cNvSpPr>
            <p:nvPr/>
          </p:nvSpPr>
          <p:spPr bwMode="auto">
            <a:xfrm>
              <a:off x="1632" y="1632"/>
              <a:ext cx="724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zh-CN" sz="800" b="1">
                  <a:solidFill>
                    <a:srgbClr val="FFFFFF"/>
                  </a:solidFill>
                  <a:cs typeface="宋体" charset="0"/>
                </a:rPr>
                <a:t>Small </a:t>
              </a:r>
            </a:p>
            <a:p>
              <a:pPr algn="ctr"/>
              <a:r>
                <a:rPr lang="en-US" altLang="zh-CN" sz="800" b="1">
                  <a:solidFill>
                    <a:srgbClr val="FFFFFF"/>
                  </a:solidFill>
                  <a:cs typeface="宋体" charset="0"/>
                </a:rPr>
                <a:t>Signal RF</a:t>
              </a:r>
              <a:endParaRPr lang="en-US" altLang="zh-CN" sz="1400" b="1">
                <a:solidFill>
                  <a:srgbClr val="FFFFFF"/>
                </a:solidFill>
                <a:cs typeface="宋体" charset="0"/>
              </a:endParaRPr>
            </a:p>
          </p:txBody>
        </p:sp>
        <p:sp>
          <p:nvSpPr>
            <p:cNvPr id="11297" name="Rectangle 38"/>
            <p:cNvSpPr>
              <a:spLocks noChangeArrowheads="1"/>
            </p:cNvSpPr>
            <p:nvPr/>
          </p:nvSpPr>
          <p:spPr bwMode="auto">
            <a:xfrm>
              <a:off x="2533" y="1664"/>
              <a:ext cx="465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zh-CN" sz="800" b="1">
                  <a:solidFill>
                    <a:srgbClr val="FFFFFF"/>
                  </a:solidFill>
                  <a:cs typeface="宋体" charset="0"/>
                </a:rPr>
                <a:t>Power</a:t>
              </a:r>
            </a:p>
            <a:p>
              <a:pPr algn="ctr"/>
              <a:r>
                <a:rPr lang="en-US" altLang="zh-CN" sz="800" b="1">
                  <a:solidFill>
                    <a:srgbClr val="FFFFFF"/>
                  </a:solidFill>
                  <a:cs typeface="宋体" charset="0"/>
                </a:rPr>
                <a:t>RF</a:t>
              </a:r>
              <a:endParaRPr lang="en-US" altLang="zh-CN" sz="1000" b="1">
                <a:solidFill>
                  <a:srgbClr val="FFFFFF"/>
                </a:solidFill>
                <a:cs typeface="宋体" charset="0"/>
              </a:endParaRPr>
            </a:p>
          </p:txBody>
        </p:sp>
        <p:sp>
          <p:nvSpPr>
            <p:cNvPr id="11298" name="Line 39"/>
            <p:cNvSpPr>
              <a:spLocks noChangeShapeType="1"/>
            </p:cNvSpPr>
            <p:nvPr/>
          </p:nvSpPr>
          <p:spPr bwMode="auto">
            <a:xfrm>
              <a:off x="2363" y="1751"/>
              <a:ext cx="167" cy="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72" name="Text Box 42"/>
          <p:cNvSpPr txBox="1">
            <a:spLocks noChangeArrowheads="1"/>
          </p:cNvSpPr>
          <p:nvPr/>
        </p:nvSpPr>
        <p:spPr bwMode="auto">
          <a:xfrm>
            <a:off x="919963" y="1605622"/>
            <a:ext cx="1114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400" b="1">
                <a:cs typeface="宋体" charset="0"/>
              </a:rPr>
              <a:t>Cell</a:t>
            </a:r>
            <a:br>
              <a:rPr lang="en-US" altLang="zh-CN" sz="2400" b="1">
                <a:cs typeface="宋体" charset="0"/>
              </a:rPr>
            </a:br>
            <a:r>
              <a:rPr lang="en-US" altLang="zh-CN" sz="2400" b="1">
                <a:cs typeface="宋体" charset="0"/>
              </a:rPr>
              <a:t>Phone</a:t>
            </a:r>
          </a:p>
        </p:txBody>
      </p: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04164"/>
          </a:xfrm>
        </p:spPr>
        <p:txBody>
          <a:bodyPr/>
          <a:lstStyle/>
          <a:p>
            <a:r>
              <a:rPr lang="zh-CN" altLang="en-US" i="0" dirty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数字系统例子</a:t>
            </a:r>
            <a:r>
              <a:rPr lang="en-US" altLang="zh-CN" i="0" dirty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-3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424238" y="5199414"/>
            <a:ext cx="1790700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cs typeface="宋体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235075" y="5199414"/>
            <a:ext cx="1177925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cs typeface="宋体" charset="0"/>
            </a:endParaRPr>
          </a:p>
        </p:txBody>
      </p:sp>
      <p:sp>
        <p:nvSpPr>
          <p:cNvPr id="11272" name="Text Box 42"/>
          <p:cNvSpPr txBox="1">
            <a:spLocks noChangeArrowheads="1"/>
          </p:cNvSpPr>
          <p:nvPr/>
        </p:nvSpPr>
        <p:spPr bwMode="auto">
          <a:xfrm>
            <a:off x="517525" y="1878364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2400" b="1" dirty="0">
                <a:cs typeface="宋体" charset="0"/>
              </a:rPr>
              <a:t>无人机</a:t>
            </a:r>
            <a:endParaRPr lang="en-US" altLang="zh-CN" sz="2400" b="1" dirty="0">
              <a:cs typeface="宋体" charset="0"/>
            </a:endParaRPr>
          </a:p>
        </p:txBody>
      </p: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数字系统例子</a:t>
            </a:r>
            <a:r>
              <a:rPr lang="en-US" altLang="zh-CN" i="0" dirty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-4</a:t>
            </a:r>
          </a:p>
        </p:txBody>
      </p:sp>
      <p:pic>
        <p:nvPicPr>
          <p:cNvPr id="29698" name="Picture 2" descr="https://timgsa.baidu.com/timg?image&amp;quality=80&amp;size=b9999_10000&amp;sec=1488001005171&amp;di=e9448c3d269ea6086ba14a884b7064a4&amp;imgtype=0&amp;src=http%3A%2F%2Fnres.ingdan.com%2Fuploads%2F20160106%2F1452069299247304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92" y="2439484"/>
            <a:ext cx="3685216" cy="23585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5440716" y="1807794"/>
            <a:ext cx="12314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2400" b="1" dirty="0">
                <a:cs typeface="宋体" charset="0"/>
              </a:rPr>
              <a:t>VR</a:t>
            </a:r>
            <a:r>
              <a:rPr lang="zh-CN" altLang="en-US" sz="2400" b="1" dirty="0">
                <a:cs typeface="宋体" charset="0"/>
              </a:rPr>
              <a:t>设备</a:t>
            </a:r>
            <a:endParaRPr lang="en-US" altLang="zh-CN" sz="2400" b="1" dirty="0">
              <a:cs typeface="宋体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838" y="2378277"/>
            <a:ext cx="3677650" cy="24471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17717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2590800" y="1143000"/>
            <a:ext cx="4114800" cy="1600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cs typeface="宋体" charset="0"/>
            </a:endParaRP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r>
              <a:rPr lang="zh-CN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设计折中</a:t>
            </a:r>
            <a:endParaRPr lang="en-US" altLang="zh-CN" i="0">
              <a:effectLst>
                <a:outerShdw blurRad="38100" dist="38100" dir="2700000" algn="tl">
                  <a:srgbClr val="DDDDDD"/>
                </a:outerShdw>
              </a:effectLst>
              <a:latin typeface="Arial Narrow" charset="0"/>
              <a:cs typeface="宋体" charset="0"/>
            </a:endParaRPr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2819400"/>
            <a:ext cx="8534400" cy="3657600"/>
          </a:xfrm>
        </p:spPr>
        <p:txBody>
          <a:bodyPr/>
          <a:lstStyle/>
          <a:p>
            <a:r>
              <a:rPr lang="zh-CN" altLang="en-US" dirty="0">
                <a:latin typeface="Arial" charset="0"/>
                <a:cs typeface="宋体" charset="0"/>
              </a:rPr>
              <a:t>设计规范</a:t>
            </a:r>
            <a:r>
              <a:rPr lang="en-US" altLang="zh-CN" dirty="0">
                <a:latin typeface="Arial" charset="0"/>
                <a:cs typeface="宋体" charset="0"/>
              </a:rPr>
              <a:t> - </a:t>
            </a:r>
          </a:p>
          <a:p>
            <a:pPr lvl="1"/>
            <a:r>
              <a:rPr lang="zh-CN" altLang="en-US" dirty="0">
                <a:latin typeface="Arial" charset="0"/>
                <a:cs typeface="宋体" charset="0"/>
              </a:rPr>
              <a:t>功能性描述</a:t>
            </a:r>
            <a:r>
              <a:rPr lang="en-US" altLang="zh-CN" dirty="0">
                <a:latin typeface="Arial" charset="0"/>
                <a:cs typeface="宋体" charset="0"/>
              </a:rPr>
              <a:t>. </a:t>
            </a:r>
          </a:p>
          <a:p>
            <a:pPr lvl="2"/>
            <a:r>
              <a:rPr lang="zh-CN" altLang="en-US" dirty="0">
                <a:latin typeface="Arial" charset="0"/>
                <a:cs typeface="宋体" charset="0"/>
              </a:rPr>
              <a:t>性能（速度）</a:t>
            </a:r>
            <a:endParaRPr lang="en-US" altLang="zh-CN" dirty="0">
              <a:latin typeface="Arial" charset="0"/>
              <a:cs typeface="宋体" charset="0"/>
            </a:endParaRPr>
          </a:p>
          <a:p>
            <a:pPr lvl="2"/>
            <a:r>
              <a:rPr lang="zh-CN" altLang="en-US" dirty="0">
                <a:latin typeface="Arial" charset="0"/>
                <a:cs typeface="宋体" charset="0"/>
              </a:rPr>
              <a:t>成本（复杂性）</a:t>
            </a:r>
            <a:endParaRPr lang="en-US" altLang="zh-CN" dirty="0">
              <a:latin typeface="Arial" charset="0"/>
              <a:cs typeface="宋体" charset="0"/>
            </a:endParaRPr>
          </a:p>
          <a:p>
            <a:pPr lvl="2"/>
            <a:r>
              <a:rPr lang="zh-CN" altLang="en-US" dirty="0">
                <a:latin typeface="Arial" charset="0"/>
                <a:cs typeface="宋体" charset="0"/>
              </a:rPr>
              <a:t>功耗（能量消耗）</a:t>
            </a:r>
            <a:endParaRPr lang="en-US" altLang="zh-CN" dirty="0">
              <a:latin typeface="Arial" charset="0"/>
              <a:cs typeface="宋体" charset="0"/>
            </a:endParaRPr>
          </a:p>
          <a:p>
            <a:r>
              <a:rPr lang="zh-CN" altLang="en-US" dirty="0">
                <a:latin typeface="Arial" charset="0"/>
                <a:cs typeface="宋体" charset="0"/>
              </a:rPr>
              <a:t>作为设计人员必须在</a:t>
            </a:r>
            <a:r>
              <a:rPr lang="zh-CN" altLang="en-US" b="1" dirty="0">
                <a:latin typeface="Arial" charset="0"/>
                <a:cs typeface="宋体" charset="0"/>
              </a:rPr>
              <a:t>约束条件</a:t>
            </a:r>
            <a:r>
              <a:rPr lang="zh-CN" altLang="en-US" dirty="0">
                <a:latin typeface="Arial" charset="0"/>
                <a:cs typeface="宋体" charset="0"/>
              </a:rPr>
              <a:t>下实现预期的</a:t>
            </a:r>
            <a:r>
              <a:rPr lang="zh-CN" altLang="en-US" b="1" dirty="0">
                <a:latin typeface="Arial" charset="0"/>
                <a:cs typeface="宋体" charset="0"/>
              </a:rPr>
              <a:t>功能</a:t>
            </a:r>
            <a:r>
              <a:rPr lang="zh-CN" altLang="en-US" dirty="0">
                <a:latin typeface="Arial" charset="0"/>
                <a:cs typeface="宋体" charset="0"/>
              </a:rPr>
              <a:t>。</a:t>
            </a:r>
            <a:endParaRPr lang="en-US" altLang="zh-CN" dirty="0">
              <a:latin typeface="Arial" charset="0"/>
              <a:cs typeface="宋体" charset="0"/>
            </a:endParaRPr>
          </a:p>
        </p:txBody>
      </p:sp>
      <p:pic>
        <p:nvPicPr>
          <p:cNvPr id="13319" name="Picture 5" descr="tradeof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19200"/>
            <a:ext cx="3962400" cy="14668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2" descr="computer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011238"/>
            <a:ext cx="5295900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5939" name="Rectangle 3"/>
          <p:cNvSpPr>
            <a:spLocks noGrp="1" noChangeArrowheads="1"/>
          </p:cNvSpPr>
          <p:nvPr>
            <p:ph type="title"/>
          </p:nvPr>
        </p:nvSpPr>
        <p:spPr>
          <a:xfrm>
            <a:off x="576618" y="187657"/>
            <a:ext cx="7772400" cy="795338"/>
          </a:xfrm>
        </p:spPr>
        <p:txBody>
          <a:bodyPr/>
          <a:lstStyle/>
          <a:p>
            <a:r>
              <a:rPr lang="zh-CN" altLang="en-US" i="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设计方法</a:t>
            </a:r>
            <a:r>
              <a:rPr lang="en-US" altLang="zh-CN" sz="2800" i="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-</a:t>
            </a:r>
            <a:r>
              <a:rPr lang="zh-CN" altLang="en-US" sz="2800" i="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自顶而下</a:t>
            </a:r>
            <a:endParaRPr lang="zh-CN" altLang="en-US" sz="2800" i="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 Narrow" charset="0"/>
              <a:cs typeface="宋体" charset="0"/>
            </a:endParaRPr>
          </a:p>
        </p:txBody>
      </p:sp>
      <p:pic>
        <p:nvPicPr>
          <p:cNvPr id="295940" name="Picture 4" descr="t_hier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530" y="3234520"/>
            <a:ext cx="5817714" cy="333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44857" y="0"/>
            <a:ext cx="7772400" cy="685800"/>
          </a:xfrm>
        </p:spPr>
        <p:txBody>
          <a:bodyPr/>
          <a:lstStyle/>
          <a:p>
            <a:r>
              <a:rPr lang="zh-CN" altLang="en-US" sz="4000" i="0" dirty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数字集成电路设计流程</a:t>
            </a:r>
            <a:r>
              <a:rPr lang="zh-CN" altLang="en-US" sz="4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 </a:t>
            </a:r>
            <a:endParaRPr lang="zh-CN" altLang="en-US" sz="2400" dirty="0">
              <a:effectLst>
                <a:outerShdw blurRad="38100" dist="38100" dir="2700000" algn="tl">
                  <a:srgbClr val="DDDDDD"/>
                </a:outerShdw>
              </a:effectLst>
              <a:latin typeface="Arial Narrow" charset="0"/>
              <a:cs typeface="宋体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26061439"/>
              </p:ext>
            </p:extLst>
          </p:nvPr>
        </p:nvGraphicFramePr>
        <p:xfrm>
          <a:off x="891868" y="882745"/>
          <a:ext cx="3730625" cy="5724525"/>
        </p:xfrm>
        <a:graphic>
          <a:graphicData uri="http://schemas.openxmlformats.org/presentationml/2006/ole">
            <p:oleObj spid="_x0000_s28691" name="Visio" r:id="rId4" imgW="4076576" imgH="7001213" progId="Visio.Drawing.11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98542755"/>
              </p:ext>
            </p:extLst>
          </p:nvPr>
        </p:nvGraphicFramePr>
        <p:xfrm>
          <a:off x="5124128" y="925874"/>
          <a:ext cx="3012188" cy="5278584"/>
        </p:xfrm>
        <a:graphic>
          <a:graphicData uri="http://schemas.openxmlformats.org/presentationml/2006/ole">
            <p:oleObj spid="_x0000_s28692" name="Visio" r:id="rId5" imgW="2802629" imgH="4910036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987283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EAAAE1A-AB23-6645-BAE9-F06814E1F59F}" type="slidenum">
              <a:rPr lang="zh-CN" altLang="en-US">
                <a:solidFill>
                  <a:srgbClr val="0000B6"/>
                </a:solidFill>
                <a:latin typeface="Book Antiqua" charset="0"/>
              </a:rPr>
              <a:pPr/>
              <a:t>15</a:t>
            </a:fld>
            <a:endParaRPr lang="en-US" altLang="zh-CN">
              <a:solidFill>
                <a:srgbClr val="0000B6"/>
              </a:solidFill>
              <a:latin typeface="Book Antiqua" charset="0"/>
            </a:endParaRP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58504" y="242248"/>
            <a:ext cx="7772400" cy="672152"/>
          </a:xfrm>
        </p:spPr>
        <p:txBody>
          <a:bodyPr/>
          <a:lstStyle/>
          <a:p>
            <a:r>
              <a:rPr lang="zh-CN" altLang="en-US" sz="3600" i="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课程目标</a:t>
            </a:r>
            <a:endParaRPr lang="zh-CN" altLang="en-US" sz="3600" i="0" dirty="0">
              <a:effectLst>
                <a:outerShdw blurRad="38100" dist="38100" dir="2700000" algn="tl">
                  <a:srgbClr val="DDDDDD"/>
                </a:outerShdw>
              </a:effectLst>
              <a:latin typeface="Arial Narrow" charset="0"/>
              <a:cs typeface="宋体" charset="0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3909" y="1331676"/>
            <a:ext cx="7772400" cy="4500562"/>
          </a:xfrm>
        </p:spPr>
        <p:txBody>
          <a:bodyPr/>
          <a:lstStyle/>
          <a:p>
            <a:r>
              <a:rPr lang="zh-CN" altLang="en-US" sz="2800" dirty="0">
                <a:latin typeface="Arial" charset="0"/>
                <a:cs typeface="宋体" charset="0"/>
              </a:rPr>
              <a:t>数字电路设计的基础理论</a:t>
            </a:r>
          </a:p>
          <a:p>
            <a:r>
              <a:rPr lang="zh-CN" altLang="en-US" sz="2800" dirty="0">
                <a:latin typeface="Arial" charset="0"/>
                <a:cs typeface="宋体" charset="0"/>
              </a:rPr>
              <a:t>数字系统分析方法</a:t>
            </a:r>
          </a:p>
          <a:p>
            <a:r>
              <a:rPr lang="zh-CN" altLang="en-US" sz="2800" dirty="0">
                <a:latin typeface="Arial" charset="0"/>
                <a:cs typeface="宋体" charset="0"/>
              </a:rPr>
              <a:t>数字系统设计方法</a:t>
            </a:r>
          </a:p>
          <a:p>
            <a:r>
              <a:rPr lang="zh-CN" altLang="en-US" sz="2800" dirty="0">
                <a:latin typeface="Arial" charset="0"/>
                <a:cs typeface="宋体" charset="0"/>
              </a:rPr>
              <a:t>数字系统实现和测试</a:t>
            </a:r>
            <a:r>
              <a:rPr lang="zh-CN" altLang="en-US" sz="2800" dirty="0" smtClean="0">
                <a:latin typeface="Arial" charset="0"/>
                <a:cs typeface="宋体" charset="0"/>
              </a:rPr>
              <a:t>方法（实验）</a:t>
            </a:r>
            <a:endParaRPr lang="zh-CN" altLang="en-US" sz="2800" dirty="0">
              <a:latin typeface="Arial" charset="0"/>
              <a:cs typeface="宋体" charset="0"/>
            </a:endParaRPr>
          </a:p>
          <a:p>
            <a:r>
              <a:rPr lang="zh-CN" altLang="en-US" sz="2800" dirty="0">
                <a:latin typeface="Arial" charset="0"/>
                <a:cs typeface="宋体" charset="0"/>
              </a:rPr>
              <a:t>数字系统设计和解决问题的基本技能</a:t>
            </a:r>
            <a:endParaRPr lang="en-US" altLang="zh-CN" sz="2800" dirty="0">
              <a:latin typeface="Arial" charset="0"/>
              <a:cs typeface="宋体" charset="0"/>
            </a:endParaRPr>
          </a:p>
          <a:p>
            <a:pPr lvl="1"/>
            <a:r>
              <a:rPr lang="zh-CN" altLang="en-US" dirty="0">
                <a:latin typeface="Arial" charset="0"/>
                <a:cs typeface="宋体" charset="0"/>
              </a:rPr>
              <a:t>电路图</a:t>
            </a:r>
            <a:endParaRPr lang="en-US" altLang="zh-CN" dirty="0">
              <a:latin typeface="Arial" charset="0"/>
              <a:cs typeface="宋体" charset="0"/>
            </a:endParaRPr>
          </a:p>
          <a:p>
            <a:pPr lvl="1"/>
            <a:r>
              <a:rPr lang="zh-CN" altLang="en-US" dirty="0">
                <a:latin typeface="Arial" charset="0"/>
                <a:cs typeface="宋体" charset="0"/>
              </a:rPr>
              <a:t>硬件描述语言</a:t>
            </a:r>
            <a:endParaRPr lang="en-US" altLang="zh-CN" dirty="0">
              <a:latin typeface="Arial" charset="0"/>
              <a:cs typeface="宋体" charset="0"/>
            </a:endParaRPr>
          </a:p>
          <a:p>
            <a:pPr lvl="1"/>
            <a:r>
              <a:rPr lang="zh-CN" altLang="en-US" dirty="0">
                <a:latin typeface="Arial" charset="0"/>
                <a:cs typeface="宋体" charset="0"/>
              </a:rPr>
              <a:t>语言描述问题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80029" y="1471551"/>
            <a:ext cx="7840639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2800" dirty="0" smtClean="0"/>
              <a:t>“</a:t>
            </a:r>
            <a:r>
              <a:rPr lang="zh-CN" altLang="en-US" sz="2800" dirty="0" smtClean="0"/>
              <a:t>数字系统设计”课程的</a:t>
            </a:r>
            <a:r>
              <a:rPr lang="zh-CN" altLang="en-US" sz="2800" dirty="0" smtClean="0">
                <a:solidFill>
                  <a:srgbClr val="FF0000"/>
                </a:solidFill>
              </a:rPr>
              <a:t>学习特点：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 smtClean="0"/>
              <a:t>       靠短时间内的突击是突击不出来的，一定要靠平时积累。 </a:t>
            </a:r>
          </a:p>
        </p:txBody>
      </p:sp>
      <p:sp>
        <p:nvSpPr>
          <p:cNvPr id="7" name="矩形 6"/>
          <p:cNvSpPr/>
          <p:nvPr/>
        </p:nvSpPr>
        <p:spPr>
          <a:xfrm>
            <a:off x="373673" y="442339"/>
            <a:ext cx="2964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C66B5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课程学习特点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16257" y="897054"/>
            <a:ext cx="50155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逻辑代数基础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组合电路电路分析与设计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触发器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时序电路电路分析与设计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800" dirty="0" smtClean="0"/>
              <a:t>集成门电路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800" dirty="0" smtClean="0"/>
              <a:t>脉冲电路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800" dirty="0" smtClean="0"/>
              <a:t>ADC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DAC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控制器　 、微码 、处理器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可编程逻辑器件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Verilog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　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HDL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语言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测试和查错 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FF0000"/>
                </a:solidFill>
              </a:rPr>
              <a:t>数字系统设计实验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5472113" cy="631825"/>
          </a:xfrm>
        </p:spPr>
        <p:txBody>
          <a:bodyPr/>
          <a:lstStyle/>
          <a:p>
            <a:r>
              <a:rPr lang="zh-CN" altLang="en-US" sz="3600" i="0" dirty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课程结构</a:t>
            </a:r>
          </a:p>
        </p:txBody>
      </p:sp>
      <p:sp>
        <p:nvSpPr>
          <p:cNvPr id="7" name="灯片编号占位符 3"/>
          <p:cNvSpPr txBox="1">
            <a:spLocks/>
          </p:cNvSpPr>
          <p:nvPr/>
        </p:nvSpPr>
        <p:spPr bwMode="auto">
          <a:xfrm>
            <a:off x="6266597" y="5904031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D5868-8262-F44A-AF32-2392E97C9D34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B6"/>
                </a:solidFill>
                <a:effectLst/>
                <a:uLnTx/>
                <a:uFillTx/>
                <a:latin typeface="Book Antiqua" charset="0"/>
                <a:ea typeface="宋体" charset="0"/>
                <a:cs typeface="宋体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B6"/>
              </a:solidFill>
              <a:effectLst/>
              <a:uLnTx/>
              <a:uFillTx/>
              <a:latin typeface="Book Antiqua" charset="0"/>
              <a:ea typeface="宋体" charset="0"/>
              <a:cs typeface="宋体" charset="0"/>
            </a:endParaRPr>
          </a:p>
        </p:txBody>
      </p:sp>
      <p:sp>
        <p:nvSpPr>
          <p:cNvPr id="10" name="右大括号 9"/>
          <p:cNvSpPr/>
          <p:nvPr/>
        </p:nvSpPr>
        <p:spPr bwMode="auto">
          <a:xfrm>
            <a:off x="4858602" y="1215598"/>
            <a:ext cx="288032" cy="237626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991062" y="1793091"/>
            <a:ext cx="3907278" cy="566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 Narrow" charset="0"/>
                <a:ea typeface="黑体" charset="0"/>
                <a:cs typeface="黑体" charset="0"/>
              </a:rPr>
              <a:t>数字电子技术基础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Arial Narrow" charset="0"/>
              <a:ea typeface="黑体" charset="0"/>
              <a:cs typeface="黑体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553728" y="4386290"/>
            <a:ext cx="2016224" cy="566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ea typeface="黑体" charset="0"/>
                <a:cs typeface="黑体" charset="0"/>
              </a:rPr>
              <a:t>数字系统</a:t>
            </a:r>
            <a:endParaRPr lang="en-US" altLang="zh-CN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 Narrow" charset="0"/>
              <a:ea typeface="黑体" charset="0"/>
              <a:cs typeface="黑体" charset="0"/>
            </a:endParaRPr>
          </a:p>
        </p:txBody>
      </p:sp>
      <p:sp>
        <p:nvSpPr>
          <p:cNvPr id="15" name="圆角矩形标注 14"/>
          <p:cNvSpPr/>
          <p:nvPr/>
        </p:nvSpPr>
        <p:spPr bwMode="auto">
          <a:xfrm>
            <a:off x="5245939" y="2727766"/>
            <a:ext cx="2448272" cy="919401"/>
          </a:xfrm>
          <a:prstGeom prst="wedgeRoundRectCallout">
            <a:avLst>
              <a:gd name="adj1" fmla="val -144594"/>
              <a:gd name="adj2" fmla="val 11163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属模拟电路，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由哪门课讲授？</a:t>
            </a:r>
          </a:p>
        </p:txBody>
      </p:sp>
      <p:sp>
        <p:nvSpPr>
          <p:cNvPr id="16" name="圆角矩形标注 15"/>
          <p:cNvSpPr/>
          <p:nvPr/>
        </p:nvSpPr>
        <p:spPr bwMode="auto">
          <a:xfrm>
            <a:off x="5771181" y="5295099"/>
            <a:ext cx="2808312" cy="1328023"/>
          </a:xfrm>
          <a:prstGeom prst="wedgeRoundRectCallout">
            <a:avLst>
              <a:gd name="adj1" fmla="val -122904"/>
              <a:gd name="adj2" fmla="val -7810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跳过数字电路实验，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直接进行数字系统设计实验，起点高。</a:t>
            </a:r>
          </a:p>
        </p:txBody>
      </p:sp>
      <p:sp>
        <p:nvSpPr>
          <p:cNvPr id="18" name="圆角矩形 17"/>
          <p:cNvSpPr/>
          <p:nvPr/>
        </p:nvSpPr>
        <p:spPr bwMode="auto">
          <a:xfrm>
            <a:off x="791570" y="2715904"/>
            <a:ext cx="1965278" cy="116006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右大括号 18"/>
          <p:cNvSpPr/>
          <p:nvPr/>
        </p:nvSpPr>
        <p:spPr bwMode="auto">
          <a:xfrm>
            <a:off x="4967785" y="4107976"/>
            <a:ext cx="464024" cy="1405720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 animBg="1"/>
      <p:bldP spid="11" grpId="0"/>
      <p:bldP spid="13" grpId="0"/>
      <p:bldP spid="15" grpId="0" animBg="1"/>
      <p:bldP spid="16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2005" y="962400"/>
            <a:ext cx="8740925" cy="30090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15263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15263"/>
                </a:solidFill>
                <a:effectLst/>
                <a:uLnTx/>
                <a:uFillTx/>
                <a:latin typeface="+mn-lt"/>
                <a:ea typeface="宋体" charset="0"/>
                <a:cs typeface="+mn-cs"/>
              </a:rPr>
              <a:t>教材讲义：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315263"/>
              </a:solidFill>
              <a:effectLst/>
              <a:uLnTx/>
              <a:uFillTx/>
              <a:latin typeface="+mn-lt"/>
              <a:ea typeface="宋体" charset="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15263"/>
              </a:buClr>
              <a:buSzPct val="75000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15263"/>
                </a:solidFill>
                <a:effectLst/>
                <a:uLnTx/>
                <a:uFillTx/>
                <a:latin typeface="+mn-lt"/>
                <a:ea typeface="宋体" charset="0"/>
                <a:cs typeface="+mn-cs"/>
              </a:rPr>
              <a:t>（没有合适的教材，所以有很多本）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315263"/>
              </a:solidFill>
              <a:effectLst/>
              <a:uLnTx/>
              <a:uFillTx/>
              <a:latin typeface="+mn-lt"/>
              <a:ea typeface="宋体" charset="0"/>
              <a:cs typeface="+mn-cs"/>
            </a:endParaRPr>
          </a:p>
          <a:p>
            <a:pPr marL="622300" marR="0" lvl="1" indent="-622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</a:rPr>
              <a:t>阎石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</a:rPr>
              <a:t>,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</a:rPr>
              <a:t>数字电子技术基础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</a:rPr>
              <a:t>,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</a:rPr>
              <a:t>第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</a:rPr>
              <a:t>6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</a:rPr>
              <a:t>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</a:rPr>
              <a:t>,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</a:rPr>
              <a:t>高等教育出版社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</a:rPr>
              <a:t>, 2016.</a:t>
            </a:r>
          </a:p>
          <a:p>
            <a:pPr marL="622300" marR="0" lvl="1" indent="-622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</a:rPr>
              <a:t>屈民军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</a:rPr>
              <a:t>,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</a:rPr>
              <a:t>数字系统设计实验教程，第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</a:rPr>
              <a:t>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</a:rPr>
              <a:t>,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</a:rPr>
              <a:t>科学出版社，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</a:rPr>
              <a:t>2018.</a:t>
            </a:r>
          </a:p>
          <a:p>
            <a:pPr marL="622300" marR="0" lvl="1" indent="-6223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</a:rPr>
              <a:t>补充教材：电子版形式提供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228600"/>
            <a:ext cx="5472113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66B5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 Narrow" charset="0"/>
                <a:ea typeface="宋体" charset="0"/>
                <a:cs typeface="宋体" charset="0"/>
              </a:rPr>
              <a:t>课程教材与参考书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C66B5A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Arial Narrow" charset="0"/>
              <a:ea typeface="宋体" charset="0"/>
              <a:cs typeface="宋体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2484" y="3464551"/>
            <a:ext cx="856397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3200" kern="0" dirty="0" smtClean="0">
                <a:solidFill>
                  <a:srgbClr val="315263"/>
                </a:solidFill>
                <a:latin typeface="+mn-lt"/>
              </a:rPr>
              <a:t>参考书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 </a:t>
            </a:r>
            <a:r>
              <a:rPr lang="en-US" altLang="zh-CN" sz="2400" dirty="0" smtClean="0"/>
              <a:t>R J. </a:t>
            </a:r>
            <a:r>
              <a:rPr lang="en-US" altLang="zh-CN" sz="2400" dirty="0" err="1" smtClean="0"/>
              <a:t>Tocci</a:t>
            </a:r>
            <a:r>
              <a:rPr lang="en-US" altLang="zh-CN" sz="2400" dirty="0" smtClean="0"/>
              <a:t> et al., Digital Systems Principles and Applications,  Tenth Edition, 2007.</a:t>
            </a:r>
          </a:p>
          <a:p>
            <a:pPr marL="0" lvl="1">
              <a:buFont typeface="Wingdings" pitchFamily="2" charset="2"/>
              <a:buChar char="l"/>
            </a:pPr>
            <a:r>
              <a:rPr lang="en-US" altLang="zh-CN" sz="2400" dirty="0" err="1" smtClean="0"/>
              <a:t>R.H.Katz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G.Borriello</a:t>
            </a:r>
            <a:r>
              <a:rPr lang="en-US" altLang="zh-CN" sz="2400" dirty="0" smtClean="0"/>
              <a:t>, Contemporary Logic Design, second edition,</a:t>
            </a:r>
            <a:r>
              <a:rPr lang="zh-CN" altLang="en-US" sz="2400" dirty="0" smtClean="0"/>
              <a:t>电子工业出版社</a:t>
            </a:r>
            <a:r>
              <a:rPr lang="en-US" altLang="zh-CN" sz="2400" dirty="0" smtClean="0"/>
              <a:t>, 2005.</a:t>
            </a:r>
          </a:p>
          <a:p>
            <a:pPr marL="0" lvl="1">
              <a:buFont typeface="Wingdings" pitchFamily="2" charset="2"/>
              <a:buChar char="l"/>
            </a:pPr>
            <a:r>
              <a:rPr lang="zh-CN" altLang="en-US" sz="2400" kern="0" dirty="0" smtClean="0">
                <a:cs typeface="宋体" charset="0"/>
              </a:rPr>
              <a:t>王金明</a:t>
            </a:r>
            <a:r>
              <a:rPr lang="en-US" altLang="zh-CN" sz="2400" kern="0" dirty="0" smtClean="0">
                <a:cs typeface="宋体" charset="0"/>
              </a:rPr>
              <a:t>,</a:t>
            </a:r>
            <a:r>
              <a:rPr lang="zh-CN" altLang="en-US" sz="2400" kern="0" dirty="0" smtClean="0">
                <a:cs typeface="宋体" charset="0"/>
              </a:rPr>
              <a:t>数字系统设计与</a:t>
            </a:r>
            <a:r>
              <a:rPr lang="en-US" altLang="zh-CN" sz="2400" kern="0" dirty="0" err="1" smtClean="0">
                <a:cs typeface="宋体" charset="0"/>
              </a:rPr>
              <a:t>Verilog</a:t>
            </a:r>
            <a:r>
              <a:rPr lang="en-US" altLang="zh-CN" sz="2400" kern="0" dirty="0" smtClean="0">
                <a:cs typeface="宋体" charset="0"/>
              </a:rPr>
              <a:t> HDL,</a:t>
            </a:r>
            <a:r>
              <a:rPr lang="zh-CN" altLang="en-US" sz="2400" kern="0" dirty="0" smtClean="0">
                <a:cs typeface="宋体" charset="0"/>
              </a:rPr>
              <a:t>第</a:t>
            </a:r>
            <a:r>
              <a:rPr lang="en-US" altLang="zh-CN" sz="2400" kern="0" dirty="0" smtClean="0">
                <a:cs typeface="宋体" charset="0"/>
              </a:rPr>
              <a:t>7</a:t>
            </a:r>
            <a:r>
              <a:rPr lang="zh-CN" altLang="en-US" sz="2400" kern="0" dirty="0" smtClean="0">
                <a:cs typeface="宋体" charset="0"/>
              </a:rPr>
              <a:t>版</a:t>
            </a:r>
            <a:r>
              <a:rPr lang="en-US" altLang="zh-CN" sz="2400" kern="0" dirty="0" smtClean="0">
                <a:cs typeface="宋体" charset="0"/>
              </a:rPr>
              <a:t>,</a:t>
            </a:r>
            <a:r>
              <a:rPr lang="zh-CN" altLang="en-US" sz="2400" kern="0" dirty="0" smtClean="0">
                <a:cs typeface="宋体" charset="0"/>
              </a:rPr>
              <a:t>电子技术出版社，</a:t>
            </a:r>
            <a:r>
              <a:rPr lang="en-US" altLang="zh-CN" sz="2400" kern="0" dirty="0" smtClean="0">
                <a:cs typeface="宋体" charset="0"/>
              </a:rPr>
              <a:t>2018.</a:t>
            </a:r>
          </a:p>
          <a:p>
            <a:pPr>
              <a:buFont typeface="Wingdings" pitchFamily="2" charset="2"/>
              <a:buChar char="l"/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71902" y="187657"/>
            <a:ext cx="7772400" cy="590266"/>
          </a:xfrm>
        </p:spPr>
        <p:txBody>
          <a:bodyPr/>
          <a:lstStyle/>
          <a:p>
            <a:r>
              <a:rPr lang="zh-CN" altLang="en-US" sz="3200" i="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课程</a:t>
            </a:r>
            <a:r>
              <a:rPr lang="zh-CN" altLang="en-US" sz="3200" dirty="0" smtClean="0">
                <a:latin typeface="Arial" charset="0"/>
                <a:cs typeface="宋体" charset="0"/>
              </a:rPr>
              <a:t>考核</a:t>
            </a:r>
            <a:r>
              <a:rPr lang="en-US" altLang="zh-CN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cs typeface="宋体" charset="0"/>
              </a:rPr>
              <a:t>(</a:t>
            </a:r>
            <a:r>
              <a:rPr lang="zh-CN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cs typeface="宋体" charset="0"/>
              </a:rPr>
              <a:t>初步</a:t>
            </a:r>
            <a:r>
              <a:rPr lang="en-US" altLang="zh-CN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cs typeface="宋体" charset="0"/>
              </a:rPr>
              <a:t>)</a:t>
            </a:r>
            <a:endParaRPr lang="zh-CN" altLang="en-US" sz="3200" i="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 Narrow" charset="0"/>
              <a:cs typeface="宋体" charset="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027" y="2893326"/>
            <a:ext cx="7772400" cy="1023582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altLang="zh-CN" dirty="0" smtClean="0">
                <a:latin typeface="Arial" charset="0"/>
                <a:cs typeface="宋体" charset="0"/>
                <a:hlinkClick r:id="rId3"/>
              </a:rPr>
              <a:t>ftp</a:t>
            </a:r>
            <a:r>
              <a:rPr lang="en-US" altLang="zh-CN" dirty="0">
                <a:latin typeface="Arial" charset="0"/>
                <a:cs typeface="宋体" charset="0"/>
                <a:hlinkClick r:id="rId3"/>
              </a:rPr>
              <a:t>://</a:t>
            </a:r>
            <a:r>
              <a:rPr lang="en-US" altLang="zh-CN" dirty="0" smtClean="0">
                <a:latin typeface="Arial" charset="0"/>
                <a:cs typeface="宋体" charset="0"/>
                <a:hlinkClick r:id="rId3"/>
              </a:rPr>
              <a:t>10.78.22.223</a:t>
            </a:r>
            <a:endParaRPr lang="en-US" altLang="zh-CN" dirty="0" smtClean="0">
              <a:latin typeface="Arial" charset="0"/>
              <a:cs typeface="宋体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zh-CN" altLang="en-US" dirty="0" smtClean="0">
                <a:latin typeface="Arial" charset="0"/>
                <a:cs typeface="宋体" charset="0"/>
              </a:rPr>
              <a:t>用户名：</a:t>
            </a:r>
            <a:r>
              <a:rPr lang="en-US" altLang="zh-CN" dirty="0" err="1" smtClean="0">
                <a:latin typeface="Arial" charset="0"/>
                <a:cs typeface="宋体" charset="0"/>
              </a:rPr>
              <a:t>fpga</a:t>
            </a:r>
            <a:r>
              <a:rPr lang="zh-CN" altLang="en-US" dirty="0" smtClean="0">
                <a:latin typeface="Arial" charset="0"/>
                <a:cs typeface="宋体" charset="0"/>
              </a:rPr>
              <a:t>，密码：</a:t>
            </a:r>
            <a:r>
              <a:rPr lang="en-US" altLang="zh-CN" dirty="0" err="1" smtClean="0">
                <a:latin typeface="Arial" charset="0"/>
                <a:cs typeface="宋体" charset="0"/>
              </a:rPr>
              <a:t>fpga</a:t>
            </a:r>
            <a:endParaRPr lang="en-US" altLang="zh-CN" dirty="0">
              <a:latin typeface="Arial" charset="0"/>
              <a:cs typeface="宋体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52" y="864252"/>
            <a:ext cx="7724680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Wingdings" charset="0"/>
              <a:buChar char="§"/>
            </a:pPr>
            <a:r>
              <a:rPr lang="zh-CN" altLang="en-US" sz="2800" kern="0" dirty="0" smtClean="0">
                <a:solidFill>
                  <a:srgbClr val="000000"/>
                </a:solidFill>
                <a:cs typeface="宋体" charset="0"/>
              </a:rPr>
              <a:t>平时</a:t>
            </a:r>
            <a:r>
              <a:rPr lang="en-US" altLang="zh-CN" sz="2800" kern="0" dirty="0" smtClean="0">
                <a:solidFill>
                  <a:srgbClr val="000000"/>
                </a:solidFill>
                <a:cs typeface="宋体" charset="0"/>
              </a:rPr>
              <a:t>30%(</a:t>
            </a:r>
            <a:r>
              <a:rPr lang="zh-CN" altLang="en-US" sz="2800" kern="0" dirty="0" smtClean="0">
                <a:solidFill>
                  <a:srgbClr val="000000"/>
                </a:solidFill>
                <a:cs typeface="宋体" charset="0"/>
              </a:rPr>
              <a:t>作业</a:t>
            </a:r>
            <a:r>
              <a:rPr lang="en-US" altLang="zh-CN" sz="2800" kern="0" dirty="0" smtClean="0">
                <a:solidFill>
                  <a:srgbClr val="000000"/>
                </a:solidFill>
                <a:cs typeface="宋体" charset="0"/>
              </a:rPr>
              <a:t>, </a:t>
            </a:r>
            <a:r>
              <a:rPr lang="zh-CN" altLang="en-US" sz="2800" kern="0" dirty="0" smtClean="0">
                <a:solidFill>
                  <a:srgbClr val="000000"/>
                </a:solidFill>
                <a:cs typeface="宋体" charset="0"/>
              </a:rPr>
              <a:t>测验</a:t>
            </a:r>
            <a:r>
              <a:rPr lang="en-US" altLang="zh-CN" sz="2800" kern="0" dirty="0" smtClean="0">
                <a:solidFill>
                  <a:srgbClr val="000000"/>
                </a:solidFill>
                <a:cs typeface="宋体" charset="0"/>
              </a:rPr>
              <a:t>, </a:t>
            </a:r>
            <a:r>
              <a:rPr lang="zh-CN" altLang="en-US" sz="2800" kern="0" dirty="0" smtClean="0">
                <a:solidFill>
                  <a:srgbClr val="000000"/>
                </a:solidFill>
                <a:cs typeface="宋体" charset="0"/>
              </a:rPr>
              <a:t>上课</a:t>
            </a:r>
            <a:r>
              <a:rPr lang="en-US" altLang="zh-CN" sz="2800" kern="0" dirty="0" smtClean="0">
                <a:solidFill>
                  <a:srgbClr val="000000"/>
                </a:solidFill>
                <a:cs typeface="宋体" charset="0"/>
              </a:rPr>
              <a:t>, </a:t>
            </a:r>
            <a:r>
              <a:rPr lang="zh-CN" altLang="en-US" sz="2800" kern="0" dirty="0" smtClean="0">
                <a:solidFill>
                  <a:srgbClr val="000000"/>
                </a:solidFill>
                <a:cs typeface="宋体" charset="0"/>
              </a:rPr>
              <a:t>期中考试</a:t>
            </a:r>
            <a:r>
              <a:rPr lang="en-US" altLang="zh-CN" sz="2800" kern="0" dirty="0" smtClean="0">
                <a:solidFill>
                  <a:srgbClr val="000000"/>
                </a:solidFill>
                <a:cs typeface="宋体" charset="0"/>
              </a:rPr>
              <a:t>10%)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Wingdings" charset="0"/>
              <a:buChar char="§"/>
            </a:pPr>
            <a:r>
              <a:rPr lang="zh-CN" altLang="en-US" sz="2800" kern="0" dirty="0" smtClean="0">
                <a:solidFill>
                  <a:srgbClr val="000000"/>
                </a:solidFill>
                <a:cs typeface="宋体" charset="0"/>
              </a:rPr>
              <a:t>实验</a:t>
            </a:r>
            <a:r>
              <a:rPr lang="en-US" altLang="zh-CN" sz="2800" kern="0" dirty="0" smtClean="0">
                <a:solidFill>
                  <a:srgbClr val="000000"/>
                </a:solidFill>
                <a:cs typeface="宋体" charset="0"/>
              </a:rPr>
              <a:t>20%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Wingdings" charset="0"/>
              <a:buChar char="§"/>
            </a:pPr>
            <a:r>
              <a:rPr lang="zh-CN" altLang="en-US" sz="2800" kern="0" dirty="0" smtClean="0">
                <a:solidFill>
                  <a:srgbClr val="000000"/>
                </a:solidFill>
                <a:cs typeface="宋体" charset="0"/>
              </a:rPr>
              <a:t>期末考试</a:t>
            </a:r>
            <a:r>
              <a:rPr lang="en-US" altLang="zh-CN" sz="2800" kern="0" dirty="0" smtClean="0">
                <a:solidFill>
                  <a:srgbClr val="000000"/>
                </a:solidFill>
                <a:cs typeface="宋体" charset="0"/>
              </a:rPr>
              <a:t>50%</a:t>
            </a:r>
            <a:endParaRPr lang="en-US" altLang="zh-CN" sz="2800" kern="0" dirty="0">
              <a:solidFill>
                <a:srgbClr val="000000"/>
              </a:solidFill>
              <a:cs typeface="宋体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17311" y="2289413"/>
            <a:ext cx="7772400" cy="590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66B5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 Narrow" charset="0"/>
                <a:ea typeface="宋体" charset="0"/>
                <a:cs typeface="宋体" charset="0"/>
              </a:rPr>
              <a:t>课程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66B5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 Narrow" charset="0"/>
                <a:ea typeface="宋体" charset="0"/>
                <a:cs typeface="宋体" charset="0"/>
              </a:rPr>
              <a:t>ftp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66B5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 Narrow" charset="0"/>
                <a:ea typeface="宋体" charset="0"/>
                <a:cs typeface="宋体" charset="0"/>
              </a:rPr>
              <a:t>网站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Arial Narrow" charset="0"/>
              <a:ea typeface="宋体" charset="0"/>
              <a:cs typeface="宋体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49073" y="4077270"/>
            <a:ext cx="7772400" cy="590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66B5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 Narrow" charset="0"/>
                <a:ea typeface="宋体" charset="0"/>
                <a:cs typeface="宋体" charset="0"/>
              </a:rPr>
              <a:t>课程</a:t>
            </a:r>
            <a:r>
              <a:rPr lang="zh-CN" altLang="en-US" sz="3200" b="1" kern="0" noProof="0" dirty="0" smtClean="0">
                <a:solidFill>
                  <a:srgbClr val="C66B5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教师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Arial Narrow" charset="0"/>
              <a:ea typeface="宋体" charset="0"/>
              <a:cs typeface="宋体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1320" y="4740217"/>
            <a:ext cx="8161362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000000"/>
              </a:buClr>
              <a:buSzPct val="100000"/>
              <a:buFont typeface="Wingdings" charset="0"/>
              <a:buChar char="§"/>
            </a:pPr>
            <a:r>
              <a:rPr lang="zh-CN" altLang="en-US" sz="2800" kern="0" dirty="0" smtClean="0">
                <a:solidFill>
                  <a:srgbClr val="000000"/>
                </a:solidFill>
                <a:cs typeface="宋体" charset="0"/>
              </a:rPr>
              <a:t>屈民军，</a:t>
            </a:r>
            <a:r>
              <a:rPr lang="en-US" altLang="zh-CN" sz="2800" kern="0" dirty="0" smtClean="0">
                <a:solidFill>
                  <a:srgbClr val="000000"/>
                </a:solidFill>
                <a:cs typeface="宋体" charset="0"/>
              </a:rPr>
              <a:t>13757162875</a:t>
            </a:r>
            <a:r>
              <a:rPr lang="zh-CN" altLang="en-US" sz="2800" kern="0" dirty="0" smtClean="0">
                <a:solidFill>
                  <a:srgbClr val="000000"/>
                </a:solidFill>
                <a:cs typeface="宋体" charset="0"/>
              </a:rPr>
              <a:t>，</a:t>
            </a:r>
            <a:r>
              <a:rPr lang="en-US" altLang="zh-CN" sz="2800" kern="0" dirty="0" smtClean="0">
                <a:solidFill>
                  <a:srgbClr val="000000"/>
                </a:solidFill>
                <a:cs typeface="宋体" charset="0"/>
              </a:rPr>
              <a:t>quminjun@126.com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71" y="395785"/>
            <a:ext cx="7772400" cy="102746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000" i="0" dirty="0"/>
              <a:t>数字系统</a:t>
            </a:r>
            <a:r>
              <a:rPr lang="en-US" altLang="zh-CN" sz="4000" i="0" dirty="0"/>
              <a:t>-</a:t>
            </a:r>
            <a:r>
              <a:rPr lang="zh-CN" altLang="en-US" sz="4000" i="0" dirty="0"/>
              <a:t>设计抽象级别 </a:t>
            </a:r>
            <a:r>
              <a:rPr lang="zh-CN" altLang="en-US" sz="4000" dirty="0"/>
              <a:t/>
            </a:r>
            <a:br>
              <a:rPr lang="zh-CN" altLang="en-US" sz="4000" dirty="0"/>
            </a:br>
            <a:r>
              <a:rPr lang="en-US" altLang="zh-CN" sz="2400" dirty="0"/>
              <a:t>(Design Abstraction Levels</a:t>
            </a:r>
            <a:r>
              <a:rPr lang="zh-CN" altLang="en-US" sz="2400" dirty="0"/>
              <a:t>）</a:t>
            </a:r>
          </a:p>
        </p:txBody>
      </p:sp>
      <p:grpSp>
        <p:nvGrpSpPr>
          <p:cNvPr id="2053" name="组合 1"/>
          <p:cNvGrpSpPr>
            <a:grpSpLocks/>
          </p:cNvGrpSpPr>
          <p:nvPr/>
        </p:nvGrpSpPr>
        <p:grpSpPr bwMode="auto">
          <a:xfrm>
            <a:off x="849835" y="1550869"/>
            <a:ext cx="6705600" cy="4733925"/>
            <a:chOff x="1219200" y="1219200"/>
            <a:chExt cx="6705600" cy="4732338"/>
          </a:xfrm>
        </p:grpSpPr>
        <p:sp>
          <p:nvSpPr>
            <p:cNvPr id="2054" name="AutoShape 4"/>
            <p:cNvSpPr>
              <a:spLocks noChangeAspect="1" noChangeArrowheads="1" noTextEdit="1"/>
            </p:cNvSpPr>
            <p:nvPr/>
          </p:nvSpPr>
          <p:spPr bwMode="auto">
            <a:xfrm>
              <a:off x="1219200" y="1219200"/>
              <a:ext cx="6705600" cy="4732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" name="Freeform 6"/>
            <p:cNvSpPr>
              <a:spLocks/>
            </p:cNvSpPr>
            <p:nvPr/>
          </p:nvSpPr>
          <p:spPr bwMode="auto">
            <a:xfrm>
              <a:off x="2154238" y="2395538"/>
              <a:ext cx="5673725" cy="3459162"/>
            </a:xfrm>
            <a:custGeom>
              <a:avLst/>
              <a:gdLst>
                <a:gd name="T0" fmla="*/ 2147483647 w 3574"/>
                <a:gd name="T1" fmla="*/ 0 h 2179"/>
                <a:gd name="T2" fmla="*/ 2147483647 w 3574"/>
                <a:gd name="T3" fmla="*/ 2147483647 h 2179"/>
                <a:gd name="T4" fmla="*/ 2147483647 w 3574"/>
                <a:gd name="T5" fmla="*/ 2147483647 h 2179"/>
                <a:gd name="T6" fmla="*/ 2147483647 w 3574"/>
                <a:gd name="T7" fmla="*/ 2147483647 h 2179"/>
                <a:gd name="T8" fmla="*/ 0 w 3574"/>
                <a:gd name="T9" fmla="*/ 2147483647 h 2179"/>
                <a:gd name="T10" fmla="*/ 0 w 3574"/>
                <a:gd name="T11" fmla="*/ 2147483647 h 2179"/>
                <a:gd name="T12" fmla="*/ 0 w 3574"/>
                <a:gd name="T13" fmla="*/ 2147483647 h 2179"/>
                <a:gd name="T14" fmla="*/ 2147483647 w 3574"/>
                <a:gd name="T15" fmla="*/ 2147483647 h 2179"/>
                <a:gd name="T16" fmla="*/ 2147483647 w 3574"/>
                <a:gd name="T17" fmla="*/ 2147483647 h 2179"/>
                <a:gd name="T18" fmla="*/ 2147483647 w 3574"/>
                <a:gd name="T19" fmla="*/ 2147483647 h 2179"/>
                <a:gd name="T20" fmla="*/ 2147483647 w 3574"/>
                <a:gd name="T21" fmla="*/ 2147483647 h 2179"/>
                <a:gd name="T22" fmla="*/ 2147483647 w 3574"/>
                <a:gd name="T23" fmla="*/ 2147483647 h 2179"/>
                <a:gd name="T24" fmla="*/ 2147483647 w 3574"/>
                <a:gd name="T25" fmla="*/ 2147483647 h 2179"/>
                <a:gd name="T26" fmla="*/ 2147483647 w 3574"/>
                <a:gd name="T27" fmla="*/ 2147483647 h 2179"/>
                <a:gd name="T28" fmla="*/ 2147483647 w 3574"/>
                <a:gd name="T29" fmla="*/ 2147483647 h 2179"/>
                <a:gd name="T30" fmla="*/ 2147483647 w 3574"/>
                <a:gd name="T31" fmla="*/ 2147483647 h 2179"/>
                <a:gd name="T32" fmla="*/ 2147483647 w 3574"/>
                <a:gd name="T33" fmla="*/ 2147483647 h 2179"/>
                <a:gd name="T34" fmla="*/ 2147483647 w 3574"/>
                <a:gd name="T35" fmla="*/ 2147483647 h 2179"/>
                <a:gd name="T36" fmla="*/ 2147483647 w 3574"/>
                <a:gd name="T37" fmla="*/ 2147483647 h 2179"/>
                <a:gd name="T38" fmla="*/ 2147483647 w 3574"/>
                <a:gd name="T39" fmla="*/ 2147483647 h 2179"/>
                <a:gd name="T40" fmla="*/ 2147483647 w 3574"/>
                <a:gd name="T41" fmla="*/ 2147483647 h 2179"/>
                <a:gd name="T42" fmla="*/ 2147483647 w 3574"/>
                <a:gd name="T43" fmla="*/ 2147483647 h 2179"/>
                <a:gd name="T44" fmla="*/ 2147483647 w 3574"/>
                <a:gd name="T45" fmla="*/ 0 h 2179"/>
                <a:gd name="T46" fmla="*/ 2147483647 w 3574"/>
                <a:gd name="T47" fmla="*/ 0 h 2179"/>
                <a:gd name="T48" fmla="*/ 2147483647 w 3574"/>
                <a:gd name="T49" fmla="*/ 0 h 217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574" h="2179">
                  <a:moveTo>
                    <a:pt x="138" y="0"/>
                  </a:moveTo>
                  <a:lnTo>
                    <a:pt x="84" y="8"/>
                  </a:lnTo>
                  <a:lnTo>
                    <a:pt x="46" y="39"/>
                  </a:lnTo>
                  <a:lnTo>
                    <a:pt x="16" y="85"/>
                  </a:lnTo>
                  <a:lnTo>
                    <a:pt x="0" y="138"/>
                  </a:lnTo>
                  <a:lnTo>
                    <a:pt x="0" y="1086"/>
                  </a:lnTo>
                  <a:lnTo>
                    <a:pt x="0" y="2041"/>
                  </a:lnTo>
                  <a:lnTo>
                    <a:pt x="16" y="2095"/>
                  </a:lnTo>
                  <a:lnTo>
                    <a:pt x="46" y="2141"/>
                  </a:lnTo>
                  <a:lnTo>
                    <a:pt x="84" y="2171"/>
                  </a:lnTo>
                  <a:lnTo>
                    <a:pt x="138" y="2179"/>
                  </a:lnTo>
                  <a:lnTo>
                    <a:pt x="1783" y="2179"/>
                  </a:lnTo>
                  <a:lnTo>
                    <a:pt x="3436" y="2179"/>
                  </a:lnTo>
                  <a:lnTo>
                    <a:pt x="3490" y="2171"/>
                  </a:lnTo>
                  <a:lnTo>
                    <a:pt x="3528" y="2141"/>
                  </a:lnTo>
                  <a:lnTo>
                    <a:pt x="3558" y="2095"/>
                  </a:lnTo>
                  <a:lnTo>
                    <a:pt x="3574" y="2041"/>
                  </a:lnTo>
                  <a:lnTo>
                    <a:pt x="3574" y="1086"/>
                  </a:lnTo>
                  <a:lnTo>
                    <a:pt x="3574" y="138"/>
                  </a:lnTo>
                  <a:lnTo>
                    <a:pt x="3558" y="85"/>
                  </a:lnTo>
                  <a:lnTo>
                    <a:pt x="3528" y="39"/>
                  </a:lnTo>
                  <a:lnTo>
                    <a:pt x="3490" y="8"/>
                  </a:lnTo>
                  <a:lnTo>
                    <a:pt x="3436" y="0"/>
                  </a:lnTo>
                  <a:lnTo>
                    <a:pt x="1783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7B84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Freeform 7"/>
            <p:cNvSpPr>
              <a:spLocks/>
            </p:cNvSpPr>
            <p:nvPr/>
          </p:nvSpPr>
          <p:spPr bwMode="auto">
            <a:xfrm>
              <a:off x="2154238" y="2395538"/>
              <a:ext cx="5684837" cy="3470275"/>
            </a:xfrm>
            <a:custGeom>
              <a:avLst/>
              <a:gdLst>
                <a:gd name="T0" fmla="*/ 2147483647 w 3581"/>
                <a:gd name="T1" fmla="*/ 2147483647 h 2186"/>
                <a:gd name="T2" fmla="*/ 2147483647 w 3581"/>
                <a:gd name="T3" fmla="*/ 2147483647 h 2186"/>
                <a:gd name="T4" fmla="*/ 2147483647 w 3581"/>
                <a:gd name="T5" fmla="*/ 2147483647 h 2186"/>
                <a:gd name="T6" fmla="*/ 2147483647 w 3581"/>
                <a:gd name="T7" fmla="*/ 2147483647 h 2186"/>
                <a:gd name="T8" fmla="*/ 2147483647 w 3581"/>
                <a:gd name="T9" fmla="*/ 2147483647 h 2186"/>
                <a:gd name="T10" fmla="*/ 2147483647 w 3581"/>
                <a:gd name="T11" fmla="*/ 2147483647 h 2186"/>
                <a:gd name="T12" fmla="*/ 2147483647 w 3581"/>
                <a:gd name="T13" fmla="*/ 2147483647 h 2186"/>
                <a:gd name="T14" fmla="*/ 2147483647 w 3581"/>
                <a:gd name="T15" fmla="*/ 2147483647 h 2186"/>
                <a:gd name="T16" fmla="*/ 2147483647 w 3581"/>
                <a:gd name="T17" fmla="*/ 2147483647 h 2186"/>
                <a:gd name="T18" fmla="*/ 2147483647 w 3581"/>
                <a:gd name="T19" fmla="*/ 2147483647 h 2186"/>
                <a:gd name="T20" fmla="*/ 2147483647 w 3581"/>
                <a:gd name="T21" fmla="*/ 2147483647 h 2186"/>
                <a:gd name="T22" fmla="*/ 2147483647 w 3581"/>
                <a:gd name="T23" fmla="*/ 2147483647 h 2186"/>
                <a:gd name="T24" fmla="*/ 2147483647 w 3581"/>
                <a:gd name="T25" fmla="*/ 2147483647 h 2186"/>
                <a:gd name="T26" fmla="*/ 2147483647 w 3581"/>
                <a:gd name="T27" fmla="*/ 2147483647 h 2186"/>
                <a:gd name="T28" fmla="*/ 2147483647 w 3581"/>
                <a:gd name="T29" fmla="*/ 2147483647 h 2186"/>
                <a:gd name="T30" fmla="*/ 2147483647 w 3581"/>
                <a:gd name="T31" fmla="*/ 2147483647 h 2186"/>
                <a:gd name="T32" fmla="*/ 2147483647 w 3581"/>
                <a:gd name="T33" fmla="*/ 2147483647 h 2186"/>
                <a:gd name="T34" fmla="*/ 2147483647 w 3581"/>
                <a:gd name="T35" fmla="*/ 2147483647 h 2186"/>
                <a:gd name="T36" fmla="*/ 2147483647 w 3581"/>
                <a:gd name="T37" fmla="*/ 2147483647 h 2186"/>
                <a:gd name="T38" fmla="*/ 2147483647 w 3581"/>
                <a:gd name="T39" fmla="*/ 2147483647 h 2186"/>
                <a:gd name="T40" fmla="*/ 2147483647 w 3581"/>
                <a:gd name="T41" fmla="*/ 2147483647 h 2186"/>
                <a:gd name="T42" fmla="*/ 2147483647 w 3581"/>
                <a:gd name="T43" fmla="*/ 2147483647 h 2186"/>
                <a:gd name="T44" fmla="*/ 2147483647 w 3581"/>
                <a:gd name="T45" fmla="*/ 2147483647 h 2186"/>
                <a:gd name="T46" fmla="*/ 2147483647 w 3581"/>
                <a:gd name="T47" fmla="*/ 2147483647 h 2186"/>
                <a:gd name="T48" fmla="*/ 2147483647 w 3581"/>
                <a:gd name="T49" fmla="*/ 0 h 2186"/>
                <a:gd name="T50" fmla="*/ 2147483647 w 3581"/>
                <a:gd name="T51" fmla="*/ 0 h 2186"/>
                <a:gd name="T52" fmla="*/ 2147483647 w 3581"/>
                <a:gd name="T53" fmla="*/ 2147483647 h 2186"/>
                <a:gd name="T54" fmla="*/ 2147483647 w 3581"/>
                <a:gd name="T55" fmla="*/ 2147483647 h 2186"/>
                <a:gd name="T56" fmla="*/ 2147483647 w 3581"/>
                <a:gd name="T57" fmla="*/ 2147483647 h 2186"/>
                <a:gd name="T58" fmla="*/ 2147483647 w 3581"/>
                <a:gd name="T59" fmla="*/ 2147483647 h 2186"/>
                <a:gd name="T60" fmla="*/ 2147483647 w 3581"/>
                <a:gd name="T61" fmla="*/ 2147483647 h 2186"/>
                <a:gd name="T62" fmla="*/ 2147483647 w 3581"/>
                <a:gd name="T63" fmla="*/ 2147483647 h 2186"/>
                <a:gd name="T64" fmla="*/ 2147483647 w 3581"/>
                <a:gd name="T65" fmla="*/ 2147483647 h 2186"/>
                <a:gd name="T66" fmla="*/ 2147483647 w 3581"/>
                <a:gd name="T67" fmla="*/ 2147483647 h 2186"/>
                <a:gd name="T68" fmla="*/ 2147483647 w 3581"/>
                <a:gd name="T69" fmla="*/ 2147483647 h 2186"/>
                <a:gd name="T70" fmla="*/ 2147483647 w 3581"/>
                <a:gd name="T71" fmla="*/ 2147483647 h 2186"/>
                <a:gd name="T72" fmla="*/ 2147483647 w 3581"/>
                <a:gd name="T73" fmla="*/ 2147483647 h 2186"/>
                <a:gd name="T74" fmla="*/ 2147483647 w 3581"/>
                <a:gd name="T75" fmla="*/ 2147483647 h 2186"/>
                <a:gd name="T76" fmla="*/ 2147483647 w 3581"/>
                <a:gd name="T77" fmla="*/ 2147483647 h 2186"/>
                <a:gd name="T78" fmla="*/ 2147483647 w 3581"/>
                <a:gd name="T79" fmla="*/ 2147483647 h 2186"/>
                <a:gd name="T80" fmla="*/ 2147483647 w 3581"/>
                <a:gd name="T81" fmla="*/ 2147483647 h 2186"/>
                <a:gd name="T82" fmla="*/ 0 w 3581"/>
                <a:gd name="T83" fmla="*/ 2147483647 h 2186"/>
                <a:gd name="T84" fmla="*/ 0 w 3581"/>
                <a:gd name="T85" fmla="*/ 2147483647 h 2186"/>
                <a:gd name="T86" fmla="*/ 0 w 3581"/>
                <a:gd name="T87" fmla="*/ 2147483647 h 2186"/>
                <a:gd name="T88" fmla="*/ 2147483647 w 3581"/>
                <a:gd name="T89" fmla="*/ 2147483647 h 2186"/>
                <a:gd name="T90" fmla="*/ 2147483647 w 3581"/>
                <a:gd name="T91" fmla="*/ 2147483647 h 2186"/>
                <a:gd name="T92" fmla="*/ 2147483647 w 3581"/>
                <a:gd name="T93" fmla="*/ 2147483647 h 2186"/>
                <a:gd name="T94" fmla="*/ 2147483647 w 3581"/>
                <a:gd name="T95" fmla="*/ 0 h 218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581" h="2186">
                  <a:moveTo>
                    <a:pt x="138" y="8"/>
                  </a:moveTo>
                  <a:lnTo>
                    <a:pt x="84" y="16"/>
                  </a:lnTo>
                  <a:lnTo>
                    <a:pt x="92" y="16"/>
                  </a:lnTo>
                  <a:lnTo>
                    <a:pt x="54" y="46"/>
                  </a:lnTo>
                  <a:lnTo>
                    <a:pt x="23" y="92"/>
                  </a:lnTo>
                  <a:lnTo>
                    <a:pt x="23" y="85"/>
                  </a:lnTo>
                  <a:lnTo>
                    <a:pt x="8" y="138"/>
                  </a:lnTo>
                  <a:lnTo>
                    <a:pt x="8" y="1086"/>
                  </a:lnTo>
                  <a:lnTo>
                    <a:pt x="8" y="2041"/>
                  </a:lnTo>
                  <a:lnTo>
                    <a:pt x="23" y="2095"/>
                  </a:lnTo>
                  <a:lnTo>
                    <a:pt x="54" y="2141"/>
                  </a:lnTo>
                  <a:lnTo>
                    <a:pt x="92" y="2171"/>
                  </a:lnTo>
                  <a:lnTo>
                    <a:pt x="84" y="2171"/>
                  </a:lnTo>
                  <a:lnTo>
                    <a:pt x="138" y="2179"/>
                  </a:lnTo>
                  <a:lnTo>
                    <a:pt x="1783" y="2179"/>
                  </a:lnTo>
                  <a:lnTo>
                    <a:pt x="3436" y="2179"/>
                  </a:lnTo>
                  <a:lnTo>
                    <a:pt x="3490" y="2171"/>
                  </a:lnTo>
                  <a:lnTo>
                    <a:pt x="3528" y="2141"/>
                  </a:lnTo>
                  <a:lnTo>
                    <a:pt x="3558" y="2095"/>
                  </a:lnTo>
                  <a:lnTo>
                    <a:pt x="3574" y="2041"/>
                  </a:lnTo>
                  <a:lnTo>
                    <a:pt x="3574" y="1086"/>
                  </a:lnTo>
                  <a:lnTo>
                    <a:pt x="3574" y="138"/>
                  </a:lnTo>
                  <a:lnTo>
                    <a:pt x="3558" y="85"/>
                  </a:lnTo>
                  <a:lnTo>
                    <a:pt x="3558" y="92"/>
                  </a:lnTo>
                  <a:lnTo>
                    <a:pt x="3528" y="46"/>
                  </a:lnTo>
                  <a:lnTo>
                    <a:pt x="3490" y="16"/>
                  </a:lnTo>
                  <a:lnTo>
                    <a:pt x="3436" y="8"/>
                  </a:lnTo>
                  <a:lnTo>
                    <a:pt x="1783" y="8"/>
                  </a:lnTo>
                  <a:lnTo>
                    <a:pt x="138" y="8"/>
                  </a:lnTo>
                  <a:lnTo>
                    <a:pt x="138" y="0"/>
                  </a:lnTo>
                  <a:lnTo>
                    <a:pt x="1783" y="0"/>
                  </a:lnTo>
                  <a:lnTo>
                    <a:pt x="3436" y="0"/>
                  </a:lnTo>
                  <a:lnTo>
                    <a:pt x="3490" y="8"/>
                  </a:lnTo>
                  <a:lnTo>
                    <a:pt x="3497" y="8"/>
                  </a:lnTo>
                  <a:lnTo>
                    <a:pt x="3536" y="39"/>
                  </a:lnTo>
                  <a:lnTo>
                    <a:pt x="3566" y="85"/>
                  </a:lnTo>
                  <a:lnTo>
                    <a:pt x="3581" y="138"/>
                  </a:lnTo>
                  <a:lnTo>
                    <a:pt x="3581" y="1086"/>
                  </a:lnTo>
                  <a:lnTo>
                    <a:pt x="3581" y="2041"/>
                  </a:lnTo>
                  <a:lnTo>
                    <a:pt x="3566" y="2095"/>
                  </a:lnTo>
                  <a:lnTo>
                    <a:pt x="3566" y="2102"/>
                  </a:lnTo>
                  <a:lnTo>
                    <a:pt x="3536" y="2148"/>
                  </a:lnTo>
                  <a:lnTo>
                    <a:pt x="3497" y="2179"/>
                  </a:lnTo>
                  <a:lnTo>
                    <a:pt x="3490" y="2179"/>
                  </a:lnTo>
                  <a:lnTo>
                    <a:pt x="3436" y="2186"/>
                  </a:lnTo>
                  <a:lnTo>
                    <a:pt x="1783" y="2186"/>
                  </a:lnTo>
                  <a:lnTo>
                    <a:pt x="138" y="2186"/>
                  </a:lnTo>
                  <a:lnTo>
                    <a:pt x="84" y="2179"/>
                  </a:lnTo>
                  <a:lnTo>
                    <a:pt x="46" y="2148"/>
                  </a:lnTo>
                  <a:lnTo>
                    <a:pt x="16" y="2102"/>
                  </a:lnTo>
                  <a:lnTo>
                    <a:pt x="16" y="2095"/>
                  </a:lnTo>
                  <a:lnTo>
                    <a:pt x="0" y="2041"/>
                  </a:lnTo>
                  <a:lnTo>
                    <a:pt x="0" y="1086"/>
                  </a:lnTo>
                  <a:lnTo>
                    <a:pt x="0" y="138"/>
                  </a:lnTo>
                  <a:lnTo>
                    <a:pt x="16" y="85"/>
                  </a:lnTo>
                  <a:lnTo>
                    <a:pt x="46" y="39"/>
                  </a:lnTo>
                  <a:lnTo>
                    <a:pt x="84" y="8"/>
                  </a:lnTo>
                  <a:lnTo>
                    <a:pt x="138" y="0"/>
                  </a:lnTo>
                  <a:lnTo>
                    <a:pt x="138" y="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" name="Freeform 8"/>
            <p:cNvSpPr>
              <a:spLocks/>
            </p:cNvSpPr>
            <p:nvPr/>
          </p:nvSpPr>
          <p:spPr bwMode="auto">
            <a:xfrm>
              <a:off x="2373313" y="2395538"/>
              <a:ext cx="1587" cy="12700"/>
            </a:xfrm>
            <a:custGeom>
              <a:avLst/>
              <a:gdLst>
                <a:gd name="T0" fmla="*/ 0 w 1587"/>
                <a:gd name="T1" fmla="*/ 2147483647 h 8"/>
                <a:gd name="T2" fmla="*/ 0 w 1587"/>
                <a:gd name="T3" fmla="*/ 2147483647 h 8"/>
                <a:gd name="T4" fmla="*/ 0 w 1587"/>
                <a:gd name="T5" fmla="*/ 2147483647 h 8"/>
                <a:gd name="T6" fmla="*/ 0 w 1587"/>
                <a:gd name="T7" fmla="*/ 0 h 8"/>
                <a:gd name="T8" fmla="*/ 0 w 1587"/>
                <a:gd name="T9" fmla="*/ 0 h 8"/>
                <a:gd name="T10" fmla="*/ 0 w 1587"/>
                <a:gd name="T11" fmla="*/ 0 h 8"/>
                <a:gd name="T12" fmla="*/ 0 w 1587"/>
                <a:gd name="T13" fmla="*/ 2147483647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87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Freeform 9"/>
            <p:cNvSpPr>
              <a:spLocks/>
            </p:cNvSpPr>
            <p:nvPr/>
          </p:nvSpPr>
          <p:spPr bwMode="auto">
            <a:xfrm>
              <a:off x="3224213" y="3281363"/>
              <a:ext cx="4614862" cy="2597150"/>
            </a:xfrm>
            <a:custGeom>
              <a:avLst/>
              <a:gdLst>
                <a:gd name="T0" fmla="*/ 2147483647 w 2907"/>
                <a:gd name="T1" fmla="*/ 0 h 1636"/>
                <a:gd name="T2" fmla="*/ 2147483647 w 2907"/>
                <a:gd name="T3" fmla="*/ 2147483647 h 1636"/>
                <a:gd name="T4" fmla="*/ 2147483647 w 2907"/>
                <a:gd name="T5" fmla="*/ 2147483647 h 1636"/>
                <a:gd name="T6" fmla="*/ 2147483647 w 2907"/>
                <a:gd name="T7" fmla="*/ 2147483647 h 1636"/>
                <a:gd name="T8" fmla="*/ 0 w 2907"/>
                <a:gd name="T9" fmla="*/ 2147483647 h 1636"/>
                <a:gd name="T10" fmla="*/ 0 w 2907"/>
                <a:gd name="T11" fmla="*/ 2147483647 h 1636"/>
                <a:gd name="T12" fmla="*/ 0 w 2907"/>
                <a:gd name="T13" fmla="*/ 2147483647 h 1636"/>
                <a:gd name="T14" fmla="*/ 2147483647 w 2907"/>
                <a:gd name="T15" fmla="*/ 2147483647 h 1636"/>
                <a:gd name="T16" fmla="*/ 2147483647 w 2907"/>
                <a:gd name="T17" fmla="*/ 2147483647 h 1636"/>
                <a:gd name="T18" fmla="*/ 2147483647 w 2907"/>
                <a:gd name="T19" fmla="*/ 2147483647 h 1636"/>
                <a:gd name="T20" fmla="*/ 2147483647 w 2907"/>
                <a:gd name="T21" fmla="*/ 2147483647 h 1636"/>
                <a:gd name="T22" fmla="*/ 2147483647 w 2907"/>
                <a:gd name="T23" fmla="*/ 2147483647 h 1636"/>
                <a:gd name="T24" fmla="*/ 2147483647 w 2907"/>
                <a:gd name="T25" fmla="*/ 2147483647 h 1636"/>
                <a:gd name="T26" fmla="*/ 2147483647 w 2907"/>
                <a:gd name="T27" fmla="*/ 2147483647 h 1636"/>
                <a:gd name="T28" fmla="*/ 2147483647 w 2907"/>
                <a:gd name="T29" fmla="*/ 2147483647 h 1636"/>
                <a:gd name="T30" fmla="*/ 2147483647 w 2907"/>
                <a:gd name="T31" fmla="*/ 2147483647 h 1636"/>
                <a:gd name="T32" fmla="*/ 2147483647 w 2907"/>
                <a:gd name="T33" fmla="*/ 2147483647 h 1636"/>
                <a:gd name="T34" fmla="*/ 2147483647 w 2907"/>
                <a:gd name="T35" fmla="*/ 2147483647 h 1636"/>
                <a:gd name="T36" fmla="*/ 2147483647 w 2907"/>
                <a:gd name="T37" fmla="*/ 2147483647 h 1636"/>
                <a:gd name="T38" fmla="*/ 2147483647 w 2907"/>
                <a:gd name="T39" fmla="*/ 2147483647 h 1636"/>
                <a:gd name="T40" fmla="*/ 2147483647 w 2907"/>
                <a:gd name="T41" fmla="*/ 2147483647 h 1636"/>
                <a:gd name="T42" fmla="*/ 2147483647 w 2907"/>
                <a:gd name="T43" fmla="*/ 2147483647 h 1636"/>
                <a:gd name="T44" fmla="*/ 2147483647 w 2907"/>
                <a:gd name="T45" fmla="*/ 0 h 1636"/>
                <a:gd name="T46" fmla="*/ 2147483647 w 2907"/>
                <a:gd name="T47" fmla="*/ 0 h 1636"/>
                <a:gd name="T48" fmla="*/ 2147483647 w 2907"/>
                <a:gd name="T49" fmla="*/ 0 h 16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907" h="1636">
                  <a:moveTo>
                    <a:pt x="137" y="0"/>
                  </a:moveTo>
                  <a:lnTo>
                    <a:pt x="84" y="8"/>
                  </a:lnTo>
                  <a:lnTo>
                    <a:pt x="38" y="39"/>
                  </a:lnTo>
                  <a:lnTo>
                    <a:pt x="7" y="84"/>
                  </a:lnTo>
                  <a:lnTo>
                    <a:pt x="0" y="138"/>
                  </a:lnTo>
                  <a:lnTo>
                    <a:pt x="0" y="818"/>
                  </a:lnTo>
                  <a:lnTo>
                    <a:pt x="0" y="1499"/>
                  </a:lnTo>
                  <a:lnTo>
                    <a:pt x="7" y="1552"/>
                  </a:lnTo>
                  <a:lnTo>
                    <a:pt x="38" y="1590"/>
                  </a:lnTo>
                  <a:lnTo>
                    <a:pt x="84" y="1621"/>
                  </a:lnTo>
                  <a:lnTo>
                    <a:pt x="137" y="1636"/>
                  </a:lnTo>
                  <a:lnTo>
                    <a:pt x="1454" y="1636"/>
                  </a:lnTo>
                  <a:lnTo>
                    <a:pt x="2770" y="1636"/>
                  </a:lnTo>
                  <a:lnTo>
                    <a:pt x="2823" y="1621"/>
                  </a:lnTo>
                  <a:lnTo>
                    <a:pt x="2862" y="1590"/>
                  </a:lnTo>
                  <a:lnTo>
                    <a:pt x="2892" y="1552"/>
                  </a:lnTo>
                  <a:lnTo>
                    <a:pt x="2907" y="1499"/>
                  </a:lnTo>
                  <a:lnTo>
                    <a:pt x="2907" y="818"/>
                  </a:lnTo>
                  <a:lnTo>
                    <a:pt x="2907" y="138"/>
                  </a:lnTo>
                  <a:lnTo>
                    <a:pt x="2892" y="84"/>
                  </a:lnTo>
                  <a:lnTo>
                    <a:pt x="2862" y="39"/>
                  </a:lnTo>
                  <a:lnTo>
                    <a:pt x="2823" y="8"/>
                  </a:lnTo>
                  <a:lnTo>
                    <a:pt x="2770" y="0"/>
                  </a:lnTo>
                  <a:lnTo>
                    <a:pt x="1454" y="0"/>
                  </a:lnTo>
                  <a:lnTo>
                    <a:pt x="137" y="0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Freeform 10"/>
            <p:cNvSpPr>
              <a:spLocks/>
            </p:cNvSpPr>
            <p:nvPr/>
          </p:nvSpPr>
          <p:spPr bwMode="auto">
            <a:xfrm>
              <a:off x="3224213" y="3281363"/>
              <a:ext cx="4627562" cy="2609850"/>
            </a:xfrm>
            <a:custGeom>
              <a:avLst/>
              <a:gdLst>
                <a:gd name="T0" fmla="*/ 2147483647 w 2915"/>
                <a:gd name="T1" fmla="*/ 2147483647 h 1644"/>
                <a:gd name="T2" fmla="*/ 2147483647 w 2915"/>
                <a:gd name="T3" fmla="*/ 2147483647 h 1644"/>
                <a:gd name="T4" fmla="*/ 2147483647 w 2915"/>
                <a:gd name="T5" fmla="*/ 2147483647 h 1644"/>
                <a:gd name="T6" fmla="*/ 2147483647 w 2915"/>
                <a:gd name="T7" fmla="*/ 2147483647 h 1644"/>
                <a:gd name="T8" fmla="*/ 2147483647 w 2915"/>
                <a:gd name="T9" fmla="*/ 2147483647 h 1644"/>
                <a:gd name="T10" fmla="*/ 2147483647 w 2915"/>
                <a:gd name="T11" fmla="*/ 2147483647 h 1644"/>
                <a:gd name="T12" fmla="*/ 2147483647 w 2915"/>
                <a:gd name="T13" fmla="*/ 2147483647 h 1644"/>
                <a:gd name="T14" fmla="*/ 2147483647 w 2915"/>
                <a:gd name="T15" fmla="*/ 2147483647 h 1644"/>
                <a:gd name="T16" fmla="*/ 2147483647 w 2915"/>
                <a:gd name="T17" fmla="*/ 2147483647 h 1644"/>
                <a:gd name="T18" fmla="*/ 2147483647 w 2915"/>
                <a:gd name="T19" fmla="*/ 2147483647 h 1644"/>
                <a:gd name="T20" fmla="*/ 2147483647 w 2915"/>
                <a:gd name="T21" fmla="*/ 2147483647 h 1644"/>
                <a:gd name="T22" fmla="*/ 2147483647 w 2915"/>
                <a:gd name="T23" fmla="*/ 2147483647 h 1644"/>
                <a:gd name="T24" fmla="*/ 2147483647 w 2915"/>
                <a:gd name="T25" fmla="*/ 2147483647 h 1644"/>
                <a:gd name="T26" fmla="*/ 2147483647 w 2915"/>
                <a:gd name="T27" fmla="*/ 2147483647 h 1644"/>
                <a:gd name="T28" fmla="*/ 2147483647 w 2915"/>
                <a:gd name="T29" fmla="*/ 2147483647 h 1644"/>
                <a:gd name="T30" fmla="*/ 2147483647 w 2915"/>
                <a:gd name="T31" fmla="*/ 2147483647 h 1644"/>
                <a:gd name="T32" fmla="*/ 2147483647 w 2915"/>
                <a:gd name="T33" fmla="*/ 2147483647 h 1644"/>
                <a:gd name="T34" fmla="*/ 2147483647 w 2915"/>
                <a:gd name="T35" fmla="*/ 2147483647 h 1644"/>
                <a:gd name="T36" fmla="*/ 2147483647 w 2915"/>
                <a:gd name="T37" fmla="*/ 2147483647 h 1644"/>
                <a:gd name="T38" fmla="*/ 2147483647 w 2915"/>
                <a:gd name="T39" fmla="*/ 2147483647 h 1644"/>
                <a:gd name="T40" fmla="*/ 2147483647 w 2915"/>
                <a:gd name="T41" fmla="*/ 2147483647 h 1644"/>
                <a:gd name="T42" fmla="*/ 2147483647 w 2915"/>
                <a:gd name="T43" fmla="*/ 2147483647 h 1644"/>
                <a:gd name="T44" fmla="*/ 2147483647 w 2915"/>
                <a:gd name="T45" fmla="*/ 2147483647 h 1644"/>
                <a:gd name="T46" fmla="*/ 2147483647 w 2915"/>
                <a:gd name="T47" fmla="*/ 2147483647 h 1644"/>
                <a:gd name="T48" fmla="*/ 2147483647 w 2915"/>
                <a:gd name="T49" fmla="*/ 0 h 1644"/>
                <a:gd name="T50" fmla="*/ 2147483647 w 2915"/>
                <a:gd name="T51" fmla="*/ 0 h 1644"/>
                <a:gd name="T52" fmla="*/ 2147483647 w 2915"/>
                <a:gd name="T53" fmla="*/ 2147483647 h 1644"/>
                <a:gd name="T54" fmla="*/ 2147483647 w 2915"/>
                <a:gd name="T55" fmla="*/ 2147483647 h 1644"/>
                <a:gd name="T56" fmla="*/ 2147483647 w 2915"/>
                <a:gd name="T57" fmla="*/ 2147483647 h 1644"/>
                <a:gd name="T58" fmla="*/ 2147483647 w 2915"/>
                <a:gd name="T59" fmla="*/ 2147483647 h 1644"/>
                <a:gd name="T60" fmla="*/ 2147483647 w 2915"/>
                <a:gd name="T61" fmla="*/ 2147483647 h 1644"/>
                <a:gd name="T62" fmla="*/ 2147483647 w 2915"/>
                <a:gd name="T63" fmla="*/ 2147483647 h 1644"/>
                <a:gd name="T64" fmla="*/ 2147483647 w 2915"/>
                <a:gd name="T65" fmla="*/ 2147483647 h 1644"/>
                <a:gd name="T66" fmla="*/ 2147483647 w 2915"/>
                <a:gd name="T67" fmla="*/ 2147483647 h 1644"/>
                <a:gd name="T68" fmla="*/ 2147483647 w 2915"/>
                <a:gd name="T69" fmla="*/ 2147483647 h 1644"/>
                <a:gd name="T70" fmla="*/ 2147483647 w 2915"/>
                <a:gd name="T71" fmla="*/ 2147483647 h 1644"/>
                <a:gd name="T72" fmla="*/ 2147483647 w 2915"/>
                <a:gd name="T73" fmla="*/ 2147483647 h 1644"/>
                <a:gd name="T74" fmla="*/ 2147483647 w 2915"/>
                <a:gd name="T75" fmla="*/ 2147483647 h 1644"/>
                <a:gd name="T76" fmla="*/ 2147483647 w 2915"/>
                <a:gd name="T77" fmla="*/ 2147483647 h 1644"/>
                <a:gd name="T78" fmla="*/ 2147483647 w 2915"/>
                <a:gd name="T79" fmla="*/ 2147483647 h 1644"/>
                <a:gd name="T80" fmla="*/ 2147483647 w 2915"/>
                <a:gd name="T81" fmla="*/ 2147483647 h 1644"/>
                <a:gd name="T82" fmla="*/ 0 w 2915"/>
                <a:gd name="T83" fmla="*/ 2147483647 h 1644"/>
                <a:gd name="T84" fmla="*/ 0 w 2915"/>
                <a:gd name="T85" fmla="*/ 2147483647 h 1644"/>
                <a:gd name="T86" fmla="*/ 0 w 2915"/>
                <a:gd name="T87" fmla="*/ 2147483647 h 1644"/>
                <a:gd name="T88" fmla="*/ 2147483647 w 2915"/>
                <a:gd name="T89" fmla="*/ 2147483647 h 1644"/>
                <a:gd name="T90" fmla="*/ 2147483647 w 2915"/>
                <a:gd name="T91" fmla="*/ 2147483647 h 1644"/>
                <a:gd name="T92" fmla="*/ 2147483647 w 2915"/>
                <a:gd name="T93" fmla="*/ 2147483647 h 1644"/>
                <a:gd name="T94" fmla="*/ 2147483647 w 2915"/>
                <a:gd name="T95" fmla="*/ 0 h 164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915" h="1644">
                  <a:moveTo>
                    <a:pt x="137" y="8"/>
                  </a:moveTo>
                  <a:lnTo>
                    <a:pt x="84" y="16"/>
                  </a:lnTo>
                  <a:lnTo>
                    <a:pt x="91" y="16"/>
                  </a:lnTo>
                  <a:lnTo>
                    <a:pt x="46" y="46"/>
                  </a:lnTo>
                  <a:lnTo>
                    <a:pt x="15" y="92"/>
                  </a:lnTo>
                  <a:lnTo>
                    <a:pt x="15" y="84"/>
                  </a:lnTo>
                  <a:lnTo>
                    <a:pt x="7" y="138"/>
                  </a:lnTo>
                  <a:lnTo>
                    <a:pt x="7" y="818"/>
                  </a:lnTo>
                  <a:lnTo>
                    <a:pt x="7" y="1499"/>
                  </a:lnTo>
                  <a:lnTo>
                    <a:pt x="15" y="1552"/>
                  </a:lnTo>
                  <a:lnTo>
                    <a:pt x="46" y="1590"/>
                  </a:lnTo>
                  <a:lnTo>
                    <a:pt x="91" y="1621"/>
                  </a:lnTo>
                  <a:lnTo>
                    <a:pt x="84" y="1621"/>
                  </a:lnTo>
                  <a:lnTo>
                    <a:pt x="137" y="1636"/>
                  </a:lnTo>
                  <a:lnTo>
                    <a:pt x="1454" y="1636"/>
                  </a:lnTo>
                  <a:lnTo>
                    <a:pt x="2770" y="1636"/>
                  </a:lnTo>
                  <a:lnTo>
                    <a:pt x="2823" y="1621"/>
                  </a:lnTo>
                  <a:lnTo>
                    <a:pt x="2862" y="1590"/>
                  </a:lnTo>
                  <a:lnTo>
                    <a:pt x="2892" y="1552"/>
                  </a:lnTo>
                  <a:lnTo>
                    <a:pt x="2907" y="1499"/>
                  </a:lnTo>
                  <a:lnTo>
                    <a:pt x="2907" y="818"/>
                  </a:lnTo>
                  <a:lnTo>
                    <a:pt x="2907" y="138"/>
                  </a:lnTo>
                  <a:lnTo>
                    <a:pt x="2892" y="84"/>
                  </a:lnTo>
                  <a:lnTo>
                    <a:pt x="2892" y="92"/>
                  </a:lnTo>
                  <a:lnTo>
                    <a:pt x="2862" y="46"/>
                  </a:lnTo>
                  <a:lnTo>
                    <a:pt x="2823" y="16"/>
                  </a:lnTo>
                  <a:lnTo>
                    <a:pt x="2770" y="8"/>
                  </a:lnTo>
                  <a:lnTo>
                    <a:pt x="1454" y="8"/>
                  </a:lnTo>
                  <a:lnTo>
                    <a:pt x="137" y="8"/>
                  </a:lnTo>
                  <a:lnTo>
                    <a:pt x="137" y="0"/>
                  </a:lnTo>
                  <a:lnTo>
                    <a:pt x="1454" y="0"/>
                  </a:lnTo>
                  <a:lnTo>
                    <a:pt x="2770" y="0"/>
                  </a:lnTo>
                  <a:lnTo>
                    <a:pt x="2823" y="8"/>
                  </a:lnTo>
                  <a:lnTo>
                    <a:pt x="2831" y="8"/>
                  </a:lnTo>
                  <a:lnTo>
                    <a:pt x="2869" y="39"/>
                  </a:lnTo>
                  <a:lnTo>
                    <a:pt x="2900" y="84"/>
                  </a:lnTo>
                  <a:lnTo>
                    <a:pt x="2915" y="138"/>
                  </a:lnTo>
                  <a:lnTo>
                    <a:pt x="2915" y="818"/>
                  </a:lnTo>
                  <a:lnTo>
                    <a:pt x="2915" y="1499"/>
                  </a:lnTo>
                  <a:lnTo>
                    <a:pt x="2900" y="1552"/>
                  </a:lnTo>
                  <a:lnTo>
                    <a:pt x="2900" y="1560"/>
                  </a:lnTo>
                  <a:lnTo>
                    <a:pt x="2869" y="1598"/>
                  </a:lnTo>
                  <a:lnTo>
                    <a:pt x="2831" y="1628"/>
                  </a:lnTo>
                  <a:lnTo>
                    <a:pt x="2823" y="1628"/>
                  </a:lnTo>
                  <a:lnTo>
                    <a:pt x="2770" y="1644"/>
                  </a:lnTo>
                  <a:lnTo>
                    <a:pt x="1454" y="1644"/>
                  </a:lnTo>
                  <a:lnTo>
                    <a:pt x="137" y="1644"/>
                  </a:lnTo>
                  <a:lnTo>
                    <a:pt x="84" y="1628"/>
                  </a:lnTo>
                  <a:lnTo>
                    <a:pt x="38" y="1598"/>
                  </a:lnTo>
                  <a:lnTo>
                    <a:pt x="7" y="1560"/>
                  </a:lnTo>
                  <a:lnTo>
                    <a:pt x="7" y="1552"/>
                  </a:lnTo>
                  <a:lnTo>
                    <a:pt x="0" y="1499"/>
                  </a:lnTo>
                  <a:lnTo>
                    <a:pt x="0" y="818"/>
                  </a:lnTo>
                  <a:lnTo>
                    <a:pt x="0" y="138"/>
                  </a:lnTo>
                  <a:lnTo>
                    <a:pt x="7" y="84"/>
                  </a:lnTo>
                  <a:lnTo>
                    <a:pt x="38" y="39"/>
                  </a:lnTo>
                  <a:lnTo>
                    <a:pt x="84" y="8"/>
                  </a:lnTo>
                  <a:lnTo>
                    <a:pt x="137" y="0"/>
                  </a:lnTo>
                  <a:lnTo>
                    <a:pt x="137" y="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Freeform 11"/>
            <p:cNvSpPr>
              <a:spLocks/>
            </p:cNvSpPr>
            <p:nvPr/>
          </p:nvSpPr>
          <p:spPr bwMode="auto">
            <a:xfrm>
              <a:off x="3441700" y="3281363"/>
              <a:ext cx="1588" cy="12700"/>
            </a:xfrm>
            <a:custGeom>
              <a:avLst/>
              <a:gdLst>
                <a:gd name="T0" fmla="*/ 0 w 1588"/>
                <a:gd name="T1" fmla="*/ 2147483647 h 8"/>
                <a:gd name="T2" fmla="*/ 0 w 1588"/>
                <a:gd name="T3" fmla="*/ 2147483647 h 8"/>
                <a:gd name="T4" fmla="*/ 0 w 1588"/>
                <a:gd name="T5" fmla="*/ 2147483647 h 8"/>
                <a:gd name="T6" fmla="*/ 0 w 1588"/>
                <a:gd name="T7" fmla="*/ 0 h 8"/>
                <a:gd name="T8" fmla="*/ 0 w 1588"/>
                <a:gd name="T9" fmla="*/ 0 h 8"/>
                <a:gd name="T10" fmla="*/ 0 w 1588"/>
                <a:gd name="T11" fmla="*/ 0 h 8"/>
                <a:gd name="T12" fmla="*/ 0 w 1588"/>
                <a:gd name="T13" fmla="*/ 2147483647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8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Freeform 12"/>
            <p:cNvSpPr>
              <a:spLocks/>
            </p:cNvSpPr>
            <p:nvPr/>
          </p:nvSpPr>
          <p:spPr bwMode="auto">
            <a:xfrm>
              <a:off x="4352925" y="3876675"/>
              <a:ext cx="3486150" cy="2001838"/>
            </a:xfrm>
            <a:custGeom>
              <a:avLst/>
              <a:gdLst>
                <a:gd name="T0" fmla="*/ 2147483647 w 2196"/>
                <a:gd name="T1" fmla="*/ 0 h 1261"/>
                <a:gd name="T2" fmla="*/ 2147483647 w 2196"/>
                <a:gd name="T3" fmla="*/ 2147483647 h 1261"/>
                <a:gd name="T4" fmla="*/ 2147483647 w 2196"/>
                <a:gd name="T5" fmla="*/ 2147483647 h 1261"/>
                <a:gd name="T6" fmla="*/ 2147483647 w 2196"/>
                <a:gd name="T7" fmla="*/ 2147483647 h 1261"/>
                <a:gd name="T8" fmla="*/ 0 w 2196"/>
                <a:gd name="T9" fmla="*/ 2147483647 h 1261"/>
                <a:gd name="T10" fmla="*/ 0 w 2196"/>
                <a:gd name="T11" fmla="*/ 2147483647 h 1261"/>
                <a:gd name="T12" fmla="*/ 0 w 2196"/>
                <a:gd name="T13" fmla="*/ 2147483647 h 1261"/>
                <a:gd name="T14" fmla="*/ 2147483647 w 2196"/>
                <a:gd name="T15" fmla="*/ 2147483647 h 1261"/>
                <a:gd name="T16" fmla="*/ 2147483647 w 2196"/>
                <a:gd name="T17" fmla="*/ 2147483647 h 1261"/>
                <a:gd name="T18" fmla="*/ 2147483647 w 2196"/>
                <a:gd name="T19" fmla="*/ 2147483647 h 1261"/>
                <a:gd name="T20" fmla="*/ 2147483647 w 2196"/>
                <a:gd name="T21" fmla="*/ 2147483647 h 1261"/>
                <a:gd name="T22" fmla="*/ 2147483647 w 2196"/>
                <a:gd name="T23" fmla="*/ 2147483647 h 1261"/>
                <a:gd name="T24" fmla="*/ 2147483647 w 2196"/>
                <a:gd name="T25" fmla="*/ 2147483647 h 1261"/>
                <a:gd name="T26" fmla="*/ 2147483647 w 2196"/>
                <a:gd name="T27" fmla="*/ 2147483647 h 1261"/>
                <a:gd name="T28" fmla="*/ 2147483647 w 2196"/>
                <a:gd name="T29" fmla="*/ 2147483647 h 1261"/>
                <a:gd name="T30" fmla="*/ 2147483647 w 2196"/>
                <a:gd name="T31" fmla="*/ 2147483647 h 1261"/>
                <a:gd name="T32" fmla="*/ 2147483647 w 2196"/>
                <a:gd name="T33" fmla="*/ 2147483647 h 1261"/>
                <a:gd name="T34" fmla="*/ 2147483647 w 2196"/>
                <a:gd name="T35" fmla="*/ 2147483647 h 1261"/>
                <a:gd name="T36" fmla="*/ 2147483647 w 2196"/>
                <a:gd name="T37" fmla="*/ 2147483647 h 1261"/>
                <a:gd name="T38" fmla="*/ 2147483647 w 2196"/>
                <a:gd name="T39" fmla="*/ 2147483647 h 1261"/>
                <a:gd name="T40" fmla="*/ 2147483647 w 2196"/>
                <a:gd name="T41" fmla="*/ 2147483647 h 1261"/>
                <a:gd name="T42" fmla="*/ 2147483647 w 2196"/>
                <a:gd name="T43" fmla="*/ 2147483647 h 1261"/>
                <a:gd name="T44" fmla="*/ 2147483647 w 2196"/>
                <a:gd name="T45" fmla="*/ 0 h 1261"/>
                <a:gd name="T46" fmla="*/ 2147483647 w 2196"/>
                <a:gd name="T47" fmla="*/ 0 h 1261"/>
                <a:gd name="T48" fmla="*/ 2147483647 w 2196"/>
                <a:gd name="T49" fmla="*/ 0 h 126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96" h="1261">
                  <a:moveTo>
                    <a:pt x="138" y="0"/>
                  </a:moveTo>
                  <a:lnTo>
                    <a:pt x="84" y="8"/>
                  </a:lnTo>
                  <a:lnTo>
                    <a:pt x="39" y="38"/>
                  </a:lnTo>
                  <a:lnTo>
                    <a:pt x="8" y="84"/>
                  </a:lnTo>
                  <a:lnTo>
                    <a:pt x="0" y="138"/>
                  </a:lnTo>
                  <a:lnTo>
                    <a:pt x="0" y="627"/>
                  </a:lnTo>
                  <a:lnTo>
                    <a:pt x="0" y="1124"/>
                  </a:lnTo>
                  <a:lnTo>
                    <a:pt x="8" y="1177"/>
                  </a:lnTo>
                  <a:lnTo>
                    <a:pt x="39" y="1215"/>
                  </a:lnTo>
                  <a:lnTo>
                    <a:pt x="84" y="1246"/>
                  </a:lnTo>
                  <a:lnTo>
                    <a:pt x="138" y="1261"/>
                  </a:lnTo>
                  <a:lnTo>
                    <a:pt x="1095" y="1261"/>
                  </a:lnTo>
                  <a:lnTo>
                    <a:pt x="2059" y="1261"/>
                  </a:lnTo>
                  <a:lnTo>
                    <a:pt x="2112" y="1246"/>
                  </a:lnTo>
                  <a:lnTo>
                    <a:pt x="2151" y="1215"/>
                  </a:lnTo>
                  <a:lnTo>
                    <a:pt x="2181" y="1177"/>
                  </a:lnTo>
                  <a:lnTo>
                    <a:pt x="2196" y="1124"/>
                  </a:lnTo>
                  <a:lnTo>
                    <a:pt x="2196" y="627"/>
                  </a:lnTo>
                  <a:lnTo>
                    <a:pt x="2196" y="138"/>
                  </a:lnTo>
                  <a:lnTo>
                    <a:pt x="2181" y="84"/>
                  </a:lnTo>
                  <a:lnTo>
                    <a:pt x="2151" y="38"/>
                  </a:lnTo>
                  <a:lnTo>
                    <a:pt x="2112" y="8"/>
                  </a:lnTo>
                  <a:lnTo>
                    <a:pt x="2059" y="0"/>
                  </a:lnTo>
                  <a:lnTo>
                    <a:pt x="1095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7B84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Freeform 13"/>
            <p:cNvSpPr>
              <a:spLocks/>
            </p:cNvSpPr>
            <p:nvPr/>
          </p:nvSpPr>
          <p:spPr bwMode="auto">
            <a:xfrm>
              <a:off x="4352925" y="3876675"/>
              <a:ext cx="3498850" cy="2014538"/>
            </a:xfrm>
            <a:custGeom>
              <a:avLst/>
              <a:gdLst>
                <a:gd name="T0" fmla="*/ 2147483647 w 2204"/>
                <a:gd name="T1" fmla="*/ 2147483647 h 1269"/>
                <a:gd name="T2" fmla="*/ 2147483647 w 2204"/>
                <a:gd name="T3" fmla="*/ 2147483647 h 1269"/>
                <a:gd name="T4" fmla="*/ 2147483647 w 2204"/>
                <a:gd name="T5" fmla="*/ 2147483647 h 1269"/>
                <a:gd name="T6" fmla="*/ 2147483647 w 2204"/>
                <a:gd name="T7" fmla="*/ 2147483647 h 1269"/>
                <a:gd name="T8" fmla="*/ 2147483647 w 2204"/>
                <a:gd name="T9" fmla="*/ 2147483647 h 1269"/>
                <a:gd name="T10" fmla="*/ 2147483647 w 2204"/>
                <a:gd name="T11" fmla="*/ 2147483647 h 1269"/>
                <a:gd name="T12" fmla="*/ 2147483647 w 2204"/>
                <a:gd name="T13" fmla="*/ 2147483647 h 1269"/>
                <a:gd name="T14" fmla="*/ 2147483647 w 2204"/>
                <a:gd name="T15" fmla="*/ 2147483647 h 1269"/>
                <a:gd name="T16" fmla="*/ 2147483647 w 2204"/>
                <a:gd name="T17" fmla="*/ 2147483647 h 1269"/>
                <a:gd name="T18" fmla="*/ 2147483647 w 2204"/>
                <a:gd name="T19" fmla="*/ 2147483647 h 1269"/>
                <a:gd name="T20" fmla="*/ 2147483647 w 2204"/>
                <a:gd name="T21" fmla="*/ 2147483647 h 1269"/>
                <a:gd name="T22" fmla="*/ 2147483647 w 2204"/>
                <a:gd name="T23" fmla="*/ 2147483647 h 1269"/>
                <a:gd name="T24" fmla="*/ 2147483647 w 2204"/>
                <a:gd name="T25" fmla="*/ 2147483647 h 1269"/>
                <a:gd name="T26" fmla="*/ 2147483647 w 2204"/>
                <a:gd name="T27" fmla="*/ 2147483647 h 1269"/>
                <a:gd name="T28" fmla="*/ 2147483647 w 2204"/>
                <a:gd name="T29" fmla="*/ 2147483647 h 1269"/>
                <a:gd name="T30" fmla="*/ 2147483647 w 2204"/>
                <a:gd name="T31" fmla="*/ 2147483647 h 1269"/>
                <a:gd name="T32" fmla="*/ 2147483647 w 2204"/>
                <a:gd name="T33" fmla="*/ 2147483647 h 1269"/>
                <a:gd name="T34" fmla="*/ 2147483647 w 2204"/>
                <a:gd name="T35" fmla="*/ 2147483647 h 1269"/>
                <a:gd name="T36" fmla="*/ 2147483647 w 2204"/>
                <a:gd name="T37" fmla="*/ 2147483647 h 1269"/>
                <a:gd name="T38" fmla="*/ 2147483647 w 2204"/>
                <a:gd name="T39" fmla="*/ 2147483647 h 1269"/>
                <a:gd name="T40" fmla="*/ 2147483647 w 2204"/>
                <a:gd name="T41" fmla="*/ 2147483647 h 1269"/>
                <a:gd name="T42" fmla="*/ 2147483647 w 2204"/>
                <a:gd name="T43" fmla="*/ 2147483647 h 1269"/>
                <a:gd name="T44" fmla="*/ 2147483647 w 2204"/>
                <a:gd name="T45" fmla="*/ 2147483647 h 1269"/>
                <a:gd name="T46" fmla="*/ 2147483647 w 2204"/>
                <a:gd name="T47" fmla="*/ 2147483647 h 1269"/>
                <a:gd name="T48" fmla="*/ 2147483647 w 2204"/>
                <a:gd name="T49" fmla="*/ 0 h 1269"/>
                <a:gd name="T50" fmla="*/ 2147483647 w 2204"/>
                <a:gd name="T51" fmla="*/ 0 h 1269"/>
                <a:gd name="T52" fmla="*/ 2147483647 w 2204"/>
                <a:gd name="T53" fmla="*/ 2147483647 h 1269"/>
                <a:gd name="T54" fmla="*/ 2147483647 w 2204"/>
                <a:gd name="T55" fmla="*/ 2147483647 h 1269"/>
                <a:gd name="T56" fmla="*/ 2147483647 w 2204"/>
                <a:gd name="T57" fmla="*/ 2147483647 h 1269"/>
                <a:gd name="T58" fmla="*/ 2147483647 w 2204"/>
                <a:gd name="T59" fmla="*/ 2147483647 h 1269"/>
                <a:gd name="T60" fmla="*/ 2147483647 w 2204"/>
                <a:gd name="T61" fmla="*/ 2147483647 h 1269"/>
                <a:gd name="T62" fmla="*/ 2147483647 w 2204"/>
                <a:gd name="T63" fmla="*/ 2147483647 h 1269"/>
                <a:gd name="T64" fmla="*/ 2147483647 w 2204"/>
                <a:gd name="T65" fmla="*/ 2147483647 h 1269"/>
                <a:gd name="T66" fmla="*/ 2147483647 w 2204"/>
                <a:gd name="T67" fmla="*/ 2147483647 h 1269"/>
                <a:gd name="T68" fmla="*/ 2147483647 w 2204"/>
                <a:gd name="T69" fmla="*/ 2147483647 h 1269"/>
                <a:gd name="T70" fmla="*/ 2147483647 w 2204"/>
                <a:gd name="T71" fmla="*/ 2147483647 h 1269"/>
                <a:gd name="T72" fmla="*/ 2147483647 w 2204"/>
                <a:gd name="T73" fmla="*/ 2147483647 h 1269"/>
                <a:gd name="T74" fmla="*/ 2147483647 w 2204"/>
                <a:gd name="T75" fmla="*/ 2147483647 h 1269"/>
                <a:gd name="T76" fmla="*/ 2147483647 w 2204"/>
                <a:gd name="T77" fmla="*/ 2147483647 h 1269"/>
                <a:gd name="T78" fmla="*/ 2147483647 w 2204"/>
                <a:gd name="T79" fmla="*/ 2147483647 h 1269"/>
                <a:gd name="T80" fmla="*/ 2147483647 w 2204"/>
                <a:gd name="T81" fmla="*/ 2147483647 h 1269"/>
                <a:gd name="T82" fmla="*/ 0 w 2204"/>
                <a:gd name="T83" fmla="*/ 2147483647 h 1269"/>
                <a:gd name="T84" fmla="*/ 0 w 2204"/>
                <a:gd name="T85" fmla="*/ 2147483647 h 1269"/>
                <a:gd name="T86" fmla="*/ 0 w 2204"/>
                <a:gd name="T87" fmla="*/ 2147483647 h 1269"/>
                <a:gd name="T88" fmla="*/ 2147483647 w 2204"/>
                <a:gd name="T89" fmla="*/ 2147483647 h 1269"/>
                <a:gd name="T90" fmla="*/ 2147483647 w 2204"/>
                <a:gd name="T91" fmla="*/ 2147483647 h 1269"/>
                <a:gd name="T92" fmla="*/ 2147483647 w 2204"/>
                <a:gd name="T93" fmla="*/ 2147483647 h 1269"/>
                <a:gd name="T94" fmla="*/ 2147483647 w 2204"/>
                <a:gd name="T95" fmla="*/ 0 h 126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204" h="1269">
                  <a:moveTo>
                    <a:pt x="138" y="8"/>
                  </a:moveTo>
                  <a:lnTo>
                    <a:pt x="84" y="15"/>
                  </a:lnTo>
                  <a:lnTo>
                    <a:pt x="92" y="15"/>
                  </a:lnTo>
                  <a:lnTo>
                    <a:pt x="46" y="46"/>
                  </a:lnTo>
                  <a:lnTo>
                    <a:pt x="16" y="92"/>
                  </a:lnTo>
                  <a:lnTo>
                    <a:pt x="16" y="84"/>
                  </a:lnTo>
                  <a:lnTo>
                    <a:pt x="8" y="138"/>
                  </a:lnTo>
                  <a:lnTo>
                    <a:pt x="8" y="627"/>
                  </a:lnTo>
                  <a:lnTo>
                    <a:pt x="8" y="1124"/>
                  </a:lnTo>
                  <a:lnTo>
                    <a:pt x="16" y="1177"/>
                  </a:lnTo>
                  <a:lnTo>
                    <a:pt x="46" y="1215"/>
                  </a:lnTo>
                  <a:lnTo>
                    <a:pt x="92" y="1246"/>
                  </a:lnTo>
                  <a:lnTo>
                    <a:pt x="84" y="1246"/>
                  </a:lnTo>
                  <a:lnTo>
                    <a:pt x="138" y="1261"/>
                  </a:lnTo>
                  <a:lnTo>
                    <a:pt x="1095" y="1261"/>
                  </a:lnTo>
                  <a:lnTo>
                    <a:pt x="2059" y="1261"/>
                  </a:lnTo>
                  <a:lnTo>
                    <a:pt x="2112" y="1246"/>
                  </a:lnTo>
                  <a:lnTo>
                    <a:pt x="2151" y="1215"/>
                  </a:lnTo>
                  <a:lnTo>
                    <a:pt x="2181" y="1177"/>
                  </a:lnTo>
                  <a:lnTo>
                    <a:pt x="2196" y="1124"/>
                  </a:lnTo>
                  <a:lnTo>
                    <a:pt x="2196" y="627"/>
                  </a:lnTo>
                  <a:lnTo>
                    <a:pt x="2196" y="138"/>
                  </a:lnTo>
                  <a:lnTo>
                    <a:pt x="2181" y="84"/>
                  </a:lnTo>
                  <a:lnTo>
                    <a:pt x="2181" y="92"/>
                  </a:lnTo>
                  <a:lnTo>
                    <a:pt x="2151" y="46"/>
                  </a:lnTo>
                  <a:lnTo>
                    <a:pt x="2112" y="15"/>
                  </a:lnTo>
                  <a:lnTo>
                    <a:pt x="2059" y="8"/>
                  </a:lnTo>
                  <a:lnTo>
                    <a:pt x="1095" y="8"/>
                  </a:lnTo>
                  <a:lnTo>
                    <a:pt x="138" y="8"/>
                  </a:lnTo>
                  <a:lnTo>
                    <a:pt x="138" y="0"/>
                  </a:lnTo>
                  <a:lnTo>
                    <a:pt x="1095" y="0"/>
                  </a:lnTo>
                  <a:lnTo>
                    <a:pt x="2059" y="0"/>
                  </a:lnTo>
                  <a:lnTo>
                    <a:pt x="2112" y="8"/>
                  </a:lnTo>
                  <a:lnTo>
                    <a:pt x="2120" y="8"/>
                  </a:lnTo>
                  <a:lnTo>
                    <a:pt x="2158" y="38"/>
                  </a:lnTo>
                  <a:lnTo>
                    <a:pt x="2189" y="84"/>
                  </a:lnTo>
                  <a:lnTo>
                    <a:pt x="2204" y="138"/>
                  </a:lnTo>
                  <a:lnTo>
                    <a:pt x="2204" y="627"/>
                  </a:lnTo>
                  <a:lnTo>
                    <a:pt x="2204" y="1124"/>
                  </a:lnTo>
                  <a:lnTo>
                    <a:pt x="2189" y="1177"/>
                  </a:lnTo>
                  <a:lnTo>
                    <a:pt x="2189" y="1185"/>
                  </a:lnTo>
                  <a:lnTo>
                    <a:pt x="2158" y="1223"/>
                  </a:lnTo>
                  <a:lnTo>
                    <a:pt x="2120" y="1253"/>
                  </a:lnTo>
                  <a:lnTo>
                    <a:pt x="2112" y="1253"/>
                  </a:lnTo>
                  <a:lnTo>
                    <a:pt x="2059" y="1269"/>
                  </a:lnTo>
                  <a:lnTo>
                    <a:pt x="1095" y="1269"/>
                  </a:lnTo>
                  <a:lnTo>
                    <a:pt x="138" y="1269"/>
                  </a:lnTo>
                  <a:lnTo>
                    <a:pt x="84" y="1253"/>
                  </a:lnTo>
                  <a:lnTo>
                    <a:pt x="39" y="1223"/>
                  </a:lnTo>
                  <a:lnTo>
                    <a:pt x="8" y="1185"/>
                  </a:lnTo>
                  <a:lnTo>
                    <a:pt x="8" y="1177"/>
                  </a:lnTo>
                  <a:lnTo>
                    <a:pt x="0" y="1124"/>
                  </a:lnTo>
                  <a:lnTo>
                    <a:pt x="0" y="627"/>
                  </a:lnTo>
                  <a:lnTo>
                    <a:pt x="0" y="138"/>
                  </a:lnTo>
                  <a:lnTo>
                    <a:pt x="8" y="84"/>
                  </a:lnTo>
                  <a:lnTo>
                    <a:pt x="39" y="38"/>
                  </a:lnTo>
                  <a:lnTo>
                    <a:pt x="84" y="8"/>
                  </a:lnTo>
                  <a:lnTo>
                    <a:pt x="138" y="0"/>
                  </a:lnTo>
                  <a:lnTo>
                    <a:pt x="138" y="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Freeform 14"/>
            <p:cNvSpPr>
              <a:spLocks/>
            </p:cNvSpPr>
            <p:nvPr/>
          </p:nvSpPr>
          <p:spPr bwMode="auto">
            <a:xfrm>
              <a:off x="4572000" y="3876675"/>
              <a:ext cx="1588" cy="12700"/>
            </a:xfrm>
            <a:custGeom>
              <a:avLst/>
              <a:gdLst>
                <a:gd name="T0" fmla="*/ 0 w 1588"/>
                <a:gd name="T1" fmla="*/ 2147483647 h 8"/>
                <a:gd name="T2" fmla="*/ 0 w 1588"/>
                <a:gd name="T3" fmla="*/ 2147483647 h 8"/>
                <a:gd name="T4" fmla="*/ 0 w 1588"/>
                <a:gd name="T5" fmla="*/ 2147483647 h 8"/>
                <a:gd name="T6" fmla="*/ 0 w 1588"/>
                <a:gd name="T7" fmla="*/ 0 h 8"/>
                <a:gd name="T8" fmla="*/ 0 w 1588"/>
                <a:gd name="T9" fmla="*/ 0 h 8"/>
                <a:gd name="T10" fmla="*/ 0 w 1588"/>
                <a:gd name="T11" fmla="*/ 0 h 8"/>
                <a:gd name="T12" fmla="*/ 0 w 1588"/>
                <a:gd name="T13" fmla="*/ 2147483647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8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Freeform 15"/>
            <p:cNvSpPr>
              <a:spLocks/>
            </p:cNvSpPr>
            <p:nvPr/>
          </p:nvSpPr>
          <p:spPr bwMode="auto">
            <a:xfrm>
              <a:off x="5434013" y="4738688"/>
              <a:ext cx="2405062" cy="1139825"/>
            </a:xfrm>
            <a:custGeom>
              <a:avLst/>
              <a:gdLst>
                <a:gd name="T0" fmla="*/ 2147483647 w 1515"/>
                <a:gd name="T1" fmla="*/ 0 h 718"/>
                <a:gd name="T2" fmla="*/ 2147483647 w 1515"/>
                <a:gd name="T3" fmla="*/ 2147483647 h 718"/>
                <a:gd name="T4" fmla="*/ 2147483647 w 1515"/>
                <a:gd name="T5" fmla="*/ 2147483647 h 718"/>
                <a:gd name="T6" fmla="*/ 2147483647 w 1515"/>
                <a:gd name="T7" fmla="*/ 2147483647 h 718"/>
                <a:gd name="T8" fmla="*/ 0 w 1515"/>
                <a:gd name="T9" fmla="*/ 2147483647 h 718"/>
                <a:gd name="T10" fmla="*/ 0 w 1515"/>
                <a:gd name="T11" fmla="*/ 2147483647 h 718"/>
                <a:gd name="T12" fmla="*/ 0 w 1515"/>
                <a:gd name="T13" fmla="*/ 2147483647 h 718"/>
                <a:gd name="T14" fmla="*/ 2147483647 w 1515"/>
                <a:gd name="T15" fmla="*/ 2147483647 h 718"/>
                <a:gd name="T16" fmla="*/ 2147483647 w 1515"/>
                <a:gd name="T17" fmla="*/ 2147483647 h 718"/>
                <a:gd name="T18" fmla="*/ 2147483647 w 1515"/>
                <a:gd name="T19" fmla="*/ 2147483647 h 718"/>
                <a:gd name="T20" fmla="*/ 2147483647 w 1515"/>
                <a:gd name="T21" fmla="*/ 2147483647 h 718"/>
                <a:gd name="T22" fmla="*/ 2147483647 w 1515"/>
                <a:gd name="T23" fmla="*/ 2147483647 h 718"/>
                <a:gd name="T24" fmla="*/ 2147483647 w 1515"/>
                <a:gd name="T25" fmla="*/ 2147483647 h 718"/>
                <a:gd name="T26" fmla="*/ 2147483647 w 1515"/>
                <a:gd name="T27" fmla="*/ 2147483647 h 718"/>
                <a:gd name="T28" fmla="*/ 2147483647 w 1515"/>
                <a:gd name="T29" fmla="*/ 2147483647 h 718"/>
                <a:gd name="T30" fmla="*/ 2147483647 w 1515"/>
                <a:gd name="T31" fmla="*/ 2147483647 h 718"/>
                <a:gd name="T32" fmla="*/ 2147483647 w 1515"/>
                <a:gd name="T33" fmla="*/ 2147483647 h 718"/>
                <a:gd name="T34" fmla="*/ 2147483647 w 1515"/>
                <a:gd name="T35" fmla="*/ 2147483647 h 718"/>
                <a:gd name="T36" fmla="*/ 2147483647 w 1515"/>
                <a:gd name="T37" fmla="*/ 2147483647 h 718"/>
                <a:gd name="T38" fmla="*/ 2147483647 w 1515"/>
                <a:gd name="T39" fmla="*/ 2147483647 h 718"/>
                <a:gd name="T40" fmla="*/ 2147483647 w 1515"/>
                <a:gd name="T41" fmla="*/ 2147483647 h 718"/>
                <a:gd name="T42" fmla="*/ 2147483647 w 1515"/>
                <a:gd name="T43" fmla="*/ 2147483647 h 718"/>
                <a:gd name="T44" fmla="*/ 2147483647 w 1515"/>
                <a:gd name="T45" fmla="*/ 0 h 718"/>
                <a:gd name="T46" fmla="*/ 2147483647 w 1515"/>
                <a:gd name="T47" fmla="*/ 0 h 718"/>
                <a:gd name="T48" fmla="*/ 2147483647 w 1515"/>
                <a:gd name="T49" fmla="*/ 0 h 71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515" h="718">
                  <a:moveTo>
                    <a:pt x="138" y="0"/>
                  </a:moveTo>
                  <a:lnTo>
                    <a:pt x="84" y="15"/>
                  </a:lnTo>
                  <a:lnTo>
                    <a:pt x="39" y="46"/>
                  </a:lnTo>
                  <a:lnTo>
                    <a:pt x="16" y="84"/>
                  </a:lnTo>
                  <a:lnTo>
                    <a:pt x="0" y="137"/>
                  </a:lnTo>
                  <a:lnTo>
                    <a:pt x="0" y="359"/>
                  </a:lnTo>
                  <a:lnTo>
                    <a:pt x="0" y="581"/>
                  </a:lnTo>
                  <a:lnTo>
                    <a:pt x="16" y="634"/>
                  </a:lnTo>
                  <a:lnTo>
                    <a:pt x="39" y="672"/>
                  </a:lnTo>
                  <a:lnTo>
                    <a:pt x="84" y="703"/>
                  </a:lnTo>
                  <a:lnTo>
                    <a:pt x="138" y="718"/>
                  </a:lnTo>
                  <a:lnTo>
                    <a:pt x="758" y="718"/>
                  </a:lnTo>
                  <a:lnTo>
                    <a:pt x="1378" y="718"/>
                  </a:lnTo>
                  <a:lnTo>
                    <a:pt x="1431" y="703"/>
                  </a:lnTo>
                  <a:lnTo>
                    <a:pt x="1470" y="672"/>
                  </a:lnTo>
                  <a:lnTo>
                    <a:pt x="1500" y="634"/>
                  </a:lnTo>
                  <a:lnTo>
                    <a:pt x="1515" y="581"/>
                  </a:lnTo>
                  <a:lnTo>
                    <a:pt x="1515" y="359"/>
                  </a:lnTo>
                  <a:lnTo>
                    <a:pt x="1515" y="137"/>
                  </a:lnTo>
                  <a:lnTo>
                    <a:pt x="1500" y="84"/>
                  </a:lnTo>
                  <a:lnTo>
                    <a:pt x="1470" y="46"/>
                  </a:lnTo>
                  <a:lnTo>
                    <a:pt x="1431" y="15"/>
                  </a:lnTo>
                  <a:lnTo>
                    <a:pt x="1378" y="0"/>
                  </a:lnTo>
                  <a:lnTo>
                    <a:pt x="758" y="0"/>
                  </a:lnTo>
                  <a:lnTo>
                    <a:pt x="138" y="0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Freeform 16"/>
            <p:cNvSpPr>
              <a:spLocks/>
            </p:cNvSpPr>
            <p:nvPr/>
          </p:nvSpPr>
          <p:spPr bwMode="auto">
            <a:xfrm>
              <a:off x="5434013" y="4738688"/>
              <a:ext cx="2417762" cy="1152525"/>
            </a:xfrm>
            <a:custGeom>
              <a:avLst/>
              <a:gdLst>
                <a:gd name="T0" fmla="*/ 2147483647 w 1523"/>
                <a:gd name="T1" fmla="*/ 2147483647 h 726"/>
                <a:gd name="T2" fmla="*/ 2147483647 w 1523"/>
                <a:gd name="T3" fmla="*/ 2147483647 h 726"/>
                <a:gd name="T4" fmla="*/ 2147483647 w 1523"/>
                <a:gd name="T5" fmla="*/ 2147483647 h 726"/>
                <a:gd name="T6" fmla="*/ 2147483647 w 1523"/>
                <a:gd name="T7" fmla="*/ 2147483647 h 726"/>
                <a:gd name="T8" fmla="*/ 2147483647 w 1523"/>
                <a:gd name="T9" fmla="*/ 2147483647 h 726"/>
                <a:gd name="T10" fmla="*/ 2147483647 w 1523"/>
                <a:gd name="T11" fmla="*/ 2147483647 h 726"/>
                <a:gd name="T12" fmla="*/ 2147483647 w 1523"/>
                <a:gd name="T13" fmla="*/ 2147483647 h 726"/>
                <a:gd name="T14" fmla="*/ 2147483647 w 1523"/>
                <a:gd name="T15" fmla="*/ 2147483647 h 726"/>
                <a:gd name="T16" fmla="*/ 2147483647 w 1523"/>
                <a:gd name="T17" fmla="*/ 2147483647 h 726"/>
                <a:gd name="T18" fmla="*/ 2147483647 w 1523"/>
                <a:gd name="T19" fmla="*/ 2147483647 h 726"/>
                <a:gd name="T20" fmla="*/ 2147483647 w 1523"/>
                <a:gd name="T21" fmla="*/ 2147483647 h 726"/>
                <a:gd name="T22" fmla="*/ 2147483647 w 1523"/>
                <a:gd name="T23" fmla="*/ 2147483647 h 726"/>
                <a:gd name="T24" fmla="*/ 2147483647 w 1523"/>
                <a:gd name="T25" fmla="*/ 2147483647 h 726"/>
                <a:gd name="T26" fmla="*/ 2147483647 w 1523"/>
                <a:gd name="T27" fmla="*/ 2147483647 h 726"/>
                <a:gd name="T28" fmla="*/ 2147483647 w 1523"/>
                <a:gd name="T29" fmla="*/ 2147483647 h 726"/>
                <a:gd name="T30" fmla="*/ 2147483647 w 1523"/>
                <a:gd name="T31" fmla="*/ 2147483647 h 726"/>
                <a:gd name="T32" fmla="*/ 2147483647 w 1523"/>
                <a:gd name="T33" fmla="*/ 2147483647 h 726"/>
                <a:gd name="T34" fmla="*/ 2147483647 w 1523"/>
                <a:gd name="T35" fmla="*/ 2147483647 h 726"/>
                <a:gd name="T36" fmla="*/ 2147483647 w 1523"/>
                <a:gd name="T37" fmla="*/ 2147483647 h 726"/>
                <a:gd name="T38" fmla="*/ 2147483647 w 1523"/>
                <a:gd name="T39" fmla="*/ 2147483647 h 726"/>
                <a:gd name="T40" fmla="*/ 2147483647 w 1523"/>
                <a:gd name="T41" fmla="*/ 2147483647 h 726"/>
                <a:gd name="T42" fmla="*/ 2147483647 w 1523"/>
                <a:gd name="T43" fmla="*/ 2147483647 h 726"/>
                <a:gd name="T44" fmla="*/ 2147483647 w 1523"/>
                <a:gd name="T45" fmla="*/ 2147483647 h 726"/>
                <a:gd name="T46" fmla="*/ 2147483647 w 1523"/>
                <a:gd name="T47" fmla="*/ 2147483647 h 726"/>
                <a:gd name="T48" fmla="*/ 2147483647 w 1523"/>
                <a:gd name="T49" fmla="*/ 0 h 726"/>
                <a:gd name="T50" fmla="*/ 2147483647 w 1523"/>
                <a:gd name="T51" fmla="*/ 0 h 726"/>
                <a:gd name="T52" fmla="*/ 2147483647 w 1523"/>
                <a:gd name="T53" fmla="*/ 2147483647 h 726"/>
                <a:gd name="T54" fmla="*/ 2147483647 w 1523"/>
                <a:gd name="T55" fmla="*/ 2147483647 h 726"/>
                <a:gd name="T56" fmla="*/ 2147483647 w 1523"/>
                <a:gd name="T57" fmla="*/ 2147483647 h 726"/>
                <a:gd name="T58" fmla="*/ 2147483647 w 1523"/>
                <a:gd name="T59" fmla="*/ 2147483647 h 726"/>
                <a:gd name="T60" fmla="*/ 2147483647 w 1523"/>
                <a:gd name="T61" fmla="*/ 2147483647 h 726"/>
                <a:gd name="T62" fmla="*/ 2147483647 w 1523"/>
                <a:gd name="T63" fmla="*/ 2147483647 h 726"/>
                <a:gd name="T64" fmla="*/ 2147483647 w 1523"/>
                <a:gd name="T65" fmla="*/ 2147483647 h 726"/>
                <a:gd name="T66" fmla="*/ 2147483647 w 1523"/>
                <a:gd name="T67" fmla="*/ 2147483647 h 726"/>
                <a:gd name="T68" fmla="*/ 2147483647 w 1523"/>
                <a:gd name="T69" fmla="*/ 2147483647 h 726"/>
                <a:gd name="T70" fmla="*/ 2147483647 w 1523"/>
                <a:gd name="T71" fmla="*/ 2147483647 h 726"/>
                <a:gd name="T72" fmla="*/ 2147483647 w 1523"/>
                <a:gd name="T73" fmla="*/ 2147483647 h 726"/>
                <a:gd name="T74" fmla="*/ 2147483647 w 1523"/>
                <a:gd name="T75" fmla="*/ 2147483647 h 726"/>
                <a:gd name="T76" fmla="*/ 2147483647 w 1523"/>
                <a:gd name="T77" fmla="*/ 2147483647 h 726"/>
                <a:gd name="T78" fmla="*/ 2147483647 w 1523"/>
                <a:gd name="T79" fmla="*/ 2147483647 h 726"/>
                <a:gd name="T80" fmla="*/ 2147483647 w 1523"/>
                <a:gd name="T81" fmla="*/ 2147483647 h 726"/>
                <a:gd name="T82" fmla="*/ 0 w 1523"/>
                <a:gd name="T83" fmla="*/ 2147483647 h 726"/>
                <a:gd name="T84" fmla="*/ 0 w 1523"/>
                <a:gd name="T85" fmla="*/ 2147483647 h 726"/>
                <a:gd name="T86" fmla="*/ 0 w 1523"/>
                <a:gd name="T87" fmla="*/ 2147483647 h 726"/>
                <a:gd name="T88" fmla="*/ 2147483647 w 1523"/>
                <a:gd name="T89" fmla="*/ 2147483647 h 726"/>
                <a:gd name="T90" fmla="*/ 2147483647 w 1523"/>
                <a:gd name="T91" fmla="*/ 2147483647 h 726"/>
                <a:gd name="T92" fmla="*/ 2147483647 w 1523"/>
                <a:gd name="T93" fmla="*/ 2147483647 h 726"/>
                <a:gd name="T94" fmla="*/ 2147483647 w 1523"/>
                <a:gd name="T95" fmla="*/ 0 h 72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523" h="726">
                  <a:moveTo>
                    <a:pt x="138" y="7"/>
                  </a:moveTo>
                  <a:lnTo>
                    <a:pt x="84" y="23"/>
                  </a:lnTo>
                  <a:lnTo>
                    <a:pt x="92" y="23"/>
                  </a:lnTo>
                  <a:lnTo>
                    <a:pt x="46" y="53"/>
                  </a:lnTo>
                  <a:lnTo>
                    <a:pt x="23" y="91"/>
                  </a:lnTo>
                  <a:lnTo>
                    <a:pt x="23" y="84"/>
                  </a:lnTo>
                  <a:lnTo>
                    <a:pt x="8" y="137"/>
                  </a:lnTo>
                  <a:lnTo>
                    <a:pt x="8" y="359"/>
                  </a:lnTo>
                  <a:lnTo>
                    <a:pt x="8" y="581"/>
                  </a:lnTo>
                  <a:lnTo>
                    <a:pt x="23" y="634"/>
                  </a:lnTo>
                  <a:lnTo>
                    <a:pt x="46" y="672"/>
                  </a:lnTo>
                  <a:lnTo>
                    <a:pt x="92" y="703"/>
                  </a:lnTo>
                  <a:lnTo>
                    <a:pt x="84" y="703"/>
                  </a:lnTo>
                  <a:lnTo>
                    <a:pt x="138" y="718"/>
                  </a:lnTo>
                  <a:lnTo>
                    <a:pt x="758" y="718"/>
                  </a:lnTo>
                  <a:lnTo>
                    <a:pt x="1378" y="718"/>
                  </a:lnTo>
                  <a:lnTo>
                    <a:pt x="1431" y="703"/>
                  </a:lnTo>
                  <a:lnTo>
                    <a:pt x="1470" y="672"/>
                  </a:lnTo>
                  <a:lnTo>
                    <a:pt x="1500" y="634"/>
                  </a:lnTo>
                  <a:lnTo>
                    <a:pt x="1515" y="581"/>
                  </a:lnTo>
                  <a:lnTo>
                    <a:pt x="1515" y="359"/>
                  </a:lnTo>
                  <a:lnTo>
                    <a:pt x="1515" y="137"/>
                  </a:lnTo>
                  <a:lnTo>
                    <a:pt x="1500" y="84"/>
                  </a:lnTo>
                  <a:lnTo>
                    <a:pt x="1500" y="91"/>
                  </a:lnTo>
                  <a:lnTo>
                    <a:pt x="1470" y="53"/>
                  </a:lnTo>
                  <a:lnTo>
                    <a:pt x="1431" y="23"/>
                  </a:lnTo>
                  <a:lnTo>
                    <a:pt x="1378" y="7"/>
                  </a:lnTo>
                  <a:lnTo>
                    <a:pt x="758" y="7"/>
                  </a:lnTo>
                  <a:lnTo>
                    <a:pt x="138" y="7"/>
                  </a:lnTo>
                  <a:lnTo>
                    <a:pt x="138" y="0"/>
                  </a:lnTo>
                  <a:lnTo>
                    <a:pt x="758" y="0"/>
                  </a:lnTo>
                  <a:lnTo>
                    <a:pt x="1378" y="0"/>
                  </a:lnTo>
                  <a:lnTo>
                    <a:pt x="1431" y="15"/>
                  </a:lnTo>
                  <a:lnTo>
                    <a:pt x="1439" y="15"/>
                  </a:lnTo>
                  <a:lnTo>
                    <a:pt x="1477" y="46"/>
                  </a:lnTo>
                  <a:lnTo>
                    <a:pt x="1508" y="84"/>
                  </a:lnTo>
                  <a:lnTo>
                    <a:pt x="1523" y="137"/>
                  </a:lnTo>
                  <a:lnTo>
                    <a:pt x="1523" y="359"/>
                  </a:lnTo>
                  <a:lnTo>
                    <a:pt x="1523" y="581"/>
                  </a:lnTo>
                  <a:lnTo>
                    <a:pt x="1508" y="634"/>
                  </a:lnTo>
                  <a:lnTo>
                    <a:pt x="1508" y="642"/>
                  </a:lnTo>
                  <a:lnTo>
                    <a:pt x="1477" y="680"/>
                  </a:lnTo>
                  <a:lnTo>
                    <a:pt x="1439" y="710"/>
                  </a:lnTo>
                  <a:lnTo>
                    <a:pt x="1431" y="710"/>
                  </a:lnTo>
                  <a:lnTo>
                    <a:pt x="1378" y="726"/>
                  </a:lnTo>
                  <a:lnTo>
                    <a:pt x="758" y="726"/>
                  </a:lnTo>
                  <a:lnTo>
                    <a:pt x="138" y="726"/>
                  </a:lnTo>
                  <a:lnTo>
                    <a:pt x="84" y="710"/>
                  </a:lnTo>
                  <a:lnTo>
                    <a:pt x="39" y="680"/>
                  </a:lnTo>
                  <a:lnTo>
                    <a:pt x="16" y="642"/>
                  </a:lnTo>
                  <a:lnTo>
                    <a:pt x="16" y="634"/>
                  </a:lnTo>
                  <a:lnTo>
                    <a:pt x="0" y="581"/>
                  </a:lnTo>
                  <a:lnTo>
                    <a:pt x="0" y="359"/>
                  </a:lnTo>
                  <a:lnTo>
                    <a:pt x="0" y="137"/>
                  </a:lnTo>
                  <a:lnTo>
                    <a:pt x="16" y="84"/>
                  </a:lnTo>
                  <a:lnTo>
                    <a:pt x="39" y="46"/>
                  </a:lnTo>
                  <a:lnTo>
                    <a:pt x="84" y="15"/>
                  </a:lnTo>
                  <a:lnTo>
                    <a:pt x="138" y="0"/>
                  </a:lnTo>
                  <a:lnTo>
                    <a:pt x="138" y="7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" name="Freeform 17"/>
            <p:cNvSpPr>
              <a:spLocks/>
            </p:cNvSpPr>
            <p:nvPr/>
          </p:nvSpPr>
          <p:spPr bwMode="auto">
            <a:xfrm>
              <a:off x="5653088" y="4738688"/>
              <a:ext cx="1587" cy="11112"/>
            </a:xfrm>
            <a:custGeom>
              <a:avLst/>
              <a:gdLst>
                <a:gd name="T0" fmla="*/ 0 w 1587"/>
                <a:gd name="T1" fmla="*/ 2147483647 h 7"/>
                <a:gd name="T2" fmla="*/ 0 w 1587"/>
                <a:gd name="T3" fmla="*/ 2147483647 h 7"/>
                <a:gd name="T4" fmla="*/ 0 w 1587"/>
                <a:gd name="T5" fmla="*/ 2147483647 h 7"/>
                <a:gd name="T6" fmla="*/ 0 w 1587"/>
                <a:gd name="T7" fmla="*/ 0 h 7"/>
                <a:gd name="T8" fmla="*/ 0 w 1587"/>
                <a:gd name="T9" fmla="*/ 0 h 7"/>
                <a:gd name="T10" fmla="*/ 0 w 1587"/>
                <a:gd name="T11" fmla="*/ 0 h 7"/>
                <a:gd name="T12" fmla="*/ 0 w 1587"/>
                <a:gd name="T13" fmla="*/ 2147483647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87" h="7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" name="Freeform 18"/>
            <p:cNvSpPr>
              <a:spLocks/>
            </p:cNvSpPr>
            <p:nvPr/>
          </p:nvSpPr>
          <p:spPr bwMode="auto">
            <a:xfrm>
              <a:off x="5629275" y="5454650"/>
              <a:ext cx="595313" cy="241300"/>
            </a:xfrm>
            <a:custGeom>
              <a:avLst/>
              <a:gdLst>
                <a:gd name="T0" fmla="*/ 0 w 375"/>
                <a:gd name="T1" fmla="*/ 2147483647 h 152"/>
                <a:gd name="T2" fmla="*/ 0 w 375"/>
                <a:gd name="T3" fmla="*/ 0 h 152"/>
                <a:gd name="T4" fmla="*/ 2147483647 w 375"/>
                <a:gd name="T5" fmla="*/ 0 h 152"/>
                <a:gd name="T6" fmla="*/ 0 w 375"/>
                <a:gd name="T7" fmla="*/ 2147483647 h 1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5" h="152">
                  <a:moveTo>
                    <a:pt x="0" y="152"/>
                  </a:moveTo>
                  <a:lnTo>
                    <a:pt x="0" y="0"/>
                  </a:lnTo>
                  <a:lnTo>
                    <a:pt x="375" y="0"/>
                  </a:lnTo>
                  <a:lnTo>
                    <a:pt x="0" y="152"/>
                  </a:lnTo>
                  <a:close/>
                </a:path>
              </a:pathLst>
            </a:custGeom>
            <a:blipFill dpi="0" rotWithShape="0">
              <a:blip r:embed="rId5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Rectangle 19"/>
            <p:cNvSpPr>
              <a:spLocks noChangeArrowheads="1"/>
            </p:cNvSpPr>
            <p:nvPr/>
          </p:nvSpPr>
          <p:spPr bwMode="auto">
            <a:xfrm>
              <a:off x="5629275" y="5454650"/>
              <a:ext cx="11113" cy="241300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" name="Freeform 20"/>
            <p:cNvSpPr>
              <a:spLocks/>
            </p:cNvSpPr>
            <p:nvPr/>
          </p:nvSpPr>
          <p:spPr bwMode="auto">
            <a:xfrm>
              <a:off x="5629275" y="5454650"/>
              <a:ext cx="595313" cy="254000"/>
            </a:xfrm>
            <a:custGeom>
              <a:avLst/>
              <a:gdLst>
                <a:gd name="T0" fmla="*/ 0 w 375"/>
                <a:gd name="T1" fmla="*/ 0 h 160"/>
                <a:gd name="T2" fmla="*/ 2147483647 w 375"/>
                <a:gd name="T3" fmla="*/ 0 h 160"/>
                <a:gd name="T4" fmla="*/ 2147483647 w 375"/>
                <a:gd name="T5" fmla="*/ 2147483647 h 160"/>
                <a:gd name="T6" fmla="*/ 2147483647 w 375"/>
                <a:gd name="T7" fmla="*/ 2147483647 h 160"/>
                <a:gd name="T8" fmla="*/ 0 w 375"/>
                <a:gd name="T9" fmla="*/ 2147483647 h 160"/>
                <a:gd name="T10" fmla="*/ 0 w 375"/>
                <a:gd name="T11" fmla="*/ 2147483647 h 160"/>
                <a:gd name="T12" fmla="*/ 0 w 375"/>
                <a:gd name="T13" fmla="*/ 2147483647 h 160"/>
                <a:gd name="T14" fmla="*/ 0 w 375"/>
                <a:gd name="T15" fmla="*/ 2147483647 h 160"/>
                <a:gd name="T16" fmla="*/ 2147483647 w 375"/>
                <a:gd name="T17" fmla="*/ 0 h 160"/>
                <a:gd name="T18" fmla="*/ 2147483647 w 375"/>
                <a:gd name="T19" fmla="*/ 0 h 160"/>
                <a:gd name="T20" fmla="*/ 2147483647 w 375"/>
                <a:gd name="T21" fmla="*/ 2147483647 h 160"/>
                <a:gd name="T22" fmla="*/ 0 w 375"/>
                <a:gd name="T23" fmla="*/ 2147483647 h 160"/>
                <a:gd name="T24" fmla="*/ 0 w 375"/>
                <a:gd name="T25" fmla="*/ 0 h 1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5" h="160">
                  <a:moveTo>
                    <a:pt x="0" y="0"/>
                  </a:moveTo>
                  <a:lnTo>
                    <a:pt x="375" y="0"/>
                  </a:lnTo>
                  <a:lnTo>
                    <a:pt x="375" y="7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375" y="0"/>
                  </a:lnTo>
                  <a:lnTo>
                    <a:pt x="375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5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Freeform 21"/>
            <p:cNvSpPr>
              <a:spLocks/>
            </p:cNvSpPr>
            <p:nvPr/>
          </p:nvSpPr>
          <p:spPr bwMode="auto">
            <a:xfrm>
              <a:off x="5629275" y="5441950"/>
              <a:ext cx="606425" cy="266700"/>
            </a:xfrm>
            <a:custGeom>
              <a:avLst/>
              <a:gdLst>
                <a:gd name="T0" fmla="*/ 0 w 382"/>
                <a:gd name="T1" fmla="*/ 2147483647 h 168"/>
                <a:gd name="T2" fmla="*/ 2147483647 w 382"/>
                <a:gd name="T3" fmla="*/ 2147483647 h 168"/>
                <a:gd name="T4" fmla="*/ 2147483647 w 382"/>
                <a:gd name="T5" fmla="*/ 2147483647 h 168"/>
                <a:gd name="T6" fmla="*/ 2147483647 w 382"/>
                <a:gd name="T7" fmla="*/ 2147483647 h 168"/>
                <a:gd name="T8" fmla="*/ 2147483647 w 382"/>
                <a:gd name="T9" fmla="*/ 2147483647 h 168"/>
                <a:gd name="T10" fmla="*/ 2147483647 w 382"/>
                <a:gd name="T11" fmla="*/ 0 h 168"/>
                <a:gd name="T12" fmla="*/ 0 w 382"/>
                <a:gd name="T13" fmla="*/ 2147483647 h 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2" h="168">
                  <a:moveTo>
                    <a:pt x="0" y="168"/>
                  </a:moveTo>
                  <a:lnTo>
                    <a:pt x="222" y="168"/>
                  </a:lnTo>
                  <a:lnTo>
                    <a:pt x="336" y="145"/>
                  </a:lnTo>
                  <a:lnTo>
                    <a:pt x="359" y="130"/>
                  </a:lnTo>
                  <a:lnTo>
                    <a:pt x="375" y="99"/>
                  </a:lnTo>
                  <a:lnTo>
                    <a:pt x="382" y="0"/>
                  </a:lnTo>
                  <a:lnTo>
                    <a:pt x="0" y="168"/>
                  </a:lnTo>
                  <a:close/>
                </a:path>
              </a:pathLst>
            </a:custGeom>
            <a:blipFill dpi="0" rotWithShape="0">
              <a:blip r:embed="rId5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Rectangle 22"/>
            <p:cNvSpPr>
              <a:spLocks noChangeArrowheads="1"/>
            </p:cNvSpPr>
            <p:nvPr/>
          </p:nvSpPr>
          <p:spPr bwMode="auto">
            <a:xfrm>
              <a:off x="5629275" y="5708650"/>
              <a:ext cx="158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2" name="Freeform 23"/>
            <p:cNvSpPr>
              <a:spLocks/>
            </p:cNvSpPr>
            <p:nvPr/>
          </p:nvSpPr>
          <p:spPr bwMode="auto">
            <a:xfrm>
              <a:off x="5629275" y="5648325"/>
              <a:ext cx="582613" cy="73025"/>
            </a:xfrm>
            <a:custGeom>
              <a:avLst/>
              <a:gdLst>
                <a:gd name="T0" fmla="*/ 0 w 367"/>
                <a:gd name="T1" fmla="*/ 2147483647 h 46"/>
                <a:gd name="T2" fmla="*/ 2147483647 w 367"/>
                <a:gd name="T3" fmla="*/ 2147483647 h 46"/>
                <a:gd name="T4" fmla="*/ 2147483647 w 367"/>
                <a:gd name="T5" fmla="*/ 2147483647 h 46"/>
                <a:gd name="T6" fmla="*/ 2147483647 w 367"/>
                <a:gd name="T7" fmla="*/ 2147483647 h 46"/>
                <a:gd name="T8" fmla="*/ 2147483647 w 367"/>
                <a:gd name="T9" fmla="*/ 2147483647 h 46"/>
                <a:gd name="T10" fmla="*/ 2147483647 w 367"/>
                <a:gd name="T11" fmla="*/ 2147483647 h 46"/>
                <a:gd name="T12" fmla="*/ 2147483647 w 367"/>
                <a:gd name="T13" fmla="*/ 2147483647 h 46"/>
                <a:gd name="T14" fmla="*/ 2147483647 w 367"/>
                <a:gd name="T15" fmla="*/ 0 h 46"/>
                <a:gd name="T16" fmla="*/ 2147483647 w 367"/>
                <a:gd name="T17" fmla="*/ 0 h 46"/>
                <a:gd name="T18" fmla="*/ 2147483647 w 367"/>
                <a:gd name="T19" fmla="*/ 0 h 46"/>
                <a:gd name="T20" fmla="*/ 2147483647 w 367"/>
                <a:gd name="T21" fmla="*/ 2147483647 h 46"/>
                <a:gd name="T22" fmla="*/ 2147483647 w 367"/>
                <a:gd name="T23" fmla="*/ 2147483647 h 46"/>
                <a:gd name="T24" fmla="*/ 2147483647 w 367"/>
                <a:gd name="T25" fmla="*/ 2147483647 h 46"/>
                <a:gd name="T26" fmla="*/ 2147483647 w 367"/>
                <a:gd name="T27" fmla="*/ 2147483647 h 46"/>
                <a:gd name="T28" fmla="*/ 2147483647 w 367"/>
                <a:gd name="T29" fmla="*/ 2147483647 h 46"/>
                <a:gd name="T30" fmla="*/ 2147483647 w 367"/>
                <a:gd name="T31" fmla="*/ 2147483647 h 46"/>
                <a:gd name="T32" fmla="*/ 2147483647 w 367"/>
                <a:gd name="T33" fmla="*/ 2147483647 h 46"/>
                <a:gd name="T34" fmla="*/ 0 w 367"/>
                <a:gd name="T35" fmla="*/ 2147483647 h 46"/>
                <a:gd name="T36" fmla="*/ 0 w 367"/>
                <a:gd name="T37" fmla="*/ 2147483647 h 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67" h="46">
                  <a:moveTo>
                    <a:pt x="0" y="38"/>
                  </a:moveTo>
                  <a:lnTo>
                    <a:pt x="222" y="38"/>
                  </a:lnTo>
                  <a:lnTo>
                    <a:pt x="336" y="15"/>
                  </a:lnTo>
                  <a:lnTo>
                    <a:pt x="359" y="0"/>
                  </a:lnTo>
                  <a:lnTo>
                    <a:pt x="367" y="0"/>
                  </a:lnTo>
                  <a:lnTo>
                    <a:pt x="367" y="8"/>
                  </a:lnTo>
                  <a:lnTo>
                    <a:pt x="344" y="23"/>
                  </a:lnTo>
                  <a:lnTo>
                    <a:pt x="336" y="23"/>
                  </a:lnTo>
                  <a:lnTo>
                    <a:pt x="222" y="46"/>
                  </a:lnTo>
                  <a:lnTo>
                    <a:pt x="0" y="46"/>
                  </a:lnTo>
                  <a:lnTo>
                    <a:pt x="0" y="3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3" name="Freeform 24"/>
            <p:cNvSpPr>
              <a:spLocks/>
            </p:cNvSpPr>
            <p:nvPr/>
          </p:nvSpPr>
          <p:spPr bwMode="auto">
            <a:xfrm>
              <a:off x="6199188" y="5599113"/>
              <a:ext cx="36512" cy="49212"/>
            </a:xfrm>
            <a:custGeom>
              <a:avLst/>
              <a:gdLst>
                <a:gd name="T0" fmla="*/ 0 w 23"/>
                <a:gd name="T1" fmla="*/ 2147483647 h 31"/>
                <a:gd name="T2" fmla="*/ 2147483647 w 23"/>
                <a:gd name="T3" fmla="*/ 0 h 31"/>
                <a:gd name="T4" fmla="*/ 2147483647 w 23"/>
                <a:gd name="T5" fmla="*/ 0 h 31"/>
                <a:gd name="T6" fmla="*/ 2147483647 w 23"/>
                <a:gd name="T7" fmla="*/ 0 h 31"/>
                <a:gd name="T8" fmla="*/ 2147483647 w 23"/>
                <a:gd name="T9" fmla="*/ 0 h 31"/>
                <a:gd name="T10" fmla="*/ 2147483647 w 23"/>
                <a:gd name="T11" fmla="*/ 2147483647 h 31"/>
                <a:gd name="T12" fmla="*/ 0 w 23"/>
                <a:gd name="T13" fmla="*/ 2147483647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31">
                  <a:moveTo>
                    <a:pt x="0" y="31"/>
                  </a:moveTo>
                  <a:lnTo>
                    <a:pt x="16" y="0"/>
                  </a:lnTo>
                  <a:lnTo>
                    <a:pt x="23" y="0"/>
                  </a:lnTo>
                  <a:lnTo>
                    <a:pt x="8" y="31"/>
                  </a:lnTo>
                  <a:lnTo>
                    <a:pt x="0" y="31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Rectangle 25"/>
            <p:cNvSpPr>
              <a:spLocks noChangeArrowheads="1"/>
            </p:cNvSpPr>
            <p:nvPr/>
          </p:nvSpPr>
          <p:spPr bwMode="auto">
            <a:xfrm>
              <a:off x="6235700" y="5441950"/>
              <a:ext cx="12700" cy="15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5" name="Freeform 26"/>
            <p:cNvSpPr>
              <a:spLocks/>
            </p:cNvSpPr>
            <p:nvPr/>
          </p:nvSpPr>
          <p:spPr bwMode="auto">
            <a:xfrm>
              <a:off x="6224588" y="5441950"/>
              <a:ext cx="23812" cy="157163"/>
            </a:xfrm>
            <a:custGeom>
              <a:avLst/>
              <a:gdLst>
                <a:gd name="T0" fmla="*/ 0 w 15"/>
                <a:gd name="T1" fmla="*/ 2147483647 h 99"/>
                <a:gd name="T2" fmla="*/ 2147483647 w 15"/>
                <a:gd name="T3" fmla="*/ 2147483647 h 99"/>
                <a:gd name="T4" fmla="*/ 2147483647 w 15"/>
                <a:gd name="T5" fmla="*/ 0 h 99"/>
                <a:gd name="T6" fmla="*/ 2147483647 w 15"/>
                <a:gd name="T7" fmla="*/ 0 h 99"/>
                <a:gd name="T8" fmla="*/ 0 w 15"/>
                <a:gd name="T9" fmla="*/ 2147483647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99">
                  <a:moveTo>
                    <a:pt x="0" y="99"/>
                  </a:moveTo>
                  <a:lnTo>
                    <a:pt x="7" y="99"/>
                  </a:lnTo>
                  <a:lnTo>
                    <a:pt x="15" y="0"/>
                  </a:lnTo>
                  <a:lnTo>
                    <a:pt x="7" y="0"/>
                  </a:lnTo>
                  <a:lnTo>
                    <a:pt x="0" y="99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6" name="Freeform 27"/>
            <p:cNvSpPr>
              <a:spLocks/>
            </p:cNvSpPr>
            <p:nvPr/>
          </p:nvSpPr>
          <p:spPr bwMode="auto">
            <a:xfrm>
              <a:off x="7073900" y="5441950"/>
              <a:ext cx="558800" cy="266700"/>
            </a:xfrm>
            <a:custGeom>
              <a:avLst/>
              <a:gdLst>
                <a:gd name="T0" fmla="*/ 2147483647 w 352"/>
                <a:gd name="T1" fmla="*/ 2147483647 h 168"/>
                <a:gd name="T2" fmla="*/ 2147483647 w 352"/>
                <a:gd name="T3" fmla="*/ 2147483647 h 168"/>
                <a:gd name="T4" fmla="*/ 2147483647 w 352"/>
                <a:gd name="T5" fmla="*/ 2147483647 h 168"/>
                <a:gd name="T6" fmla="*/ 2147483647 w 352"/>
                <a:gd name="T7" fmla="*/ 2147483647 h 168"/>
                <a:gd name="T8" fmla="*/ 2147483647 w 352"/>
                <a:gd name="T9" fmla="*/ 2147483647 h 168"/>
                <a:gd name="T10" fmla="*/ 0 w 352"/>
                <a:gd name="T11" fmla="*/ 0 h 168"/>
                <a:gd name="T12" fmla="*/ 2147483647 w 352"/>
                <a:gd name="T13" fmla="*/ 2147483647 h 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2" h="168">
                  <a:moveTo>
                    <a:pt x="352" y="168"/>
                  </a:moveTo>
                  <a:lnTo>
                    <a:pt x="153" y="168"/>
                  </a:lnTo>
                  <a:lnTo>
                    <a:pt x="46" y="145"/>
                  </a:lnTo>
                  <a:lnTo>
                    <a:pt x="23" y="130"/>
                  </a:lnTo>
                  <a:lnTo>
                    <a:pt x="8" y="99"/>
                  </a:lnTo>
                  <a:lnTo>
                    <a:pt x="0" y="0"/>
                  </a:lnTo>
                  <a:lnTo>
                    <a:pt x="352" y="168"/>
                  </a:lnTo>
                  <a:close/>
                </a:path>
              </a:pathLst>
            </a:custGeom>
            <a:blipFill dpi="0" rotWithShape="0">
              <a:blip r:embed="rId5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7" name="Rectangle 28"/>
            <p:cNvSpPr>
              <a:spLocks noChangeArrowheads="1"/>
            </p:cNvSpPr>
            <p:nvPr/>
          </p:nvSpPr>
          <p:spPr bwMode="auto">
            <a:xfrm>
              <a:off x="7632700" y="5708650"/>
              <a:ext cx="158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Freeform 29"/>
            <p:cNvSpPr>
              <a:spLocks/>
            </p:cNvSpPr>
            <p:nvPr/>
          </p:nvSpPr>
          <p:spPr bwMode="auto">
            <a:xfrm>
              <a:off x="7110413" y="5648325"/>
              <a:ext cx="522287" cy="73025"/>
            </a:xfrm>
            <a:custGeom>
              <a:avLst/>
              <a:gdLst>
                <a:gd name="T0" fmla="*/ 2147483647 w 329"/>
                <a:gd name="T1" fmla="*/ 2147483647 h 46"/>
                <a:gd name="T2" fmla="*/ 2147483647 w 329"/>
                <a:gd name="T3" fmla="*/ 2147483647 h 46"/>
                <a:gd name="T4" fmla="*/ 2147483647 w 329"/>
                <a:gd name="T5" fmla="*/ 2147483647 h 46"/>
                <a:gd name="T6" fmla="*/ 2147483647 w 329"/>
                <a:gd name="T7" fmla="*/ 2147483647 h 46"/>
                <a:gd name="T8" fmla="*/ 2147483647 w 329"/>
                <a:gd name="T9" fmla="*/ 2147483647 h 46"/>
                <a:gd name="T10" fmla="*/ 2147483647 w 329"/>
                <a:gd name="T11" fmla="*/ 2147483647 h 46"/>
                <a:gd name="T12" fmla="*/ 2147483647 w 329"/>
                <a:gd name="T13" fmla="*/ 2147483647 h 46"/>
                <a:gd name="T14" fmla="*/ 0 w 329"/>
                <a:gd name="T15" fmla="*/ 2147483647 h 46"/>
                <a:gd name="T16" fmla="*/ 0 w 329"/>
                <a:gd name="T17" fmla="*/ 0 h 46"/>
                <a:gd name="T18" fmla="*/ 2147483647 w 329"/>
                <a:gd name="T19" fmla="*/ 0 h 46"/>
                <a:gd name="T20" fmla="*/ 2147483647 w 329"/>
                <a:gd name="T21" fmla="*/ 0 h 46"/>
                <a:gd name="T22" fmla="*/ 2147483647 w 329"/>
                <a:gd name="T23" fmla="*/ 2147483647 h 46"/>
                <a:gd name="T24" fmla="*/ 2147483647 w 329"/>
                <a:gd name="T25" fmla="*/ 2147483647 h 46"/>
                <a:gd name="T26" fmla="*/ 2147483647 w 329"/>
                <a:gd name="T27" fmla="*/ 2147483647 h 46"/>
                <a:gd name="T28" fmla="*/ 2147483647 w 329"/>
                <a:gd name="T29" fmla="*/ 2147483647 h 46"/>
                <a:gd name="T30" fmla="*/ 2147483647 w 329"/>
                <a:gd name="T31" fmla="*/ 2147483647 h 46"/>
                <a:gd name="T32" fmla="*/ 2147483647 w 329"/>
                <a:gd name="T33" fmla="*/ 2147483647 h 46"/>
                <a:gd name="T34" fmla="*/ 2147483647 w 329"/>
                <a:gd name="T35" fmla="*/ 2147483647 h 46"/>
                <a:gd name="T36" fmla="*/ 2147483647 w 329"/>
                <a:gd name="T37" fmla="*/ 2147483647 h 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9" h="46">
                  <a:moveTo>
                    <a:pt x="329" y="46"/>
                  </a:moveTo>
                  <a:lnTo>
                    <a:pt x="130" y="46"/>
                  </a:lnTo>
                  <a:lnTo>
                    <a:pt x="23" y="23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31" y="15"/>
                  </a:lnTo>
                  <a:lnTo>
                    <a:pt x="23" y="15"/>
                  </a:lnTo>
                  <a:lnTo>
                    <a:pt x="130" y="38"/>
                  </a:lnTo>
                  <a:lnTo>
                    <a:pt x="329" y="38"/>
                  </a:lnTo>
                  <a:lnTo>
                    <a:pt x="329" y="46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Freeform 30"/>
            <p:cNvSpPr>
              <a:spLocks/>
            </p:cNvSpPr>
            <p:nvPr/>
          </p:nvSpPr>
          <p:spPr bwMode="auto">
            <a:xfrm>
              <a:off x="7086600" y="5599113"/>
              <a:ext cx="36513" cy="49212"/>
            </a:xfrm>
            <a:custGeom>
              <a:avLst/>
              <a:gdLst>
                <a:gd name="T0" fmla="*/ 2147483647 w 23"/>
                <a:gd name="T1" fmla="*/ 2147483647 h 31"/>
                <a:gd name="T2" fmla="*/ 0 w 23"/>
                <a:gd name="T3" fmla="*/ 0 h 31"/>
                <a:gd name="T4" fmla="*/ 0 w 23"/>
                <a:gd name="T5" fmla="*/ 0 h 31"/>
                <a:gd name="T6" fmla="*/ 2147483647 w 23"/>
                <a:gd name="T7" fmla="*/ 0 h 31"/>
                <a:gd name="T8" fmla="*/ 2147483647 w 23"/>
                <a:gd name="T9" fmla="*/ 0 h 31"/>
                <a:gd name="T10" fmla="*/ 2147483647 w 23"/>
                <a:gd name="T11" fmla="*/ 2147483647 h 31"/>
                <a:gd name="T12" fmla="*/ 2147483647 w 23"/>
                <a:gd name="T13" fmla="*/ 2147483647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31">
                  <a:moveTo>
                    <a:pt x="15" y="3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23" y="31"/>
                  </a:lnTo>
                  <a:lnTo>
                    <a:pt x="15" y="31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Rectangle 31"/>
            <p:cNvSpPr>
              <a:spLocks noChangeArrowheads="1"/>
            </p:cNvSpPr>
            <p:nvPr/>
          </p:nvSpPr>
          <p:spPr bwMode="auto">
            <a:xfrm>
              <a:off x="7073900" y="5441950"/>
              <a:ext cx="12700" cy="15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32"/>
            <p:cNvSpPr>
              <a:spLocks/>
            </p:cNvSpPr>
            <p:nvPr/>
          </p:nvSpPr>
          <p:spPr bwMode="auto">
            <a:xfrm>
              <a:off x="7073900" y="5441950"/>
              <a:ext cx="25400" cy="157163"/>
            </a:xfrm>
            <a:custGeom>
              <a:avLst/>
              <a:gdLst>
                <a:gd name="T0" fmla="*/ 2147483647 w 16"/>
                <a:gd name="T1" fmla="*/ 2147483647 h 99"/>
                <a:gd name="T2" fmla="*/ 2147483647 w 16"/>
                <a:gd name="T3" fmla="*/ 2147483647 h 99"/>
                <a:gd name="T4" fmla="*/ 2147483647 w 16"/>
                <a:gd name="T5" fmla="*/ 0 h 99"/>
                <a:gd name="T6" fmla="*/ 0 w 16"/>
                <a:gd name="T7" fmla="*/ 0 h 99"/>
                <a:gd name="T8" fmla="*/ 2147483647 w 16"/>
                <a:gd name="T9" fmla="*/ 2147483647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99">
                  <a:moveTo>
                    <a:pt x="8" y="99"/>
                  </a:moveTo>
                  <a:lnTo>
                    <a:pt x="16" y="99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99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Freeform 33"/>
            <p:cNvSpPr>
              <a:spLocks/>
            </p:cNvSpPr>
            <p:nvPr/>
          </p:nvSpPr>
          <p:spPr bwMode="auto">
            <a:xfrm>
              <a:off x="7099300" y="5454650"/>
              <a:ext cx="533400" cy="241300"/>
            </a:xfrm>
            <a:custGeom>
              <a:avLst/>
              <a:gdLst>
                <a:gd name="T0" fmla="*/ 2147483647 w 336"/>
                <a:gd name="T1" fmla="*/ 2147483647 h 152"/>
                <a:gd name="T2" fmla="*/ 2147483647 w 336"/>
                <a:gd name="T3" fmla="*/ 0 h 152"/>
                <a:gd name="T4" fmla="*/ 0 w 336"/>
                <a:gd name="T5" fmla="*/ 0 h 152"/>
                <a:gd name="T6" fmla="*/ 2147483647 w 336"/>
                <a:gd name="T7" fmla="*/ 2147483647 h 1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6" h="152">
                  <a:moveTo>
                    <a:pt x="336" y="152"/>
                  </a:moveTo>
                  <a:lnTo>
                    <a:pt x="336" y="0"/>
                  </a:lnTo>
                  <a:lnTo>
                    <a:pt x="0" y="0"/>
                  </a:lnTo>
                  <a:lnTo>
                    <a:pt x="336" y="152"/>
                  </a:lnTo>
                  <a:close/>
                </a:path>
              </a:pathLst>
            </a:custGeom>
            <a:blipFill dpi="0" rotWithShape="0">
              <a:blip r:embed="rId5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Rectangle 34"/>
            <p:cNvSpPr>
              <a:spLocks noChangeArrowheads="1"/>
            </p:cNvSpPr>
            <p:nvPr/>
          </p:nvSpPr>
          <p:spPr bwMode="auto">
            <a:xfrm>
              <a:off x="7632700" y="5454650"/>
              <a:ext cx="12700" cy="241300"/>
            </a:xfrm>
            <a:prstGeom prst="rect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Freeform 35"/>
            <p:cNvSpPr>
              <a:spLocks/>
            </p:cNvSpPr>
            <p:nvPr/>
          </p:nvSpPr>
          <p:spPr bwMode="auto">
            <a:xfrm>
              <a:off x="7099300" y="5454650"/>
              <a:ext cx="546100" cy="254000"/>
            </a:xfrm>
            <a:custGeom>
              <a:avLst/>
              <a:gdLst>
                <a:gd name="T0" fmla="*/ 2147483647 w 344"/>
                <a:gd name="T1" fmla="*/ 2147483647 h 160"/>
                <a:gd name="T2" fmla="*/ 0 w 344"/>
                <a:gd name="T3" fmla="*/ 2147483647 h 160"/>
                <a:gd name="T4" fmla="*/ 0 w 344"/>
                <a:gd name="T5" fmla="*/ 0 h 160"/>
                <a:gd name="T6" fmla="*/ 0 w 344"/>
                <a:gd name="T7" fmla="*/ 0 h 160"/>
                <a:gd name="T8" fmla="*/ 2147483647 w 344"/>
                <a:gd name="T9" fmla="*/ 2147483647 h 160"/>
                <a:gd name="T10" fmla="*/ 2147483647 w 344"/>
                <a:gd name="T11" fmla="*/ 2147483647 h 160"/>
                <a:gd name="T12" fmla="*/ 2147483647 w 344"/>
                <a:gd name="T13" fmla="*/ 2147483647 h 160"/>
                <a:gd name="T14" fmla="*/ 2147483647 w 344"/>
                <a:gd name="T15" fmla="*/ 2147483647 h 160"/>
                <a:gd name="T16" fmla="*/ 0 w 344"/>
                <a:gd name="T17" fmla="*/ 2147483647 h 160"/>
                <a:gd name="T18" fmla="*/ 0 w 344"/>
                <a:gd name="T19" fmla="*/ 2147483647 h 160"/>
                <a:gd name="T20" fmla="*/ 0 w 344"/>
                <a:gd name="T21" fmla="*/ 0 h 160"/>
                <a:gd name="T22" fmla="*/ 2147483647 w 344"/>
                <a:gd name="T23" fmla="*/ 0 h 160"/>
                <a:gd name="T24" fmla="*/ 2147483647 w 344"/>
                <a:gd name="T25" fmla="*/ 2147483647 h 1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44" h="160">
                  <a:moveTo>
                    <a:pt x="336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336" y="152"/>
                  </a:lnTo>
                  <a:lnTo>
                    <a:pt x="344" y="152"/>
                  </a:lnTo>
                  <a:lnTo>
                    <a:pt x="344" y="160"/>
                  </a:lnTo>
                  <a:lnTo>
                    <a:pt x="336" y="160"/>
                  </a:lnTo>
                  <a:lnTo>
                    <a:pt x="0" y="7"/>
                  </a:lnTo>
                  <a:lnTo>
                    <a:pt x="0" y="0"/>
                  </a:lnTo>
                  <a:lnTo>
                    <a:pt x="336" y="0"/>
                  </a:lnTo>
                  <a:lnTo>
                    <a:pt x="336" y="7"/>
                  </a:lnTo>
                  <a:close/>
                </a:path>
              </a:pathLst>
            </a:custGeom>
            <a:blipFill dpi="0" rotWithShape="0">
              <a:blip r:embed="rId5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Rectangle 36"/>
            <p:cNvSpPr>
              <a:spLocks noChangeArrowheads="1"/>
            </p:cNvSpPr>
            <p:nvPr/>
          </p:nvSpPr>
          <p:spPr bwMode="auto">
            <a:xfrm>
              <a:off x="6151563" y="5332413"/>
              <a:ext cx="984250" cy="109537"/>
            </a:xfrm>
            <a:prstGeom prst="rect">
              <a:avLst/>
            </a:prstGeom>
            <a:blipFill dpi="0" rotWithShape="0">
              <a:blip r:embed="rId6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Rectangle 37"/>
            <p:cNvSpPr>
              <a:spLocks noChangeArrowheads="1"/>
            </p:cNvSpPr>
            <p:nvPr/>
          </p:nvSpPr>
          <p:spPr bwMode="auto">
            <a:xfrm>
              <a:off x="6151563" y="5332413"/>
              <a:ext cx="995362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7" name="Rectangle 38"/>
            <p:cNvSpPr>
              <a:spLocks noChangeArrowheads="1"/>
            </p:cNvSpPr>
            <p:nvPr/>
          </p:nvSpPr>
          <p:spPr bwMode="auto">
            <a:xfrm>
              <a:off x="7135813" y="5332413"/>
              <a:ext cx="11112" cy="12223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Rectangle 39"/>
            <p:cNvSpPr>
              <a:spLocks noChangeArrowheads="1"/>
            </p:cNvSpPr>
            <p:nvPr/>
          </p:nvSpPr>
          <p:spPr bwMode="auto">
            <a:xfrm>
              <a:off x="6151563" y="5441950"/>
              <a:ext cx="984250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" name="Rectangle 40"/>
            <p:cNvSpPr>
              <a:spLocks noChangeArrowheads="1"/>
            </p:cNvSpPr>
            <p:nvPr/>
          </p:nvSpPr>
          <p:spPr bwMode="auto">
            <a:xfrm>
              <a:off x="6151563" y="5332413"/>
              <a:ext cx="11112" cy="10953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0" name="Freeform 41"/>
            <p:cNvSpPr>
              <a:spLocks/>
            </p:cNvSpPr>
            <p:nvPr/>
          </p:nvSpPr>
          <p:spPr bwMode="auto">
            <a:xfrm>
              <a:off x="6151563" y="5211763"/>
              <a:ext cx="995362" cy="133350"/>
            </a:xfrm>
            <a:custGeom>
              <a:avLst/>
              <a:gdLst>
                <a:gd name="T0" fmla="*/ 0 w 627"/>
                <a:gd name="T1" fmla="*/ 2147483647 h 84"/>
                <a:gd name="T2" fmla="*/ 2147483647 w 627"/>
                <a:gd name="T3" fmla="*/ 0 h 84"/>
                <a:gd name="T4" fmla="*/ 2147483647 w 627"/>
                <a:gd name="T5" fmla="*/ 0 h 84"/>
                <a:gd name="T6" fmla="*/ 2147483647 w 627"/>
                <a:gd name="T7" fmla="*/ 2147483647 h 84"/>
                <a:gd name="T8" fmla="*/ 0 w 627"/>
                <a:gd name="T9" fmla="*/ 2147483647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7" h="84">
                  <a:moveTo>
                    <a:pt x="0" y="84"/>
                  </a:moveTo>
                  <a:lnTo>
                    <a:pt x="61" y="0"/>
                  </a:lnTo>
                  <a:lnTo>
                    <a:pt x="574" y="0"/>
                  </a:lnTo>
                  <a:lnTo>
                    <a:pt x="627" y="84"/>
                  </a:lnTo>
                  <a:lnTo>
                    <a:pt x="0" y="84"/>
                  </a:lnTo>
                  <a:close/>
                </a:path>
              </a:pathLst>
            </a:custGeom>
            <a:blipFill dpi="0" rotWithShape="0">
              <a:blip r:embed="rId7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1" name="Freeform 42"/>
            <p:cNvSpPr>
              <a:spLocks/>
            </p:cNvSpPr>
            <p:nvPr/>
          </p:nvSpPr>
          <p:spPr bwMode="auto">
            <a:xfrm>
              <a:off x="6151563" y="5211763"/>
              <a:ext cx="1020762" cy="144462"/>
            </a:xfrm>
            <a:custGeom>
              <a:avLst/>
              <a:gdLst>
                <a:gd name="T0" fmla="*/ 0 w 643"/>
                <a:gd name="T1" fmla="*/ 2147483647 h 91"/>
                <a:gd name="T2" fmla="*/ 2147483647 w 643"/>
                <a:gd name="T3" fmla="*/ 0 h 91"/>
                <a:gd name="T4" fmla="*/ 2147483647 w 643"/>
                <a:gd name="T5" fmla="*/ 0 h 91"/>
                <a:gd name="T6" fmla="*/ 2147483647 w 643"/>
                <a:gd name="T7" fmla="*/ 0 h 91"/>
                <a:gd name="T8" fmla="*/ 2147483647 w 643"/>
                <a:gd name="T9" fmla="*/ 0 h 91"/>
                <a:gd name="T10" fmla="*/ 2147483647 w 643"/>
                <a:gd name="T11" fmla="*/ 0 h 91"/>
                <a:gd name="T12" fmla="*/ 2147483647 w 643"/>
                <a:gd name="T13" fmla="*/ 0 h 91"/>
                <a:gd name="T14" fmla="*/ 2147483647 w 643"/>
                <a:gd name="T15" fmla="*/ 2147483647 h 91"/>
                <a:gd name="T16" fmla="*/ 2147483647 w 643"/>
                <a:gd name="T17" fmla="*/ 2147483647 h 91"/>
                <a:gd name="T18" fmla="*/ 2147483647 w 643"/>
                <a:gd name="T19" fmla="*/ 2147483647 h 91"/>
                <a:gd name="T20" fmla="*/ 2147483647 w 643"/>
                <a:gd name="T21" fmla="*/ 2147483647 h 91"/>
                <a:gd name="T22" fmla="*/ 2147483647 w 643"/>
                <a:gd name="T23" fmla="*/ 2147483647 h 91"/>
                <a:gd name="T24" fmla="*/ 2147483647 w 643"/>
                <a:gd name="T25" fmla="*/ 0 h 91"/>
                <a:gd name="T26" fmla="*/ 2147483647 w 643"/>
                <a:gd name="T27" fmla="*/ 2147483647 h 91"/>
                <a:gd name="T28" fmla="*/ 2147483647 w 643"/>
                <a:gd name="T29" fmla="*/ 2147483647 h 91"/>
                <a:gd name="T30" fmla="*/ 2147483647 w 643"/>
                <a:gd name="T31" fmla="*/ 0 h 91"/>
                <a:gd name="T32" fmla="*/ 2147483647 w 643"/>
                <a:gd name="T33" fmla="*/ 2147483647 h 91"/>
                <a:gd name="T34" fmla="*/ 2147483647 w 643"/>
                <a:gd name="T35" fmla="*/ 2147483647 h 91"/>
                <a:gd name="T36" fmla="*/ 0 w 643"/>
                <a:gd name="T37" fmla="*/ 2147483647 h 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43" h="91">
                  <a:moveTo>
                    <a:pt x="0" y="84"/>
                  </a:moveTo>
                  <a:lnTo>
                    <a:pt x="61" y="0"/>
                  </a:lnTo>
                  <a:lnTo>
                    <a:pt x="574" y="0"/>
                  </a:lnTo>
                  <a:lnTo>
                    <a:pt x="581" y="0"/>
                  </a:lnTo>
                  <a:lnTo>
                    <a:pt x="635" y="84"/>
                  </a:lnTo>
                  <a:lnTo>
                    <a:pt x="643" y="91"/>
                  </a:lnTo>
                  <a:lnTo>
                    <a:pt x="627" y="91"/>
                  </a:lnTo>
                  <a:lnTo>
                    <a:pt x="574" y="7"/>
                  </a:lnTo>
                  <a:lnTo>
                    <a:pt x="581" y="0"/>
                  </a:lnTo>
                  <a:lnTo>
                    <a:pt x="574" y="7"/>
                  </a:lnTo>
                  <a:lnTo>
                    <a:pt x="61" y="7"/>
                  </a:lnTo>
                  <a:lnTo>
                    <a:pt x="61" y="0"/>
                  </a:lnTo>
                  <a:lnTo>
                    <a:pt x="69" y="7"/>
                  </a:lnTo>
                  <a:lnTo>
                    <a:pt x="7" y="91"/>
                  </a:lnTo>
                  <a:lnTo>
                    <a:pt x="0" y="84"/>
                  </a:lnTo>
                  <a:close/>
                </a:path>
              </a:pathLst>
            </a:custGeom>
            <a:blipFill dpi="0" rotWithShape="0">
              <a:blip r:embed="rId7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Freeform 43"/>
            <p:cNvSpPr>
              <a:spLocks/>
            </p:cNvSpPr>
            <p:nvPr/>
          </p:nvSpPr>
          <p:spPr bwMode="auto">
            <a:xfrm>
              <a:off x="6138863" y="5345113"/>
              <a:ext cx="1008062" cy="11112"/>
            </a:xfrm>
            <a:custGeom>
              <a:avLst/>
              <a:gdLst>
                <a:gd name="T0" fmla="*/ 2147483647 w 635"/>
                <a:gd name="T1" fmla="*/ 2147483647 h 7"/>
                <a:gd name="T2" fmla="*/ 2147483647 w 635"/>
                <a:gd name="T3" fmla="*/ 2147483647 h 7"/>
                <a:gd name="T4" fmla="*/ 0 w 635"/>
                <a:gd name="T5" fmla="*/ 2147483647 h 7"/>
                <a:gd name="T6" fmla="*/ 2147483647 w 635"/>
                <a:gd name="T7" fmla="*/ 0 h 7"/>
                <a:gd name="T8" fmla="*/ 2147483647 w 635"/>
                <a:gd name="T9" fmla="*/ 0 h 7"/>
                <a:gd name="T10" fmla="*/ 2147483647 w 635"/>
                <a:gd name="T11" fmla="*/ 0 h 7"/>
                <a:gd name="T12" fmla="*/ 2147483647 w 635"/>
                <a:gd name="T13" fmla="*/ 2147483647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35" h="7">
                  <a:moveTo>
                    <a:pt x="635" y="7"/>
                  </a:moveTo>
                  <a:lnTo>
                    <a:pt x="8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635" y="0"/>
                  </a:lnTo>
                  <a:lnTo>
                    <a:pt x="635" y="7"/>
                  </a:lnTo>
                  <a:close/>
                </a:path>
              </a:pathLst>
            </a:custGeom>
            <a:blipFill dpi="0" rotWithShape="0">
              <a:blip r:embed="rId7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3" name="Rectangle 44"/>
            <p:cNvSpPr>
              <a:spLocks noChangeArrowheads="1"/>
            </p:cNvSpPr>
            <p:nvPr/>
          </p:nvSpPr>
          <p:spPr bwMode="auto">
            <a:xfrm>
              <a:off x="7329488" y="5441950"/>
              <a:ext cx="176212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n+</a:t>
              </a:r>
              <a:endParaRPr lang="en-US" altLang="zh-CN" sz="2400"/>
            </a:p>
          </p:txBody>
        </p:sp>
        <p:sp>
          <p:nvSpPr>
            <p:cNvPr id="2094" name="Rectangle 45"/>
            <p:cNvSpPr>
              <a:spLocks noChangeArrowheads="1"/>
            </p:cNvSpPr>
            <p:nvPr/>
          </p:nvSpPr>
          <p:spPr bwMode="auto">
            <a:xfrm>
              <a:off x="5872163" y="5441950"/>
              <a:ext cx="176212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n+</a:t>
              </a:r>
              <a:endParaRPr lang="en-US" altLang="zh-CN" sz="2400"/>
            </a:p>
          </p:txBody>
        </p:sp>
        <p:sp>
          <p:nvSpPr>
            <p:cNvPr id="2095" name="Rectangle 46"/>
            <p:cNvSpPr>
              <a:spLocks noChangeArrowheads="1"/>
            </p:cNvSpPr>
            <p:nvPr/>
          </p:nvSpPr>
          <p:spPr bwMode="auto">
            <a:xfrm>
              <a:off x="5811838" y="5235575"/>
              <a:ext cx="920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endParaRPr lang="en-US" altLang="zh-CN" sz="2400"/>
            </a:p>
          </p:txBody>
        </p:sp>
        <p:sp>
          <p:nvSpPr>
            <p:cNvPr id="2096" name="Rectangle 47"/>
            <p:cNvSpPr>
              <a:spLocks noChangeArrowheads="1"/>
            </p:cNvSpPr>
            <p:nvPr/>
          </p:nvSpPr>
          <p:spPr bwMode="auto">
            <a:xfrm>
              <a:off x="6697663" y="5016500"/>
              <a:ext cx="119062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endParaRPr lang="en-US" altLang="zh-CN" sz="2400"/>
            </a:p>
          </p:txBody>
        </p:sp>
        <p:sp>
          <p:nvSpPr>
            <p:cNvPr id="2097" name="Rectangle 48"/>
            <p:cNvSpPr>
              <a:spLocks noChangeArrowheads="1"/>
            </p:cNvSpPr>
            <p:nvPr/>
          </p:nvSpPr>
          <p:spPr bwMode="auto">
            <a:xfrm>
              <a:off x="6624638" y="5211763"/>
              <a:ext cx="12700" cy="15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Rectangle 49"/>
            <p:cNvSpPr>
              <a:spLocks noChangeArrowheads="1"/>
            </p:cNvSpPr>
            <p:nvPr/>
          </p:nvSpPr>
          <p:spPr bwMode="auto">
            <a:xfrm>
              <a:off x="6624638" y="5005388"/>
              <a:ext cx="12700" cy="15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" name="Rectangle 50"/>
            <p:cNvSpPr>
              <a:spLocks noChangeArrowheads="1"/>
            </p:cNvSpPr>
            <p:nvPr/>
          </p:nvSpPr>
          <p:spPr bwMode="auto">
            <a:xfrm>
              <a:off x="6624638" y="5005388"/>
              <a:ext cx="12700" cy="20637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Freeform 51"/>
            <p:cNvSpPr>
              <a:spLocks/>
            </p:cNvSpPr>
            <p:nvPr/>
          </p:nvSpPr>
          <p:spPr bwMode="auto">
            <a:xfrm>
              <a:off x="6600825" y="4932363"/>
              <a:ext cx="73025" cy="84137"/>
            </a:xfrm>
            <a:custGeom>
              <a:avLst/>
              <a:gdLst>
                <a:gd name="T0" fmla="*/ 2147483647 w 46"/>
                <a:gd name="T1" fmla="*/ 2147483647 h 53"/>
                <a:gd name="T2" fmla="*/ 2147483647 w 46"/>
                <a:gd name="T3" fmla="*/ 2147483647 h 53"/>
                <a:gd name="T4" fmla="*/ 2147483647 w 46"/>
                <a:gd name="T5" fmla="*/ 2147483647 h 53"/>
                <a:gd name="T6" fmla="*/ 2147483647 w 46"/>
                <a:gd name="T7" fmla="*/ 2147483647 h 53"/>
                <a:gd name="T8" fmla="*/ 2147483647 w 46"/>
                <a:gd name="T9" fmla="*/ 2147483647 h 53"/>
                <a:gd name="T10" fmla="*/ 2147483647 w 46"/>
                <a:gd name="T11" fmla="*/ 2147483647 h 53"/>
                <a:gd name="T12" fmla="*/ 2147483647 w 46"/>
                <a:gd name="T13" fmla="*/ 2147483647 h 53"/>
                <a:gd name="T14" fmla="*/ 2147483647 w 46"/>
                <a:gd name="T15" fmla="*/ 2147483647 h 53"/>
                <a:gd name="T16" fmla="*/ 2147483647 w 46"/>
                <a:gd name="T17" fmla="*/ 2147483647 h 53"/>
                <a:gd name="T18" fmla="*/ 2147483647 w 46"/>
                <a:gd name="T19" fmla="*/ 2147483647 h 53"/>
                <a:gd name="T20" fmla="*/ 2147483647 w 46"/>
                <a:gd name="T21" fmla="*/ 2147483647 h 53"/>
                <a:gd name="T22" fmla="*/ 2147483647 w 46"/>
                <a:gd name="T23" fmla="*/ 2147483647 h 53"/>
                <a:gd name="T24" fmla="*/ 2147483647 w 46"/>
                <a:gd name="T25" fmla="*/ 2147483647 h 53"/>
                <a:gd name="T26" fmla="*/ 2147483647 w 46"/>
                <a:gd name="T27" fmla="*/ 2147483647 h 53"/>
                <a:gd name="T28" fmla="*/ 2147483647 w 46"/>
                <a:gd name="T29" fmla="*/ 2147483647 h 53"/>
                <a:gd name="T30" fmla="*/ 2147483647 w 46"/>
                <a:gd name="T31" fmla="*/ 2147483647 h 53"/>
                <a:gd name="T32" fmla="*/ 2147483647 w 46"/>
                <a:gd name="T33" fmla="*/ 2147483647 h 53"/>
                <a:gd name="T34" fmla="*/ 2147483647 w 46"/>
                <a:gd name="T35" fmla="*/ 2147483647 h 53"/>
                <a:gd name="T36" fmla="*/ 2147483647 w 46"/>
                <a:gd name="T37" fmla="*/ 2147483647 h 53"/>
                <a:gd name="T38" fmla="*/ 2147483647 w 46"/>
                <a:gd name="T39" fmla="*/ 2147483647 h 53"/>
                <a:gd name="T40" fmla="*/ 2147483647 w 46"/>
                <a:gd name="T41" fmla="*/ 2147483647 h 53"/>
                <a:gd name="T42" fmla="*/ 2147483647 w 46"/>
                <a:gd name="T43" fmla="*/ 2147483647 h 53"/>
                <a:gd name="T44" fmla="*/ 2147483647 w 46"/>
                <a:gd name="T45" fmla="*/ 2147483647 h 53"/>
                <a:gd name="T46" fmla="*/ 2147483647 w 46"/>
                <a:gd name="T47" fmla="*/ 2147483647 h 53"/>
                <a:gd name="T48" fmla="*/ 2147483647 w 46"/>
                <a:gd name="T49" fmla="*/ 2147483647 h 53"/>
                <a:gd name="T50" fmla="*/ 2147483647 w 46"/>
                <a:gd name="T51" fmla="*/ 2147483647 h 53"/>
                <a:gd name="T52" fmla="*/ 2147483647 w 46"/>
                <a:gd name="T53" fmla="*/ 2147483647 h 53"/>
                <a:gd name="T54" fmla="*/ 2147483647 w 46"/>
                <a:gd name="T55" fmla="*/ 2147483647 h 53"/>
                <a:gd name="T56" fmla="*/ 2147483647 w 46"/>
                <a:gd name="T57" fmla="*/ 2147483647 h 53"/>
                <a:gd name="T58" fmla="*/ 2147483647 w 46"/>
                <a:gd name="T59" fmla="*/ 2147483647 h 53"/>
                <a:gd name="T60" fmla="*/ 2147483647 w 46"/>
                <a:gd name="T61" fmla="*/ 2147483647 h 53"/>
                <a:gd name="T62" fmla="*/ 2147483647 w 46"/>
                <a:gd name="T63" fmla="*/ 2147483647 h 53"/>
                <a:gd name="T64" fmla="*/ 2147483647 w 46"/>
                <a:gd name="T65" fmla="*/ 2147483647 h 53"/>
                <a:gd name="T66" fmla="*/ 2147483647 w 46"/>
                <a:gd name="T67" fmla="*/ 2147483647 h 53"/>
                <a:gd name="T68" fmla="*/ 2147483647 w 46"/>
                <a:gd name="T69" fmla="*/ 2147483647 h 53"/>
                <a:gd name="T70" fmla="*/ 0 w 46"/>
                <a:gd name="T71" fmla="*/ 2147483647 h 53"/>
                <a:gd name="T72" fmla="*/ 0 w 46"/>
                <a:gd name="T73" fmla="*/ 2147483647 h 53"/>
                <a:gd name="T74" fmla="*/ 0 w 46"/>
                <a:gd name="T75" fmla="*/ 2147483647 h 53"/>
                <a:gd name="T76" fmla="*/ 2147483647 w 46"/>
                <a:gd name="T77" fmla="*/ 2147483647 h 53"/>
                <a:gd name="T78" fmla="*/ 2147483647 w 46"/>
                <a:gd name="T79" fmla="*/ 2147483647 h 53"/>
                <a:gd name="T80" fmla="*/ 2147483647 w 46"/>
                <a:gd name="T81" fmla="*/ 2147483647 h 53"/>
                <a:gd name="T82" fmla="*/ 2147483647 w 46"/>
                <a:gd name="T83" fmla="*/ 0 h 53"/>
                <a:gd name="T84" fmla="*/ 2147483647 w 46"/>
                <a:gd name="T85" fmla="*/ 0 h 53"/>
                <a:gd name="T86" fmla="*/ 2147483647 w 46"/>
                <a:gd name="T87" fmla="*/ 0 h 53"/>
                <a:gd name="T88" fmla="*/ 2147483647 w 46"/>
                <a:gd name="T89" fmla="*/ 2147483647 h 53"/>
                <a:gd name="T90" fmla="*/ 2147483647 w 46"/>
                <a:gd name="T91" fmla="*/ 2147483647 h 53"/>
                <a:gd name="T92" fmla="*/ 2147483647 w 46"/>
                <a:gd name="T93" fmla="*/ 2147483647 h 53"/>
                <a:gd name="T94" fmla="*/ 2147483647 w 46"/>
                <a:gd name="T95" fmla="*/ 2147483647 h 53"/>
                <a:gd name="T96" fmla="*/ 2147483647 w 46"/>
                <a:gd name="T97" fmla="*/ 2147483647 h 5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6" h="53">
                  <a:moveTo>
                    <a:pt x="38" y="23"/>
                  </a:moveTo>
                  <a:lnTo>
                    <a:pt x="31" y="8"/>
                  </a:lnTo>
                  <a:lnTo>
                    <a:pt x="31" y="15"/>
                  </a:lnTo>
                  <a:lnTo>
                    <a:pt x="15" y="8"/>
                  </a:lnTo>
                  <a:lnTo>
                    <a:pt x="23" y="8"/>
                  </a:lnTo>
                  <a:lnTo>
                    <a:pt x="15" y="15"/>
                  </a:lnTo>
                  <a:lnTo>
                    <a:pt x="15" y="8"/>
                  </a:lnTo>
                  <a:lnTo>
                    <a:pt x="8" y="23"/>
                  </a:lnTo>
                  <a:lnTo>
                    <a:pt x="15" y="38"/>
                  </a:lnTo>
                  <a:lnTo>
                    <a:pt x="23" y="46"/>
                  </a:lnTo>
                  <a:lnTo>
                    <a:pt x="15" y="46"/>
                  </a:lnTo>
                  <a:lnTo>
                    <a:pt x="31" y="38"/>
                  </a:lnTo>
                  <a:lnTo>
                    <a:pt x="38" y="23"/>
                  </a:lnTo>
                  <a:lnTo>
                    <a:pt x="46" y="23"/>
                  </a:lnTo>
                  <a:lnTo>
                    <a:pt x="38" y="38"/>
                  </a:lnTo>
                  <a:lnTo>
                    <a:pt x="31" y="46"/>
                  </a:lnTo>
                  <a:lnTo>
                    <a:pt x="15" y="53"/>
                  </a:lnTo>
                  <a:lnTo>
                    <a:pt x="8" y="46"/>
                  </a:lnTo>
                  <a:lnTo>
                    <a:pt x="8" y="38"/>
                  </a:lnTo>
                  <a:lnTo>
                    <a:pt x="0" y="23"/>
                  </a:lnTo>
                  <a:lnTo>
                    <a:pt x="8" y="8"/>
                  </a:lnTo>
                  <a:lnTo>
                    <a:pt x="15" y="0"/>
                  </a:lnTo>
                  <a:lnTo>
                    <a:pt x="31" y="8"/>
                  </a:lnTo>
                  <a:lnTo>
                    <a:pt x="38" y="8"/>
                  </a:lnTo>
                  <a:lnTo>
                    <a:pt x="46" y="23"/>
                  </a:lnTo>
                  <a:lnTo>
                    <a:pt x="38" y="23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1" name="Freeform 52"/>
            <p:cNvSpPr>
              <a:spLocks/>
            </p:cNvSpPr>
            <p:nvPr/>
          </p:nvSpPr>
          <p:spPr bwMode="auto">
            <a:xfrm>
              <a:off x="6661150" y="4968875"/>
              <a:ext cx="12700" cy="1588"/>
            </a:xfrm>
            <a:custGeom>
              <a:avLst/>
              <a:gdLst>
                <a:gd name="T0" fmla="*/ 0 w 8"/>
                <a:gd name="T1" fmla="*/ 0 h 1588"/>
                <a:gd name="T2" fmla="*/ 0 w 8"/>
                <a:gd name="T3" fmla="*/ 0 h 1588"/>
                <a:gd name="T4" fmla="*/ 0 w 8"/>
                <a:gd name="T5" fmla="*/ 0 h 1588"/>
                <a:gd name="T6" fmla="*/ 2147483647 w 8"/>
                <a:gd name="T7" fmla="*/ 0 h 1588"/>
                <a:gd name="T8" fmla="*/ 2147483647 w 8"/>
                <a:gd name="T9" fmla="*/ 0 h 1588"/>
                <a:gd name="T10" fmla="*/ 2147483647 w 8"/>
                <a:gd name="T11" fmla="*/ 0 h 1588"/>
                <a:gd name="T12" fmla="*/ 0 w 8"/>
                <a:gd name="T13" fmla="*/ 0 h 15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1588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Rectangle 53"/>
            <p:cNvSpPr>
              <a:spLocks noChangeArrowheads="1"/>
            </p:cNvSpPr>
            <p:nvPr/>
          </p:nvSpPr>
          <p:spPr bwMode="auto">
            <a:xfrm>
              <a:off x="5629275" y="5441950"/>
              <a:ext cx="158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Rectangle 54"/>
            <p:cNvSpPr>
              <a:spLocks noChangeArrowheads="1"/>
            </p:cNvSpPr>
            <p:nvPr/>
          </p:nvSpPr>
          <p:spPr bwMode="auto">
            <a:xfrm>
              <a:off x="7645400" y="5441950"/>
              <a:ext cx="158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4" name="Rectangle 55"/>
            <p:cNvSpPr>
              <a:spLocks noChangeArrowheads="1"/>
            </p:cNvSpPr>
            <p:nvPr/>
          </p:nvSpPr>
          <p:spPr bwMode="auto">
            <a:xfrm>
              <a:off x="5629275" y="5441950"/>
              <a:ext cx="2016125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5" name="Rectangle 56"/>
            <p:cNvSpPr>
              <a:spLocks noChangeArrowheads="1"/>
            </p:cNvSpPr>
            <p:nvPr/>
          </p:nvSpPr>
          <p:spPr bwMode="auto">
            <a:xfrm>
              <a:off x="7475538" y="5441950"/>
              <a:ext cx="12700" cy="15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6" name="Rectangle 57"/>
            <p:cNvSpPr>
              <a:spLocks noChangeArrowheads="1"/>
            </p:cNvSpPr>
            <p:nvPr/>
          </p:nvSpPr>
          <p:spPr bwMode="auto">
            <a:xfrm>
              <a:off x="7475538" y="5235575"/>
              <a:ext cx="12700" cy="15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7" name="Rectangle 58"/>
            <p:cNvSpPr>
              <a:spLocks noChangeArrowheads="1"/>
            </p:cNvSpPr>
            <p:nvPr/>
          </p:nvSpPr>
          <p:spPr bwMode="auto">
            <a:xfrm>
              <a:off x="7475538" y="5235575"/>
              <a:ext cx="12700" cy="20637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8" name="Freeform 59"/>
            <p:cNvSpPr>
              <a:spLocks/>
            </p:cNvSpPr>
            <p:nvPr/>
          </p:nvSpPr>
          <p:spPr bwMode="auto">
            <a:xfrm>
              <a:off x="7451725" y="5162550"/>
              <a:ext cx="71438" cy="85725"/>
            </a:xfrm>
            <a:custGeom>
              <a:avLst/>
              <a:gdLst>
                <a:gd name="T0" fmla="*/ 2147483647 w 45"/>
                <a:gd name="T1" fmla="*/ 2147483647 h 54"/>
                <a:gd name="T2" fmla="*/ 2147483647 w 45"/>
                <a:gd name="T3" fmla="*/ 2147483647 h 54"/>
                <a:gd name="T4" fmla="*/ 2147483647 w 45"/>
                <a:gd name="T5" fmla="*/ 2147483647 h 54"/>
                <a:gd name="T6" fmla="*/ 2147483647 w 45"/>
                <a:gd name="T7" fmla="*/ 2147483647 h 54"/>
                <a:gd name="T8" fmla="*/ 2147483647 w 45"/>
                <a:gd name="T9" fmla="*/ 2147483647 h 54"/>
                <a:gd name="T10" fmla="*/ 2147483647 w 45"/>
                <a:gd name="T11" fmla="*/ 2147483647 h 54"/>
                <a:gd name="T12" fmla="*/ 2147483647 w 45"/>
                <a:gd name="T13" fmla="*/ 2147483647 h 54"/>
                <a:gd name="T14" fmla="*/ 2147483647 w 45"/>
                <a:gd name="T15" fmla="*/ 2147483647 h 54"/>
                <a:gd name="T16" fmla="*/ 2147483647 w 45"/>
                <a:gd name="T17" fmla="*/ 2147483647 h 54"/>
                <a:gd name="T18" fmla="*/ 2147483647 w 45"/>
                <a:gd name="T19" fmla="*/ 2147483647 h 54"/>
                <a:gd name="T20" fmla="*/ 2147483647 w 45"/>
                <a:gd name="T21" fmla="*/ 2147483647 h 54"/>
                <a:gd name="T22" fmla="*/ 2147483647 w 45"/>
                <a:gd name="T23" fmla="*/ 2147483647 h 54"/>
                <a:gd name="T24" fmla="*/ 2147483647 w 45"/>
                <a:gd name="T25" fmla="*/ 2147483647 h 54"/>
                <a:gd name="T26" fmla="*/ 2147483647 w 45"/>
                <a:gd name="T27" fmla="*/ 2147483647 h 54"/>
                <a:gd name="T28" fmla="*/ 2147483647 w 45"/>
                <a:gd name="T29" fmla="*/ 2147483647 h 54"/>
                <a:gd name="T30" fmla="*/ 2147483647 w 45"/>
                <a:gd name="T31" fmla="*/ 2147483647 h 54"/>
                <a:gd name="T32" fmla="*/ 2147483647 w 45"/>
                <a:gd name="T33" fmla="*/ 2147483647 h 54"/>
                <a:gd name="T34" fmla="*/ 2147483647 w 45"/>
                <a:gd name="T35" fmla="*/ 2147483647 h 54"/>
                <a:gd name="T36" fmla="*/ 2147483647 w 45"/>
                <a:gd name="T37" fmla="*/ 2147483647 h 54"/>
                <a:gd name="T38" fmla="*/ 2147483647 w 45"/>
                <a:gd name="T39" fmla="*/ 2147483647 h 54"/>
                <a:gd name="T40" fmla="*/ 2147483647 w 45"/>
                <a:gd name="T41" fmla="*/ 2147483647 h 54"/>
                <a:gd name="T42" fmla="*/ 2147483647 w 45"/>
                <a:gd name="T43" fmla="*/ 2147483647 h 54"/>
                <a:gd name="T44" fmla="*/ 2147483647 w 45"/>
                <a:gd name="T45" fmla="*/ 2147483647 h 54"/>
                <a:gd name="T46" fmla="*/ 2147483647 w 45"/>
                <a:gd name="T47" fmla="*/ 2147483647 h 54"/>
                <a:gd name="T48" fmla="*/ 2147483647 w 45"/>
                <a:gd name="T49" fmla="*/ 2147483647 h 54"/>
                <a:gd name="T50" fmla="*/ 2147483647 w 45"/>
                <a:gd name="T51" fmla="*/ 2147483647 h 54"/>
                <a:gd name="T52" fmla="*/ 2147483647 w 45"/>
                <a:gd name="T53" fmla="*/ 2147483647 h 54"/>
                <a:gd name="T54" fmla="*/ 2147483647 w 45"/>
                <a:gd name="T55" fmla="*/ 2147483647 h 54"/>
                <a:gd name="T56" fmla="*/ 2147483647 w 45"/>
                <a:gd name="T57" fmla="*/ 2147483647 h 54"/>
                <a:gd name="T58" fmla="*/ 2147483647 w 45"/>
                <a:gd name="T59" fmla="*/ 2147483647 h 54"/>
                <a:gd name="T60" fmla="*/ 2147483647 w 45"/>
                <a:gd name="T61" fmla="*/ 2147483647 h 54"/>
                <a:gd name="T62" fmla="*/ 2147483647 w 45"/>
                <a:gd name="T63" fmla="*/ 2147483647 h 54"/>
                <a:gd name="T64" fmla="*/ 2147483647 w 45"/>
                <a:gd name="T65" fmla="*/ 2147483647 h 54"/>
                <a:gd name="T66" fmla="*/ 2147483647 w 45"/>
                <a:gd name="T67" fmla="*/ 2147483647 h 54"/>
                <a:gd name="T68" fmla="*/ 2147483647 w 45"/>
                <a:gd name="T69" fmla="*/ 2147483647 h 54"/>
                <a:gd name="T70" fmla="*/ 0 w 45"/>
                <a:gd name="T71" fmla="*/ 2147483647 h 54"/>
                <a:gd name="T72" fmla="*/ 0 w 45"/>
                <a:gd name="T73" fmla="*/ 2147483647 h 54"/>
                <a:gd name="T74" fmla="*/ 0 w 45"/>
                <a:gd name="T75" fmla="*/ 2147483647 h 54"/>
                <a:gd name="T76" fmla="*/ 2147483647 w 45"/>
                <a:gd name="T77" fmla="*/ 2147483647 h 54"/>
                <a:gd name="T78" fmla="*/ 2147483647 w 45"/>
                <a:gd name="T79" fmla="*/ 2147483647 h 54"/>
                <a:gd name="T80" fmla="*/ 2147483647 w 45"/>
                <a:gd name="T81" fmla="*/ 2147483647 h 54"/>
                <a:gd name="T82" fmla="*/ 2147483647 w 45"/>
                <a:gd name="T83" fmla="*/ 0 h 54"/>
                <a:gd name="T84" fmla="*/ 2147483647 w 45"/>
                <a:gd name="T85" fmla="*/ 0 h 54"/>
                <a:gd name="T86" fmla="*/ 2147483647 w 45"/>
                <a:gd name="T87" fmla="*/ 0 h 54"/>
                <a:gd name="T88" fmla="*/ 2147483647 w 45"/>
                <a:gd name="T89" fmla="*/ 2147483647 h 54"/>
                <a:gd name="T90" fmla="*/ 2147483647 w 45"/>
                <a:gd name="T91" fmla="*/ 2147483647 h 54"/>
                <a:gd name="T92" fmla="*/ 2147483647 w 45"/>
                <a:gd name="T93" fmla="*/ 2147483647 h 54"/>
                <a:gd name="T94" fmla="*/ 2147483647 w 45"/>
                <a:gd name="T95" fmla="*/ 2147483647 h 54"/>
                <a:gd name="T96" fmla="*/ 2147483647 w 45"/>
                <a:gd name="T97" fmla="*/ 2147483647 h 5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5" h="54">
                  <a:moveTo>
                    <a:pt x="38" y="23"/>
                  </a:moveTo>
                  <a:lnTo>
                    <a:pt x="30" y="8"/>
                  </a:lnTo>
                  <a:lnTo>
                    <a:pt x="30" y="15"/>
                  </a:lnTo>
                  <a:lnTo>
                    <a:pt x="15" y="8"/>
                  </a:lnTo>
                  <a:lnTo>
                    <a:pt x="23" y="8"/>
                  </a:lnTo>
                  <a:lnTo>
                    <a:pt x="15" y="15"/>
                  </a:lnTo>
                  <a:lnTo>
                    <a:pt x="15" y="8"/>
                  </a:lnTo>
                  <a:lnTo>
                    <a:pt x="7" y="23"/>
                  </a:lnTo>
                  <a:lnTo>
                    <a:pt x="15" y="38"/>
                  </a:lnTo>
                  <a:lnTo>
                    <a:pt x="23" y="46"/>
                  </a:lnTo>
                  <a:lnTo>
                    <a:pt x="15" y="46"/>
                  </a:lnTo>
                  <a:lnTo>
                    <a:pt x="30" y="38"/>
                  </a:lnTo>
                  <a:lnTo>
                    <a:pt x="38" y="23"/>
                  </a:lnTo>
                  <a:lnTo>
                    <a:pt x="45" y="23"/>
                  </a:lnTo>
                  <a:lnTo>
                    <a:pt x="38" y="38"/>
                  </a:lnTo>
                  <a:lnTo>
                    <a:pt x="30" y="46"/>
                  </a:lnTo>
                  <a:lnTo>
                    <a:pt x="15" y="54"/>
                  </a:lnTo>
                  <a:lnTo>
                    <a:pt x="7" y="46"/>
                  </a:lnTo>
                  <a:lnTo>
                    <a:pt x="7" y="38"/>
                  </a:lnTo>
                  <a:lnTo>
                    <a:pt x="0" y="23"/>
                  </a:lnTo>
                  <a:lnTo>
                    <a:pt x="7" y="8"/>
                  </a:lnTo>
                  <a:lnTo>
                    <a:pt x="15" y="0"/>
                  </a:lnTo>
                  <a:lnTo>
                    <a:pt x="30" y="8"/>
                  </a:lnTo>
                  <a:lnTo>
                    <a:pt x="38" y="8"/>
                  </a:lnTo>
                  <a:lnTo>
                    <a:pt x="45" y="23"/>
                  </a:lnTo>
                  <a:lnTo>
                    <a:pt x="38" y="23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" name="Freeform 60"/>
            <p:cNvSpPr>
              <a:spLocks/>
            </p:cNvSpPr>
            <p:nvPr/>
          </p:nvSpPr>
          <p:spPr bwMode="auto">
            <a:xfrm>
              <a:off x="7512050" y="5199063"/>
              <a:ext cx="11113" cy="1587"/>
            </a:xfrm>
            <a:custGeom>
              <a:avLst/>
              <a:gdLst>
                <a:gd name="T0" fmla="*/ 0 w 7"/>
                <a:gd name="T1" fmla="*/ 0 h 1587"/>
                <a:gd name="T2" fmla="*/ 0 w 7"/>
                <a:gd name="T3" fmla="*/ 0 h 1587"/>
                <a:gd name="T4" fmla="*/ 0 w 7"/>
                <a:gd name="T5" fmla="*/ 0 h 1587"/>
                <a:gd name="T6" fmla="*/ 2147483647 w 7"/>
                <a:gd name="T7" fmla="*/ 0 h 1587"/>
                <a:gd name="T8" fmla="*/ 2147483647 w 7"/>
                <a:gd name="T9" fmla="*/ 0 h 1587"/>
                <a:gd name="T10" fmla="*/ 2147483647 w 7"/>
                <a:gd name="T11" fmla="*/ 0 h 1587"/>
                <a:gd name="T12" fmla="*/ 0 w 7"/>
                <a:gd name="T13" fmla="*/ 0 h 15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" h="1587">
                  <a:moveTo>
                    <a:pt x="0" y="0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0" name="Rectangle 61"/>
            <p:cNvSpPr>
              <a:spLocks noChangeArrowheads="1"/>
            </p:cNvSpPr>
            <p:nvPr/>
          </p:nvSpPr>
          <p:spPr bwMode="auto">
            <a:xfrm>
              <a:off x="7535863" y="5199063"/>
              <a:ext cx="119062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lang="en-US" altLang="zh-CN" sz="2400"/>
            </a:p>
          </p:txBody>
        </p:sp>
        <p:sp>
          <p:nvSpPr>
            <p:cNvPr id="2111" name="Rectangle 62"/>
            <p:cNvSpPr>
              <a:spLocks noChangeArrowheads="1"/>
            </p:cNvSpPr>
            <p:nvPr/>
          </p:nvSpPr>
          <p:spPr bwMode="auto">
            <a:xfrm>
              <a:off x="5969000" y="5441950"/>
              <a:ext cx="12700" cy="15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2" name="Rectangle 63"/>
            <p:cNvSpPr>
              <a:spLocks noChangeArrowheads="1"/>
            </p:cNvSpPr>
            <p:nvPr/>
          </p:nvSpPr>
          <p:spPr bwMode="auto">
            <a:xfrm>
              <a:off x="5969000" y="5235575"/>
              <a:ext cx="12700" cy="15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3" name="Rectangle 64"/>
            <p:cNvSpPr>
              <a:spLocks noChangeArrowheads="1"/>
            </p:cNvSpPr>
            <p:nvPr/>
          </p:nvSpPr>
          <p:spPr bwMode="auto">
            <a:xfrm>
              <a:off x="5969000" y="5235575"/>
              <a:ext cx="12700" cy="20637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4" name="Freeform 65"/>
            <p:cNvSpPr>
              <a:spLocks/>
            </p:cNvSpPr>
            <p:nvPr/>
          </p:nvSpPr>
          <p:spPr bwMode="auto">
            <a:xfrm>
              <a:off x="5945188" y="5162550"/>
              <a:ext cx="73025" cy="85725"/>
            </a:xfrm>
            <a:custGeom>
              <a:avLst/>
              <a:gdLst>
                <a:gd name="T0" fmla="*/ 2147483647 w 46"/>
                <a:gd name="T1" fmla="*/ 2147483647 h 54"/>
                <a:gd name="T2" fmla="*/ 2147483647 w 46"/>
                <a:gd name="T3" fmla="*/ 2147483647 h 54"/>
                <a:gd name="T4" fmla="*/ 2147483647 w 46"/>
                <a:gd name="T5" fmla="*/ 2147483647 h 54"/>
                <a:gd name="T6" fmla="*/ 2147483647 w 46"/>
                <a:gd name="T7" fmla="*/ 2147483647 h 54"/>
                <a:gd name="T8" fmla="*/ 2147483647 w 46"/>
                <a:gd name="T9" fmla="*/ 2147483647 h 54"/>
                <a:gd name="T10" fmla="*/ 2147483647 w 46"/>
                <a:gd name="T11" fmla="*/ 2147483647 h 54"/>
                <a:gd name="T12" fmla="*/ 2147483647 w 46"/>
                <a:gd name="T13" fmla="*/ 2147483647 h 54"/>
                <a:gd name="T14" fmla="*/ 0 w 46"/>
                <a:gd name="T15" fmla="*/ 2147483647 h 54"/>
                <a:gd name="T16" fmla="*/ 2147483647 w 46"/>
                <a:gd name="T17" fmla="*/ 2147483647 h 54"/>
                <a:gd name="T18" fmla="*/ 2147483647 w 46"/>
                <a:gd name="T19" fmla="*/ 2147483647 h 54"/>
                <a:gd name="T20" fmla="*/ 2147483647 w 46"/>
                <a:gd name="T21" fmla="*/ 2147483647 h 54"/>
                <a:gd name="T22" fmla="*/ 2147483647 w 46"/>
                <a:gd name="T23" fmla="*/ 2147483647 h 54"/>
                <a:gd name="T24" fmla="*/ 2147483647 w 46"/>
                <a:gd name="T25" fmla="*/ 2147483647 h 54"/>
                <a:gd name="T26" fmla="*/ 2147483647 w 46"/>
                <a:gd name="T27" fmla="*/ 2147483647 h 54"/>
                <a:gd name="T28" fmla="*/ 0 w 46"/>
                <a:gd name="T29" fmla="*/ 2147483647 h 54"/>
                <a:gd name="T30" fmla="*/ 0 w 46"/>
                <a:gd name="T31" fmla="*/ 2147483647 h 54"/>
                <a:gd name="T32" fmla="*/ 2147483647 w 46"/>
                <a:gd name="T33" fmla="*/ 2147483647 h 54"/>
                <a:gd name="T34" fmla="*/ 2147483647 w 46"/>
                <a:gd name="T35" fmla="*/ 2147483647 h 54"/>
                <a:gd name="T36" fmla="*/ 2147483647 w 46"/>
                <a:gd name="T37" fmla="*/ 2147483647 h 54"/>
                <a:gd name="T38" fmla="*/ 2147483647 w 46"/>
                <a:gd name="T39" fmla="*/ 2147483647 h 54"/>
                <a:gd name="T40" fmla="*/ 2147483647 w 46"/>
                <a:gd name="T41" fmla="*/ 2147483647 h 54"/>
                <a:gd name="T42" fmla="*/ 2147483647 w 46"/>
                <a:gd name="T43" fmla="*/ 2147483647 h 54"/>
                <a:gd name="T44" fmla="*/ 2147483647 w 46"/>
                <a:gd name="T45" fmla="*/ 2147483647 h 54"/>
                <a:gd name="T46" fmla="*/ 2147483647 w 46"/>
                <a:gd name="T47" fmla="*/ 2147483647 h 54"/>
                <a:gd name="T48" fmla="*/ 2147483647 w 46"/>
                <a:gd name="T49" fmla="*/ 2147483647 h 54"/>
                <a:gd name="T50" fmla="*/ 2147483647 w 46"/>
                <a:gd name="T51" fmla="*/ 2147483647 h 54"/>
                <a:gd name="T52" fmla="*/ 2147483647 w 46"/>
                <a:gd name="T53" fmla="*/ 2147483647 h 54"/>
                <a:gd name="T54" fmla="*/ 2147483647 w 46"/>
                <a:gd name="T55" fmla="*/ 2147483647 h 54"/>
                <a:gd name="T56" fmla="*/ 2147483647 w 46"/>
                <a:gd name="T57" fmla="*/ 2147483647 h 54"/>
                <a:gd name="T58" fmla="*/ 2147483647 w 46"/>
                <a:gd name="T59" fmla="*/ 2147483647 h 54"/>
                <a:gd name="T60" fmla="*/ 2147483647 w 46"/>
                <a:gd name="T61" fmla="*/ 2147483647 h 54"/>
                <a:gd name="T62" fmla="*/ 2147483647 w 46"/>
                <a:gd name="T63" fmla="*/ 2147483647 h 54"/>
                <a:gd name="T64" fmla="*/ 0 w 46"/>
                <a:gd name="T65" fmla="*/ 2147483647 h 54"/>
                <a:gd name="T66" fmla="*/ 0 w 46"/>
                <a:gd name="T67" fmla="*/ 2147483647 h 54"/>
                <a:gd name="T68" fmla="*/ 0 w 46"/>
                <a:gd name="T69" fmla="*/ 2147483647 h 54"/>
                <a:gd name="T70" fmla="*/ 0 w 46"/>
                <a:gd name="T71" fmla="*/ 2147483647 h 54"/>
                <a:gd name="T72" fmla="*/ 0 w 46"/>
                <a:gd name="T73" fmla="*/ 2147483647 h 54"/>
                <a:gd name="T74" fmla="*/ 0 w 46"/>
                <a:gd name="T75" fmla="*/ 2147483647 h 54"/>
                <a:gd name="T76" fmla="*/ 0 w 46"/>
                <a:gd name="T77" fmla="*/ 2147483647 h 54"/>
                <a:gd name="T78" fmla="*/ 0 w 46"/>
                <a:gd name="T79" fmla="*/ 2147483647 h 54"/>
                <a:gd name="T80" fmla="*/ 0 w 46"/>
                <a:gd name="T81" fmla="*/ 2147483647 h 54"/>
                <a:gd name="T82" fmla="*/ 2147483647 w 46"/>
                <a:gd name="T83" fmla="*/ 0 h 54"/>
                <a:gd name="T84" fmla="*/ 2147483647 w 46"/>
                <a:gd name="T85" fmla="*/ 0 h 54"/>
                <a:gd name="T86" fmla="*/ 2147483647 w 46"/>
                <a:gd name="T87" fmla="*/ 0 h 54"/>
                <a:gd name="T88" fmla="*/ 2147483647 w 46"/>
                <a:gd name="T89" fmla="*/ 2147483647 h 54"/>
                <a:gd name="T90" fmla="*/ 2147483647 w 46"/>
                <a:gd name="T91" fmla="*/ 2147483647 h 54"/>
                <a:gd name="T92" fmla="*/ 2147483647 w 46"/>
                <a:gd name="T93" fmla="*/ 2147483647 h 54"/>
                <a:gd name="T94" fmla="*/ 2147483647 w 46"/>
                <a:gd name="T95" fmla="*/ 2147483647 h 54"/>
                <a:gd name="T96" fmla="*/ 2147483647 w 46"/>
                <a:gd name="T97" fmla="*/ 2147483647 h 5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6" h="54">
                  <a:moveTo>
                    <a:pt x="38" y="23"/>
                  </a:moveTo>
                  <a:lnTo>
                    <a:pt x="30" y="8"/>
                  </a:lnTo>
                  <a:lnTo>
                    <a:pt x="30" y="15"/>
                  </a:lnTo>
                  <a:lnTo>
                    <a:pt x="15" y="8"/>
                  </a:lnTo>
                  <a:lnTo>
                    <a:pt x="0" y="15"/>
                  </a:lnTo>
                  <a:lnTo>
                    <a:pt x="7" y="8"/>
                  </a:lnTo>
                  <a:lnTo>
                    <a:pt x="7" y="23"/>
                  </a:lnTo>
                  <a:lnTo>
                    <a:pt x="7" y="38"/>
                  </a:lnTo>
                  <a:lnTo>
                    <a:pt x="0" y="38"/>
                  </a:lnTo>
                  <a:lnTo>
                    <a:pt x="15" y="46"/>
                  </a:lnTo>
                  <a:lnTo>
                    <a:pt x="30" y="38"/>
                  </a:lnTo>
                  <a:lnTo>
                    <a:pt x="38" y="23"/>
                  </a:lnTo>
                  <a:lnTo>
                    <a:pt x="46" y="23"/>
                  </a:lnTo>
                  <a:lnTo>
                    <a:pt x="38" y="38"/>
                  </a:lnTo>
                  <a:lnTo>
                    <a:pt x="30" y="46"/>
                  </a:lnTo>
                  <a:lnTo>
                    <a:pt x="15" y="54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0" y="23"/>
                  </a:lnTo>
                  <a:lnTo>
                    <a:pt x="0" y="8"/>
                  </a:lnTo>
                  <a:lnTo>
                    <a:pt x="15" y="0"/>
                  </a:lnTo>
                  <a:lnTo>
                    <a:pt x="30" y="8"/>
                  </a:lnTo>
                  <a:lnTo>
                    <a:pt x="38" y="8"/>
                  </a:lnTo>
                  <a:lnTo>
                    <a:pt x="46" y="23"/>
                  </a:lnTo>
                  <a:lnTo>
                    <a:pt x="38" y="23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5" name="Freeform 66"/>
            <p:cNvSpPr>
              <a:spLocks/>
            </p:cNvSpPr>
            <p:nvPr/>
          </p:nvSpPr>
          <p:spPr bwMode="auto">
            <a:xfrm>
              <a:off x="6005513" y="5199063"/>
              <a:ext cx="12700" cy="1587"/>
            </a:xfrm>
            <a:custGeom>
              <a:avLst/>
              <a:gdLst>
                <a:gd name="T0" fmla="*/ 0 w 8"/>
                <a:gd name="T1" fmla="*/ 0 h 1587"/>
                <a:gd name="T2" fmla="*/ 0 w 8"/>
                <a:gd name="T3" fmla="*/ 0 h 1587"/>
                <a:gd name="T4" fmla="*/ 0 w 8"/>
                <a:gd name="T5" fmla="*/ 0 h 1587"/>
                <a:gd name="T6" fmla="*/ 2147483647 w 8"/>
                <a:gd name="T7" fmla="*/ 0 h 1587"/>
                <a:gd name="T8" fmla="*/ 2147483647 w 8"/>
                <a:gd name="T9" fmla="*/ 0 h 1587"/>
                <a:gd name="T10" fmla="*/ 2147483647 w 8"/>
                <a:gd name="T11" fmla="*/ 0 h 1587"/>
                <a:gd name="T12" fmla="*/ 0 w 8"/>
                <a:gd name="T13" fmla="*/ 0 h 15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1587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6" name="Rectangle 67"/>
            <p:cNvSpPr>
              <a:spLocks noChangeArrowheads="1"/>
            </p:cNvSpPr>
            <p:nvPr/>
          </p:nvSpPr>
          <p:spPr bwMode="auto">
            <a:xfrm>
              <a:off x="4875213" y="4652963"/>
              <a:ext cx="12700" cy="15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7" name="Rectangle 68"/>
            <p:cNvSpPr>
              <a:spLocks noChangeArrowheads="1"/>
            </p:cNvSpPr>
            <p:nvPr/>
          </p:nvSpPr>
          <p:spPr bwMode="auto">
            <a:xfrm>
              <a:off x="4875213" y="4968875"/>
              <a:ext cx="12700" cy="15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8" name="Rectangle 69"/>
            <p:cNvSpPr>
              <a:spLocks noChangeArrowheads="1"/>
            </p:cNvSpPr>
            <p:nvPr/>
          </p:nvSpPr>
          <p:spPr bwMode="auto">
            <a:xfrm>
              <a:off x="4875213" y="4652963"/>
              <a:ext cx="12700" cy="31591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" name="Rectangle 70"/>
            <p:cNvSpPr>
              <a:spLocks noChangeArrowheads="1"/>
            </p:cNvSpPr>
            <p:nvPr/>
          </p:nvSpPr>
          <p:spPr bwMode="auto">
            <a:xfrm>
              <a:off x="4997450" y="4919663"/>
              <a:ext cx="158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" name="Rectangle 71"/>
            <p:cNvSpPr>
              <a:spLocks noChangeArrowheads="1"/>
            </p:cNvSpPr>
            <p:nvPr/>
          </p:nvSpPr>
          <p:spPr bwMode="auto">
            <a:xfrm>
              <a:off x="4875213" y="4919663"/>
              <a:ext cx="122237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1" name="Rectangle 72"/>
            <p:cNvSpPr>
              <a:spLocks noChangeArrowheads="1"/>
            </p:cNvSpPr>
            <p:nvPr/>
          </p:nvSpPr>
          <p:spPr bwMode="auto">
            <a:xfrm>
              <a:off x="4875213" y="4702175"/>
              <a:ext cx="12700" cy="2174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2" name="Rectangle 73"/>
            <p:cNvSpPr>
              <a:spLocks noChangeArrowheads="1"/>
            </p:cNvSpPr>
            <p:nvPr/>
          </p:nvSpPr>
          <p:spPr bwMode="auto">
            <a:xfrm>
              <a:off x="4997450" y="4702175"/>
              <a:ext cx="1588" cy="1111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3" name="Rectangle 74"/>
            <p:cNvSpPr>
              <a:spLocks noChangeArrowheads="1"/>
            </p:cNvSpPr>
            <p:nvPr/>
          </p:nvSpPr>
          <p:spPr bwMode="auto">
            <a:xfrm>
              <a:off x="4875213" y="4702175"/>
              <a:ext cx="122237" cy="1111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4" name="Rectangle 75"/>
            <p:cNvSpPr>
              <a:spLocks noChangeArrowheads="1"/>
            </p:cNvSpPr>
            <p:nvPr/>
          </p:nvSpPr>
          <p:spPr bwMode="auto">
            <a:xfrm>
              <a:off x="4997450" y="4702175"/>
              <a:ext cx="11113" cy="15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5" name="Rectangle 76"/>
            <p:cNvSpPr>
              <a:spLocks noChangeArrowheads="1"/>
            </p:cNvSpPr>
            <p:nvPr/>
          </p:nvSpPr>
          <p:spPr bwMode="auto">
            <a:xfrm>
              <a:off x="4997450" y="4592638"/>
              <a:ext cx="11113" cy="15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6" name="Rectangle 77"/>
            <p:cNvSpPr>
              <a:spLocks noChangeArrowheads="1"/>
            </p:cNvSpPr>
            <p:nvPr/>
          </p:nvSpPr>
          <p:spPr bwMode="auto">
            <a:xfrm>
              <a:off x="4997450" y="4592638"/>
              <a:ext cx="11113" cy="10953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7" name="Rectangle 78"/>
            <p:cNvSpPr>
              <a:spLocks noChangeArrowheads="1"/>
            </p:cNvSpPr>
            <p:nvPr/>
          </p:nvSpPr>
          <p:spPr bwMode="auto">
            <a:xfrm>
              <a:off x="4997450" y="4919663"/>
              <a:ext cx="11113" cy="15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8" name="Rectangle 79"/>
            <p:cNvSpPr>
              <a:spLocks noChangeArrowheads="1"/>
            </p:cNvSpPr>
            <p:nvPr/>
          </p:nvSpPr>
          <p:spPr bwMode="auto">
            <a:xfrm>
              <a:off x="4997450" y="5016500"/>
              <a:ext cx="11113" cy="15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9" name="Rectangle 80"/>
            <p:cNvSpPr>
              <a:spLocks noChangeArrowheads="1"/>
            </p:cNvSpPr>
            <p:nvPr/>
          </p:nvSpPr>
          <p:spPr bwMode="auto">
            <a:xfrm>
              <a:off x="4997450" y="4919663"/>
              <a:ext cx="11113" cy="9683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0" name="Rectangle 81"/>
            <p:cNvSpPr>
              <a:spLocks noChangeArrowheads="1"/>
            </p:cNvSpPr>
            <p:nvPr/>
          </p:nvSpPr>
          <p:spPr bwMode="auto">
            <a:xfrm>
              <a:off x="4802188" y="4702175"/>
              <a:ext cx="12700" cy="15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1" name="Rectangle 82"/>
            <p:cNvSpPr>
              <a:spLocks noChangeArrowheads="1"/>
            </p:cNvSpPr>
            <p:nvPr/>
          </p:nvSpPr>
          <p:spPr bwMode="auto">
            <a:xfrm>
              <a:off x="4802188" y="4919663"/>
              <a:ext cx="12700" cy="15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2" name="Rectangle 83"/>
            <p:cNvSpPr>
              <a:spLocks noChangeArrowheads="1"/>
            </p:cNvSpPr>
            <p:nvPr/>
          </p:nvSpPr>
          <p:spPr bwMode="auto">
            <a:xfrm>
              <a:off x="4802188" y="4702175"/>
              <a:ext cx="12700" cy="2174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3" name="Rectangle 84"/>
            <p:cNvSpPr>
              <a:spLocks noChangeArrowheads="1"/>
            </p:cNvSpPr>
            <p:nvPr/>
          </p:nvSpPr>
          <p:spPr bwMode="auto">
            <a:xfrm>
              <a:off x="4705350" y="4822825"/>
              <a:ext cx="158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4" name="Rectangle 85"/>
            <p:cNvSpPr>
              <a:spLocks noChangeArrowheads="1"/>
            </p:cNvSpPr>
            <p:nvPr/>
          </p:nvSpPr>
          <p:spPr bwMode="auto">
            <a:xfrm>
              <a:off x="4802188" y="4822825"/>
              <a:ext cx="1587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5" name="Rectangle 86"/>
            <p:cNvSpPr>
              <a:spLocks noChangeArrowheads="1"/>
            </p:cNvSpPr>
            <p:nvPr/>
          </p:nvSpPr>
          <p:spPr bwMode="auto">
            <a:xfrm>
              <a:off x="4705350" y="4822825"/>
              <a:ext cx="9683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6" name="Rectangle 87"/>
            <p:cNvSpPr>
              <a:spLocks noChangeArrowheads="1"/>
            </p:cNvSpPr>
            <p:nvPr/>
          </p:nvSpPr>
          <p:spPr bwMode="auto">
            <a:xfrm>
              <a:off x="4875213" y="4059238"/>
              <a:ext cx="12700" cy="15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7" name="Rectangle 88"/>
            <p:cNvSpPr>
              <a:spLocks noChangeArrowheads="1"/>
            </p:cNvSpPr>
            <p:nvPr/>
          </p:nvSpPr>
          <p:spPr bwMode="auto">
            <a:xfrm>
              <a:off x="4875213" y="4373563"/>
              <a:ext cx="12700" cy="15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8" name="Rectangle 89"/>
            <p:cNvSpPr>
              <a:spLocks noChangeArrowheads="1"/>
            </p:cNvSpPr>
            <p:nvPr/>
          </p:nvSpPr>
          <p:spPr bwMode="auto">
            <a:xfrm>
              <a:off x="4875213" y="4059238"/>
              <a:ext cx="12700" cy="31432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9" name="Rectangle 90"/>
            <p:cNvSpPr>
              <a:spLocks noChangeArrowheads="1"/>
            </p:cNvSpPr>
            <p:nvPr/>
          </p:nvSpPr>
          <p:spPr bwMode="auto">
            <a:xfrm>
              <a:off x="4997450" y="4325938"/>
              <a:ext cx="1588" cy="1111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" name="Rectangle 91"/>
            <p:cNvSpPr>
              <a:spLocks noChangeArrowheads="1"/>
            </p:cNvSpPr>
            <p:nvPr/>
          </p:nvSpPr>
          <p:spPr bwMode="auto">
            <a:xfrm>
              <a:off x="4875213" y="4325938"/>
              <a:ext cx="122237" cy="1111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" name="Rectangle 92"/>
            <p:cNvSpPr>
              <a:spLocks noChangeArrowheads="1"/>
            </p:cNvSpPr>
            <p:nvPr/>
          </p:nvSpPr>
          <p:spPr bwMode="auto">
            <a:xfrm>
              <a:off x="4875213" y="4106863"/>
              <a:ext cx="12700" cy="21907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" name="Rectangle 93"/>
            <p:cNvSpPr>
              <a:spLocks noChangeArrowheads="1"/>
            </p:cNvSpPr>
            <p:nvPr/>
          </p:nvSpPr>
          <p:spPr bwMode="auto">
            <a:xfrm>
              <a:off x="4997450" y="4106863"/>
              <a:ext cx="158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" name="Rectangle 94"/>
            <p:cNvSpPr>
              <a:spLocks noChangeArrowheads="1"/>
            </p:cNvSpPr>
            <p:nvPr/>
          </p:nvSpPr>
          <p:spPr bwMode="auto">
            <a:xfrm>
              <a:off x="4875213" y="4106863"/>
              <a:ext cx="122237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4" name="Rectangle 95"/>
            <p:cNvSpPr>
              <a:spLocks noChangeArrowheads="1"/>
            </p:cNvSpPr>
            <p:nvPr/>
          </p:nvSpPr>
          <p:spPr bwMode="auto">
            <a:xfrm>
              <a:off x="4997450" y="4106863"/>
              <a:ext cx="11113" cy="15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5" name="Rectangle 96"/>
            <p:cNvSpPr>
              <a:spLocks noChangeArrowheads="1"/>
            </p:cNvSpPr>
            <p:nvPr/>
          </p:nvSpPr>
          <p:spPr bwMode="auto">
            <a:xfrm>
              <a:off x="4997450" y="3997325"/>
              <a:ext cx="11113" cy="15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6" name="Rectangle 97"/>
            <p:cNvSpPr>
              <a:spLocks noChangeArrowheads="1"/>
            </p:cNvSpPr>
            <p:nvPr/>
          </p:nvSpPr>
          <p:spPr bwMode="auto">
            <a:xfrm>
              <a:off x="4997450" y="3997325"/>
              <a:ext cx="11113" cy="10953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7" name="Rectangle 98"/>
            <p:cNvSpPr>
              <a:spLocks noChangeArrowheads="1"/>
            </p:cNvSpPr>
            <p:nvPr/>
          </p:nvSpPr>
          <p:spPr bwMode="auto">
            <a:xfrm>
              <a:off x="4997450" y="4325938"/>
              <a:ext cx="11113" cy="15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8" name="Rectangle 99"/>
            <p:cNvSpPr>
              <a:spLocks noChangeArrowheads="1"/>
            </p:cNvSpPr>
            <p:nvPr/>
          </p:nvSpPr>
          <p:spPr bwMode="auto">
            <a:xfrm>
              <a:off x="4997450" y="4422775"/>
              <a:ext cx="11113" cy="15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9" name="Rectangle 100"/>
            <p:cNvSpPr>
              <a:spLocks noChangeArrowheads="1"/>
            </p:cNvSpPr>
            <p:nvPr/>
          </p:nvSpPr>
          <p:spPr bwMode="auto">
            <a:xfrm>
              <a:off x="4997450" y="4325938"/>
              <a:ext cx="11113" cy="9683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" name="Rectangle 101"/>
            <p:cNvSpPr>
              <a:spLocks noChangeArrowheads="1"/>
            </p:cNvSpPr>
            <p:nvPr/>
          </p:nvSpPr>
          <p:spPr bwMode="auto">
            <a:xfrm>
              <a:off x="4802188" y="4106863"/>
              <a:ext cx="12700" cy="15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" name="Rectangle 102"/>
            <p:cNvSpPr>
              <a:spLocks noChangeArrowheads="1"/>
            </p:cNvSpPr>
            <p:nvPr/>
          </p:nvSpPr>
          <p:spPr bwMode="auto">
            <a:xfrm>
              <a:off x="4802188" y="4325938"/>
              <a:ext cx="12700" cy="15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" name="Rectangle 103"/>
            <p:cNvSpPr>
              <a:spLocks noChangeArrowheads="1"/>
            </p:cNvSpPr>
            <p:nvPr/>
          </p:nvSpPr>
          <p:spPr bwMode="auto">
            <a:xfrm>
              <a:off x="4802188" y="4106863"/>
              <a:ext cx="12700" cy="21907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" name="Freeform 104"/>
            <p:cNvSpPr>
              <a:spLocks/>
            </p:cNvSpPr>
            <p:nvPr/>
          </p:nvSpPr>
          <p:spPr bwMode="auto">
            <a:xfrm>
              <a:off x="4729163" y="4179888"/>
              <a:ext cx="85725" cy="85725"/>
            </a:xfrm>
            <a:custGeom>
              <a:avLst/>
              <a:gdLst>
                <a:gd name="T0" fmla="*/ 2147483647 w 54"/>
                <a:gd name="T1" fmla="*/ 2147483647 h 54"/>
                <a:gd name="T2" fmla="*/ 2147483647 w 54"/>
                <a:gd name="T3" fmla="*/ 2147483647 h 54"/>
                <a:gd name="T4" fmla="*/ 2147483647 w 54"/>
                <a:gd name="T5" fmla="*/ 2147483647 h 54"/>
                <a:gd name="T6" fmla="*/ 2147483647 w 54"/>
                <a:gd name="T7" fmla="*/ 2147483647 h 54"/>
                <a:gd name="T8" fmla="*/ 2147483647 w 54"/>
                <a:gd name="T9" fmla="*/ 2147483647 h 54"/>
                <a:gd name="T10" fmla="*/ 2147483647 w 54"/>
                <a:gd name="T11" fmla="*/ 2147483647 h 54"/>
                <a:gd name="T12" fmla="*/ 2147483647 w 54"/>
                <a:gd name="T13" fmla="*/ 2147483647 h 54"/>
                <a:gd name="T14" fmla="*/ 2147483647 w 54"/>
                <a:gd name="T15" fmla="*/ 2147483647 h 54"/>
                <a:gd name="T16" fmla="*/ 2147483647 w 54"/>
                <a:gd name="T17" fmla="*/ 2147483647 h 54"/>
                <a:gd name="T18" fmla="*/ 2147483647 w 54"/>
                <a:gd name="T19" fmla="*/ 2147483647 h 54"/>
                <a:gd name="T20" fmla="*/ 2147483647 w 54"/>
                <a:gd name="T21" fmla="*/ 2147483647 h 54"/>
                <a:gd name="T22" fmla="*/ 2147483647 w 54"/>
                <a:gd name="T23" fmla="*/ 2147483647 h 54"/>
                <a:gd name="T24" fmla="*/ 2147483647 w 54"/>
                <a:gd name="T25" fmla="*/ 2147483647 h 54"/>
                <a:gd name="T26" fmla="*/ 2147483647 w 54"/>
                <a:gd name="T27" fmla="*/ 2147483647 h 54"/>
                <a:gd name="T28" fmla="*/ 2147483647 w 54"/>
                <a:gd name="T29" fmla="*/ 2147483647 h 54"/>
                <a:gd name="T30" fmla="*/ 2147483647 w 54"/>
                <a:gd name="T31" fmla="*/ 2147483647 h 54"/>
                <a:gd name="T32" fmla="*/ 2147483647 w 54"/>
                <a:gd name="T33" fmla="*/ 2147483647 h 54"/>
                <a:gd name="T34" fmla="*/ 2147483647 w 54"/>
                <a:gd name="T35" fmla="*/ 2147483647 h 54"/>
                <a:gd name="T36" fmla="*/ 2147483647 w 54"/>
                <a:gd name="T37" fmla="*/ 2147483647 h 54"/>
                <a:gd name="T38" fmla="*/ 2147483647 w 54"/>
                <a:gd name="T39" fmla="*/ 2147483647 h 54"/>
                <a:gd name="T40" fmla="*/ 2147483647 w 54"/>
                <a:gd name="T41" fmla="*/ 2147483647 h 54"/>
                <a:gd name="T42" fmla="*/ 2147483647 w 54"/>
                <a:gd name="T43" fmla="*/ 2147483647 h 54"/>
                <a:gd name="T44" fmla="*/ 2147483647 w 54"/>
                <a:gd name="T45" fmla="*/ 2147483647 h 54"/>
                <a:gd name="T46" fmla="*/ 2147483647 w 54"/>
                <a:gd name="T47" fmla="*/ 2147483647 h 54"/>
                <a:gd name="T48" fmla="*/ 2147483647 w 54"/>
                <a:gd name="T49" fmla="*/ 2147483647 h 54"/>
                <a:gd name="T50" fmla="*/ 2147483647 w 54"/>
                <a:gd name="T51" fmla="*/ 2147483647 h 54"/>
                <a:gd name="T52" fmla="*/ 2147483647 w 54"/>
                <a:gd name="T53" fmla="*/ 2147483647 h 54"/>
                <a:gd name="T54" fmla="*/ 2147483647 w 54"/>
                <a:gd name="T55" fmla="*/ 2147483647 h 54"/>
                <a:gd name="T56" fmla="*/ 2147483647 w 54"/>
                <a:gd name="T57" fmla="*/ 2147483647 h 54"/>
                <a:gd name="T58" fmla="*/ 2147483647 w 54"/>
                <a:gd name="T59" fmla="*/ 2147483647 h 54"/>
                <a:gd name="T60" fmla="*/ 2147483647 w 54"/>
                <a:gd name="T61" fmla="*/ 2147483647 h 54"/>
                <a:gd name="T62" fmla="*/ 2147483647 w 54"/>
                <a:gd name="T63" fmla="*/ 2147483647 h 54"/>
                <a:gd name="T64" fmla="*/ 2147483647 w 54"/>
                <a:gd name="T65" fmla="*/ 2147483647 h 54"/>
                <a:gd name="T66" fmla="*/ 2147483647 w 54"/>
                <a:gd name="T67" fmla="*/ 2147483647 h 54"/>
                <a:gd name="T68" fmla="*/ 2147483647 w 54"/>
                <a:gd name="T69" fmla="*/ 2147483647 h 54"/>
                <a:gd name="T70" fmla="*/ 0 w 54"/>
                <a:gd name="T71" fmla="*/ 2147483647 h 54"/>
                <a:gd name="T72" fmla="*/ 0 w 54"/>
                <a:gd name="T73" fmla="*/ 2147483647 h 54"/>
                <a:gd name="T74" fmla="*/ 0 w 54"/>
                <a:gd name="T75" fmla="*/ 2147483647 h 54"/>
                <a:gd name="T76" fmla="*/ 2147483647 w 54"/>
                <a:gd name="T77" fmla="*/ 2147483647 h 54"/>
                <a:gd name="T78" fmla="*/ 2147483647 w 54"/>
                <a:gd name="T79" fmla="*/ 2147483647 h 54"/>
                <a:gd name="T80" fmla="*/ 2147483647 w 54"/>
                <a:gd name="T81" fmla="*/ 2147483647 h 54"/>
                <a:gd name="T82" fmla="*/ 2147483647 w 54"/>
                <a:gd name="T83" fmla="*/ 0 h 54"/>
                <a:gd name="T84" fmla="*/ 2147483647 w 54"/>
                <a:gd name="T85" fmla="*/ 0 h 54"/>
                <a:gd name="T86" fmla="*/ 2147483647 w 54"/>
                <a:gd name="T87" fmla="*/ 0 h 54"/>
                <a:gd name="T88" fmla="*/ 2147483647 w 54"/>
                <a:gd name="T89" fmla="*/ 2147483647 h 54"/>
                <a:gd name="T90" fmla="*/ 2147483647 w 54"/>
                <a:gd name="T91" fmla="*/ 2147483647 h 54"/>
                <a:gd name="T92" fmla="*/ 2147483647 w 54"/>
                <a:gd name="T93" fmla="*/ 2147483647 h 54"/>
                <a:gd name="T94" fmla="*/ 2147483647 w 54"/>
                <a:gd name="T95" fmla="*/ 2147483647 h 54"/>
                <a:gd name="T96" fmla="*/ 2147483647 w 54"/>
                <a:gd name="T97" fmla="*/ 2147483647 h 5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4" h="54">
                  <a:moveTo>
                    <a:pt x="46" y="23"/>
                  </a:moveTo>
                  <a:lnTo>
                    <a:pt x="39" y="8"/>
                  </a:lnTo>
                  <a:lnTo>
                    <a:pt x="39" y="15"/>
                  </a:lnTo>
                  <a:lnTo>
                    <a:pt x="23" y="8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8" y="23"/>
                  </a:lnTo>
                  <a:lnTo>
                    <a:pt x="16" y="38"/>
                  </a:lnTo>
                  <a:lnTo>
                    <a:pt x="8" y="38"/>
                  </a:lnTo>
                  <a:lnTo>
                    <a:pt x="23" y="46"/>
                  </a:lnTo>
                  <a:lnTo>
                    <a:pt x="39" y="38"/>
                  </a:lnTo>
                  <a:lnTo>
                    <a:pt x="46" y="23"/>
                  </a:lnTo>
                  <a:lnTo>
                    <a:pt x="54" y="23"/>
                  </a:lnTo>
                  <a:lnTo>
                    <a:pt x="46" y="38"/>
                  </a:lnTo>
                  <a:lnTo>
                    <a:pt x="39" y="46"/>
                  </a:lnTo>
                  <a:lnTo>
                    <a:pt x="23" y="54"/>
                  </a:lnTo>
                  <a:lnTo>
                    <a:pt x="8" y="46"/>
                  </a:lnTo>
                  <a:lnTo>
                    <a:pt x="8" y="38"/>
                  </a:lnTo>
                  <a:lnTo>
                    <a:pt x="0" y="23"/>
                  </a:lnTo>
                  <a:lnTo>
                    <a:pt x="8" y="8"/>
                  </a:lnTo>
                  <a:lnTo>
                    <a:pt x="23" y="0"/>
                  </a:lnTo>
                  <a:lnTo>
                    <a:pt x="39" y="8"/>
                  </a:lnTo>
                  <a:lnTo>
                    <a:pt x="46" y="8"/>
                  </a:lnTo>
                  <a:lnTo>
                    <a:pt x="54" y="23"/>
                  </a:lnTo>
                  <a:lnTo>
                    <a:pt x="46" y="23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" name="Freeform 105"/>
            <p:cNvSpPr>
              <a:spLocks/>
            </p:cNvSpPr>
            <p:nvPr/>
          </p:nvSpPr>
          <p:spPr bwMode="auto">
            <a:xfrm>
              <a:off x="4802188" y="4216400"/>
              <a:ext cx="12700" cy="1588"/>
            </a:xfrm>
            <a:custGeom>
              <a:avLst/>
              <a:gdLst>
                <a:gd name="T0" fmla="*/ 0 w 8"/>
                <a:gd name="T1" fmla="*/ 0 h 1588"/>
                <a:gd name="T2" fmla="*/ 0 w 8"/>
                <a:gd name="T3" fmla="*/ 0 h 1588"/>
                <a:gd name="T4" fmla="*/ 0 w 8"/>
                <a:gd name="T5" fmla="*/ 0 h 1588"/>
                <a:gd name="T6" fmla="*/ 2147483647 w 8"/>
                <a:gd name="T7" fmla="*/ 0 h 1588"/>
                <a:gd name="T8" fmla="*/ 2147483647 w 8"/>
                <a:gd name="T9" fmla="*/ 0 h 1588"/>
                <a:gd name="T10" fmla="*/ 2147483647 w 8"/>
                <a:gd name="T11" fmla="*/ 0 h 1588"/>
                <a:gd name="T12" fmla="*/ 0 w 8"/>
                <a:gd name="T13" fmla="*/ 0 h 15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1588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" name="Rectangle 106"/>
            <p:cNvSpPr>
              <a:spLocks noChangeArrowheads="1"/>
            </p:cNvSpPr>
            <p:nvPr/>
          </p:nvSpPr>
          <p:spPr bwMode="auto">
            <a:xfrm>
              <a:off x="4657725" y="4216400"/>
              <a:ext cx="158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" name="Rectangle 107"/>
            <p:cNvSpPr>
              <a:spLocks noChangeArrowheads="1"/>
            </p:cNvSpPr>
            <p:nvPr/>
          </p:nvSpPr>
          <p:spPr bwMode="auto">
            <a:xfrm>
              <a:off x="4729163" y="4216400"/>
              <a:ext cx="1587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" name="Rectangle 108"/>
            <p:cNvSpPr>
              <a:spLocks noChangeArrowheads="1"/>
            </p:cNvSpPr>
            <p:nvPr/>
          </p:nvSpPr>
          <p:spPr bwMode="auto">
            <a:xfrm>
              <a:off x="4657725" y="4216400"/>
              <a:ext cx="7143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" name="Rectangle 109"/>
            <p:cNvSpPr>
              <a:spLocks noChangeArrowheads="1"/>
            </p:cNvSpPr>
            <p:nvPr/>
          </p:nvSpPr>
          <p:spPr bwMode="auto">
            <a:xfrm>
              <a:off x="5287963" y="4762500"/>
              <a:ext cx="12700" cy="15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" name="Rectangle 110"/>
            <p:cNvSpPr>
              <a:spLocks noChangeArrowheads="1"/>
            </p:cNvSpPr>
            <p:nvPr/>
          </p:nvSpPr>
          <p:spPr bwMode="auto">
            <a:xfrm>
              <a:off x="5287963" y="4652963"/>
              <a:ext cx="12700" cy="15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" name="Rectangle 111"/>
            <p:cNvSpPr>
              <a:spLocks noChangeArrowheads="1"/>
            </p:cNvSpPr>
            <p:nvPr/>
          </p:nvSpPr>
          <p:spPr bwMode="auto">
            <a:xfrm>
              <a:off x="5287963" y="4652963"/>
              <a:ext cx="12700" cy="10953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" name="Rectangle 112"/>
            <p:cNvSpPr>
              <a:spLocks noChangeArrowheads="1"/>
            </p:cNvSpPr>
            <p:nvPr/>
          </p:nvSpPr>
          <p:spPr bwMode="auto">
            <a:xfrm>
              <a:off x="5180013" y="4652963"/>
              <a:ext cx="1587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2" name="Rectangle 113"/>
            <p:cNvSpPr>
              <a:spLocks noChangeArrowheads="1"/>
            </p:cNvSpPr>
            <p:nvPr/>
          </p:nvSpPr>
          <p:spPr bwMode="auto">
            <a:xfrm>
              <a:off x="5397500" y="4652963"/>
              <a:ext cx="158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" name="Rectangle 114"/>
            <p:cNvSpPr>
              <a:spLocks noChangeArrowheads="1"/>
            </p:cNvSpPr>
            <p:nvPr/>
          </p:nvSpPr>
          <p:spPr bwMode="auto">
            <a:xfrm>
              <a:off x="5180013" y="4652963"/>
              <a:ext cx="217487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" name="Rectangle 115"/>
            <p:cNvSpPr>
              <a:spLocks noChangeArrowheads="1"/>
            </p:cNvSpPr>
            <p:nvPr/>
          </p:nvSpPr>
          <p:spPr bwMode="auto">
            <a:xfrm>
              <a:off x="5287963" y="4519613"/>
              <a:ext cx="12700" cy="15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" name="Rectangle 116"/>
            <p:cNvSpPr>
              <a:spLocks noChangeArrowheads="1"/>
            </p:cNvSpPr>
            <p:nvPr/>
          </p:nvSpPr>
          <p:spPr bwMode="auto">
            <a:xfrm>
              <a:off x="5287963" y="4629150"/>
              <a:ext cx="12700" cy="15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6" name="Rectangle 117"/>
            <p:cNvSpPr>
              <a:spLocks noChangeArrowheads="1"/>
            </p:cNvSpPr>
            <p:nvPr/>
          </p:nvSpPr>
          <p:spPr bwMode="auto">
            <a:xfrm>
              <a:off x="5287963" y="4519613"/>
              <a:ext cx="12700" cy="10953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" name="Rectangle 118"/>
            <p:cNvSpPr>
              <a:spLocks noChangeArrowheads="1"/>
            </p:cNvSpPr>
            <p:nvPr/>
          </p:nvSpPr>
          <p:spPr bwMode="auto">
            <a:xfrm>
              <a:off x="5180013" y="4629150"/>
              <a:ext cx="1587" cy="1111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" name="Rectangle 119"/>
            <p:cNvSpPr>
              <a:spLocks noChangeArrowheads="1"/>
            </p:cNvSpPr>
            <p:nvPr/>
          </p:nvSpPr>
          <p:spPr bwMode="auto">
            <a:xfrm>
              <a:off x="5397500" y="4629150"/>
              <a:ext cx="1588" cy="1111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9" name="Rectangle 120"/>
            <p:cNvSpPr>
              <a:spLocks noChangeArrowheads="1"/>
            </p:cNvSpPr>
            <p:nvPr/>
          </p:nvSpPr>
          <p:spPr bwMode="auto">
            <a:xfrm>
              <a:off x="5180013" y="4629150"/>
              <a:ext cx="217487" cy="1111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0" name="Freeform 121"/>
            <p:cNvSpPr>
              <a:spLocks/>
            </p:cNvSpPr>
            <p:nvPr/>
          </p:nvSpPr>
          <p:spPr bwMode="auto">
            <a:xfrm>
              <a:off x="5045075" y="5089525"/>
              <a:ext cx="12700" cy="12700"/>
            </a:xfrm>
            <a:custGeom>
              <a:avLst/>
              <a:gdLst>
                <a:gd name="T0" fmla="*/ 2147483647 w 8"/>
                <a:gd name="T1" fmla="*/ 2147483647 h 8"/>
                <a:gd name="T2" fmla="*/ 2147483647 w 8"/>
                <a:gd name="T3" fmla="*/ 0 h 8"/>
                <a:gd name="T4" fmla="*/ 2147483647 w 8"/>
                <a:gd name="T5" fmla="*/ 0 h 8"/>
                <a:gd name="T6" fmla="*/ 0 w 8"/>
                <a:gd name="T7" fmla="*/ 0 h 8"/>
                <a:gd name="T8" fmla="*/ 0 w 8"/>
                <a:gd name="T9" fmla="*/ 2147483647 h 8"/>
                <a:gd name="T10" fmla="*/ 0 w 8"/>
                <a:gd name="T11" fmla="*/ 2147483647 h 8"/>
                <a:gd name="T12" fmla="*/ 2147483647 w 8"/>
                <a:gd name="T13" fmla="*/ 2147483647 h 8"/>
                <a:gd name="T14" fmla="*/ 2147483647 w 8"/>
                <a:gd name="T15" fmla="*/ 2147483647 h 8"/>
                <a:gd name="T16" fmla="*/ 2147483647 w 8"/>
                <a:gd name="T17" fmla="*/ 2147483647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1" name="Freeform 122"/>
            <p:cNvSpPr>
              <a:spLocks/>
            </p:cNvSpPr>
            <p:nvPr/>
          </p:nvSpPr>
          <p:spPr bwMode="auto">
            <a:xfrm>
              <a:off x="4937125" y="5089525"/>
              <a:ext cx="11113" cy="12700"/>
            </a:xfrm>
            <a:custGeom>
              <a:avLst/>
              <a:gdLst>
                <a:gd name="T0" fmla="*/ 2147483647 w 7"/>
                <a:gd name="T1" fmla="*/ 2147483647 h 8"/>
                <a:gd name="T2" fmla="*/ 2147483647 w 7"/>
                <a:gd name="T3" fmla="*/ 0 h 8"/>
                <a:gd name="T4" fmla="*/ 2147483647 w 7"/>
                <a:gd name="T5" fmla="*/ 0 h 8"/>
                <a:gd name="T6" fmla="*/ 0 w 7"/>
                <a:gd name="T7" fmla="*/ 0 h 8"/>
                <a:gd name="T8" fmla="*/ 0 w 7"/>
                <a:gd name="T9" fmla="*/ 2147483647 h 8"/>
                <a:gd name="T10" fmla="*/ 0 w 7"/>
                <a:gd name="T11" fmla="*/ 2147483647 h 8"/>
                <a:gd name="T12" fmla="*/ 2147483647 w 7"/>
                <a:gd name="T13" fmla="*/ 2147483647 h 8"/>
                <a:gd name="T14" fmla="*/ 2147483647 w 7"/>
                <a:gd name="T15" fmla="*/ 2147483647 h 8"/>
                <a:gd name="T16" fmla="*/ 2147483647 w 7"/>
                <a:gd name="T17" fmla="*/ 2147483647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7" y="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2" name="Rectangle 123"/>
            <p:cNvSpPr>
              <a:spLocks noChangeArrowheads="1"/>
            </p:cNvSpPr>
            <p:nvPr/>
          </p:nvSpPr>
          <p:spPr bwMode="auto">
            <a:xfrm>
              <a:off x="4937125" y="5089525"/>
              <a:ext cx="107950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" name="Freeform 124"/>
            <p:cNvSpPr>
              <a:spLocks/>
            </p:cNvSpPr>
            <p:nvPr/>
          </p:nvSpPr>
          <p:spPr bwMode="auto">
            <a:xfrm>
              <a:off x="5106988" y="5053013"/>
              <a:ext cx="11112" cy="12700"/>
            </a:xfrm>
            <a:custGeom>
              <a:avLst/>
              <a:gdLst>
                <a:gd name="T0" fmla="*/ 2147483647 w 7"/>
                <a:gd name="T1" fmla="*/ 2147483647 h 8"/>
                <a:gd name="T2" fmla="*/ 2147483647 w 7"/>
                <a:gd name="T3" fmla="*/ 0 h 8"/>
                <a:gd name="T4" fmla="*/ 2147483647 w 7"/>
                <a:gd name="T5" fmla="*/ 0 h 8"/>
                <a:gd name="T6" fmla="*/ 0 w 7"/>
                <a:gd name="T7" fmla="*/ 0 h 8"/>
                <a:gd name="T8" fmla="*/ 0 w 7"/>
                <a:gd name="T9" fmla="*/ 2147483647 h 8"/>
                <a:gd name="T10" fmla="*/ 0 w 7"/>
                <a:gd name="T11" fmla="*/ 2147483647 h 8"/>
                <a:gd name="T12" fmla="*/ 2147483647 w 7"/>
                <a:gd name="T13" fmla="*/ 2147483647 h 8"/>
                <a:gd name="T14" fmla="*/ 2147483647 w 7"/>
                <a:gd name="T15" fmla="*/ 2147483647 h 8"/>
                <a:gd name="T16" fmla="*/ 2147483647 w 7"/>
                <a:gd name="T17" fmla="*/ 2147483647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7" y="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" name="Freeform 125"/>
            <p:cNvSpPr>
              <a:spLocks/>
            </p:cNvSpPr>
            <p:nvPr/>
          </p:nvSpPr>
          <p:spPr bwMode="auto">
            <a:xfrm>
              <a:off x="4887913" y="5053013"/>
              <a:ext cx="12700" cy="12700"/>
            </a:xfrm>
            <a:custGeom>
              <a:avLst/>
              <a:gdLst>
                <a:gd name="T0" fmla="*/ 2147483647 w 8"/>
                <a:gd name="T1" fmla="*/ 2147483647 h 8"/>
                <a:gd name="T2" fmla="*/ 2147483647 w 8"/>
                <a:gd name="T3" fmla="*/ 0 h 8"/>
                <a:gd name="T4" fmla="*/ 2147483647 w 8"/>
                <a:gd name="T5" fmla="*/ 0 h 8"/>
                <a:gd name="T6" fmla="*/ 0 w 8"/>
                <a:gd name="T7" fmla="*/ 0 h 8"/>
                <a:gd name="T8" fmla="*/ 0 w 8"/>
                <a:gd name="T9" fmla="*/ 2147483647 h 8"/>
                <a:gd name="T10" fmla="*/ 0 w 8"/>
                <a:gd name="T11" fmla="*/ 2147483647 h 8"/>
                <a:gd name="T12" fmla="*/ 2147483647 w 8"/>
                <a:gd name="T13" fmla="*/ 2147483647 h 8"/>
                <a:gd name="T14" fmla="*/ 2147483647 w 8"/>
                <a:gd name="T15" fmla="*/ 2147483647 h 8"/>
                <a:gd name="T16" fmla="*/ 2147483647 w 8"/>
                <a:gd name="T17" fmla="*/ 2147483647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" name="Rectangle 126"/>
            <p:cNvSpPr>
              <a:spLocks noChangeArrowheads="1"/>
            </p:cNvSpPr>
            <p:nvPr/>
          </p:nvSpPr>
          <p:spPr bwMode="auto">
            <a:xfrm>
              <a:off x="4887913" y="5053013"/>
              <a:ext cx="219075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6" name="Freeform 127"/>
            <p:cNvSpPr>
              <a:spLocks/>
            </p:cNvSpPr>
            <p:nvPr/>
          </p:nvSpPr>
          <p:spPr bwMode="auto">
            <a:xfrm>
              <a:off x="5154613" y="5016500"/>
              <a:ext cx="12700" cy="12700"/>
            </a:xfrm>
            <a:custGeom>
              <a:avLst/>
              <a:gdLst>
                <a:gd name="T0" fmla="*/ 2147483647 w 8"/>
                <a:gd name="T1" fmla="*/ 2147483647 h 8"/>
                <a:gd name="T2" fmla="*/ 2147483647 w 8"/>
                <a:gd name="T3" fmla="*/ 0 h 8"/>
                <a:gd name="T4" fmla="*/ 2147483647 w 8"/>
                <a:gd name="T5" fmla="*/ 0 h 8"/>
                <a:gd name="T6" fmla="*/ 0 w 8"/>
                <a:gd name="T7" fmla="*/ 0 h 8"/>
                <a:gd name="T8" fmla="*/ 0 w 8"/>
                <a:gd name="T9" fmla="*/ 2147483647 h 8"/>
                <a:gd name="T10" fmla="*/ 0 w 8"/>
                <a:gd name="T11" fmla="*/ 2147483647 h 8"/>
                <a:gd name="T12" fmla="*/ 2147483647 w 8"/>
                <a:gd name="T13" fmla="*/ 2147483647 h 8"/>
                <a:gd name="T14" fmla="*/ 2147483647 w 8"/>
                <a:gd name="T15" fmla="*/ 2147483647 h 8"/>
                <a:gd name="T16" fmla="*/ 2147483647 w 8"/>
                <a:gd name="T17" fmla="*/ 2147483647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7" name="Freeform 128"/>
            <p:cNvSpPr>
              <a:spLocks/>
            </p:cNvSpPr>
            <p:nvPr/>
          </p:nvSpPr>
          <p:spPr bwMode="auto">
            <a:xfrm>
              <a:off x="4827588" y="5016500"/>
              <a:ext cx="11112" cy="12700"/>
            </a:xfrm>
            <a:custGeom>
              <a:avLst/>
              <a:gdLst>
                <a:gd name="T0" fmla="*/ 2147483647 w 7"/>
                <a:gd name="T1" fmla="*/ 2147483647 h 8"/>
                <a:gd name="T2" fmla="*/ 2147483647 w 7"/>
                <a:gd name="T3" fmla="*/ 0 h 8"/>
                <a:gd name="T4" fmla="*/ 2147483647 w 7"/>
                <a:gd name="T5" fmla="*/ 0 h 8"/>
                <a:gd name="T6" fmla="*/ 0 w 7"/>
                <a:gd name="T7" fmla="*/ 0 h 8"/>
                <a:gd name="T8" fmla="*/ 0 w 7"/>
                <a:gd name="T9" fmla="*/ 2147483647 h 8"/>
                <a:gd name="T10" fmla="*/ 0 w 7"/>
                <a:gd name="T11" fmla="*/ 2147483647 h 8"/>
                <a:gd name="T12" fmla="*/ 2147483647 w 7"/>
                <a:gd name="T13" fmla="*/ 2147483647 h 8"/>
                <a:gd name="T14" fmla="*/ 2147483647 w 7"/>
                <a:gd name="T15" fmla="*/ 2147483647 h 8"/>
                <a:gd name="T16" fmla="*/ 2147483647 w 7"/>
                <a:gd name="T17" fmla="*/ 2147483647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7" y="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8" name="Rectangle 129"/>
            <p:cNvSpPr>
              <a:spLocks noChangeArrowheads="1"/>
            </p:cNvSpPr>
            <p:nvPr/>
          </p:nvSpPr>
          <p:spPr bwMode="auto">
            <a:xfrm>
              <a:off x="4827588" y="5016500"/>
              <a:ext cx="327025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9" name="Freeform 130"/>
            <p:cNvSpPr>
              <a:spLocks/>
            </p:cNvSpPr>
            <p:nvPr/>
          </p:nvSpPr>
          <p:spPr bwMode="auto">
            <a:xfrm>
              <a:off x="5337175" y="4811713"/>
              <a:ext cx="12700" cy="11112"/>
            </a:xfrm>
            <a:custGeom>
              <a:avLst/>
              <a:gdLst>
                <a:gd name="T0" fmla="*/ 2147483647 w 8"/>
                <a:gd name="T1" fmla="*/ 2147483647 h 7"/>
                <a:gd name="T2" fmla="*/ 2147483647 w 8"/>
                <a:gd name="T3" fmla="*/ 0 h 7"/>
                <a:gd name="T4" fmla="*/ 2147483647 w 8"/>
                <a:gd name="T5" fmla="*/ 0 h 7"/>
                <a:gd name="T6" fmla="*/ 0 w 8"/>
                <a:gd name="T7" fmla="*/ 0 h 7"/>
                <a:gd name="T8" fmla="*/ 0 w 8"/>
                <a:gd name="T9" fmla="*/ 2147483647 h 7"/>
                <a:gd name="T10" fmla="*/ 0 w 8"/>
                <a:gd name="T11" fmla="*/ 2147483647 h 7"/>
                <a:gd name="T12" fmla="*/ 2147483647 w 8"/>
                <a:gd name="T13" fmla="*/ 2147483647 h 7"/>
                <a:gd name="T14" fmla="*/ 2147483647 w 8"/>
                <a:gd name="T15" fmla="*/ 2147483647 h 7"/>
                <a:gd name="T16" fmla="*/ 2147483647 w 8"/>
                <a:gd name="T17" fmla="*/ 2147483647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8" y="7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0" name="Freeform 131"/>
            <p:cNvSpPr>
              <a:spLocks/>
            </p:cNvSpPr>
            <p:nvPr/>
          </p:nvSpPr>
          <p:spPr bwMode="auto">
            <a:xfrm>
              <a:off x="5240338" y="4811713"/>
              <a:ext cx="12700" cy="11112"/>
            </a:xfrm>
            <a:custGeom>
              <a:avLst/>
              <a:gdLst>
                <a:gd name="T0" fmla="*/ 2147483647 w 8"/>
                <a:gd name="T1" fmla="*/ 2147483647 h 7"/>
                <a:gd name="T2" fmla="*/ 2147483647 w 8"/>
                <a:gd name="T3" fmla="*/ 0 h 7"/>
                <a:gd name="T4" fmla="*/ 2147483647 w 8"/>
                <a:gd name="T5" fmla="*/ 0 h 7"/>
                <a:gd name="T6" fmla="*/ 0 w 8"/>
                <a:gd name="T7" fmla="*/ 0 h 7"/>
                <a:gd name="T8" fmla="*/ 0 w 8"/>
                <a:gd name="T9" fmla="*/ 2147483647 h 7"/>
                <a:gd name="T10" fmla="*/ 0 w 8"/>
                <a:gd name="T11" fmla="*/ 2147483647 h 7"/>
                <a:gd name="T12" fmla="*/ 2147483647 w 8"/>
                <a:gd name="T13" fmla="*/ 2147483647 h 7"/>
                <a:gd name="T14" fmla="*/ 2147483647 w 8"/>
                <a:gd name="T15" fmla="*/ 2147483647 h 7"/>
                <a:gd name="T16" fmla="*/ 2147483647 w 8"/>
                <a:gd name="T17" fmla="*/ 2147483647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8" y="7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" name="Rectangle 132"/>
            <p:cNvSpPr>
              <a:spLocks noChangeArrowheads="1"/>
            </p:cNvSpPr>
            <p:nvPr/>
          </p:nvSpPr>
          <p:spPr bwMode="auto">
            <a:xfrm>
              <a:off x="5240338" y="4811713"/>
              <a:ext cx="96837" cy="1111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" name="Freeform 133"/>
            <p:cNvSpPr>
              <a:spLocks/>
            </p:cNvSpPr>
            <p:nvPr/>
          </p:nvSpPr>
          <p:spPr bwMode="auto">
            <a:xfrm>
              <a:off x="5386388" y="4786313"/>
              <a:ext cx="11112" cy="12700"/>
            </a:xfrm>
            <a:custGeom>
              <a:avLst/>
              <a:gdLst>
                <a:gd name="T0" fmla="*/ 2147483647 w 7"/>
                <a:gd name="T1" fmla="*/ 2147483647 h 8"/>
                <a:gd name="T2" fmla="*/ 2147483647 w 7"/>
                <a:gd name="T3" fmla="*/ 0 h 8"/>
                <a:gd name="T4" fmla="*/ 2147483647 w 7"/>
                <a:gd name="T5" fmla="*/ 0 h 8"/>
                <a:gd name="T6" fmla="*/ 0 w 7"/>
                <a:gd name="T7" fmla="*/ 0 h 8"/>
                <a:gd name="T8" fmla="*/ 0 w 7"/>
                <a:gd name="T9" fmla="*/ 2147483647 h 8"/>
                <a:gd name="T10" fmla="*/ 0 w 7"/>
                <a:gd name="T11" fmla="*/ 2147483647 h 8"/>
                <a:gd name="T12" fmla="*/ 2147483647 w 7"/>
                <a:gd name="T13" fmla="*/ 2147483647 h 8"/>
                <a:gd name="T14" fmla="*/ 2147483647 w 7"/>
                <a:gd name="T15" fmla="*/ 2147483647 h 8"/>
                <a:gd name="T16" fmla="*/ 2147483647 w 7"/>
                <a:gd name="T17" fmla="*/ 2147483647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7" y="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3" name="Freeform 134"/>
            <p:cNvSpPr>
              <a:spLocks/>
            </p:cNvSpPr>
            <p:nvPr/>
          </p:nvSpPr>
          <p:spPr bwMode="auto">
            <a:xfrm>
              <a:off x="5203825" y="4786313"/>
              <a:ext cx="12700" cy="12700"/>
            </a:xfrm>
            <a:custGeom>
              <a:avLst/>
              <a:gdLst>
                <a:gd name="T0" fmla="*/ 2147483647 w 8"/>
                <a:gd name="T1" fmla="*/ 2147483647 h 8"/>
                <a:gd name="T2" fmla="*/ 2147483647 w 8"/>
                <a:gd name="T3" fmla="*/ 0 h 8"/>
                <a:gd name="T4" fmla="*/ 2147483647 w 8"/>
                <a:gd name="T5" fmla="*/ 0 h 8"/>
                <a:gd name="T6" fmla="*/ 0 w 8"/>
                <a:gd name="T7" fmla="*/ 0 h 8"/>
                <a:gd name="T8" fmla="*/ 0 w 8"/>
                <a:gd name="T9" fmla="*/ 2147483647 h 8"/>
                <a:gd name="T10" fmla="*/ 0 w 8"/>
                <a:gd name="T11" fmla="*/ 2147483647 h 8"/>
                <a:gd name="T12" fmla="*/ 2147483647 w 8"/>
                <a:gd name="T13" fmla="*/ 2147483647 h 8"/>
                <a:gd name="T14" fmla="*/ 2147483647 w 8"/>
                <a:gd name="T15" fmla="*/ 2147483647 h 8"/>
                <a:gd name="T16" fmla="*/ 2147483647 w 8"/>
                <a:gd name="T17" fmla="*/ 2147483647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4" name="Rectangle 135"/>
            <p:cNvSpPr>
              <a:spLocks noChangeArrowheads="1"/>
            </p:cNvSpPr>
            <p:nvPr/>
          </p:nvSpPr>
          <p:spPr bwMode="auto">
            <a:xfrm>
              <a:off x="5203825" y="4786313"/>
              <a:ext cx="182563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5" name="Freeform 136"/>
            <p:cNvSpPr>
              <a:spLocks/>
            </p:cNvSpPr>
            <p:nvPr/>
          </p:nvSpPr>
          <p:spPr bwMode="auto">
            <a:xfrm>
              <a:off x="5422900" y="4762500"/>
              <a:ext cx="11113" cy="12700"/>
            </a:xfrm>
            <a:custGeom>
              <a:avLst/>
              <a:gdLst>
                <a:gd name="T0" fmla="*/ 2147483647 w 7"/>
                <a:gd name="T1" fmla="*/ 2147483647 h 8"/>
                <a:gd name="T2" fmla="*/ 2147483647 w 7"/>
                <a:gd name="T3" fmla="*/ 0 h 8"/>
                <a:gd name="T4" fmla="*/ 2147483647 w 7"/>
                <a:gd name="T5" fmla="*/ 0 h 8"/>
                <a:gd name="T6" fmla="*/ 0 w 7"/>
                <a:gd name="T7" fmla="*/ 0 h 8"/>
                <a:gd name="T8" fmla="*/ 0 w 7"/>
                <a:gd name="T9" fmla="*/ 2147483647 h 8"/>
                <a:gd name="T10" fmla="*/ 0 w 7"/>
                <a:gd name="T11" fmla="*/ 2147483647 h 8"/>
                <a:gd name="T12" fmla="*/ 2147483647 w 7"/>
                <a:gd name="T13" fmla="*/ 2147483647 h 8"/>
                <a:gd name="T14" fmla="*/ 2147483647 w 7"/>
                <a:gd name="T15" fmla="*/ 2147483647 h 8"/>
                <a:gd name="T16" fmla="*/ 2147483647 w 7"/>
                <a:gd name="T17" fmla="*/ 2147483647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7" y="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6" name="Freeform 137"/>
            <p:cNvSpPr>
              <a:spLocks/>
            </p:cNvSpPr>
            <p:nvPr/>
          </p:nvSpPr>
          <p:spPr bwMode="auto">
            <a:xfrm>
              <a:off x="5154613" y="4762500"/>
              <a:ext cx="12700" cy="12700"/>
            </a:xfrm>
            <a:custGeom>
              <a:avLst/>
              <a:gdLst>
                <a:gd name="T0" fmla="*/ 2147483647 w 8"/>
                <a:gd name="T1" fmla="*/ 2147483647 h 8"/>
                <a:gd name="T2" fmla="*/ 2147483647 w 8"/>
                <a:gd name="T3" fmla="*/ 0 h 8"/>
                <a:gd name="T4" fmla="*/ 2147483647 w 8"/>
                <a:gd name="T5" fmla="*/ 0 h 8"/>
                <a:gd name="T6" fmla="*/ 0 w 8"/>
                <a:gd name="T7" fmla="*/ 0 h 8"/>
                <a:gd name="T8" fmla="*/ 0 w 8"/>
                <a:gd name="T9" fmla="*/ 2147483647 h 8"/>
                <a:gd name="T10" fmla="*/ 0 w 8"/>
                <a:gd name="T11" fmla="*/ 2147483647 h 8"/>
                <a:gd name="T12" fmla="*/ 2147483647 w 8"/>
                <a:gd name="T13" fmla="*/ 2147483647 h 8"/>
                <a:gd name="T14" fmla="*/ 2147483647 w 8"/>
                <a:gd name="T15" fmla="*/ 2147483647 h 8"/>
                <a:gd name="T16" fmla="*/ 2147483647 w 8"/>
                <a:gd name="T17" fmla="*/ 2147483647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7" name="Rectangle 138"/>
            <p:cNvSpPr>
              <a:spLocks noChangeArrowheads="1"/>
            </p:cNvSpPr>
            <p:nvPr/>
          </p:nvSpPr>
          <p:spPr bwMode="auto">
            <a:xfrm>
              <a:off x="5154613" y="4762500"/>
              <a:ext cx="268287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8" name="Rectangle 139"/>
            <p:cNvSpPr>
              <a:spLocks noChangeArrowheads="1"/>
            </p:cNvSpPr>
            <p:nvPr/>
          </p:nvSpPr>
          <p:spPr bwMode="auto">
            <a:xfrm>
              <a:off x="4997450" y="4519613"/>
              <a:ext cx="158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9" name="Rectangle 140"/>
            <p:cNvSpPr>
              <a:spLocks noChangeArrowheads="1"/>
            </p:cNvSpPr>
            <p:nvPr/>
          </p:nvSpPr>
          <p:spPr bwMode="auto">
            <a:xfrm>
              <a:off x="5470525" y="4519613"/>
              <a:ext cx="158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0" name="Rectangle 141"/>
            <p:cNvSpPr>
              <a:spLocks noChangeArrowheads="1"/>
            </p:cNvSpPr>
            <p:nvPr/>
          </p:nvSpPr>
          <p:spPr bwMode="auto">
            <a:xfrm>
              <a:off x="4997450" y="4519613"/>
              <a:ext cx="473075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" name="Rectangle 142"/>
            <p:cNvSpPr>
              <a:spLocks noChangeArrowheads="1"/>
            </p:cNvSpPr>
            <p:nvPr/>
          </p:nvSpPr>
          <p:spPr bwMode="auto">
            <a:xfrm>
              <a:off x="4997450" y="4410075"/>
              <a:ext cx="11113" cy="15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2" name="Rectangle 143"/>
            <p:cNvSpPr>
              <a:spLocks noChangeArrowheads="1"/>
            </p:cNvSpPr>
            <p:nvPr/>
          </p:nvSpPr>
          <p:spPr bwMode="auto">
            <a:xfrm>
              <a:off x="4997450" y="4616450"/>
              <a:ext cx="11113" cy="15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3" name="Rectangle 144"/>
            <p:cNvSpPr>
              <a:spLocks noChangeArrowheads="1"/>
            </p:cNvSpPr>
            <p:nvPr/>
          </p:nvSpPr>
          <p:spPr bwMode="auto">
            <a:xfrm>
              <a:off x="4997450" y="4410075"/>
              <a:ext cx="11113" cy="20637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" name="Rectangle 145"/>
            <p:cNvSpPr>
              <a:spLocks noChangeArrowheads="1"/>
            </p:cNvSpPr>
            <p:nvPr/>
          </p:nvSpPr>
          <p:spPr bwMode="auto">
            <a:xfrm>
              <a:off x="4718050" y="4822825"/>
              <a:ext cx="158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" name="Rectangle 146"/>
            <p:cNvSpPr>
              <a:spLocks noChangeArrowheads="1"/>
            </p:cNvSpPr>
            <p:nvPr/>
          </p:nvSpPr>
          <p:spPr bwMode="auto">
            <a:xfrm>
              <a:off x="4657725" y="4822825"/>
              <a:ext cx="60325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" name="Rectangle 147"/>
            <p:cNvSpPr>
              <a:spLocks noChangeArrowheads="1"/>
            </p:cNvSpPr>
            <p:nvPr/>
          </p:nvSpPr>
          <p:spPr bwMode="auto">
            <a:xfrm>
              <a:off x="4657725" y="4216400"/>
              <a:ext cx="11113" cy="15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" name="Rectangle 148"/>
            <p:cNvSpPr>
              <a:spLocks noChangeArrowheads="1"/>
            </p:cNvSpPr>
            <p:nvPr/>
          </p:nvSpPr>
          <p:spPr bwMode="auto">
            <a:xfrm>
              <a:off x="4657725" y="4216400"/>
              <a:ext cx="11113" cy="60642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" name="Rectangle 149"/>
            <p:cNvSpPr>
              <a:spLocks noChangeArrowheads="1"/>
            </p:cNvSpPr>
            <p:nvPr/>
          </p:nvSpPr>
          <p:spPr bwMode="auto">
            <a:xfrm>
              <a:off x="4462463" y="4519613"/>
              <a:ext cx="1587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" name="Rectangle 150"/>
            <p:cNvSpPr>
              <a:spLocks noChangeArrowheads="1"/>
            </p:cNvSpPr>
            <p:nvPr/>
          </p:nvSpPr>
          <p:spPr bwMode="auto">
            <a:xfrm>
              <a:off x="4657725" y="4519613"/>
              <a:ext cx="158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" name="Rectangle 151"/>
            <p:cNvSpPr>
              <a:spLocks noChangeArrowheads="1"/>
            </p:cNvSpPr>
            <p:nvPr/>
          </p:nvSpPr>
          <p:spPr bwMode="auto">
            <a:xfrm>
              <a:off x="4462463" y="4519613"/>
              <a:ext cx="195262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" name="Rectangle 152"/>
            <p:cNvSpPr>
              <a:spLocks noChangeArrowheads="1"/>
            </p:cNvSpPr>
            <p:nvPr/>
          </p:nvSpPr>
          <p:spPr bwMode="auto">
            <a:xfrm>
              <a:off x="4924425" y="3997325"/>
              <a:ext cx="158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" name="Rectangle 153"/>
            <p:cNvSpPr>
              <a:spLocks noChangeArrowheads="1"/>
            </p:cNvSpPr>
            <p:nvPr/>
          </p:nvSpPr>
          <p:spPr bwMode="auto">
            <a:xfrm>
              <a:off x="5081588" y="3997325"/>
              <a:ext cx="1587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" name="Rectangle 154"/>
            <p:cNvSpPr>
              <a:spLocks noChangeArrowheads="1"/>
            </p:cNvSpPr>
            <p:nvPr/>
          </p:nvSpPr>
          <p:spPr bwMode="auto">
            <a:xfrm>
              <a:off x="4924425" y="3997325"/>
              <a:ext cx="157163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4" name="Freeform 155"/>
            <p:cNvSpPr>
              <a:spLocks/>
            </p:cNvSpPr>
            <p:nvPr/>
          </p:nvSpPr>
          <p:spPr bwMode="auto">
            <a:xfrm>
              <a:off x="4984750" y="4506913"/>
              <a:ext cx="23813" cy="25400"/>
            </a:xfrm>
            <a:custGeom>
              <a:avLst/>
              <a:gdLst>
                <a:gd name="T0" fmla="*/ 2147483647 w 15"/>
                <a:gd name="T1" fmla="*/ 2147483647 h 16"/>
                <a:gd name="T2" fmla="*/ 2147483647 w 15"/>
                <a:gd name="T3" fmla="*/ 2147483647 h 16"/>
                <a:gd name="T4" fmla="*/ 2147483647 w 15"/>
                <a:gd name="T5" fmla="*/ 0 h 16"/>
                <a:gd name="T6" fmla="*/ 0 w 15"/>
                <a:gd name="T7" fmla="*/ 2147483647 h 16"/>
                <a:gd name="T8" fmla="*/ 0 w 15"/>
                <a:gd name="T9" fmla="*/ 2147483647 h 16"/>
                <a:gd name="T10" fmla="*/ 0 w 15"/>
                <a:gd name="T11" fmla="*/ 2147483647 h 16"/>
                <a:gd name="T12" fmla="*/ 2147483647 w 15"/>
                <a:gd name="T13" fmla="*/ 2147483647 h 16"/>
                <a:gd name="T14" fmla="*/ 2147483647 w 15"/>
                <a:gd name="T15" fmla="*/ 2147483647 h 16"/>
                <a:gd name="T16" fmla="*/ 2147483647 w 15"/>
                <a:gd name="T17" fmla="*/ 2147483647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6">
                  <a:moveTo>
                    <a:pt x="15" y="8"/>
                  </a:moveTo>
                  <a:lnTo>
                    <a:pt x="15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5" y="16"/>
                  </a:lnTo>
                  <a:lnTo>
                    <a:pt x="15" y="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5" name="Freeform 156"/>
            <p:cNvSpPr>
              <a:spLocks/>
            </p:cNvSpPr>
            <p:nvPr/>
          </p:nvSpPr>
          <p:spPr bwMode="auto">
            <a:xfrm>
              <a:off x="4984750" y="4506913"/>
              <a:ext cx="36513" cy="36512"/>
            </a:xfrm>
            <a:custGeom>
              <a:avLst/>
              <a:gdLst>
                <a:gd name="T0" fmla="*/ 2147483647 w 23"/>
                <a:gd name="T1" fmla="*/ 2147483647 h 23"/>
                <a:gd name="T2" fmla="*/ 2147483647 w 23"/>
                <a:gd name="T3" fmla="*/ 2147483647 h 23"/>
                <a:gd name="T4" fmla="*/ 2147483647 w 23"/>
                <a:gd name="T5" fmla="*/ 2147483647 h 23"/>
                <a:gd name="T6" fmla="*/ 2147483647 w 23"/>
                <a:gd name="T7" fmla="*/ 2147483647 h 23"/>
                <a:gd name="T8" fmla="*/ 2147483647 w 23"/>
                <a:gd name="T9" fmla="*/ 2147483647 h 23"/>
                <a:gd name="T10" fmla="*/ 2147483647 w 23"/>
                <a:gd name="T11" fmla="*/ 2147483647 h 23"/>
                <a:gd name="T12" fmla="*/ 2147483647 w 23"/>
                <a:gd name="T13" fmla="*/ 2147483647 h 23"/>
                <a:gd name="T14" fmla="*/ 2147483647 w 23"/>
                <a:gd name="T15" fmla="*/ 2147483647 h 23"/>
                <a:gd name="T16" fmla="*/ 2147483647 w 23"/>
                <a:gd name="T17" fmla="*/ 2147483647 h 23"/>
                <a:gd name="T18" fmla="*/ 2147483647 w 23"/>
                <a:gd name="T19" fmla="*/ 2147483647 h 23"/>
                <a:gd name="T20" fmla="*/ 2147483647 w 23"/>
                <a:gd name="T21" fmla="*/ 2147483647 h 23"/>
                <a:gd name="T22" fmla="*/ 2147483647 w 23"/>
                <a:gd name="T23" fmla="*/ 2147483647 h 23"/>
                <a:gd name="T24" fmla="*/ 2147483647 w 23"/>
                <a:gd name="T25" fmla="*/ 2147483647 h 23"/>
                <a:gd name="T26" fmla="*/ 2147483647 w 23"/>
                <a:gd name="T27" fmla="*/ 2147483647 h 23"/>
                <a:gd name="T28" fmla="*/ 0 w 23"/>
                <a:gd name="T29" fmla="*/ 2147483647 h 23"/>
                <a:gd name="T30" fmla="*/ 0 w 23"/>
                <a:gd name="T31" fmla="*/ 2147483647 h 23"/>
                <a:gd name="T32" fmla="*/ 2147483647 w 23"/>
                <a:gd name="T33" fmla="*/ 2147483647 h 23"/>
                <a:gd name="T34" fmla="*/ 2147483647 w 23"/>
                <a:gd name="T35" fmla="*/ 2147483647 h 23"/>
                <a:gd name="T36" fmla="*/ 2147483647 w 23"/>
                <a:gd name="T37" fmla="*/ 2147483647 h 23"/>
                <a:gd name="T38" fmla="*/ 2147483647 w 23"/>
                <a:gd name="T39" fmla="*/ 2147483647 h 23"/>
                <a:gd name="T40" fmla="*/ 2147483647 w 23"/>
                <a:gd name="T41" fmla="*/ 2147483647 h 23"/>
                <a:gd name="T42" fmla="*/ 2147483647 w 23"/>
                <a:gd name="T43" fmla="*/ 2147483647 h 23"/>
                <a:gd name="T44" fmla="*/ 2147483647 w 23"/>
                <a:gd name="T45" fmla="*/ 2147483647 h 23"/>
                <a:gd name="T46" fmla="*/ 2147483647 w 23"/>
                <a:gd name="T47" fmla="*/ 2147483647 h 23"/>
                <a:gd name="T48" fmla="*/ 2147483647 w 23"/>
                <a:gd name="T49" fmla="*/ 2147483647 h 23"/>
                <a:gd name="T50" fmla="*/ 2147483647 w 23"/>
                <a:gd name="T51" fmla="*/ 2147483647 h 23"/>
                <a:gd name="T52" fmla="*/ 2147483647 w 23"/>
                <a:gd name="T53" fmla="*/ 2147483647 h 23"/>
                <a:gd name="T54" fmla="*/ 2147483647 w 23"/>
                <a:gd name="T55" fmla="*/ 2147483647 h 23"/>
                <a:gd name="T56" fmla="*/ 2147483647 w 23"/>
                <a:gd name="T57" fmla="*/ 2147483647 h 23"/>
                <a:gd name="T58" fmla="*/ 2147483647 w 23"/>
                <a:gd name="T59" fmla="*/ 2147483647 h 23"/>
                <a:gd name="T60" fmla="*/ 2147483647 w 23"/>
                <a:gd name="T61" fmla="*/ 2147483647 h 23"/>
                <a:gd name="T62" fmla="*/ 2147483647 w 23"/>
                <a:gd name="T63" fmla="*/ 2147483647 h 23"/>
                <a:gd name="T64" fmla="*/ 0 w 23"/>
                <a:gd name="T65" fmla="*/ 2147483647 h 23"/>
                <a:gd name="T66" fmla="*/ 0 w 23"/>
                <a:gd name="T67" fmla="*/ 2147483647 h 23"/>
                <a:gd name="T68" fmla="*/ 0 w 23"/>
                <a:gd name="T69" fmla="*/ 2147483647 h 23"/>
                <a:gd name="T70" fmla="*/ 0 w 23"/>
                <a:gd name="T71" fmla="*/ 2147483647 h 23"/>
                <a:gd name="T72" fmla="*/ 0 w 23"/>
                <a:gd name="T73" fmla="*/ 2147483647 h 23"/>
                <a:gd name="T74" fmla="*/ 0 w 23"/>
                <a:gd name="T75" fmla="*/ 2147483647 h 23"/>
                <a:gd name="T76" fmla="*/ 0 w 23"/>
                <a:gd name="T77" fmla="*/ 2147483647 h 23"/>
                <a:gd name="T78" fmla="*/ 0 w 23"/>
                <a:gd name="T79" fmla="*/ 2147483647 h 23"/>
                <a:gd name="T80" fmla="*/ 0 w 23"/>
                <a:gd name="T81" fmla="*/ 2147483647 h 23"/>
                <a:gd name="T82" fmla="*/ 2147483647 w 23"/>
                <a:gd name="T83" fmla="*/ 0 h 23"/>
                <a:gd name="T84" fmla="*/ 2147483647 w 23"/>
                <a:gd name="T85" fmla="*/ 0 h 23"/>
                <a:gd name="T86" fmla="*/ 2147483647 w 23"/>
                <a:gd name="T87" fmla="*/ 0 h 23"/>
                <a:gd name="T88" fmla="*/ 2147483647 w 23"/>
                <a:gd name="T89" fmla="*/ 2147483647 h 23"/>
                <a:gd name="T90" fmla="*/ 2147483647 w 23"/>
                <a:gd name="T91" fmla="*/ 2147483647 h 23"/>
                <a:gd name="T92" fmla="*/ 2147483647 w 23"/>
                <a:gd name="T93" fmla="*/ 2147483647 h 23"/>
                <a:gd name="T94" fmla="*/ 2147483647 w 23"/>
                <a:gd name="T95" fmla="*/ 2147483647 h 23"/>
                <a:gd name="T96" fmla="*/ 2147483647 w 23"/>
                <a:gd name="T97" fmla="*/ 2147483647 h 2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3" h="23">
                  <a:moveTo>
                    <a:pt x="23" y="8"/>
                  </a:moveTo>
                  <a:lnTo>
                    <a:pt x="23" y="8"/>
                  </a:lnTo>
                  <a:lnTo>
                    <a:pt x="15" y="16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16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5" y="16"/>
                  </a:lnTo>
                  <a:lnTo>
                    <a:pt x="15" y="8"/>
                  </a:lnTo>
                  <a:lnTo>
                    <a:pt x="23" y="8"/>
                  </a:lnTo>
                  <a:lnTo>
                    <a:pt x="23" y="16"/>
                  </a:lnTo>
                  <a:lnTo>
                    <a:pt x="15" y="23"/>
                  </a:lnTo>
                  <a:lnTo>
                    <a:pt x="8" y="23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0" y="8"/>
                  </a:lnTo>
                  <a:lnTo>
                    <a:pt x="8" y="0"/>
                  </a:lnTo>
                  <a:lnTo>
                    <a:pt x="15" y="0"/>
                  </a:lnTo>
                  <a:lnTo>
                    <a:pt x="23" y="8"/>
                  </a:lnTo>
                  <a:lnTo>
                    <a:pt x="15" y="8"/>
                  </a:lnTo>
                  <a:lnTo>
                    <a:pt x="23" y="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6" name="Freeform 157"/>
            <p:cNvSpPr>
              <a:spLocks/>
            </p:cNvSpPr>
            <p:nvPr/>
          </p:nvSpPr>
          <p:spPr bwMode="auto">
            <a:xfrm>
              <a:off x="5008563" y="4519613"/>
              <a:ext cx="12700" cy="1587"/>
            </a:xfrm>
            <a:custGeom>
              <a:avLst/>
              <a:gdLst>
                <a:gd name="T0" fmla="*/ 0 w 8"/>
                <a:gd name="T1" fmla="*/ 0 h 1587"/>
                <a:gd name="T2" fmla="*/ 0 w 8"/>
                <a:gd name="T3" fmla="*/ 0 h 1587"/>
                <a:gd name="T4" fmla="*/ 0 w 8"/>
                <a:gd name="T5" fmla="*/ 0 h 1587"/>
                <a:gd name="T6" fmla="*/ 2147483647 w 8"/>
                <a:gd name="T7" fmla="*/ 0 h 1587"/>
                <a:gd name="T8" fmla="*/ 2147483647 w 8"/>
                <a:gd name="T9" fmla="*/ 0 h 1587"/>
                <a:gd name="T10" fmla="*/ 2147483647 w 8"/>
                <a:gd name="T11" fmla="*/ 0 h 1587"/>
                <a:gd name="T12" fmla="*/ 0 w 8"/>
                <a:gd name="T13" fmla="*/ 0 h 15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1587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7" name="Freeform 158"/>
            <p:cNvSpPr>
              <a:spLocks/>
            </p:cNvSpPr>
            <p:nvPr/>
          </p:nvSpPr>
          <p:spPr bwMode="auto">
            <a:xfrm>
              <a:off x="4645025" y="4506913"/>
              <a:ext cx="23813" cy="25400"/>
            </a:xfrm>
            <a:custGeom>
              <a:avLst/>
              <a:gdLst>
                <a:gd name="T0" fmla="*/ 2147483647 w 15"/>
                <a:gd name="T1" fmla="*/ 2147483647 h 16"/>
                <a:gd name="T2" fmla="*/ 2147483647 w 15"/>
                <a:gd name="T3" fmla="*/ 2147483647 h 16"/>
                <a:gd name="T4" fmla="*/ 2147483647 w 15"/>
                <a:gd name="T5" fmla="*/ 0 h 16"/>
                <a:gd name="T6" fmla="*/ 0 w 15"/>
                <a:gd name="T7" fmla="*/ 2147483647 h 16"/>
                <a:gd name="T8" fmla="*/ 0 w 15"/>
                <a:gd name="T9" fmla="*/ 2147483647 h 16"/>
                <a:gd name="T10" fmla="*/ 0 w 15"/>
                <a:gd name="T11" fmla="*/ 2147483647 h 16"/>
                <a:gd name="T12" fmla="*/ 2147483647 w 15"/>
                <a:gd name="T13" fmla="*/ 2147483647 h 16"/>
                <a:gd name="T14" fmla="*/ 2147483647 w 15"/>
                <a:gd name="T15" fmla="*/ 2147483647 h 16"/>
                <a:gd name="T16" fmla="*/ 2147483647 w 15"/>
                <a:gd name="T17" fmla="*/ 2147483647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6">
                  <a:moveTo>
                    <a:pt x="15" y="8"/>
                  </a:moveTo>
                  <a:lnTo>
                    <a:pt x="15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5" y="16"/>
                  </a:lnTo>
                  <a:lnTo>
                    <a:pt x="15" y="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8" name="Freeform 159"/>
            <p:cNvSpPr>
              <a:spLocks/>
            </p:cNvSpPr>
            <p:nvPr/>
          </p:nvSpPr>
          <p:spPr bwMode="auto">
            <a:xfrm>
              <a:off x="4645025" y="4506913"/>
              <a:ext cx="36513" cy="36512"/>
            </a:xfrm>
            <a:custGeom>
              <a:avLst/>
              <a:gdLst>
                <a:gd name="T0" fmla="*/ 2147483647 w 23"/>
                <a:gd name="T1" fmla="*/ 2147483647 h 23"/>
                <a:gd name="T2" fmla="*/ 2147483647 w 23"/>
                <a:gd name="T3" fmla="*/ 2147483647 h 23"/>
                <a:gd name="T4" fmla="*/ 2147483647 w 23"/>
                <a:gd name="T5" fmla="*/ 2147483647 h 23"/>
                <a:gd name="T6" fmla="*/ 2147483647 w 23"/>
                <a:gd name="T7" fmla="*/ 2147483647 h 23"/>
                <a:gd name="T8" fmla="*/ 2147483647 w 23"/>
                <a:gd name="T9" fmla="*/ 2147483647 h 23"/>
                <a:gd name="T10" fmla="*/ 2147483647 w 23"/>
                <a:gd name="T11" fmla="*/ 2147483647 h 23"/>
                <a:gd name="T12" fmla="*/ 2147483647 w 23"/>
                <a:gd name="T13" fmla="*/ 2147483647 h 23"/>
                <a:gd name="T14" fmla="*/ 2147483647 w 23"/>
                <a:gd name="T15" fmla="*/ 2147483647 h 23"/>
                <a:gd name="T16" fmla="*/ 2147483647 w 23"/>
                <a:gd name="T17" fmla="*/ 2147483647 h 23"/>
                <a:gd name="T18" fmla="*/ 2147483647 w 23"/>
                <a:gd name="T19" fmla="*/ 2147483647 h 23"/>
                <a:gd name="T20" fmla="*/ 2147483647 w 23"/>
                <a:gd name="T21" fmla="*/ 2147483647 h 23"/>
                <a:gd name="T22" fmla="*/ 2147483647 w 23"/>
                <a:gd name="T23" fmla="*/ 2147483647 h 23"/>
                <a:gd name="T24" fmla="*/ 2147483647 w 23"/>
                <a:gd name="T25" fmla="*/ 2147483647 h 23"/>
                <a:gd name="T26" fmla="*/ 2147483647 w 23"/>
                <a:gd name="T27" fmla="*/ 2147483647 h 23"/>
                <a:gd name="T28" fmla="*/ 0 w 23"/>
                <a:gd name="T29" fmla="*/ 2147483647 h 23"/>
                <a:gd name="T30" fmla="*/ 0 w 23"/>
                <a:gd name="T31" fmla="*/ 2147483647 h 23"/>
                <a:gd name="T32" fmla="*/ 2147483647 w 23"/>
                <a:gd name="T33" fmla="*/ 2147483647 h 23"/>
                <a:gd name="T34" fmla="*/ 2147483647 w 23"/>
                <a:gd name="T35" fmla="*/ 2147483647 h 23"/>
                <a:gd name="T36" fmla="*/ 2147483647 w 23"/>
                <a:gd name="T37" fmla="*/ 2147483647 h 23"/>
                <a:gd name="T38" fmla="*/ 2147483647 w 23"/>
                <a:gd name="T39" fmla="*/ 2147483647 h 23"/>
                <a:gd name="T40" fmla="*/ 2147483647 w 23"/>
                <a:gd name="T41" fmla="*/ 2147483647 h 23"/>
                <a:gd name="T42" fmla="*/ 2147483647 w 23"/>
                <a:gd name="T43" fmla="*/ 2147483647 h 23"/>
                <a:gd name="T44" fmla="*/ 2147483647 w 23"/>
                <a:gd name="T45" fmla="*/ 2147483647 h 23"/>
                <a:gd name="T46" fmla="*/ 2147483647 w 23"/>
                <a:gd name="T47" fmla="*/ 2147483647 h 23"/>
                <a:gd name="T48" fmla="*/ 2147483647 w 23"/>
                <a:gd name="T49" fmla="*/ 2147483647 h 23"/>
                <a:gd name="T50" fmla="*/ 2147483647 w 23"/>
                <a:gd name="T51" fmla="*/ 2147483647 h 23"/>
                <a:gd name="T52" fmla="*/ 2147483647 w 23"/>
                <a:gd name="T53" fmla="*/ 2147483647 h 23"/>
                <a:gd name="T54" fmla="*/ 2147483647 w 23"/>
                <a:gd name="T55" fmla="*/ 2147483647 h 23"/>
                <a:gd name="T56" fmla="*/ 2147483647 w 23"/>
                <a:gd name="T57" fmla="*/ 2147483647 h 23"/>
                <a:gd name="T58" fmla="*/ 2147483647 w 23"/>
                <a:gd name="T59" fmla="*/ 2147483647 h 23"/>
                <a:gd name="T60" fmla="*/ 2147483647 w 23"/>
                <a:gd name="T61" fmla="*/ 2147483647 h 23"/>
                <a:gd name="T62" fmla="*/ 2147483647 w 23"/>
                <a:gd name="T63" fmla="*/ 2147483647 h 23"/>
                <a:gd name="T64" fmla="*/ 0 w 23"/>
                <a:gd name="T65" fmla="*/ 2147483647 h 23"/>
                <a:gd name="T66" fmla="*/ 0 w 23"/>
                <a:gd name="T67" fmla="*/ 2147483647 h 23"/>
                <a:gd name="T68" fmla="*/ 0 w 23"/>
                <a:gd name="T69" fmla="*/ 2147483647 h 23"/>
                <a:gd name="T70" fmla="*/ 0 w 23"/>
                <a:gd name="T71" fmla="*/ 2147483647 h 23"/>
                <a:gd name="T72" fmla="*/ 0 w 23"/>
                <a:gd name="T73" fmla="*/ 2147483647 h 23"/>
                <a:gd name="T74" fmla="*/ 0 w 23"/>
                <a:gd name="T75" fmla="*/ 2147483647 h 23"/>
                <a:gd name="T76" fmla="*/ 0 w 23"/>
                <a:gd name="T77" fmla="*/ 2147483647 h 23"/>
                <a:gd name="T78" fmla="*/ 0 w 23"/>
                <a:gd name="T79" fmla="*/ 2147483647 h 23"/>
                <a:gd name="T80" fmla="*/ 0 w 23"/>
                <a:gd name="T81" fmla="*/ 2147483647 h 23"/>
                <a:gd name="T82" fmla="*/ 2147483647 w 23"/>
                <a:gd name="T83" fmla="*/ 0 h 23"/>
                <a:gd name="T84" fmla="*/ 2147483647 w 23"/>
                <a:gd name="T85" fmla="*/ 0 h 23"/>
                <a:gd name="T86" fmla="*/ 2147483647 w 23"/>
                <a:gd name="T87" fmla="*/ 0 h 23"/>
                <a:gd name="T88" fmla="*/ 2147483647 w 23"/>
                <a:gd name="T89" fmla="*/ 2147483647 h 23"/>
                <a:gd name="T90" fmla="*/ 2147483647 w 23"/>
                <a:gd name="T91" fmla="*/ 2147483647 h 23"/>
                <a:gd name="T92" fmla="*/ 2147483647 w 23"/>
                <a:gd name="T93" fmla="*/ 2147483647 h 23"/>
                <a:gd name="T94" fmla="*/ 2147483647 w 23"/>
                <a:gd name="T95" fmla="*/ 2147483647 h 23"/>
                <a:gd name="T96" fmla="*/ 2147483647 w 23"/>
                <a:gd name="T97" fmla="*/ 2147483647 h 2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3" h="23">
                  <a:moveTo>
                    <a:pt x="23" y="8"/>
                  </a:moveTo>
                  <a:lnTo>
                    <a:pt x="23" y="8"/>
                  </a:lnTo>
                  <a:lnTo>
                    <a:pt x="15" y="16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16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5" y="16"/>
                  </a:lnTo>
                  <a:lnTo>
                    <a:pt x="15" y="8"/>
                  </a:lnTo>
                  <a:lnTo>
                    <a:pt x="23" y="8"/>
                  </a:lnTo>
                  <a:lnTo>
                    <a:pt x="23" y="16"/>
                  </a:lnTo>
                  <a:lnTo>
                    <a:pt x="15" y="23"/>
                  </a:lnTo>
                  <a:lnTo>
                    <a:pt x="8" y="23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0" y="8"/>
                  </a:lnTo>
                  <a:lnTo>
                    <a:pt x="8" y="0"/>
                  </a:lnTo>
                  <a:lnTo>
                    <a:pt x="15" y="0"/>
                  </a:lnTo>
                  <a:lnTo>
                    <a:pt x="23" y="8"/>
                  </a:lnTo>
                  <a:lnTo>
                    <a:pt x="15" y="8"/>
                  </a:lnTo>
                  <a:lnTo>
                    <a:pt x="23" y="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9" name="Freeform 160"/>
            <p:cNvSpPr>
              <a:spLocks/>
            </p:cNvSpPr>
            <p:nvPr/>
          </p:nvSpPr>
          <p:spPr bwMode="auto">
            <a:xfrm>
              <a:off x="4668838" y="4519613"/>
              <a:ext cx="12700" cy="1587"/>
            </a:xfrm>
            <a:custGeom>
              <a:avLst/>
              <a:gdLst>
                <a:gd name="T0" fmla="*/ 0 w 8"/>
                <a:gd name="T1" fmla="*/ 0 h 1587"/>
                <a:gd name="T2" fmla="*/ 0 w 8"/>
                <a:gd name="T3" fmla="*/ 0 h 1587"/>
                <a:gd name="T4" fmla="*/ 0 w 8"/>
                <a:gd name="T5" fmla="*/ 0 h 1587"/>
                <a:gd name="T6" fmla="*/ 2147483647 w 8"/>
                <a:gd name="T7" fmla="*/ 0 h 1587"/>
                <a:gd name="T8" fmla="*/ 2147483647 w 8"/>
                <a:gd name="T9" fmla="*/ 0 h 1587"/>
                <a:gd name="T10" fmla="*/ 2147483647 w 8"/>
                <a:gd name="T11" fmla="*/ 0 h 1587"/>
                <a:gd name="T12" fmla="*/ 0 w 8"/>
                <a:gd name="T13" fmla="*/ 0 h 15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1587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0" name="Freeform 161"/>
            <p:cNvSpPr>
              <a:spLocks/>
            </p:cNvSpPr>
            <p:nvPr/>
          </p:nvSpPr>
          <p:spPr bwMode="auto">
            <a:xfrm>
              <a:off x="5276850" y="4506913"/>
              <a:ext cx="23813" cy="25400"/>
            </a:xfrm>
            <a:custGeom>
              <a:avLst/>
              <a:gdLst>
                <a:gd name="T0" fmla="*/ 2147483647 w 15"/>
                <a:gd name="T1" fmla="*/ 2147483647 h 16"/>
                <a:gd name="T2" fmla="*/ 2147483647 w 15"/>
                <a:gd name="T3" fmla="*/ 2147483647 h 16"/>
                <a:gd name="T4" fmla="*/ 2147483647 w 15"/>
                <a:gd name="T5" fmla="*/ 0 h 16"/>
                <a:gd name="T6" fmla="*/ 0 w 15"/>
                <a:gd name="T7" fmla="*/ 2147483647 h 16"/>
                <a:gd name="T8" fmla="*/ 0 w 15"/>
                <a:gd name="T9" fmla="*/ 2147483647 h 16"/>
                <a:gd name="T10" fmla="*/ 0 w 15"/>
                <a:gd name="T11" fmla="*/ 2147483647 h 16"/>
                <a:gd name="T12" fmla="*/ 2147483647 w 15"/>
                <a:gd name="T13" fmla="*/ 2147483647 h 16"/>
                <a:gd name="T14" fmla="*/ 2147483647 w 15"/>
                <a:gd name="T15" fmla="*/ 2147483647 h 16"/>
                <a:gd name="T16" fmla="*/ 2147483647 w 15"/>
                <a:gd name="T17" fmla="*/ 2147483647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6">
                  <a:moveTo>
                    <a:pt x="15" y="8"/>
                  </a:moveTo>
                  <a:lnTo>
                    <a:pt x="15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7" y="16"/>
                  </a:lnTo>
                  <a:lnTo>
                    <a:pt x="15" y="16"/>
                  </a:lnTo>
                  <a:lnTo>
                    <a:pt x="15" y="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1" name="Freeform 162"/>
            <p:cNvSpPr>
              <a:spLocks/>
            </p:cNvSpPr>
            <p:nvPr/>
          </p:nvSpPr>
          <p:spPr bwMode="auto">
            <a:xfrm>
              <a:off x="5276850" y="4506913"/>
              <a:ext cx="36513" cy="36512"/>
            </a:xfrm>
            <a:custGeom>
              <a:avLst/>
              <a:gdLst>
                <a:gd name="T0" fmla="*/ 2147483647 w 23"/>
                <a:gd name="T1" fmla="*/ 2147483647 h 23"/>
                <a:gd name="T2" fmla="*/ 2147483647 w 23"/>
                <a:gd name="T3" fmla="*/ 2147483647 h 23"/>
                <a:gd name="T4" fmla="*/ 2147483647 w 23"/>
                <a:gd name="T5" fmla="*/ 2147483647 h 23"/>
                <a:gd name="T6" fmla="*/ 2147483647 w 23"/>
                <a:gd name="T7" fmla="*/ 2147483647 h 23"/>
                <a:gd name="T8" fmla="*/ 2147483647 w 23"/>
                <a:gd name="T9" fmla="*/ 2147483647 h 23"/>
                <a:gd name="T10" fmla="*/ 2147483647 w 23"/>
                <a:gd name="T11" fmla="*/ 2147483647 h 23"/>
                <a:gd name="T12" fmla="*/ 2147483647 w 23"/>
                <a:gd name="T13" fmla="*/ 2147483647 h 23"/>
                <a:gd name="T14" fmla="*/ 2147483647 w 23"/>
                <a:gd name="T15" fmla="*/ 2147483647 h 23"/>
                <a:gd name="T16" fmla="*/ 2147483647 w 23"/>
                <a:gd name="T17" fmla="*/ 2147483647 h 23"/>
                <a:gd name="T18" fmla="*/ 2147483647 w 23"/>
                <a:gd name="T19" fmla="*/ 2147483647 h 23"/>
                <a:gd name="T20" fmla="*/ 2147483647 w 23"/>
                <a:gd name="T21" fmla="*/ 2147483647 h 23"/>
                <a:gd name="T22" fmla="*/ 2147483647 w 23"/>
                <a:gd name="T23" fmla="*/ 2147483647 h 23"/>
                <a:gd name="T24" fmla="*/ 2147483647 w 23"/>
                <a:gd name="T25" fmla="*/ 2147483647 h 23"/>
                <a:gd name="T26" fmla="*/ 2147483647 w 23"/>
                <a:gd name="T27" fmla="*/ 2147483647 h 23"/>
                <a:gd name="T28" fmla="*/ 0 w 23"/>
                <a:gd name="T29" fmla="*/ 2147483647 h 23"/>
                <a:gd name="T30" fmla="*/ 0 w 23"/>
                <a:gd name="T31" fmla="*/ 2147483647 h 23"/>
                <a:gd name="T32" fmla="*/ 2147483647 w 23"/>
                <a:gd name="T33" fmla="*/ 2147483647 h 23"/>
                <a:gd name="T34" fmla="*/ 2147483647 w 23"/>
                <a:gd name="T35" fmla="*/ 2147483647 h 23"/>
                <a:gd name="T36" fmla="*/ 2147483647 w 23"/>
                <a:gd name="T37" fmla="*/ 2147483647 h 23"/>
                <a:gd name="T38" fmla="*/ 2147483647 w 23"/>
                <a:gd name="T39" fmla="*/ 2147483647 h 23"/>
                <a:gd name="T40" fmla="*/ 2147483647 w 23"/>
                <a:gd name="T41" fmla="*/ 2147483647 h 23"/>
                <a:gd name="T42" fmla="*/ 2147483647 w 23"/>
                <a:gd name="T43" fmla="*/ 2147483647 h 23"/>
                <a:gd name="T44" fmla="*/ 2147483647 w 23"/>
                <a:gd name="T45" fmla="*/ 2147483647 h 23"/>
                <a:gd name="T46" fmla="*/ 2147483647 w 23"/>
                <a:gd name="T47" fmla="*/ 2147483647 h 23"/>
                <a:gd name="T48" fmla="*/ 2147483647 w 23"/>
                <a:gd name="T49" fmla="*/ 2147483647 h 23"/>
                <a:gd name="T50" fmla="*/ 2147483647 w 23"/>
                <a:gd name="T51" fmla="*/ 2147483647 h 23"/>
                <a:gd name="T52" fmla="*/ 2147483647 w 23"/>
                <a:gd name="T53" fmla="*/ 2147483647 h 23"/>
                <a:gd name="T54" fmla="*/ 2147483647 w 23"/>
                <a:gd name="T55" fmla="*/ 2147483647 h 23"/>
                <a:gd name="T56" fmla="*/ 2147483647 w 23"/>
                <a:gd name="T57" fmla="*/ 2147483647 h 23"/>
                <a:gd name="T58" fmla="*/ 2147483647 w 23"/>
                <a:gd name="T59" fmla="*/ 2147483647 h 23"/>
                <a:gd name="T60" fmla="*/ 2147483647 w 23"/>
                <a:gd name="T61" fmla="*/ 2147483647 h 23"/>
                <a:gd name="T62" fmla="*/ 2147483647 w 23"/>
                <a:gd name="T63" fmla="*/ 2147483647 h 23"/>
                <a:gd name="T64" fmla="*/ 0 w 23"/>
                <a:gd name="T65" fmla="*/ 2147483647 h 23"/>
                <a:gd name="T66" fmla="*/ 0 w 23"/>
                <a:gd name="T67" fmla="*/ 2147483647 h 23"/>
                <a:gd name="T68" fmla="*/ 0 w 23"/>
                <a:gd name="T69" fmla="*/ 2147483647 h 23"/>
                <a:gd name="T70" fmla="*/ 0 w 23"/>
                <a:gd name="T71" fmla="*/ 2147483647 h 23"/>
                <a:gd name="T72" fmla="*/ 0 w 23"/>
                <a:gd name="T73" fmla="*/ 2147483647 h 23"/>
                <a:gd name="T74" fmla="*/ 0 w 23"/>
                <a:gd name="T75" fmla="*/ 2147483647 h 23"/>
                <a:gd name="T76" fmla="*/ 0 w 23"/>
                <a:gd name="T77" fmla="*/ 2147483647 h 23"/>
                <a:gd name="T78" fmla="*/ 0 w 23"/>
                <a:gd name="T79" fmla="*/ 2147483647 h 23"/>
                <a:gd name="T80" fmla="*/ 0 w 23"/>
                <a:gd name="T81" fmla="*/ 2147483647 h 23"/>
                <a:gd name="T82" fmla="*/ 2147483647 w 23"/>
                <a:gd name="T83" fmla="*/ 0 h 23"/>
                <a:gd name="T84" fmla="*/ 2147483647 w 23"/>
                <a:gd name="T85" fmla="*/ 0 h 23"/>
                <a:gd name="T86" fmla="*/ 2147483647 w 23"/>
                <a:gd name="T87" fmla="*/ 0 h 23"/>
                <a:gd name="T88" fmla="*/ 2147483647 w 23"/>
                <a:gd name="T89" fmla="*/ 2147483647 h 23"/>
                <a:gd name="T90" fmla="*/ 2147483647 w 23"/>
                <a:gd name="T91" fmla="*/ 2147483647 h 23"/>
                <a:gd name="T92" fmla="*/ 2147483647 w 23"/>
                <a:gd name="T93" fmla="*/ 2147483647 h 23"/>
                <a:gd name="T94" fmla="*/ 2147483647 w 23"/>
                <a:gd name="T95" fmla="*/ 2147483647 h 23"/>
                <a:gd name="T96" fmla="*/ 2147483647 w 23"/>
                <a:gd name="T97" fmla="*/ 2147483647 h 2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3" h="23">
                  <a:moveTo>
                    <a:pt x="23" y="8"/>
                  </a:moveTo>
                  <a:lnTo>
                    <a:pt x="23" y="8"/>
                  </a:lnTo>
                  <a:lnTo>
                    <a:pt x="15" y="16"/>
                  </a:lnTo>
                  <a:lnTo>
                    <a:pt x="7" y="8"/>
                  </a:lnTo>
                  <a:lnTo>
                    <a:pt x="15" y="8"/>
                  </a:lnTo>
                  <a:lnTo>
                    <a:pt x="7" y="16"/>
                  </a:lnTo>
                  <a:lnTo>
                    <a:pt x="7" y="8"/>
                  </a:lnTo>
                  <a:lnTo>
                    <a:pt x="7" y="16"/>
                  </a:lnTo>
                  <a:lnTo>
                    <a:pt x="0" y="16"/>
                  </a:lnTo>
                  <a:lnTo>
                    <a:pt x="7" y="16"/>
                  </a:lnTo>
                  <a:lnTo>
                    <a:pt x="15" y="16"/>
                  </a:lnTo>
                  <a:lnTo>
                    <a:pt x="15" y="8"/>
                  </a:lnTo>
                  <a:lnTo>
                    <a:pt x="23" y="8"/>
                  </a:lnTo>
                  <a:lnTo>
                    <a:pt x="23" y="16"/>
                  </a:lnTo>
                  <a:lnTo>
                    <a:pt x="15" y="23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0" y="8"/>
                  </a:lnTo>
                  <a:lnTo>
                    <a:pt x="7" y="0"/>
                  </a:lnTo>
                  <a:lnTo>
                    <a:pt x="15" y="0"/>
                  </a:lnTo>
                  <a:lnTo>
                    <a:pt x="23" y="8"/>
                  </a:lnTo>
                  <a:lnTo>
                    <a:pt x="15" y="8"/>
                  </a:lnTo>
                  <a:lnTo>
                    <a:pt x="23" y="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" name="Freeform 163"/>
            <p:cNvSpPr>
              <a:spLocks/>
            </p:cNvSpPr>
            <p:nvPr/>
          </p:nvSpPr>
          <p:spPr bwMode="auto">
            <a:xfrm>
              <a:off x="5300663" y="4519613"/>
              <a:ext cx="12700" cy="1587"/>
            </a:xfrm>
            <a:custGeom>
              <a:avLst/>
              <a:gdLst>
                <a:gd name="T0" fmla="*/ 0 w 8"/>
                <a:gd name="T1" fmla="*/ 0 h 1587"/>
                <a:gd name="T2" fmla="*/ 0 w 8"/>
                <a:gd name="T3" fmla="*/ 0 h 1587"/>
                <a:gd name="T4" fmla="*/ 0 w 8"/>
                <a:gd name="T5" fmla="*/ 0 h 1587"/>
                <a:gd name="T6" fmla="*/ 2147483647 w 8"/>
                <a:gd name="T7" fmla="*/ 0 h 1587"/>
                <a:gd name="T8" fmla="*/ 2147483647 w 8"/>
                <a:gd name="T9" fmla="*/ 0 h 1587"/>
                <a:gd name="T10" fmla="*/ 2147483647 w 8"/>
                <a:gd name="T11" fmla="*/ 0 h 1587"/>
                <a:gd name="T12" fmla="*/ 0 w 8"/>
                <a:gd name="T13" fmla="*/ 0 h 15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1587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3" name="Freeform 164"/>
            <p:cNvSpPr>
              <a:spLocks/>
            </p:cNvSpPr>
            <p:nvPr/>
          </p:nvSpPr>
          <p:spPr bwMode="auto">
            <a:xfrm>
              <a:off x="5470525" y="4506913"/>
              <a:ext cx="25400" cy="25400"/>
            </a:xfrm>
            <a:custGeom>
              <a:avLst/>
              <a:gdLst>
                <a:gd name="T0" fmla="*/ 2147483647 w 16"/>
                <a:gd name="T1" fmla="*/ 2147483647 h 16"/>
                <a:gd name="T2" fmla="*/ 2147483647 w 16"/>
                <a:gd name="T3" fmla="*/ 2147483647 h 16"/>
                <a:gd name="T4" fmla="*/ 2147483647 w 16"/>
                <a:gd name="T5" fmla="*/ 0 h 16"/>
                <a:gd name="T6" fmla="*/ 0 w 16"/>
                <a:gd name="T7" fmla="*/ 2147483647 h 16"/>
                <a:gd name="T8" fmla="*/ 0 w 16"/>
                <a:gd name="T9" fmla="*/ 2147483647 h 16"/>
                <a:gd name="T10" fmla="*/ 0 w 16"/>
                <a:gd name="T11" fmla="*/ 2147483647 h 16"/>
                <a:gd name="T12" fmla="*/ 2147483647 w 16"/>
                <a:gd name="T13" fmla="*/ 2147483647 h 16"/>
                <a:gd name="T14" fmla="*/ 2147483647 w 16"/>
                <a:gd name="T15" fmla="*/ 2147483647 h 16"/>
                <a:gd name="T16" fmla="*/ 2147483647 w 16"/>
                <a:gd name="T17" fmla="*/ 2147483647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lnTo>
                    <a:pt x="8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4" name="Freeform 165"/>
            <p:cNvSpPr>
              <a:spLocks/>
            </p:cNvSpPr>
            <p:nvPr/>
          </p:nvSpPr>
          <p:spPr bwMode="auto">
            <a:xfrm>
              <a:off x="5470525" y="4506913"/>
              <a:ext cx="36513" cy="36512"/>
            </a:xfrm>
            <a:custGeom>
              <a:avLst/>
              <a:gdLst>
                <a:gd name="T0" fmla="*/ 2147483647 w 23"/>
                <a:gd name="T1" fmla="*/ 2147483647 h 23"/>
                <a:gd name="T2" fmla="*/ 2147483647 w 23"/>
                <a:gd name="T3" fmla="*/ 2147483647 h 23"/>
                <a:gd name="T4" fmla="*/ 2147483647 w 23"/>
                <a:gd name="T5" fmla="*/ 2147483647 h 23"/>
                <a:gd name="T6" fmla="*/ 2147483647 w 23"/>
                <a:gd name="T7" fmla="*/ 2147483647 h 23"/>
                <a:gd name="T8" fmla="*/ 2147483647 w 23"/>
                <a:gd name="T9" fmla="*/ 0 h 23"/>
                <a:gd name="T10" fmla="*/ 2147483647 w 23"/>
                <a:gd name="T11" fmla="*/ 2147483647 h 23"/>
                <a:gd name="T12" fmla="*/ 2147483647 w 23"/>
                <a:gd name="T13" fmla="*/ 2147483647 h 23"/>
                <a:gd name="T14" fmla="*/ 2147483647 w 23"/>
                <a:gd name="T15" fmla="*/ 2147483647 h 23"/>
                <a:gd name="T16" fmla="*/ 2147483647 w 23"/>
                <a:gd name="T17" fmla="*/ 2147483647 h 23"/>
                <a:gd name="T18" fmla="*/ 2147483647 w 23"/>
                <a:gd name="T19" fmla="*/ 2147483647 h 23"/>
                <a:gd name="T20" fmla="*/ 2147483647 w 23"/>
                <a:gd name="T21" fmla="*/ 2147483647 h 23"/>
                <a:gd name="T22" fmla="*/ 2147483647 w 23"/>
                <a:gd name="T23" fmla="*/ 2147483647 h 23"/>
                <a:gd name="T24" fmla="*/ 2147483647 w 23"/>
                <a:gd name="T25" fmla="*/ 2147483647 h 23"/>
                <a:gd name="T26" fmla="*/ 2147483647 w 23"/>
                <a:gd name="T27" fmla="*/ 2147483647 h 23"/>
                <a:gd name="T28" fmla="*/ 0 w 23"/>
                <a:gd name="T29" fmla="*/ 2147483647 h 23"/>
                <a:gd name="T30" fmla="*/ 0 w 23"/>
                <a:gd name="T31" fmla="*/ 2147483647 h 23"/>
                <a:gd name="T32" fmla="*/ 2147483647 w 23"/>
                <a:gd name="T33" fmla="*/ 2147483647 h 23"/>
                <a:gd name="T34" fmla="*/ 2147483647 w 23"/>
                <a:gd name="T35" fmla="*/ 2147483647 h 23"/>
                <a:gd name="T36" fmla="*/ 2147483647 w 23"/>
                <a:gd name="T37" fmla="*/ 2147483647 h 23"/>
                <a:gd name="T38" fmla="*/ 2147483647 w 23"/>
                <a:gd name="T39" fmla="*/ 2147483647 h 23"/>
                <a:gd name="T40" fmla="*/ 2147483647 w 23"/>
                <a:gd name="T41" fmla="*/ 2147483647 h 23"/>
                <a:gd name="T42" fmla="*/ 2147483647 w 23"/>
                <a:gd name="T43" fmla="*/ 2147483647 h 23"/>
                <a:gd name="T44" fmla="*/ 2147483647 w 23"/>
                <a:gd name="T45" fmla="*/ 2147483647 h 23"/>
                <a:gd name="T46" fmla="*/ 2147483647 w 23"/>
                <a:gd name="T47" fmla="*/ 2147483647 h 23"/>
                <a:gd name="T48" fmla="*/ 2147483647 w 23"/>
                <a:gd name="T49" fmla="*/ 2147483647 h 23"/>
                <a:gd name="T50" fmla="*/ 2147483647 w 23"/>
                <a:gd name="T51" fmla="*/ 2147483647 h 23"/>
                <a:gd name="T52" fmla="*/ 2147483647 w 23"/>
                <a:gd name="T53" fmla="*/ 2147483647 h 23"/>
                <a:gd name="T54" fmla="*/ 2147483647 w 23"/>
                <a:gd name="T55" fmla="*/ 2147483647 h 23"/>
                <a:gd name="T56" fmla="*/ 2147483647 w 23"/>
                <a:gd name="T57" fmla="*/ 2147483647 h 23"/>
                <a:gd name="T58" fmla="*/ 2147483647 w 23"/>
                <a:gd name="T59" fmla="*/ 2147483647 h 23"/>
                <a:gd name="T60" fmla="*/ 2147483647 w 23"/>
                <a:gd name="T61" fmla="*/ 2147483647 h 23"/>
                <a:gd name="T62" fmla="*/ 2147483647 w 23"/>
                <a:gd name="T63" fmla="*/ 2147483647 h 23"/>
                <a:gd name="T64" fmla="*/ 0 w 23"/>
                <a:gd name="T65" fmla="*/ 2147483647 h 23"/>
                <a:gd name="T66" fmla="*/ 0 w 23"/>
                <a:gd name="T67" fmla="*/ 2147483647 h 23"/>
                <a:gd name="T68" fmla="*/ 0 w 23"/>
                <a:gd name="T69" fmla="*/ 2147483647 h 23"/>
                <a:gd name="T70" fmla="*/ 0 w 23"/>
                <a:gd name="T71" fmla="*/ 2147483647 h 23"/>
                <a:gd name="T72" fmla="*/ 0 w 23"/>
                <a:gd name="T73" fmla="*/ 2147483647 h 23"/>
                <a:gd name="T74" fmla="*/ 0 w 23"/>
                <a:gd name="T75" fmla="*/ 2147483647 h 23"/>
                <a:gd name="T76" fmla="*/ 0 w 23"/>
                <a:gd name="T77" fmla="*/ 2147483647 h 23"/>
                <a:gd name="T78" fmla="*/ 0 w 23"/>
                <a:gd name="T79" fmla="*/ 2147483647 h 23"/>
                <a:gd name="T80" fmla="*/ 0 w 23"/>
                <a:gd name="T81" fmla="*/ 2147483647 h 23"/>
                <a:gd name="T82" fmla="*/ 2147483647 w 23"/>
                <a:gd name="T83" fmla="*/ 0 h 23"/>
                <a:gd name="T84" fmla="*/ 2147483647 w 23"/>
                <a:gd name="T85" fmla="*/ 0 h 23"/>
                <a:gd name="T86" fmla="*/ 2147483647 w 23"/>
                <a:gd name="T87" fmla="*/ 0 h 23"/>
                <a:gd name="T88" fmla="*/ 2147483647 w 23"/>
                <a:gd name="T89" fmla="*/ 2147483647 h 23"/>
                <a:gd name="T90" fmla="*/ 2147483647 w 23"/>
                <a:gd name="T91" fmla="*/ 2147483647 h 23"/>
                <a:gd name="T92" fmla="*/ 2147483647 w 23"/>
                <a:gd name="T93" fmla="*/ 2147483647 h 23"/>
                <a:gd name="T94" fmla="*/ 2147483647 w 23"/>
                <a:gd name="T95" fmla="*/ 2147483647 h 23"/>
                <a:gd name="T96" fmla="*/ 2147483647 w 23"/>
                <a:gd name="T97" fmla="*/ 2147483647 h 2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3" h="23">
                  <a:moveTo>
                    <a:pt x="16" y="16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8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23" y="16"/>
                  </a:lnTo>
                  <a:lnTo>
                    <a:pt x="16" y="23"/>
                  </a:lnTo>
                  <a:lnTo>
                    <a:pt x="8" y="23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16" y="8"/>
                  </a:lnTo>
                  <a:lnTo>
                    <a:pt x="16" y="16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5" name="Freeform 166"/>
            <p:cNvSpPr>
              <a:spLocks/>
            </p:cNvSpPr>
            <p:nvPr/>
          </p:nvSpPr>
          <p:spPr bwMode="auto">
            <a:xfrm>
              <a:off x="5495925" y="4519613"/>
              <a:ext cx="11113" cy="12700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0 w 7"/>
                <a:gd name="T5" fmla="*/ 2147483647 h 8"/>
                <a:gd name="T6" fmla="*/ 0 w 7"/>
                <a:gd name="T7" fmla="*/ 0 h 8"/>
                <a:gd name="T8" fmla="*/ 2147483647 w 7"/>
                <a:gd name="T9" fmla="*/ 2147483647 h 8"/>
                <a:gd name="T10" fmla="*/ 2147483647 w 7"/>
                <a:gd name="T11" fmla="*/ 2147483647 h 8"/>
                <a:gd name="T12" fmla="*/ 0 w 7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6" name="Freeform 167"/>
            <p:cNvSpPr>
              <a:spLocks/>
            </p:cNvSpPr>
            <p:nvPr/>
          </p:nvSpPr>
          <p:spPr bwMode="auto">
            <a:xfrm>
              <a:off x="4438650" y="4506913"/>
              <a:ext cx="23813" cy="25400"/>
            </a:xfrm>
            <a:custGeom>
              <a:avLst/>
              <a:gdLst>
                <a:gd name="T0" fmla="*/ 2147483647 w 15"/>
                <a:gd name="T1" fmla="*/ 2147483647 h 16"/>
                <a:gd name="T2" fmla="*/ 2147483647 w 15"/>
                <a:gd name="T3" fmla="*/ 2147483647 h 16"/>
                <a:gd name="T4" fmla="*/ 2147483647 w 15"/>
                <a:gd name="T5" fmla="*/ 0 h 16"/>
                <a:gd name="T6" fmla="*/ 0 w 15"/>
                <a:gd name="T7" fmla="*/ 2147483647 h 16"/>
                <a:gd name="T8" fmla="*/ 0 w 15"/>
                <a:gd name="T9" fmla="*/ 2147483647 h 16"/>
                <a:gd name="T10" fmla="*/ 0 w 15"/>
                <a:gd name="T11" fmla="*/ 2147483647 h 16"/>
                <a:gd name="T12" fmla="*/ 2147483647 w 15"/>
                <a:gd name="T13" fmla="*/ 2147483647 h 16"/>
                <a:gd name="T14" fmla="*/ 2147483647 w 15"/>
                <a:gd name="T15" fmla="*/ 2147483647 h 16"/>
                <a:gd name="T16" fmla="*/ 2147483647 w 15"/>
                <a:gd name="T17" fmla="*/ 2147483647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6">
                  <a:moveTo>
                    <a:pt x="15" y="8"/>
                  </a:moveTo>
                  <a:lnTo>
                    <a:pt x="15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7" y="16"/>
                  </a:lnTo>
                  <a:lnTo>
                    <a:pt x="15" y="16"/>
                  </a:lnTo>
                  <a:lnTo>
                    <a:pt x="15" y="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7" name="Freeform 168"/>
            <p:cNvSpPr>
              <a:spLocks/>
            </p:cNvSpPr>
            <p:nvPr/>
          </p:nvSpPr>
          <p:spPr bwMode="auto">
            <a:xfrm>
              <a:off x="4438650" y="4506913"/>
              <a:ext cx="36513" cy="36512"/>
            </a:xfrm>
            <a:custGeom>
              <a:avLst/>
              <a:gdLst>
                <a:gd name="T0" fmla="*/ 2147483647 w 23"/>
                <a:gd name="T1" fmla="*/ 2147483647 h 23"/>
                <a:gd name="T2" fmla="*/ 2147483647 w 23"/>
                <a:gd name="T3" fmla="*/ 2147483647 h 23"/>
                <a:gd name="T4" fmla="*/ 2147483647 w 23"/>
                <a:gd name="T5" fmla="*/ 2147483647 h 23"/>
                <a:gd name="T6" fmla="*/ 2147483647 w 23"/>
                <a:gd name="T7" fmla="*/ 2147483647 h 23"/>
                <a:gd name="T8" fmla="*/ 2147483647 w 23"/>
                <a:gd name="T9" fmla="*/ 2147483647 h 23"/>
                <a:gd name="T10" fmla="*/ 2147483647 w 23"/>
                <a:gd name="T11" fmla="*/ 2147483647 h 23"/>
                <a:gd name="T12" fmla="*/ 2147483647 w 23"/>
                <a:gd name="T13" fmla="*/ 2147483647 h 23"/>
                <a:gd name="T14" fmla="*/ 2147483647 w 23"/>
                <a:gd name="T15" fmla="*/ 2147483647 h 23"/>
                <a:gd name="T16" fmla="*/ 2147483647 w 23"/>
                <a:gd name="T17" fmla="*/ 2147483647 h 23"/>
                <a:gd name="T18" fmla="*/ 2147483647 w 23"/>
                <a:gd name="T19" fmla="*/ 2147483647 h 23"/>
                <a:gd name="T20" fmla="*/ 2147483647 w 23"/>
                <a:gd name="T21" fmla="*/ 2147483647 h 23"/>
                <a:gd name="T22" fmla="*/ 2147483647 w 23"/>
                <a:gd name="T23" fmla="*/ 2147483647 h 23"/>
                <a:gd name="T24" fmla="*/ 2147483647 w 23"/>
                <a:gd name="T25" fmla="*/ 2147483647 h 23"/>
                <a:gd name="T26" fmla="*/ 2147483647 w 23"/>
                <a:gd name="T27" fmla="*/ 2147483647 h 23"/>
                <a:gd name="T28" fmla="*/ 0 w 23"/>
                <a:gd name="T29" fmla="*/ 2147483647 h 23"/>
                <a:gd name="T30" fmla="*/ 0 w 23"/>
                <a:gd name="T31" fmla="*/ 2147483647 h 23"/>
                <a:gd name="T32" fmla="*/ 2147483647 w 23"/>
                <a:gd name="T33" fmla="*/ 2147483647 h 23"/>
                <a:gd name="T34" fmla="*/ 2147483647 w 23"/>
                <a:gd name="T35" fmla="*/ 2147483647 h 23"/>
                <a:gd name="T36" fmla="*/ 2147483647 w 23"/>
                <a:gd name="T37" fmla="*/ 2147483647 h 23"/>
                <a:gd name="T38" fmla="*/ 2147483647 w 23"/>
                <a:gd name="T39" fmla="*/ 2147483647 h 23"/>
                <a:gd name="T40" fmla="*/ 2147483647 w 23"/>
                <a:gd name="T41" fmla="*/ 2147483647 h 23"/>
                <a:gd name="T42" fmla="*/ 2147483647 w 23"/>
                <a:gd name="T43" fmla="*/ 2147483647 h 23"/>
                <a:gd name="T44" fmla="*/ 2147483647 w 23"/>
                <a:gd name="T45" fmla="*/ 2147483647 h 23"/>
                <a:gd name="T46" fmla="*/ 2147483647 w 23"/>
                <a:gd name="T47" fmla="*/ 2147483647 h 23"/>
                <a:gd name="T48" fmla="*/ 2147483647 w 23"/>
                <a:gd name="T49" fmla="*/ 2147483647 h 23"/>
                <a:gd name="T50" fmla="*/ 2147483647 w 23"/>
                <a:gd name="T51" fmla="*/ 2147483647 h 23"/>
                <a:gd name="T52" fmla="*/ 2147483647 w 23"/>
                <a:gd name="T53" fmla="*/ 2147483647 h 23"/>
                <a:gd name="T54" fmla="*/ 2147483647 w 23"/>
                <a:gd name="T55" fmla="*/ 2147483647 h 23"/>
                <a:gd name="T56" fmla="*/ 2147483647 w 23"/>
                <a:gd name="T57" fmla="*/ 2147483647 h 23"/>
                <a:gd name="T58" fmla="*/ 2147483647 w 23"/>
                <a:gd name="T59" fmla="*/ 2147483647 h 23"/>
                <a:gd name="T60" fmla="*/ 2147483647 w 23"/>
                <a:gd name="T61" fmla="*/ 2147483647 h 23"/>
                <a:gd name="T62" fmla="*/ 2147483647 w 23"/>
                <a:gd name="T63" fmla="*/ 2147483647 h 23"/>
                <a:gd name="T64" fmla="*/ 0 w 23"/>
                <a:gd name="T65" fmla="*/ 2147483647 h 23"/>
                <a:gd name="T66" fmla="*/ 0 w 23"/>
                <a:gd name="T67" fmla="*/ 2147483647 h 23"/>
                <a:gd name="T68" fmla="*/ 0 w 23"/>
                <a:gd name="T69" fmla="*/ 2147483647 h 23"/>
                <a:gd name="T70" fmla="*/ 0 w 23"/>
                <a:gd name="T71" fmla="*/ 2147483647 h 23"/>
                <a:gd name="T72" fmla="*/ 0 w 23"/>
                <a:gd name="T73" fmla="*/ 2147483647 h 23"/>
                <a:gd name="T74" fmla="*/ 0 w 23"/>
                <a:gd name="T75" fmla="*/ 2147483647 h 23"/>
                <a:gd name="T76" fmla="*/ 0 w 23"/>
                <a:gd name="T77" fmla="*/ 2147483647 h 23"/>
                <a:gd name="T78" fmla="*/ 0 w 23"/>
                <a:gd name="T79" fmla="*/ 2147483647 h 23"/>
                <a:gd name="T80" fmla="*/ 0 w 23"/>
                <a:gd name="T81" fmla="*/ 2147483647 h 23"/>
                <a:gd name="T82" fmla="*/ 2147483647 w 23"/>
                <a:gd name="T83" fmla="*/ 0 h 23"/>
                <a:gd name="T84" fmla="*/ 2147483647 w 23"/>
                <a:gd name="T85" fmla="*/ 0 h 23"/>
                <a:gd name="T86" fmla="*/ 2147483647 w 23"/>
                <a:gd name="T87" fmla="*/ 0 h 23"/>
                <a:gd name="T88" fmla="*/ 2147483647 w 23"/>
                <a:gd name="T89" fmla="*/ 2147483647 h 23"/>
                <a:gd name="T90" fmla="*/ 2147483647 w 23"/>
                <a:gd name="T91" fmla="*/ 2147483647 h 23"/>
                <a:gd name="T92" fmla="*/ 2147483647 w 23"/>
                <a:gd name="T93" fmla="*/ 2147483647 h 23"/>
                <a:gd name="T94" fmla="*/ 2147483647 w 23"/>
                <a:gd name="T95" fmla="*/ 2147483647 h 23"/>
                <a:gd name="T96" fmla="*/ 2147483647 w 23"/>
                <a:gd name="T97" fmla="*/ 2147483647 h 2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3" h="23">
                  <a:moveTo>
                    <a:pt x="23" y="8"/>
                  </a:moveTo>
                  <a:lnTo>
                    <a:pt x="23" y="8"/>
                  </a:lnTo>
                  <a:lnTo>
                    <a:pt x="15" y="16"/>
                  </a:lnTo>
                  <a:lnTo>
                    <a:pt x="7" y="8"/>
                  </a:lnTo>
                  <a:lnTo>
                    <a:pt x="15" y="8"/>
                  </a:lnTo>
                  <a:lnTo>
                    <a:pt x="7" y="16"/>
                  </a:lnTo>
                  <a:lnTo>
                    <a:pt x="7" y="8"/>
                  </a:lnTo>
                  <a:lnTo>
                    <a:pt x="7" y="16"/>
                  </a:lnTo>
                  <a:lnTo>
                    <a:pt x="0" y="16"/>
                  </a:lnTo>
                  <a:lnTo>
                    <a:pt x="7" y="16"/>
                  </a:lnTo>
                  <a:lnTo>
                    <a:pt x="15" y="16"/>
                  </a:lnTo>
                  <a:lnTo>
                    <a:pt x="15" y="8"/>
                  </a:lnTo>
                  <a:lnTo>
                    <a:pt x="23" y="8"/>
                  </a:lnTo>
                  <a:lnTo>
                    <a:pt x="23" y="16"/>
                  </a:lnTo>
                  <a:lnTo>
                    <a:pt x="15" y="23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0" y="8"/>
                  </a:lnTo>
                  <a:lnTo>
                    <a:pt x="7" y="0"/>
                  </a:lnTo>
                  <a:lnTo>
                    <a:pt x="15" y="0"/>
                  </a:lnTo>
                  <a:lnTo>
                    <a:pt x="23" y="8"/>
                  </a:lnTo>
                  <a:lnTo>
                    <a:pt x="15" y="8"/>
                  </a:lnTo>
                  <a:lnTo>
                    <a:pt x="23" y="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8" name="Freeform 169"/>
            <p:cNvSpPr>
              <a:spLocks/>
            </p:cNvSpPr>
            <p:nvPr/>
          </p:nvSpPr>
          <p:spPr bwMode="auto">
            <a:xfrm>
              <a:off x="4462463" y="4519613"/>
              <a:ext cx="12700" cy="1587"/>
            </a:xfrm>
            <a:custGeom>
              <a:avLst/>
              <a:gdLst>
                <a:gd name="T0" fmla="*/ 0 w 8"/>
                <a:gd name="T1" fmla="*/ 0 h 1587"/>
                <a:gd name="T2" fmla="*/ 0 w 8"/>
                <a:gd name="T3" fmla="*/ 0 h 1587"/>
                <a:gd name="T4" fmla="*/ 0 w 8"/>
                <a:gd name="T5" fmla="*/ 0 h 1587"/>
                <a:gd name="T6" fmla="*/ 2147483647 w 8"/>
                <a:gd name="T7" fmla="*/ 0 h 1587"/>
                <a:gd name="T8" fmla="*/ 2147483647 w 8"/>
                <a:gd name="T9" fmla="*/ 0 h 1587"/>
                <a:gd name="T10" fmla="*/ 2147483647 w 8"/>
                <a:gd name="T11" fmla="*/ 0 h 1587"/>
                <a:gd name="T12" fmla="*/ 0 w 8"/>
                <a:gd name="T13" fmla="*/ 0 h 15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1587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9" name="Rectangle 170"/>
            <p:cNvSpPr>
              <a:spLocks noChangeArrowheads="1"/>
            </p:cNvSpPr>
            <p:nvPr/>
          </p:nvSpPr>
          <p:spPr bwMode="auto">
            <a:xfrm>
              <a:off x="3733800" y="3500438"/>
              <a:ext cx="12700" cy="15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0" name="Rectangle 171"/>
            <p:cNvSpPr>
              <a:spLocks noChangeArrowheads="1"/>
            </p:cNvSpPr>
            <p:nvPr/>
          </p:nvSpPr>
          <p:spPr bwMode="auto">
            <a:xfrm>
              <a:off x="3733800" y="4143375"/>
              <a:ext cx="12700" cy="15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1" name="Rectangle 172"/>
            <p:cNvSpPr>
              <a:spLocks noChangeArrowheads="1"/>
            </p:cNvSpPr>
            <p:nvPr/>
          </p:nvSpPr>
          <p:spPr bwMode="auto">
            <a:xfrm>
              <a:off x="3733800" y="3500438"/>
              <a:ext cx="12700" cy="64293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2" name="Freeform 173"/>
            <p:cNvSpPr>
              <a:spLocks/>
            </p:cNvSpPr>
            <p:nvPr/>
          </p:nvSpPr>
          <p:spPr bwMode="auto">
            <a:xfrm>
              <a:off x="3733800" y="3500438"/>
              <a:ext cx="449263" cy="642937"/>
            </a:xfrm>
            <a:custGeom>
              <a:avLst/>
              <a:gdLst>
                <a:gd name="T0" fmla="*/ 0 w 283"/>
                <a:gd name="T1" fmla="*/ 0 h 405"/>
                <a:gd name="T2" fmla="*/ 2147483647 w 283"/>
                <a:gd name="T3" fmla="*/ 2147483647 h 405"/>
                <a:gd name="T4" fmla="*/ 2147483647 w 283"/>
                <a:gd name="T5" fmla="*/ 2147483647 h 405"/>
                <a:gd name="T6" fmla="*/ 2147483647 w 283"/>
                <a:gd name="T7" fmla="*/ 2147483647 h 405"/>
                <a:gd name="T8" fmla="*/ 2147483647 w 283"/>
                <a:gd name="T9" fmla="*/ 2147483647 h 405"/>
                <a:gd name="T10" fmla="*/ 2147483647 w 283"/>
                <a:gd name="T11" fmla="*/ 2147483647 h 405"/>
                <a:gd name="T12" fmla="*/ 2147483647 w 283"/>
                <a:gd name="T13" fmla="*/ 2147483647 h 405"/>
                <a:gd name="T14" fmla="*/ 2147483647 w 283"/>
                <a:gd name="T15" fmla="*/ 2147483647 h 405"/>
                <a:gd name="T16" fmla="*/ 2147483647 w 283"/>
                <a:gd name="T17" fmla="*/ 2147483647 h 405"/>
                <a:gd name="T18" fmla="*/ 2147483647 w 283"/>
                <a:gd name="T19" fmla="*/ 2147483647 h 405"/>
                <a:gd name="T20" fmla="*/ 0 w 283"/>
                <a:gd name="T21" fmla="*/ 2147483647 h 405"/>
                <a:gd name="T22" fmla="*/ 0 w 283"/>
                <a:gd name="T23" fmla="*/ 0 h 4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83" h="405">
                  <a:moveTo>
                    <a:pt x="0" y="0"/>
                  </a:moveTo>
                  <a:lnTo>
                    <a:pt x="122" y="8"/>
                  </a:lnTo>
                  <a:lnTo>
                    <a:pt x="207" y="38"/>
                  </a:lnTo>
                  <a:lnTo>
                    <a:pt x="237" y="69"/>
                  </a:lnTo>
                  <a:lnTo>
                    <a:pt x="268" y="99"/>
                  </a:lnTo>
                  <a:lnTo>
                    <a:pt x="283" y="206"/>
                  </a:lnTo>
                  <a:lnTo>
                    <a:pt x="268" y="306"/>
                  </a:lnTo>
                  <a:lnTo>
                    <a:pt x="237" y="344"/>
                  </a:lnTo>
                  <a:lnTo>
                    <a:pt x="207" y="367"/>
                  </a:lnTo>
                  <a:lnTo>
                    <a:pt x="122" y="397"/>
                  </a:lnTo>
                  <a:lnTo>
                    <a:pt x="0" y="40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7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3" name="Rectangle 174"/>
            <p:cNvSpPr>
              <a:spLocks noChangeArrowheads="1"/>
            </p:cNvSpPr>
            <p:nvPr/>
          </p:nvSpPr>
          <p:spPr bwMode="auto">
            <a:xfrm>
              <a:off x="3733800" y="3500438"/>
              <a:ext cx="158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4" name="Freeform 175"/>
            <p:cNvSpPr>
              <a:spLocks/>
            </p:cNvSpPr>
            <p:nvPr/>
          </p:nvSpPr>
          <p:spPr bwMode="auto">
            <a:xfrm>
              <a:off x="3733800" y="3500438"/>
              <a:ext cx="461963" cy="595312"/>
            </a:xfrm>
            <a:custGeom>
              <a:avLst/>
              <a:gdLst>
                <a:gd name="T0" fmla="*/ 0 w 291"/>
                <a:gd name="T1" fmla="*/ 0 h 375"/>
                <a:gd name="T2" fmla="*/ 2147483647 w 291"/>
                <a:gd name="T3" fmla="*/ 2147483647 h 375"/>
                <a:gd name="T4" fmla="*/ 2147483647 w 291"/>
                <a:gd name="T5" fmla="*/ 2147483647 h 375"/>
                <a:gd name="T6" fmla="*/ 2147483647 w 291"/>
                <a:gd name="T7" fmla="*/ 2147483647 h 375"/>
                <a:gd name="T8" fmla="*/ 2147483647 w 291"/>
                <a:gd name="T9" fmla="*/ 2147483647 h 375"/>
                <a:gd name="T10" fmla="*/ 2147483647 w 291"/>
                <a:gd name="T11" fmla="*/ 2147483647 h 375"/>
                <a:gd name="T12" fmla="*/ 2147483647 w 291"/>
                <a:gd name="T13" fmla="*/ 2147483647 h 375"/>
                <a:gd name="T14" fmla="*/ 2147483647 w 291"/>
                <a:gd name="T15" fmla="*/ 2147483647 h 375"/>
                <a:gd name="T16" fmla="*/ 2147483647 w 291"/>
                <a:gd name="T17" fmla="*/ 2147483647 h 375"/>
                <a:gd name="T18" fmla="*/ 2147483647 w 291"/>
                <a:gd name="T19" fmla="*/ 2147483647 h 375"/>
                <a:gd name="T20" fmla="*/ 2147483647 w 291"/>
                <a:gd name="T21" fmla="*/ 2147483647 h 375"/>
                <a:gd name="T22" fmla="*/ 2147483647 w 291"/>
                <a:gd name="T23" fmla="*/ 2147483647 h 375"/>
                <a:gd name="T24" fmla="*/ 2147483647 w 291"/>
                <a:gd name="T25" fmla="*/ 2147483647 h 375"/>
                <a:gd name="T26" fmla="*/ 2147483647 w 291"/>
                <a:gd name="T27" fmla="*/ 2147483647 h 375"/>
                <a:gd name="T28" fmla="*/ 2147483647 w 291"/>
                <a:gd name="T29" fmla="*/ 2147483647 h 375"/>
                <a:gd name="T30" fmla="*/ 2147483647 w 291"/>
                <a:gd name="T31" fmla="*/ 2147483647 h 375"/>
                <a:gd name="T32" fmla="*/ 2147483647 w 291"/>
                <a:gd name="T33" fmla="*/ 2147483647 h 375"/>
                <a:gd name="T34" fmla="*/ 2147483647 w 291"/>
                <a:gd name="T35" fmla="*/ 2147483647 h 375"/>
                <a:gd name="T36" fmla="*/ 2147483647 w 291"/>
                <a:gd name="T37" fmla="*/ 2147483647 h 375"/>
                <a:gd name="T38" fmla="*/ 2147483647 w 291"/>
                <a:gd name="T39" fmla="*/ 2147483647 h 375"/>
                <a:gd name="T40" fmla="*/ 2147483647 w 291"/>
                <a:gd name="T41" fmla="*/ 2147483647 h 375"/>
                <a:gd name="T42" fmla="*/ 2147483647 w 291"/>
                <a:gd name="T43" fmla="*/ 2147483647 h 375"/>
                <a:gd name="T44" fmla="*/ 2147483647 w 291"/>
                <a:gd name="T45" fmla="*/ 2147483647 h 375"/>
                <a:gd name="T46" fmla="*/ 2147483647 w 291"/>
                <a:gd name="T47" fmla="*/ 2147483647 h 375"/>
                <a:gd name="T48" fmla="*/ 2147483647 w 291"/>
                <a:gd name="T49" fmla="*/ 2147483647 h 375"/>
                <a:gd name="T50" fmla="*/ 2147483647 w 291"/>
                <a:gd name="T51" fmla="*/ 2147483647 h 375"/>
                <a:gd name="T52" fmla="*/ 2147483647 w 291"/>
                <a:gd name="T53" fmla="*/ 2147483647 h 375"/>
                <a:gd name="T54" fmla="*/ 2147483647 w 291"/>
                <a:gd name="T55" fmla="*/ 2147483647 h 375"/>
                <a:gd name="T56" fmla="*/ 2147483647 w 291"/>
                <a:gd name="T57" fmla="*/ 2147483647 h 375"/>
                <a:gd name="T58" fmla="*/ 2147483647 w 291"/>
                <a:gd name="T59" fmla="*/ 2147483647 h 375"/>
                <a:gd name="T60" fmla="*/ 2147483647 w 291"/>
                <a:gd name="T61" fmla="*/ 2147483647 h 375"/>
                <a:gd name="T62" fmla="*/ 2147483647 w 291"/>
                <a:gd name="T63" fmla="*/ 2147483647 h 375"/>
                <a:gd name="T64" fmla="*/ 2147483647 w 291"/>
                <a:gd name="T65" fmla="*/ 2147483647 h 375"/>
                <a:gd name="T66" fmla="*/ 2147483647 w 291"/>
                <a:gd name="T67" fmla="*/ 2147483647 h 375"/>
                <a:gd name="T68" fmla="*/ 2147483647 w 291"/>
                <a:gd name="T69" fmla="*/ 2147483647 h 375"/>
                <a:gd name="T70" fmla="*/ 2147483647 w 291"/>
                <a:gd name="T71" fmla="*/ 2147483647 h 375"/>
                <a:gd name="T72" fmla="*/ 2147483647 w 291"/>
                <a:gd name="T73" fmla="*/ 2147483647 h 375"/>
                <a:gd name="T74" fmla="*/ 2147483647 w 291"/>
                <a:gd name="T75" fmla="*/ 2147483647 h 375"/>
                <a:gd name="T76" fmla="*/ 2147483647 w 291"/>
                <a:gd name="T77" fmla="*/ 2147483647 h 375"/>
                <a:gd name="T78" fmla="*/ 2147483647 w 291"/>
                <a:gd name="T79" fmla="*/ 2147483647 h 375"/>
                <a:gd name="T80" fmla="*/ 2147483647 w 291"/>
                <a:gd name="T81" fmla="*/ 2147483647 h 375"/>
                <a:gd name="T82" fmla="*/ 2147483647 w 291"/>
                <a:gd name="T83" fmla="*/ 2147483647 h 375"/>
                <a:gd name="T84" fmla="*/ 2147483647 w 291"/>
                <a:gd name="T85" fmla="*/ 2147483647 h 375"/>
                <a:gd name="T86" fmla="*/ 2147483647 w 291"/>
                <a:gd name="T87" fmla="*/ 2147483647 h 375"/>
                <a:gd name="T88" fmla="*/ 2147483647 w 291"/>
                <a:gd name="T89" fmla="*/ 2147483647 h 375"/>
                <a:gd name="T90" fmla="*/ 2147483647 w 291"/>
                <a:gd name="T91" fmla="*/ 2147483647 h 375"/>
                <a:gd name="T92" fmla="*/ 2147483647 w 291"/>
                <a:gd name="T93" fmla="*/ 2147483647 h 375"/>
                <a:gd name="T94" fmla="*/ 0 w 291"/>
                <a:gd name="T95" fmla="*/ 2147483647 h 375"/>
                <a:gd name="T96" fmla="*/ 0 w 291"/>
                <a:gd name="T97" fmla="*/ 0 h 37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91" h="375">
                  <a:moveTo>
                    <a:pt x="0" y="0"/>
                  </a:moveTo>
                  <a:lnTo>
                    <a:pt x="122" y="8"/>
                  </a:lnTo>
                  <a:lnTo>
                    <a:pt x="207" y="38"/>
                  </a:lnTo>
                  <a:lnTo>
                    <a:pt x="214" y="38"/>
                  </a:lnTo>
                  <a:lnTo>
                    <a:pt x="245" y="69"/>
                  </a:lnTo>
                  <a:lnTo>
                    <a:pt x="275" y="99"/>
                  </a:lnTo>
                  <a:lnTo>
                    <a:pt x="291" y="206"/>
                  </a:lnTo>
                  <a:lnTo>
                    <a:pt x="275" y="306"/>
                  </a:lnTo>
                  <a:lnTo>
                    <a:pt x="275" y="313"/>
                  </a:lnTo>
                  <a:lnTo>
                    <a:pt x="245" y="352"/>
                  </a:lnTo>
                  <a:lnTo>
                    <a:pt x="214" y="375"/>
                  </a:lnTo>
                  <a:lnTo>
                    <a:pt x="207" y="375"/>
                  </a:lnTo>
                  <a:lnTo>
                    <a:pt x="207" y="367"/>
                  </a:lnTo>
                  <a:lnTo>
                    <a:pt x="237" y="344"/>
                  </a:lnTo>
                  <a:lnTo>
                    <a:pt x="268" y="306"/>
                  </a:lnTo>
                  <a:lnTo>
                    <a:pt x="283" y="206"/>
                  </a:lnTo>
                  <a:lnTo>
                    <a:pt x="268" y="99"/>
                  </a:lnTo>
                  <a:lnTo>
                    <a:pt x="268" y="107"/>
                  </a:lnTo>
                  <a:lnTo>
                    <a:pt x="237" y="76"/>
                  </a:lnTo>
                  <a:lnTo>
                    <a:pt x="207" y="46"/>
                  </a:lnTo>
                  <a:lnTo>
                    <a:pt x="122" y="15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5" name="Freeform 176"/>
            <p:cNvSpPr>
              <a:spLocks/>
            </p:cNvSpPr>
            <p:nvPr/>
          </p:nvSpPr>
          <p:spPr bwMode="auto">
            <a:xfrm>
              <a:off x="3927475" y="4083050"/>
              <a:ext cx="134938" cy="60325"/>
            </a:xfrm>
            <a:custGeom>
              <a:avLst/>
              <a:gdLst>
                <a:gd name="T0" fmla="*/ 2147483647 w 85"/>
                <a:gd name="T1" fmla="*/ 2147483647 h 38"/>
                <a:gd name="T2" fmla="*/ 0 w 85"/>
                <a:gd name="T3" fmla="*/ 2147483647 h 38"/>
                <a:gd name="T4" fmla="*/ 0 w 85"/>
                <a:gd name="T5" fmla="*/ 2147483647 h 38"/>
                <a:gd name="T6" fmla="*/ 0 w 85"/>
                <a:gd name="T7" fmla="*/ 2147483647 h 38"/>
                <a:gd name="T8" fmla="*/ 0 w 85"/>
                <a:gd name="T9" fmla="*/ 2147483647 h 38"/>
                <a:gd name="T10" fmla="*/ 2147483647 w 85"/>
                <a:gd name="T11" fmla="*/ 0 h 38"/>
                <a:gd name="T12" fmla="*/ 2147483647 w 85"/>
                <a:gd name="T13" fmla="*/ 2147483647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5" h="38">
                  <a:moveTo>
                    <a:pt x="85" y="8"/>
                  </a:moveTo>
                  <a:lnTo>
                    <a:pt x="0" y="38"/>
                  </a:lnTo>
                  <a:lnTo>
                    <a:pt x="0" y="30"/>
                  </a:lnTo>
                  <a:lnTo>
                    <a:pt x="85" y="0"/>
                  </a:lnTo>
                  <a:lnTo>
                    <a:pt x="85" y="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6" name="Rectangle 177"/>
            <p:cNvSpPr>
              <a:spLocks noChangeArrowheads="1"/>
            </p:cNvSpPr>
            <p:nvPr/>
          </p:nvSpPr>
          <p:spPr bwMode="auto">
            <a:xfrm>
              <a:off x="3733800" y="4143375"/>
              <a:ext cx="158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7" name="Freeform 178"/>
            <p:cNvSpPr>
              <a:spLocks/>
            </p:cNvSpPr>
            <p:nvPr/>
          </p:nvSpPr>
          <p:spPr bwMode="auto">
            <a:xfrm>
              <a:off x="3733800" y="4130675"/>
              <a:ext cx="193675" cy="25400"/>
            </a:xfrm>
            <a:custGeom>
              <a:avLst/>
              <a:gdLst>
                <a:gd name="T0" fmla="*/ 2147483647 w 122"/>
                <a:gd name="T1" fmla="*/ 2147483647 h 16"/>
                <a:gd name="T2" fmla="*/ 2147483647 w 122"/>
                <a:gd name="T3" fmla="*/ 0 h 16"/>
                <a:gd name="T4" fmla="*/ 0 w 122"/>
                <a:gd name="T5" fmla="*/ 2147483647 h 16"/>
                <a:gd name="T6" fmla="*/ 0 w 122"/>
                <a:gd name="T7" fmla="*/ 2147483647 h 16"/>
                <a:gd name="T8" fmla="*/ 2147483647 w 122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" h="16">
                  <a:moveTo>
                    <a:pt x="122" y="8"/>
                  </a:moveTo>
                  <a:lnTo>
                    <a:pt x="122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122" y="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8" name="Rectangle 179"/>
            <p:cNvSpPr>
              <a:spLocks noChangeArrowheads="1"/>
            </p:cNvSpPr>
            <p:nvPr/>
          </p:nvSpPr>
          <p:spPr bwMode="auto">
            <a:xfrm>
              <a:off x="3441700" y="3573463"/>
              <a:ext cx="158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9" name="Rectangle 180"/>
            <p:cNvSpPr>
              <a:spLocks noChangeArrowheads="1"/>
            </p:cNvSpPr>
            <p:nvPr/>
          </p:nvSpPr>
          <p:spPr bwMode="auto">
            <a:xfrm>
              <a:off x="3746500" y="3573463"/>
              <a:ext cx="158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0" name="Rectangle 181"/>
            <p:cNvSpPr>
              <a:spLocks noChangeArrowheads="1"/>
            </p:cNvSpPr>
            <p:nvPr/>
          </p:nvSpPr>
          <p:spPr bwMode="auto">
            <a:xfrm>
              <a:off x="3441700" y="3573463"/>
              <a:ext cx="304800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1" name="Rectangle 182"/>
            <p:cNvSpPr>
              <a:spLocks noChangeArrowheads="1"/>
            </p:cNvSpPr>
            <p:nvPr/>
          </p:nvSpPr>
          <p:spPr bwMode="auto">
            <a:xfrm>
              <a:off x="3441700" y="3706813"/>
              <a:ext cx="158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" name="Rectangle 183"/>
            <p:cNvSpPr>
              <a:spLocks noChangeArrowheads="1"/>
            </p:cNvSpPr>
            <p:nvPr/>
          </p:nvSpPr>
          <p:spPr bwMode="auto">
            <a:xfrm>
              <a:off x="3746500" y="3706813"/>
              <a:ext cx="158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3" name="Rectangle 184"/>
            <p:cNvSpPr>
              <a:spLocks noChangeArrowheads="1"/>
            </p:cNvSpPr>
            <p:nvPr/>
          </p:nvSpPr>
          <p:spPr bwMode="auto">
            <a:xfrm>
              <a:off x="3441700" y="3706813"/>
              <a:ext cx="304800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4" name="Rectangle 185"/>
            <p:cNvSpPr>
              <a:spLocks noChangeArrowheads="1"/>
            </p:cNvSpPr>
            <p:nvPr/>
          </p:nvSpPr>
          <p:spPr bwMode="auto">
            <a:xfrm>
              <a:off x="3441700" y="3827463"/>
              <a:ext cx="158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5" name="Rectangle 186"/>
            <p:cNvSpPr>
              <a:spLocks noChangeArrowheads="1"/>
            </p:cNvSpPr>
            <p:nvPr/>
          </p:nvSpPr>
          <p:spPr bwMode="auto">
            <a:xfrm>
              <a:off x="3746500" y="3827463"/>
              <a:ext cx="158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6" name="Rectangle 187"/>
            <p:cNvSpPr>
              <a:spLocks noChangeArrowheads="1"/>
            </p:cNvSpPr>
            <p:nvPr/>
          </p:nvSpPr>
          <p:spPr bwMode="auto">
            <a:xfrm>
              <a:off x="3441700" y="3827463"/>
              <a:ext cx="304800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7" name="Rectangle 188"/>
            <p:cNvSpPr>
              <a:spLocks noChangeArrowheads="1"/>
            </p:cNvSpPr>
            <p:nvPr/>
          </p:nvSpPr>
          <p:spPr bwMode="auto">
            <a:xfrm>
              <a:off x="3441700" y="3973513"/>
              <a:ext cx="158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8" name="Rectangle 189"/>
            <p:cNvSpPr>
              <a:spLocks noChangeArrowheads="1"/>
            </p:cNvSpPr>
            <p:nvPr/>
          </p:nvSpPr>
          <p:spPr bwMode="auto">
            <a:xfrm>
              <a:off x="3733800" y="3973513"/>
              <a:ext cx="1588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9" name="Rectangle 190"/>
            <p:cNvSpPr>
              <a:spLocks noChangeArrowheads="1"/>
            </p:cNvSpPr>
            <p:nvPr/>
          </p:nvSpPr>
          <p:spPr bwMode="auto">
            <a:xfrm>
              <a:off x="3441700" y="3973513"/>
              <a:ext cx="292100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0" name="Rectangle 191"/>
            <p:cNvSpPr>
              <a:spLocks noChangeArrowheads="1"/>
            </p:cNvSpPr>
            <p:nvPr/>
          </p:nvSpPr>
          <p:spPr bwMode="auto">
            <a:xfrm>
              <a:off x="4183063" y="3816350"/>
              <a:ext cx="1587" cy="1111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1" name="Rectangle 192"/>
            <p:cNvSpPr>
              <a:spLocks noChangeArrowheads="1"/>
            </p:cNvSpPr>
            <p:nvPr/>
          </p:nvSpPr>
          <p:spPr bwMode="auto">
            <a:xfrm>
              <a:off x="4279900" y="3816350"/>
              <a:ext cx="1588" cy="1111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2" name="Rectangle 193"/>
            <p:cNvSpPr>
              <a:spLocks noChangeArrowheads="1"/>
            </p:cNvSpPr>
            <p:nvPr/>
          </p:nvSpPr>
          <p:spPr bwMode="auto">
            <a:xfrm>
              <a:off x="4183063" y="3816350"/>
              <a:ext cx="96837" cy="1111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3" name="Rectangle 194"/>
            <p:cNvSpPr>
              <a:spLocks noChangeArrowheads="1"/>
            </p:cNvSpPr>
            <p:nvPr/>
          </p:nvSpPr>
          <p:spPr bwMode="auto">
            <a:xfrm>
              <a:off x="3441700" y="4095750"/>
              <a:ext cx="1588" cy="1111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4" name="Rectangle 195"/>
            <p:cNvSpPr>
              <a:spLocks noChangeArrowheads="1"/>
            </p:cNvSpPr>
            <p:nvPr/>
          </p:nvSpPr>
          <p:spPr bwMode="auto">
            <a:xfrm>
              <a:off x="3733800" y="4095750"/>
              <a:ext cx="1588" cy="1111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5" name="Rectangle 196"/>
            <p:cNvSpPr>
              <a:spLocks noChangeArrowheads="1"/>
            </p:cNvSpPr>
            <p:nvPr/>
          </p:nvSpPr>
          <p:spPr bwMode="auto">
            <a:xfrm>
              <a:off x="3441700" y="4095750"/>
              <a:ext cx="292100" cy="1111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6" name="Rectangle 197"/>
            <p:cNvSpPr>
              <a:spLocks noChangeArrowheads="1"/>
            </p:cNvSpPr>
            <p:nvPr/>
          </p:nvSpPr>
          <p:spPr bwMode="auto">
            <a:xfrm>
              <a:off x="3733800" y="3500438"/>
              <a:ext cx="12700" cy="15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7" name="Rectangle 198"/>
            <p:cNvSpPr>
              <a:spLocks noChangeArrowheads="1"/>
            </p:cNvSpPr>
            <p:nvPr/>
          </p:nvSpPr>
          <p:spPr bwMode="auto">
            <a:xfrm>
              <a:off x="3733800" y="4143375"/>
              <a:ext cx="12700" cy="15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8" name="Rectangle 199"/>
            <p:cNvSpPr>
              <a:spLocks noChangeArrowheads="1"/>
            </p:cNvSpPr>
            <p:nvPr/>
          </p:nvSpPr>
          <p:spPr bwMode="auto">
            <a:xfrm>
              <a:off x="3733800" y="3500438"/>
              <a:ext cx="12700" cy="64293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9" name="Freeform 200"/>
            <p:cNvSpPr>
              <a:spLocks/>
            </p:cNvSpPr>
            <p:nvPr/>
          </p:nvSpPr>
          <p:spPr bwMode="auto">
            <a:xfrm>
              <a:off x="2798763" y="2541588"/>
              <a:ext cx="352425" cy="849312"/>
            </a:xfrm>
            <a:custGeom>
              <a:avLst/>
              <a:gdLst>
                <a:gd name="T0" fmla="*/ 0 w 222"/>
                <a:gd name="T1" fmla="*/ 0 h 535"/>
                <a:gd name="T2" fmla="*/ 0 w 222"/>
                <a:gd name="T3" fmla="*/ 2147483647 h 535"/>
                <a:gd name="T4" fmla="*/ 2147483647 w 222"/>
                <a:gd name="T5" fmla="*/ 2147483647 h 535"/>
                <a:gd name="T6" fmla="*/ 0 w 222"/>
                <a:gd name="T7" fmla="*/ 2147483647 h 535"/>
                <a:gd name="T8" fmla="*/ 0 w 222"/>
                <a:gd name="T9" fmla="*/ 2147483647 h 535"/>
                <a:gd name="T10" fmla="*/ 2147483647 w 222"/>
                <a:gd name="T11" fmla="*/ 2147483647 h 535"/>
                <a:gd name="T12" fmla="*/ 2147483647 w 222"/>
                <a:gd name="T13" fmla="*/ 2147483647 h 535"/>
                <a:gd name="T14" fmla="*/ 0 w 222"/>
                <a:gd name="T15" fmla="*/ 0 h 5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2" h="535">
                  <a:moveTo>
                    <a:pt x="0" y="0"/>
                  </a:moveTo>
                  <a:lnTo>
                    <a:pt x="0" y="199"/>
                  </a:lnTo>
                  <a:lnTo>
                    <a:pt x="115" y="268"/>
                  </a:lnTo>
                  <a:lnTo>
                    <a:pt x="0" y="336"/>
                  </a:lnTo>
                  <a:lnTo>
                    <a:pt x="0" y="535"/>
                  </a:lnTo>
                  <a:lnTo>
                    <a:pt x="222" y="405"/>
                  </a:lnTo>
                  <a:lnTo>
                    <a:pt x="222" y="13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0" name="Freeform 201"/>
            <p:cNvSpPr>
              <a:spLocks/>
            </p:cNvSpPr>
            <p:nvPr/>
          </p:nvSpPr>
          <p:spPr bwMode="auto">
            <a:xfrm>
              <a:off x="2798763" y="2541588"/>
              <a:ext cx="363537" cy="873125"/>
            </a:xfrm>
            <a:custGeom>
              <a:avLst/>
              <a:gdLst>
                <a:gd name="T0" fmla="*/ 2147483647 w 229"/>
                <a:gd name="T1" fmla="*/ 0 h 550"/>
                <a:gd name="T2" fmla="*/ 2147483647 w 229"/>
                <a:gd name="T3" fmla="*/ 2147483647 h 550"/>
                <a:gd name="T4" fmla="*/ 0 w 229"/>
                <a:gd name="T5" fmla="*/ 2147483647 h 550"/>
                <a:gd name="T6" fmla="*/ 2147483647 w 229"/>
                <a:gd name="T7" fmla="*/ 2147483647 h 550"/>
                <a:gd name="T8" fmla="*/ 2147483647 w 229"/>
                <a:gd name="T9" fmla="*/ 2147483647 h 550"/>
                <a:gd name="T10" fmla="*/ 2147483647 w 229"/>
                <a:gd name="T11" fmla="*/ 2147483647 h 550"/>
                <a:gd name="T12" fmla="*/ 2147483647 w 229"/>
                <a:gd name="T13" fmla="*/ 2147483647 h 550"/>
                <a:gd name="T14" fmla="*/ 2147483647 w 229"/>
                <a:gd name="T15" fmla="*/ 2147483647 h 550"/>
                <a:gd name="T16" fmla="*/ 0 w 229"/>
                <a:gd name="T17" fmla="*/ 2147483647 h 550"/>
                <a:gd name="T18" fmla="*/ 2147483647 w 229"/>
                <a:gd name="T19" fmla="*/ 2147483647 h 550"/>
                <a:gd name="T20" fmla="*/ 2147483647 w 229"/>
                <a:gd name="T21" fmla="*/ 2147483647 h 550"/>
                <a:gd name="T22" fmla="*/ 2147483647 w 229"/>
                <a:gd name="T23" fmla="*/ 2147483647 h 550"/>
                <a:gd name="T24" fmla="*/ 0 w 229"/>
                <a:gd name="T25" fmla="*/ 2147483647 h 550"/>
                <a:gd name="T26" fmla="*/ 2147483647 w 229"/>
                <a:gd name="T27" fmla="*/ 2147483647 h 550"/>
                <a:gd name="T28" fmla="*/ 2147483647 w 229"/>
                <a:gd name="T29" fmla="*/ 2147483647 h 550"/>
                <a:gd name="T30" fmla="*/ 2147483647 w 229"/>
                <a:gd name="T31" fmla="*/ 2147483647 h 550"/>
                <a:gd name="T32" fmla="*/ 2147483647 w 229"/>
                <a:gd name="T33" fmla="*/ 2147483647 h 550"/>
                <a:gd name="T34" fmla="*/ 2147483647 w 229"/>
                <a:gd name="T35" fmla="*/ 2147483647 h 550"/>
                <a:gd name="T36" fmla="*/ 2147483647 w 229"/>
                <a:gd name="T37" fmla="*/ 2147483647 h 550"/>
                <a:gd name="T38" fmla="*/ 2147483647 w 229"/>
                <a:gd name="T39" fmla="*/ 2147483647 h 550"/>
                <a:gd name="T40" fmla="*/ 2147483647 w 229"/>
                <a:gd name="T41" fmla="*/ 2147483647 h 550"/>
                <a:gd name="T42" fmla="*/ 2147483647 w 229"/>
                <a:gd name="T43" fmla="*/ 2147483647 h 550"/>
                <a:gd name="T44" fmla="*/ 2147483647 w 229"/>
                <a:gd name="T45" fmla="*/ 2147483647 h 550"/>
                <a:gd name="T46" fmla="*/ 2147483647 w 229"/>
                <a:gd name="T47" fmla="*/ 2147483647 h 550"/>
                <a:gd name="T48" fmla="*/ 0 w 229"/>
                <a:gd name="T49" fmla="*/ 2147483647 h 550"/>
                <a:gd name="T50" fmla="*/ 0 w 229"/>
                <a:gd name="T51" fmla="*/ 2147483647 h 550"/>
                <a:gd name="T52" fmla="*/ 0 w 229"/>
                <a:gd name="T53" fmla="*/ 2147483647 h 550"/>
                <a:gd name="T54" fmla="*/ 0 w 229"/>
                <a:gd name="T55" fmla="*/ 2147483647 h 550"/>
                <a:gd name="T56" fmla="*/ 0 w 229"/>
                <a:gd name="T57" fmla="*/ 2147483647 h 550"/>
                <a:gd name="T58" fmla="*/ 2147483647 w 229"/>
                <a:gd name="T59" fmla="*/ 2147483647 h 550"/>
                <a:gd name="T60" fmla="*/ 2147483647 w 229"/>
                <a:gd name="T61" fmla="*/ 2147483647 h 550"/>
                <a:gd name="T62" fmla="*/ 2147483647 w 229"/>
                <a:gd name="T63" fmla="*/ 2147483647 h 550"/>
                <a:gd name="T64" fmla="*/ 0 w 229"/>
                <a:gd name="T65" fmla="*/ 2147483647 h 550"/>
                <a:gd name="T66" fmla="*/ 0 w 229"/>
                <a:gd name="T67" fmla="*/ 2147483647 h 550"/>
                <a:gd name="T68" fmla="*/ 0 w 229"/>
                <a:gd name="T69" fmla="*/ 2147483647 h 550"/>
                <a:gd name="T70" fmla="*/ 0 w 229"/>
                <a:gd name="T71" fmla="*/ 0 h 550"/>
                <a:gd name="T72" fmla="*/ 2147483647 w 229"/>
                <a:gd name="T73" fmla="*/ 0 h 55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29" h="550">
                  <a:moveTo>
                    <a:pt x="7" y="0"/>
                  </a:moveTo>
                  <a:lnTo>
                    <a:pt x="7" y="199"/>
                  </a:lnTo>
                  <a:lnTo>
                    <a:pt x="0" y="207"/>
                  </a:lnTo>
                  <a:lnTo>
                    <a:pt x="7" y="199"/>
                  </a:lnTo>
                  <a:lnTo>
                    <a:pt x="122" y="268"/>
                  </a:lnTo>
                  <a:lnTo>
                    <a:pt x="138" y="268"/>
                  </a:lnTo>
                  <a:lnTo>
                    <a:pt x="122" y="275"/>
                  </a:lnTo>
                  <a:lnTo>
                    <a:pt x="7" y="344"/>
                  </a:lnTo>
                  <a:lnTo>
                    <a:pt x="0" y="336"/>
                  </a:lnTo>
                  <a:lnTo>
                    <a:pt x="7" y="336"/>
                  </a:lnTo>
                  <a:lnTo>
                    <a:pt x="7" y="535"/>
                  </a:lnTo>
                  <a:lnTo>
                    <a:pt x="7" y="543"/>
                  </a:lnTo>
                  <a:lnTo>
                    <a:pt x="0" y="535"/>
                  </a:lnTo>
                  <a:lnTo>
                    <a:pt x="222" y="405"/>
                  </a:lnTo>
                  <a:lnTo>
                    <a:pt x="229" y="405"/>
                  </a:lnTo>
                  <a:lnTo>
                    <a:pt x="222" y="405"/>
                  </a:lnTo>
                  <a:lnTo>
                    <a:pt x="222" y="138"/>
                  </a:lnTo>
                  <a:lnTo>
                    <a:pt x="229" y="138"/>
                  </a:lnTo>
                  <a:lnTo>
                    <a:pt x="229" y="405"/>
                  </a:lnTo>
                  <a:lnTo>
                    <a:pt x="229" y="413"/>
                  </a:lnTo>
                  <a:lnTo>
                    <a:pt x="7" y="543"/>
                  </a:lnTo>
                  <a:lnTo>
                    <a:pt x="0" y="550"/>
                  </a:lnTo>
                  <a:lnTo>
                    <a:pt x="0" y="535"/>
                  </a:lnTo>
                  <a:lnTo>
                    <a:pt x="0" y="336"/>
                  </a:lnTo>
                  <a:lnTo>
                    <a:pt x="115" y="268"/>
                  </a:lnTo>
                  <a:lnTo>
                    <a:pt x="122" y="275"/>
                  </a:lnTo>
                  <a:lnTo>
                    <a:pt x="115" y="275"/>
                  </a:lnTo>
                  <a:lnTo>
                    <a:pt x="0" y="207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1" name="Freeform 202"/>
            <p:cNvSpPr>
              <a:spLocks/>
            </p:cNvSpPr>
            <p:nvPr/>
          </p:nvSpPr>
          <p:spPr bwMode="auto">
            <a:xfrm>
              <a:off x="2798763" y="2530475"/>
              <a:ext cx="363537" cy="241300"/>
            </a:xfrm>
            <a:custGeom>
              <a:avLst/>
              <a:gdLst>
                <a:gd name="T0" fmla="*/ 2147483647 w 229"/>
                <a:gd name="T1" fmla="*/ 2147483647 h 152"/>
                <a:gd name="T2" fmla="*/ 0 w 229"/>
                <a:gd name="T3" fmla="*/ 2147483647 h 152"/>
                <a:gd name="T4" fmla="*/ 0 w 229"/>
                <a:gd name="T5" fmla="*/ 2147483647 h 152"/>
                <a:gd name="T6" fmla="*/ 0 w 229"/>
                <a:gd name="T7" fmla="*/ 0 h 152"/>
                <a:gd name="T8" fmla="*/ 2147483647 w 229"/>
                <a:gd name="T9" fmla="*/ 2147483647 h 152"/>
                <a:gd name="T10" fmla="*/ 2147483647 w 229"/>
                <a:gd name="T11" fmla="*/ 2147483647 h 152"/>
                <a:gd name="T12" fmla="*/ 2147483647 w 229"/>
                <a:gd name="T13" fmla="*/ 2147483647 h 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9" h="152">
                  <a:moveTo>
                    <a:pt x="222" y="152"/>
                  </a:moveTo>
                  <a:lnTo>
                    <a:pt x="0" y="15"/>
                  </a:lnTo>
                  <a:lnTo>
                    <a:pt x="0" y="7"/>
                  </a:lnTo>
                  <a:lnTo>
                    <a:pt x="0" y="0"/>
                  </a:lnTo>
                  <a:lnTo>
                    <a:pt x="7" y="7"/>
                  </a:lnTo>
                  <a:lnTo>
                    <a:pt x="229" y="145"/>
                  </a:lnTo>
                  <a:lnTo>
                    <a:pt x="222" y="152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2" name="Freeform 203"/>
            <p:cNvSpPr>
              <a:spLocks/>
            </p:cNvSpPr>
            <p:nvPr/>
          </p:nvSpPr>
          <p:spPr bwMode="auto">
            <a:xfrm>
              <a:off x="2738438" y="2627313"/>
              <a:ext cx="71437" cy="60325"/>
            </a:xfrm>
            <a:custGeom>
              <a:avLst/>
              <a:gdLst>
                <a:gd name="T0" fmla="*/ 0 w 45"/>
                <a:gd name="T1" fmla="*/ 2147483647 h 38"/>
                <a:gd name="T2" fmla="*/ 0 w 45"/>
                <a:gd name="T3" fmla="*/ 0 h 38"/>
                <a:gd name="T4" fmla="*/ 0 w 45"/>
                <a:gd name="T5" fmla="*/ 0 h 38"/>
                <a:gd name="T6" fmla="*/ 0 w 45"/>
                <a:gd name="T7" fmla="*/ 0 h 38"/>
                <a:gd name="T8" fmla="*/ 2147483647 w 45"/>
                <a:gd name="T9" fmla="*/ 2147483647 h 38"/>
                <a:gd name="T10" fmla="*/ 2147483647 w 45"/>
                <a:gd name="T11" fmla="*/ 2147483647 h 38"/>
                <a:gd name="T12" fmla="*/ 2147483647 w 45"/>
                <a:gd name="T13" fmla="*/ 2147483647 h 38"/>
                <a:gd name="T14" fmla="*/ 0 w 45"/>
                <a:gd name="T15" fmla="*/ 2147483647 h 38"/>
                <a:gd name="T16" fmla="*/ 0 w 45"/>
                <a:gd name="T17" fmla="*/ 2147483647 h 38"/>
                <a:gd name="T18" fmla="*/ 0 w 45"/>
                <a:gd name="T19" fmla="*/ 2147483647 h 38"/>
                <a:gd name="T20" fmla="*/ 0 w 45"/>
                <a:gd name="T21" fmla="*/ 2147483647 h 38"/>
                <a:gd name="T22" fmla="*/ 2147483647 w 45"/>
                <a:gd name="T23" fmla="*/ 2147483647 h 38"/>
                <a:gd name="T24" fmla="*/ 2147483647 w 45"/>
                <a:gd name="T25" fmla="*/ 2147483647 h 38"/>
                <a:gd name="T26" fmla="*/ 2147483647 w 45"/>
                <a:gd name="T27" fmla="*/ 2147483647 h 38"/>
                <a:gd name="T28" fmla="*/ 0 w 45"/>
                <a:gd name="T29" fmla="*/ 2147483647 h 38"/>
                <a:gd name="T30" fmla="*/ 0 w 45"/>
                <a:gd name="T31" fmla="*/ 0 h 38"/>
                <a:gd name="T32" fmla="*/ 2147483647 w 45"/>
                <a:gd name="T33" fmla="*/ 0 h 38"/>
                <a:gd name="T34" fmla="*/ 2147483647 w 45"/>
                <a:gd name="T35" fmla="*/ 2147483647 h 38"/>
                <a:gd name="T36" fmla="*/ 0 w 45"/>
                <a:gd name="T37" fmla="*/ 2147483647 h 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" h="38">
                  <a:moveTo>
                    <a:pt x="0" y="15"/>
                  </a:moveTo>
                  <a:lnTo>
                    <a:pt x="0" y="0"/>
                  </a:lnTo>
                  <a:lnTo>
                    <a:pt x="30" y="15"/>
                  </a:lnTo>
                  <a:lnTo>
                    <a:pt x="45" y="15"/>
                  </a:lnTo>
                  <a:lnTo>
                    <a:pt x="30" y="23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30" y="15"/>
                  </a:lnTo>
                  <a:lnTo>
                    <a:pt x="30" y="23"/>
                  </a:lnTo>
                  <a:lnTo>
                    <a:pt x="0" y="7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15"/>
                  </a:lnTo>
                  <a:lnTo>
                    <a:pt x="0" y="15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" name="Freeform 204"/>
            <p:cNvSpPr>
              <a:spLocks/>
            </p:cNvSpPr>
            <p:nvPr/>
          </p:nvSpPr>
          <p:spPr bwMode="auto">
            <a:xfrm>
              <a:off x="2738438" y="2651125"/>
              <a:ext cx="11112" cy="23813"/>
            </a:xfrm>
            <a:custGeom>
              <a:avLst/>
              <a:gdLst>
                <a:gd name="T0" fmla="*/ 0 w 7"/>
                <a:gd name="T1" fmla="*/ 2147483647 h 15"/>
                <a:gd name="T2" fmla="*/ 0 w 7"/>
                <a:gd name="T3" fmla="*/ 0 h 15"/>
                <a:gd name="T4" fmla="*/ 2147483647 w 7"/>
                <a:gd name="T5" fmla="*/ 0 h 15"/>
                <a:gd name="T6" fmla="*/ 2147483647 w 7"/>
                <a:gd name="T7" fmla="*/ 0 h 15"/>
                <a:gd name="T8" fmla="*/ 2147483647 w 7"/>
                <a:gd name="T9" fmla="*/ 0 h 15"/>
                <a:gd name="T10" fmla="*/ 2147483647 w 7"/>
                <a:gd name="T11" fmla="*/ 2147483647 h 15"/>
                <a:gd name="T12" fmla="*/ 0 w 7"/>
                <a:gd name="T13" fmla="*/ 2147483647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" h="15">
                  <a:moveTo>
                    <a:pt x="0" y="15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15"/>
                  </a:lnTo>
                  <a:lnTo>
                    <a:pt x="0" y="15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" name="Freeform 205"/>
            <p:cNvSpPr>
              <a:spLocks/>
            </p:cNvSpPr>
            <p:nvPr/>
          </p:nvSpPr>
          <p:spPr bwMode="auto">
            <a:xfrm>
              <a:off x="2738438" y="2627313"/>
              <a:ext cx="47625" cy="47625"/>
            </a:xfrm>
            <a:custGeom>
              <a:avLst/>
              <a:gdLst>
                <a:gd name="T0" fmla="*/ 0 w 30"/>
                <a:gd name="T1" fmla="*/ 2147483647 h 30"/>
                <a:gd name="T2" fmla="*/ 0 w 30"/>
                <a:gd name="T3" fmla="*/ 0 h 30"/>
                <a:gd name="T4" fmla="*/ 2147483647 w 30"/>
                <a:gd name="T5" fmla="*/ 2147483647 h 30"/>
                <a:gd name="T6" fmla="*/ 0 w 30"/>
                <a:gd name="T7" fmla="*/ 2147483647 h 30"/>
                <a:gd name="T8" fmla="*/ 0 w 30"/>
                <a:gd name="T9" fmla="*/ 2147483647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" name="Rectangle 207"/>
            <p:cNvSpPr>
              <a:spLocks noChangeArrowheads="1"/>
            </p:cNvSpPr>
            <p:nvPr/>
          </p:nvSpPr>
          <p:spPr bwMode="auto">
            <a:xfrm>
              <a:off x="2446338" y="2651125"/>
              <a:ext cx="1587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" name="Rectangle 208"/>
            <p:cNvSpPr>
              <a:spLocks noChangeArrowheads="1"/>
            </p:cNvSpPr>
            <p:nvPr/>
          </p:nvSpPr>
          <p:spPr bwMode="auto">
            <a:xfrm>
              <a:off x="2738438" y="2651125"/>
              <a:ext cx="1587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" name="Rectangle 209"/>
            <p:cNvSpPr>
              <a:spLocks noChangeArrowheads="1"/>
            </p:cNvSpPr>
            <p:nvPr/>
          </p:nvSpPr>
          <p:spPr bwMode="auto">
            <a:xfrm>
              <a:off x="2446338" y="2651125"/>
              <a:ext cx="292100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" name="Freeform 210"/>
            <p:cNvSpPr>
              <a:spLocks/>
            </p:cNvSpPr>
            <p:nvPr/>
          </p:nvSpPr>
          <p:spPr bwMode="auto">
            <a:xfrm>
              <a:off x="2738438" y="3257550"/>
              <a:ext cx="71437" cy="60325"/>
            </a:xfrm>
            <a:custGeom>
              <a:avLst/>
              <a:gdLst>
                <a:gd name="T0" fmla="*/ 0 w 45"/>
                <a:gd name="T1" fmla="*/ 2147483647 h 38"/>
                <a:gd name="T2" fmla="*/ 0 w 45"/>
                <a:gd name="T3" fmla="*/ 0 h 38"/>
                <a:gd name="T4" fmla="*/ 0 w 45"/>
                <a:gd name="T5" fmla="*/ 0 h 38"/>
                <a:gd name="T6" fmla="*/ 0 w 45"/>
                <a:gd name="T7" fmla="*/ 0 h 38"/>
                <a:gd name="T8" fmla="*/ 2147483647 w 45"/>
                <a:gd name="T9" fmla="*/ 2147483647 h 38"/>
                <a:gd name="T10" fmla="*/ 2147483647 w 45"/>
                <a:gd name="T11" fmla="*/ 2147483647 h 38"/>
                <a:gd name="T12" fmla="*/ 2147483647 w 45"/>
                <a:gd name="T13" fmla="*/ 2147483647 h 38"/>
                <a:gd name="T14" fmla="*/ 0 w 45"/>
                <a:gd name="T15" fmla="*/ 2147483647 h 38"/>
                <a:gd name="T16" fmla="*/ 0 w 45"/>
                <a:gd name="T17" fmla="*/ 2147483647 h 38"/>
                <a:gd name="T18" fmla="*/ 0 w 45"/>
                <a:gd name="T19" fmla="*/ 2147483647 h 38"/>
                <a:gd name="T20" fmla="*/ 0 w 45"/>
                <a:gd name="T21" fmla="*/ 2147483647 h 38"/>
                <a:gd name="T22" fmla="*/ 2147483647 w 45"/>
                <a:gd name="T23" fmla="*/ 2147483647 h 38"/>
                <a:gd name="T24" fmla="*/ 2147483647 w 45"/>
                <a:gd name="T25" fmla="*/ 2147483647 h 38"/>
                <a:gd name="T26" fmla="*/ 2147483647 w 45"/>
                <a:gd name="T27" fmla="*/ 2147483647 h 38"/>
                <a:gd name="T28" fmla="*/ 0 w 45"/>
                <a:gd name="T29" fmla="*/ 2147483647 h 38"/>
                <a:gd name="T30" fmla="*/ 0 w 45"/>
                <a:gd name="T31" fmla="*/ 0 h 38"/>
                <a:gd name="T32" fmla="*/ 2147483647 w 45"/>
                <a:gd name="T33" fmla="*/ 0 h 38"/>
                <a:gd name="T34" fmla="*/ 2147483647 w 45"/>
                <a:gd name="T35" fmla="*/ 2147483647 h 38"/>
                <a:gd name="T36" fmla="*/ 0 w 45"/>
                <a:gd name="T37" fmla="*/ 2147483647 h 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" h="38">
                  <a:moveTo>
                    <a:pt x="0" y="15"/>
                  </a:moveTo>
                  <a:lnTo>
                    <a:pt x="0" y="0"/>
                  </a:lnTo>
                  <a:lnTo>
                    <a:pt x="30" y="15"/>
                  </a:lnTo>
                  <a:lnTo>
                    <a:pt x="45" y="15"/>
                  </a:lnTo>
                  <a:lnTo>
                    <a:pt x="30" y="23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30" y="15"/>
                  </a:lnTo>
                  <a:lnTo>
                    <a:pt x="30" y="23"/>
                  </a:lnTo>
                  <a:lnTo>
                    <a:pt x="0" y="8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15"/>
                  </a:lnTo>
                  <a:lnTo>
                    <a:pt x="0" y="15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" name="Freeform 211"/>
            <p:cNvSpPr>
              <a:spLocks/>
            </p:cNvSpPr>
            <p:nvPr/>
          </p:nvSpPr>
          <p:spPr bwMode="auto">
            <a:xfrm>
              <a:off x="2738438" y="3281363"/>
              <a:ext cx="11112" cy="25400"/>
            </a:xfrm>
            <a:custGeom>
              <a:avLst/>
              <a:gdLst>
                <a:gd name="T0" fmla="*/ 0 w 7"/>
                <a:gd name="T1" fmla="*/ 2147483647 h 16"/>
                <a:gd name="T2" fmla="*/ 0 w 7"/>
                <a:gd name="T3" fmla="*/ 0 h 16"/>
                <a:gd name="T4" fmla="*/ 2147483647 w 7"/>
                <a:gd name="T5" fmla="*/ 0 h 16"/>
                <a:gd name="T6" fmla="*/ 2147483647 w 7"/>
                <a:gd name="T7" fmla="*/ 0 h 16"/>
                <a:gd name="T8" fmla="*/ 2147483647 w 7"/>
                <a:gd name="T9" fmla="*/ 0 h 16"/>
                <a:gd name="T10" fmla="*/ 2147483647 w 7"/>
                <a:gd name="T11" fmla="*/ 2147483647 h 16"/>
                <a:gd name="T12" fmla="*/ 0 w 7"/>
                <a:gd name="T13" fmla="*/ 2147483647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" h="16">
                  <a:moveTo>
                    <a:pt x="0" y="16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16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" name="Freeform 212"/>
            <p:cNvSpPr>
              <a:spLocks/>
            </p:cNvSpPr>
            <p:nvPr/>
          </p:nvSpPr>
          <p:spPr bwMode="auto">
            <a:xfrm>
              <a:off x="2738438" y="3257550"/>
              <a:ext cx="47625" cy="49213"/>
            </a:xfrm>
            <a:custGeom>
              <a:avLst/>
              <a:gdLst>
                <a:gd name="T0" fmla="*/ 0 w 30"/>
                <a:gd name="T1" fmla="*/ 2147483647 h 31"/>
                <a:gd name="T2" fmla="*/ 0 w 30"/>
                <a:gd name="T3" fmla="*/ 0 h 31"/>
                <a:gd name="T4" fmla="*/ 2147483647 w 30"/>
                <a:gd name="T5" fmla="*/ 2147483647 h 31"/>
                <a:gd name="T6" fmla="*/ 0 w 30"/>
                <a:gd name="T7" fmla="*/ 2147483647 h 31"/>
                <a:gd name="T8" fmla="*/ 0 w 30"/>
                <a:gd name="T9" fmla="*/ 2147483647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1">
                  <a:moveTo>
                    <a:pt x="0" y="15"/>
                  </a:moveTo>
                  <a:lnTo>
                    <a:pt x="0" y="0"/>
                  </a:lnTo>
                  <a:lnTo>
                    <a:pt x="30" y="15"/>
                  </a:lnTo>
                  <a:lnTo>
                    <a:pt x="0" y="31"/>
                  </a:lnTo>
                  <a:lnTo>
                    <a:pt x="0" y="15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" name="Rectangle 213"/>
            <p:cNvSpPr>
              <a:spLocks noChangeArrowheads="1"/>
            </p:cNvSpPr>
            <p:nvPr/>
          </p:nvSpPr>
          <p:spPr bwMode="auto">
            <a:xfrm>
              <a:off x="2446338" y="3281363"/>
              <a:ext cx="1587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" name="Rectangle 214"/>
            <p:cNvSpPr>
              <a:spLocks noChangeArrowheads="1"/>
            </p:cNvSpPr>
            <p:nvPr/>
          </p:nvSpPr>
          <p:spPr bwMode="auto">
            <a:xfrm>
              <a:off x="2738438" y="3281363"/>
              <a:ext cx="1587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" name="Rectangle 215"/>
            <p:cNvSpPr>
              <a:spLocks noChangeArrowheads="1"/>
            </p:cNvSpPr>
            <p:nvPr/>
          </p:nvSpPr>
          <p:spPr bwMode="auto">
            <a:xfrm>
              <a:off x="2446338" y="3281363"/>
              <a:ext cx="292100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" name="Freeform 216"/>
            <p:cNvSpPr>
              <a:spLocks/>
            </p:cNvSpPr>
            <p:nvPr/>
          </p:nvSpPr>
          <p:spPr bwMode="auto">
            <a:xfrm>
              <a:off x="3271838" y="2941638"/>
              <a:ext cx="73025" cy="61912"/>
            </a:xfrm>
            <a:custGeom>
              <a:avLst/>
              <a:gdLst>
                <a:gd name="T0" fmla="*/ 0 w 46"/>
                <a:gd name="T1" fmla="*/ 2147483647 h 39"/>
                <a:gd name="T2" fmla="*/ 0 w 46"/>
                <a:gd name="T3" fmla="*/ 0 h 39"/>
                <a:gd name="T4" fmla="*/ 0 w 46"/>
                <a:gd name="T5" fmla="*/ 0 h 39"/>
                <a:gd name="T6" fmla="*/ 0 w 46"/>
                <a:gd name="T7" fmla="*/ 0 h 39"/>
                <a:gd name="T8" fmla="*/ 2147483647 w 46"/>
                <a:gd name="T9" fmla="*/ 2147483647 h 39"/>
                <a:gd name="T10" fmla="*/ 2147483647 w 46"/>
                <a:gd name="T11" fmla="*/ 2147483647 h 39"/>
                <a:gd name="T12" fmla="*/ 2147483647 w 46"/>
                <a:gd name="T13" fmla="*/ 2147483647 h 39"/>
                <a:gd name="T14" fmla="*/ 0 w 46"/>
                <a:gd name="T15" fmla="*/ 2147483647 h 39"/>
                <a:gd name="T16" fmla="*/ 0 w 46"/>
                <a:gd name="T17" fmla="*/ 2147483647 h 39"/>
                <a:gd name="T18" fmla="*/ 0 w 46"/>
                <a:gd name="T19" fmla="*/ 2147483647 h 39"/>
                <a:gd name="T20" fmla="*/ 0 w 46"/>
                <a:gd name="T21" fmla="*/ 2147483647 h 39"/>
                <a:gd name="T22" fmla="*/ 2147483647 w 46"/>
                <a:gd name="T23" fmla="*/ 2147483647 h 39"/>
                <a:gd name="T24" fmla="*/ 2147483647 w 46"/>
                <a:gd name="T25" fmla="*/ 2147483647 h 39"/>
                <a:gd name="T26" fmla="*/ 2147483647 w 46"/>
                <a:gd name="T27" fmla="*/ 2147483647 h 39"/>
                <a:gd name="T28" fmla="*/ 0 w 46"/>
                <a:gd name="T29" fmla="*/ 2147483647 h 39"/>
                <a:gd name="T30" fmla="*/ 0 w 46"/>
                <a:gd name="T31" fmla="*/ 0 h 39"/>
                <a:gd name="T32" fmla="*/ 2147483647 w 46"/>
                <a:gd name="T33" fmla="*/ 0 h 39"/>
                <a:gd name="T34" fmla="*/ 2147483647 w 46"/>
                <a:gd name="T35" fmla="*/ 2147483647 h 39"/>
                <a:gd name="T36" fmla="*/ 0 w 46"/>
                <a:gd name="T37" fmla="*/ 2147483647 h 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6" h="39">
                  <a:moveTo>
                    <a:pt x="0" y="16"/>
                  </a:moveTo>
                  <a:lnTo>
                    <a:pt x="0" y="0"/>
                  </a:lnTo>
                  <a:lnTo>
                    <a:pt x="31" y="16"/>
                  </a:lnTo>
                  <a:lnTo>
                    <a:pt x="46" y="16"/>
                  </a:lnTo>
                  <a:lnTo>
                    <a:pt x="31" y="23"/>
                  </a:lnTo>
                  <a:lnTo>
                    <a:pt x="0" y="39"/>
                  </a:lnTo>
                  <a:lnTo>
                    <a:pt x="0" y="31"/>
                  </a:lnTo>
                  <a:lnTo>
                    <a:pt x="31" y="16"/>
                  </a:lnTo>
                  <a:lnTo>
                    <a:pt x="31" y="23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5" name="Freeform 217"/>
            <p:cNvSpPr>
              <a:spLocks/>
            </p:cNvSpPr>
            <p:nvPr/>
          </p:nvSpPr>
          <p:spPr bwMode="auto">
            <a:xfrm>
              <a:off x="3271838" y="2967038"/>
              <a:ext cx="12700" cy="23812"/>
            </a:xfrm>
            <a:custGeom>
              <a:avLst/>
              <a:gdLst>
                <a:gd name="T0" fmla="*/ 0 w 8"/>
                <a:gd name="T1" fmla="*/ 2147483647 h 15"/>
                <a:gd name="T2" fmla="*/ 0 w 8"/>
                <a:gd name="T3" fmla="*/ 0 h 15"/>
                <a:gd name="T4" fmla="*/ 2147483647 w 8"/>
                <a:gd name="T5" fmla="*/ 0 h 15"/>
                <a:gd name="T6" fmla="*/ 2147483647 w 8"/>
                <a:gd name="T7" fmla="*/ 0 h 15"/>
                <a:gd name="T8" fmla="*/ 2147483647 w 8"/>
                <a:gd name="T9" fmla="*/ 0 h 15"/>
                <a:gd name="T10" fmla="*/ 2147483647 w 8"/>
                <a:gd name="T11" fmla="*/ 2147483647 h 15"/>
                <a:gd name="T12" fmla="*/ 0 w 8"/>
                <a:gd name="T13" fmla="*/ 2147483647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15">
                  <a:moveTo>
                    <a:pt x="0" y="15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15"/>
                  </a:lnTo>
                  <a:lnTo>
                    <a:pt x="0" y="15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" name="Freeform 218"/>
            <p:cNvSpPr>
              <a:spLocks/>
            </p:cNvSpPr>
            <p:nvPr/>
          </p:nvSpPr>
          <p:spPr bwMode="auto">
            <a:xfrm>
              <a:off x="3271838" y="2941638"/>
              <a:ext cx="49212" cy="49212"/>
            </a:xfrm>
            <a:custGeom>
              <a:avLst/>
              <a:gdLst>
                <a:gd name="T0" fmla="*/ 0 w 31"/>
                <a:gd name="T1" fmla="*/ 2147483647 h 31"/>
                <a:gd name="T2" fmla="*/ 0 w 31"/>
                <a:gd name="T3" fmla="*/ 0 h 31"/>
                <a:gd name="T4" fmla="*/ 2147483647 w 31"/>
                <a:gd name="T5" fmla="*/ 2147483647 h 31"/>
                <a:gd name="T6" fmla="*/ 0 w 31"/>
                <a:gd name="T7" fmla="*/ 2147483647 h 31"/>
                <a:gd name="T8" fmla="*/ 0 w 31"/>
                <a:gd name="T9" fmla="*/ 2147483647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31">
                  <a:moveTo>
                    <a:pt x="0" y="16"/>
                  </a:moveTo>
                  <a:lnTo>
                    <a:pt x="0" y="0"/>
                  </a:lnTo>
                  <a:lnTo>
                    <a:pt x="31" y="16"/>
                  </a:lnTo>
                  <a:lnTo>
                    <a:pt x="0" y="31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" name="Rectangle 219"/>
            <p:cNvSpPr>
              <a:spLocks noChangeArrowheads="1"/>
            </p:cNvSpPr>
            <p:nvPr/>
          </p:nvSpPr>
          <p:spPr bwMode="auto">
            <a:xfrm>
              <a:off x="3151188" y="2967038"/>
              <a:ext cx="1587" cy="1111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" name="Rectangle 220"/>
            <p:cNvSpPr>
              <a:spLocks noChangeArrowheads="1"/>
            </p:cNvSpPr>
            <p:nvPr/>
          </p:nvSpPr>
          <p:spPr bwMode="auto">
            <a:xfrm>
              <a:off x="3271838" y="2967038"/>
              <a:ext cx="1587" cy="1111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" name="Rectangle 221"/>
            <p:cNvSpPr>
              <a:spLocks noChangeArrowheads="1"/>
            </p:cNvSpPr>
            <p:nvPr/>
          </p:nvSpPr>
          <p:spPr bwMode="auto">
            <a:xfrm>
              <a:off x="3151188" y="2967038"/>
              <a:ext cx="120650" cy="1111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" name="Rectangle 222"/>
            <p:cNvSpPr>
              <a:spLocks noChangeArrowheads="1"/>
            </p:cNvSpPr>
            <p:nvPr/>
          </p:nvSpPr>
          <p:spPr bwMode="auto">
            <a:xfrm>
              <a:off x="3017838" y="2833688"/>
              <a:ext cx="93662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+</a:t>
              </a:r>
              <a:endParaRPr lang="en-US" altLang="zh-CN" sz="2400"/>
            </a:p>
          </p:txBody>
        </p:sp>
        <p:sp>
          <p:nvSpPr>
            <p:cNvPr id="2271" name="Rectangle 223"/>
            <p:cNvSpPr>
              <a:spLocks noChangeArrowheads="1"/>
            </p:cNvSpPr>
            <p:nvPr/>
          </p:nvSpPr>
          <p:spPr bwMode="auto">
            <a:xfrm>
              <a:off x="7062788" y="4775200"/>
              <a:ext cx="639762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315263"/>
                  </a:solidFill>
                  <a:latin typeface="Times New Roman" pitchFamily="18" charset="0"/>
                </a:rPr>
                <a:t>DEVICE</a:t>
              </a:r>
              <a:endParaRPr lang="en-US" altLang="zh-CN" sz="2400">
                <a:solidFill>
                  <a:srgbClr val="315263"/>
                </a:solidFill>
              </a:endParaRPr>
            </a:p>
          </p:txBody>
        </p:sp>
        <p:sp>
          <p:nvSpPr>
            <p:cNvPr id="2272" name="Rectangle 224"/>
            <p:cNvSpPr>
              <a:spLocks noChangeArrowheads="1"/>
            </p:cNvSpPr>
            <p:nvPr/>
          </p:nvSpPr>
          <p:spPr bwMode="auto">
            <a:xfrm>
              <a:off x="6977063" y="3960813"/>
              <a:ext cx="712787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chemeClr val="bg1"/>
                  </a:solidFill>
                  <a:latin typeface="Times New Roman" pitchFamily="18" charset="0"/>
                </a:rPr>
                <a:t>CIRCUIT</a:t>
              </a:r>
              <a:endParaRPr lang="en-US" altLang="zh-CN" sz="2400">
                <a:solidFill>
                  <a:schemeClr val="bg1"/>
                </a:solidFill>
              </a:endParaRPr>
            </a:p>
          </p:txBody>
        </p:sp>
        <p:sp>
          <p:nvSpPr>
            <p:cNvPr id="2273" name="Rectangle 225"/>
            <p:cNvSpPr>
              <a:spLocks noChangeArrowheads="1"/>
            </p:cNvSpPr>
            <p:nvPr/>
          </p:nvSpPr>
          <p:spPr bwMode="auto">
            <a:xfrm>
              <a:off x="7243763" y="3343275"/>
              <a:ext cx="46672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315263"/>
                  </a:solidFill>
                  <a:latin typeface="Times New Roman" pitchFamily="18" charset="0"/>
                </a:rPr>
                <a:t>GATE</a:t>
              </a:r>
              <a:endParaRPr lang="en-US" altLang="zh-CN" sz="2400">
                <a:solidFill>
                  <a:srgbClr val="315263"/>
                </a:solidFill>
              </a:endParaRPr>
            </a:p>
          </p:txBody>
        </p:sp>
        <p:sp>
          <p:nvSpPr>
            <p:cNvPr id="2274" name="Rectangle 226"/>
            <p:cNvSpPr>
              <a:spLocks noChangeArrowheads="1"/>
            </p:cNvSpPr>
            <p:nvPr/>
          </p:nvSpPr>
          <p:spPr bwMode="auto">
            <a:xfrm>
              <a:off x="6953250" y="2505075"/>
              <a:ext cx="741363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chemeClr val="bg1"/>
                  </a:solidFill>
                  <a:latin typeface="Times New Roman" pitchFamily="18" charset="0"/>
                </a:rPr>
                <a:t>MODULE</a:t>
              </a:r>
              <a:endParaRPr lang="en-US" altLang="zh-CN" sz="2400">
                <a:solidFill>
                  <a:schemeClr val="bg1"/>
                </a:solidFill>
              </a:endParaRPr>
            </a:p>
          </p:txBody>
        </p:sp>
        <p:sp>
          <p:nvSpPr>
            <p:cNvPr id="2275" name="Freeform 227"/>
            <p:cNvSpPr>
              <a:spLocks/>
            </p:cNvSpPr>
            <p:nvPr/>
          </p:nvSpPr>
          <p:spPr bwMode="auto">
            <a:xfrm>
              <a:off x="2713038" y="1911350"/>
              <a:ext cx="36512" cy="169863"/>
            </a:xfrm>
            <a:custGeom>
              <a:avLst/>
              <a:gdLst>
                <a:gd name="T0" fmla="*/ 0 w 23"/>
                <a:gd name="T1" fmla="*/ 0 h 107"/>
                <a:gd name="T2" fmla="*/ 2147483647 w 23"/>
                <a:gd name="T3" fmla="*/ 0 h 107"/>
                <a:gd name="T4" fmla="*/ 2147483647 w 23"/>
                <a:gd name="T5" fmla="*/ 2147483647 h 107"/>
                <a:gd name="T6" fmla="*/ 2147483647 w 23"/>
                <a:gd name="T7" fmla="*/ 2147483647 h 107"/>
                <a:gd name="T8" fmla="*/ 2147483647 w 23"/>
                <a:gd name="T9" fmla="*/ 2147483647 h 107"/>
                <a:gd name="T10" fmla="*/ 2147483647 w 23"/>
                <a:gd name="T11" fmla="*/ 2147483647 h 107"/>
                <a:gd name="T12" fmla="*/ 2147483647 w 23"/>
                <a:gd name="T13" fmla="*/ 2147483647 h 107"/>
                <a:gd name="T14" fmla="*/ 0 w 23"/>
                <a:gd name="T15" fmla="*/ 2147483647 h 107"/>
                <a:gd name="T16" fmla="*/ 0 w 23"/>
                <a:gd name="T17" fmla="*/ 0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" h="107">
                  <a:moveTo>
                    <a:pt x="0" y="0"/>
                  </a:moveTo>
                  <a:lnTo>
                    <a:pt x="23" y="0"/>
                  </a:lnTo>
                  <a:lnTo>
                    <a:pt x="23" y="53"/>
                  </a:lnTo>
                  <a:lnTo>
                    <a:pt x="16" y="61"/>
                  </a:lnTo>
                  <a:lnTo>
                    <a:pt x="16" y="107"/>
                  </a:lnTo>
                  <a:lnTo>
                    <a:pt x="8" y="107"/>
                  </a:lnTo>
                  <a:lnTo>
                    <a:pt x="8" y="61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8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6" name="Rectangle 228"/>
            <p:cNvSpPr>
              <a:spLocks noChangeArrowheads="1"/>
            </p:cNvSpPr>
            <p:nvPr/>
          </p:nvSpPr>
          <p:spPr bwMode="auto">
            <a:xfrm>
              <a:off x="2713038" y="1911350"/>
              <a:ext cx="49212" cy="1111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7" name="Freeform 229"/>
            <p:cNvSpPr>
              <a:spLocks/>
            </p:cNvSpPr>
            <p:nvPr/>
          </p:nvSpPr>
          <p:spPr bwMode="auto">
            <a:xfrm>
              <a:off x="2738438" y="1911350"/>
              <a:ext cx="23812" cy="107950"/>
            </a:xfrm>
            <a:custGeom>
              <a:avLst/>
              <a:gdLst>
                <a:gd name="T0" fmla="*/ 2147483647 w 15"/>
                <a:gd name="T1" fmla="*/ 0 h 68"/>
                <a:gd name="T2" fmla="*/ 2147483647 w 15"/>
                <a:gd name="T3" fmla="*/ 2147483647 h 68"/>
                <a:gd name="T4" fmla="*/ 2147483647 w 15"/>
                <a:gd name="T5" fmla="*/ 2147483647 h 68"/>
                <a:gd name="T6" fmla="*/ 2147483647 w 15"/>
                <a:gd name="T7" fmla="*/ 2147483647 h 68"/>
                <a:gd name="T8" fmla="*/ 2147483647 w 15"/>
                <a:gd name="T9" fmla="*/ 2147483647 h 68"/>
                <a:gd name="T10" fmla="*/ 0 w 15"/>
                <a:gd name="T11" fmla="*/ 2147483647 h 68"/>
                <a:gd name="T12" fmla="*/ 0 w 15"/>
                <a:gd name="T13" fmla="*/ 2147483647 h 68"/>
                <a:gd name="T14" fmla="*/ 0 w 15"/>
                <a:gd name="T15" fmla="*/ 2147483647 h 68"/>
                <a:gd name="T16" fmla="*/ 2147483647 w 15"/>
                <a:gd name="T17" fmla="*/ 2147483647 h 68"/>
                <a:gd name="T18" fmla="*/ 2147483647 w 15"/>
                <a:gd name="T19" fmla="*/ 2147483647 h 68"/>
                <a:gd name="T20" fmla="*/ 2147483647 w 15"/>
                <a:gd name="T21" fmla="*/ 2147483647 h 68"/>
                <a:gd name="T22" fmla="*/ 2147483647 w 15"/>
                <a:gd name="T23" fmla="*/ 0 h 68"/>
                <a:gd name="T24" fmla="*/ 2147483647 w 15"/>
                <a:gd name="T25" fmla="*/ 0 h 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" h="68">
                  <a:moveTo>
                    <a:pt x="15" y="0"/>
                  </a:moveTo>
                  <a:lnTo>
                    <a:pt x="15" y="53"/>
                  </a:lnTo>
                  <a:lnTo>
                    <a:pt x="15" y="61"/>
                  </a:lnTo>
                  <a:lnTo>
                    <a:pt x="7" y="68"/>
                  </a:lnTo>
                  <a:lnTo>
                    <a:pt x="0" y="61"/>
                  </a:lnTo>
                  <a:lnTo>
                    <a:pt x="7" y="53"/>
                  </a:lnTo>
                  <a:lnTo>
                    <a:pt x="15" y="61"/>
                  </a:lnTo>
                  <a:lnTo>
                    <a:pt x="7" y="53"/>
                  </a:lnTo>
                  <a:lnTo>
                    <a:pt x="7" y="0"/>
                  </a:lnTo>
                  <a:lnTo>
                    <a:pt x="15" y="0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8" name="Rectangle 230"/>
            <p:cNvSpPr>
              <a:spLocks noChangeArrowheads="1"/>
            </p:cNvSpPr>
            <p:nvPr/>
          </p:nvSpPr>
          <p:spPr bwMode="auto">
            <a:xfrm>
              <a:off x="2738438" y="2008188"/>
              <a:ext cx="11112" cy="8413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9" name="Rectangle 231"/>
            <p:cNvSpPr>
              <a:spLocks noChangeArrowheads="1"/>
            </p:cNvSpPr>
            <p:nvPr/>
          </p:nvSpPr>
          <p:spPr bwMode="auto">
            <a:xfrm>
              <a:off x="2725738" y="2081213"/>
              <a:ext cx="12700" cy="1111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0" name="Freeform 232"/>
            <p:cNvSpPr>
              <a:spLocks/>
            </p:cNvSpPr>
            <p:nvPr/>
          </p:nvSpPr>
          <p:spPr bwMode="auto">
            <a:xfrm>
              <a:off x="2713038" y="1995488"/>
              <a:ext cx="25400" cy="85725"/>
            </a:xfrm>
            <a:custGeom>
              <a:avLst/>
              <a:gdLst>
                <a:gd name="T0" fmla="*/ 2147483647 w 16"/>
                <a:gd name="T1" fmla="*/ 2147483647 h 54"/>
                <a:gd name="T2" fmla="*/ 2147483647 w 16"/>
                <a:gd name="T3" fmla="*/ 2147483647 h 54"/>
                <a:gd name="T4" fmla="*/ 2147483647 w 16"/>
                <a:gd name="T5" fmla="*/ 2147483647 h 54"/>
                <a:gd name="T6" fmla="*/ 2147483647 w 16"/>
                <a:gd name="T7" fmla="*/ 2147483647 h 54"/>
                <a:gd name="T8" fmla="*/ 0 w 16"/>
                <a:gd name="T9" fmla="*/ 2147483647 h 54"/>
                <a:gd name="T10" fmla="*/ 0 w 16"/>
                <a:gd name="T11" fmla="*/ 2147483647 h 54"/>
                <a:gd name="T12" fmla="*/ 0 w 16"/>
                <a:gd name="T13" fmla="*/ 0 h 54"/>
                <a:gd name="T14" fmla="*/ 2147483647 w 16"/>
                <a:gd name="T15" fmla="*/ 0 h 54"/>
                <a:gd name="T16" fmla="*/ 2147483647 w 16"/>
                <a:gd name="T17" fmla="*/ 2147483647 h 54"/>
                <a:gd name="T18" fmla="*/ 2147483647 w 16"/>
                <a:gd name="T19" fmla="*/ 2147483647 h 54"/>
                <a:gd name="T20" fmla="*/ 2147483647 w 16"/>
                <a:gd name="T21" fmla="*/ 2147483647 h 54"/>
                <a:gd name="T22" fmla="*/ 2147483647 w 16"/>
                <a:gd name="T23" fmla="*/ 2147483647 h 54"/>
                <a:gd name="T24" fmla="*/ 2147483647 w 16"/>
                <a:gd name="T25" fmla="*/ 2147483647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" h="54">
                  <a:moveTo>
                    <a:pt x="8" y="54"/>
                  </a:moveTo>
                  <a:lnTo>
                    <a:pt x="8" y="8"/>
                  </a:lnTo>
                  <a:lnTo>
                    <a:pt x="16" y="8"/>
                  </a:lnTo>
                  <a:lnTo>
                    <a:pt x="8" y="15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8"/>
                  </a:lnTo>
                  <a:lnTo>
                    <a:pt x="16" y="54"/>
                  </a:lnTo>
                  <a:lnTo>
                    <a:pt x="8" y="54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1" name="Rectangle 233"/>
            <p:cNvSpPr>
              <a:spLocks noChangeArrowheads="1"/>
            </p:cNvSpPr>
            <p:nvPr/>
          </p:nvSpPr>
          <p:spPr bwMode="auto">
            <a:xfrm>
              <a:off x="2713038" y="1911350"/>
              <a:ext cx="12700" cy="8413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2" name="Freeform 234"/>
            <p:cNvSpPr>
              <a:spLocks/>
            </p:cNvSpPr>
            <p:nvPr/>
          </p:nvSpPr>
          <p:spPr bwMode="auto">
            <a:xfrm>
              <a:off x="1911350" y="1958975"/>
              <a:ext cx="36513" cy="169863"/>
            </a:xfrm>
            <a:custGeom>
              <a:avLst/>
              <a:gdLst>
                <a:gd name="T0" fmla="*/ 0 w 23"/>
                <a:gd name="T1" fmla="*/ 0 h 107"/>
                <a:gd name="T2" fmla="*/ 2147483647 w 23"/>
                <a:gd name="T3" fmla="*/ 0 h 107"/>
                <a:gd name="T4" fmla="*/ 2147483647 w 23"/>
                <a:gd name="T5" fmla="*/ 2147483647 h 107"/>
                <a:gd name="T6" fmla="*/ 2147483647 w 23"/>
                <a:gd name="T7" fmla="*/ 2147483647 h 107"/>
                <a:gd name="T8" fmla="*/ 2147483647 w 23"/>
                <a:gd name="T9" fmla="*/ 2147483647 h 107"/>
                <a:gd name="T10" fmla="*/ 2147483647 w 23"/>
                <a:gd name="T11" fmla="*/ 2147483647 h 107"/>
                <a:gd name="T12" fmla="*/ 2147483647 w 23"/>
                <a:gd name="T13" fmla="*/ 2147483647 h 107"/>
                <a:gd name="T14" fmla="*/ 0 w 23"/>
                <a:gd name="T15" fmla="*/ 2147483647 h 107"/>
                <a:gd name="T16" fmla="*/ 0 w 23"/>
                <a:gd name="T17" fmla="*/ 0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" h="107">
                  <a:moveTo>
                    <a:pt x="0" y="0"/>
                  </a:moveTo>
                  <a:lnTo>
                    <a:pt x="23" y="0"/>
                  </a:lnTo>
                  <a:lnTo>
                    <a:pt x="23" y="54"/>
                  </a:lnTo>
                  <a:lnTo>
                    <a:pt x="15" y="61"/>
                  </a:lnTo>
                  <a:lnTo>
                    <a:pt x="15" y="107"/>
                  </a:lnTo>
                  <a:lnTo>
                    <a:pt x="8" y="61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8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" name="Rectangle 235"/>
            <p:cNvSpPr>
              <a:spLocks noChangeArrowheads="1"/>
            </p:cNvSpPr>
            <p:nvPr/>
          </p:nvSpPr>
          <p:spPr bwMode="auto">
            <a:xfrm>
              <a:off x="1911350" y="1958975"/>
              <a:ext cx="49213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" name="Freeform 236"/>
            <p:cNvSpPr>
              <a:spLocks/>
            </p:cNvSpPr>
            <p:nvPr/>
          </p:nvSpPr>
          <p:spPr bwMode="auto">
            <a:xfrm>
              <a:off x="1911350" y="1958975"/>
              <a:ext cx="49213" cy="169863"/>
            </a:xfrm>
            <a:custGeom>
              <a:avLst/>
              <a:gdLst>
                <a:gd name="T0" fmla="*/ 2147483647 w 31"/>
                <a:gd name="T1" fmla="*/ 0 h 107"/>
                <a:gd name="T2" fmla="*/ 2147483647 w 31"/>
                <a:gd name="T3" fmla="*/ 2147483647 h 107"/>
                <a:gd name="T4" fmla="*/ 2147483647 w 31"/>
                <a:gd name="T5" fmla="*/ 2147483647 h 107"/>
                <a:gd name="T6" fmla="*/ 2147483647 w 31"/>
                <a:gd name="T7" fmla="*/ 2147483647 h 107"/>
                <a:gd name="T8" fmla="*/ 2147483647 w 31"/>
                <a:gd name="T9" fmla="*/ 2147483647 h 107"/>
                <a:gd name="T10" fmla="*/ 2147483647 w 31"/>
                <a:gd name="T11" fmla="*/ 2147483647 h 107"/>
                <a:gd name="T12" fmla="*/ 2147483647 w 31"/>
                <a:gd name="T13" fmla="*/ 2147483647 h 107"/>
                <a:gd name="T14" fmla="*/ 2147483647 w 31"/>
                <a:gd name="T15" fmla="*/ 2147483647 h 107"/>
                <a:gd name="T16" fmla="*/ 2147483647 w 31"/>
                <a:gd name="T17" fmla="*/ 2147483647 h 107"/>
                <a:gd name="T18" fmla="*/ 2147483647 w 31"/>
                <a:gd name="T19" fmla="*/ 2147483647 h 107"/>
                <a:gd name="T20" fmla="*/ 2147483647 w 31"/>
                <a:gd name="T21" fmla="*/ 2147483647 h 107"/>
                <a:gd name="T22" fmla="*/ 2147483647 w 31"/>
                <a:gd name="T23" fmla="*/ 2147483647 h 107"/>
                <a:gd name="T24" fmla="*/ 2147483647 w 31"/>
                <a:gd name="T25" fmla="*/ 2147483647 h 107"/>
                <a:gd name="T26" fmla="*/ 0 w 31"/>
                <a:gd name="T27" fmla="*/ 2147483647 h 107"/>
                <a:gd name="T28" fmla="*/ 0 w 31"/>
                <a:gd name="T29" fmla="*/ 2147483647 h 107"/>
                <a:gd name="T30" fmla="*/ 0 w 31"/>
                <a:gd name="T31" fmla="*/ 2147483647 h 107"/>
                <a:gd name="T32" fmla="*/ 2147483647 w 31"/>
                <a:gd name="T33" fmla="*/ 2147483647 h 107"/>
                <a:gd name="T34" fmla="*/ 2147483647 w 31"/>
                <a:gd name="T35" fmla="*/ 2147483647 h 107"/>
                <a:gd name="T36" fmla="*/ 2147483647 w 31"/>
                <a:gd name="T37" fmla="*/ 2147483647 h 107"/>
                <a:gd name="T38" fmla="*/ 2147483647 w 31"/>
                <a:gd name="T39" fmla="*/ 2147483647 h 107"/>
                <a:gd name="T40" fmla="*/ 2147483647 w 31"/>
                <a:gd name="T41" fmla="*/ 2147483647 h 107"/>
                <a:gd name="T42" fmla="*/ 2147483647 w 31"/>
                <a:gd name="T43" fmla="*/ 2147483647 h 107"/>
                <a:gd name="T44" fmla="*/ 2147483647 w 31"/>
                <a:gd name="T45" fmla="*/ 2147483647 h 107"/>
                <a:gd name="T46" fmla="*/ 2147483647 w 31"/>
                <a:gd name="T47" fmla="*/ 2147483647 h 107"/>
                <a:gd name="T48" fmla="*/ 2147483647 w 31"/>
                <a:gd name="T49" fmla="*/ 2147483647 h 107"/>
                <a:gd name="T50" fmla="*/ 2147483647 w 31"/>
                <a:gd name="T51" fmla="*/ 2147483647 h 107"/>
                <a:gd name="T52" fmla="*/ 2147483647 w 31"/>
                <a:gd name="T53" fmla="*/ 2147483647 h 107"/>
                <a:gd name="T54" fmla="*/ 2147483647 w 31"/>
                <a:gd name="T55" fmla="*/ 2147483647 h 107"/>
                <a:gd name="T56" fmla="*/ 2147483647 w 31"/>
                <a:gd name="T57" fmla="*/ 2147483647 h 107"/>
                <a:gd name="T58" fmla="*/ 2147483647 w 31"/>
                <a:gd name="T59" fmla="*/ 0 h 107"/>
                <a:gd name="T60" fmla="*/ 2147483647 w 31"/>
                <a:gd name="T61" fmla="*/ 0 h 10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31" h="107">
                  <a:moveTo>
                    <a:pt x="31" y="0"/>
                  </a:moveTo>
                  <a:lnTo>
                    <a:pt x="31" y="54"/>
                  </a:lnTo>
                  <a:lnTo>
                    <a:pt x="31" y="61"/>
                  </a:lnTo>
                  <a:lnTo>
                    <a:pt x="23" y="69"/>
                  </a:lnTo>
                  <a:lnTo>
                    <a:pt x="15" y="61"/>
                  </a:lnTo>
                  <a:lnTo>
                    <a:pt x="23" y="61"/>
                  </a:lnTo>
                  <a:lnTo>
                    <a:pt x="23" y="107"/>
                  </a:lnTo>
                  <a:lnTo>
                    <a:pt x="15" y="107"/>
                  </a:lnTo>
                  <a:lnTo>
                    <a:pt x="8" y="61"/>
                  </a:lnTo>
                  <a:lnTo>
                    <a:pt x="15" y="61"/>
                  </a:lnTo>
                  <a:lnTo>
                    <a:pt x="8" y="69"/>
                  </a:lnTo>
                  <a:lnTo>
                    <a:pt x="0" y="61"/>
                  </a:lnTo>
                  <a:lnTo>
                    <a:pt x="0" y="54"/>
                  </a:lnTo>
                  <a:lnTo>
                    <a:pt x="8" y="54"/>
                  </a:lnTo>
                  <a:lnTo>
                    <a:pt x="15" y="61"/>
                  </a:lnTo>
                  <a:lnTo>
                    <a:pt x="23" y="107"/>
                  </a:lnTo>
                  <a:lnTo>
                    <a:pt x="15" y="107"/>
                  </a:lnTo>
                  <a:lnTo>
                    <a:pt x="15" y="61"/>
                  </a:lnTo>
                  <a:lnTo>
                    <a:pt x="23" y="54"/>
                  </a:lnTo>
                  <a:lnTo>
                    <a:pt x="31" y="61"/>
                  </a:lnTo>
                  <a:lnTo>
                    <a:pt x="23" y="54"/>
                  </a:lnTo>
                  <a:lnTo>
                    <a:pt x="23" y="0"/>
                  </a:lnTo>
                  <a:lnTo>
                    <a:pt x="31" y="0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5" name="Rectangle 237"/>
            <p:cNvSpPr>
              <a:spLocks noChangeArrowheads="1"/>
            </p:cNvSpPr>
            <p:nvPr/>
          </p:nvSpPr>
          <p:spPr bwMode="auto">
            <a:xfrm>
              <a:off x="1911350" y="1958975"/>
              <a:ext cx="12700" cy="8572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6" name="Freeform 238"/>
            <p:cNvSpPr>
              <a:spLocks/>
            </p:cNvSpPr>
            <p:nvPr/>
          </p:nvSpPr>
          <p:spPr bwMode="auto">
            <a:xfrm>
              <a:off x="1511300" y="1825625"/>
              <a:ext cx="47625" cy="169863"/>
            </a:xfrm>
            <a:custGeom>
              <a:avLst/>
              <a:gdLst>
                <a:gd name="T0" fmla="*/ 0 w 30"/>
                <a:gd name="T1" fmla="*/ 0 h 107"/>
                <a:gd name="T2" fmla="*/ 2147483647 w 30"/>
                <a:gd name="T3" fmla="*/ 0 h 107"/>
                <a:gd name="T4" fmla="*/ 2147483647 w 30"/>
                <a:gd name="T5" fmla="*/ 2147483647 h 107"/>
                <a:gd name="T6" fmla="*/ 2147483647 w 30"/>
                <a:gd name="T7" fmla="*/ 2147483647 h 107"/>
                <a:gd name="T8" fmla="*/ 2147483647 w 30"/>
                <a:gd name="T9" fmla="*/ 2147483647 h 107"/>
                <a:gd name="T10" fmla="*/ 2147483647 w 30"/>
                <a:gd name="T11" fmla="*/ 2147483647 h 107"/>
                <a:gd name="T12" fmla="*/ 2147483647 w 30"/>
                <a:gd name="T13" fmla="*/ 2147483647 h 107"/>
                <a:gd name="T14" fmla="*/ 2147483647 w 30"/>
                <a:gd name="T15" fmla="*/ 2147483647 h 107"/>
                <a:gd name="T16" fmla="*/ 2147483647 w 30"/>
                <a:gd name="T17" fmla="*/ 0 h 107"/>
                <a:gd name="T18" fmla="*/ 0 w 30"/>
                <a:gd name="T19" fmla="*/ 0 h 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" h="107">
                  <a:moveTo>
                    <a:pt x="0" y="0"/>
                  </a:moveTo>
                  <a:lnTo>
                    <a:pt x="30" y="0"/>
                  </a:lnTo>
                  <a:lnTo>
                    <a:pt x="30" y="54"/>
                  </a:lnTo>
                  <a:lnTo>
                    <a:pt x="23" y="61"/>
                  </a:lnTo>
                  <a:lnTo>
                    <a:pt x="23" y="107"/>
                  </a:lnTo>
                  <a:lnTo>
                    <a:pt x="15" y="107"/>
                  </a:lnTo>
                  <a:lnTo>
                    <a:pt x="15" y="61"/>
                  </a:lnTo>
                  <a:lnTo>
                    <a:pt x="7" y="54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8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7" name="Rectangle 239"/>
            <p:cNvSpPr>
              <a:spLocks noChangeArrowheads="1"/>
            </p:cNvSpPr>
            <p:nvPr/>
          </p:nvSpPr>
          <p:spPr bwMode="auto">
            <a:xfrm>
              <a:off x="1511300" y="1825625"/>
              <a:ext cx="60325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8" name="Freeform 240"/>
            <p:cNvSpPr>
              <a:spLocks/>
            </p:cNvSpPr>
            <p:nvPr/>
          </p:nvSpPr>
          <p:spPr bwMode="auto">
            <a:xfrm>
              <a:off x="1547813" y="1825625"/>
              <a:ext cx="23812" cy="109538"/>
            </a:xfrm>
            <a:custGeom>
              <a:avLst/>
              <a:gdLst>
                <a:gd name="T0" fmla="*/ 2147483647 w 15"/>
                <a:gd name="T1" fmla="*/ 0 h 69"/>
                <a:gd name="T2" fmla="*/ 2147483647 w 15"/>
                <a:gd name="T3" fmla="*/ 2147483647 h 69"/>
                <a:gd name="T4" fmla="*/ 2147483647 w 15"/>
                <a:gd name="T5" fmla="*/ 2147483647 h 69"/>
                <a:gd name="T6" fmla="*/ 2147483647 w 15"/>
                <a:gd name="T7" fmla="*/ 2147483647 h 69"/>
                <a:gd name="T8" fmla="*/ 2147483647 w 15"/>
                <a:gd name="T9" fmla="*/ 2147483647 h 69"/>
                <a:gd name="T10" fmla="*/ 0 w 15"/>
                <a:gd name="T11" fmla="*/ 2147483647 h 69"/>
                <a:gd name="T12" fmla="*/ 0 w 15"/>
                <a:gd name="T13" fmla="*/ 2147483647 h 69"/>
                <a:gd name="T14" fmla="*/ 0 w 15"/>
                <a:gd name="T15" fmla="*/ 2147483647 h 69"/>
                <a:gd name="T16" fmla="*/ 2147483647 w 15"/>
                <a:gd name="T17" fmla="*/ 2147483647 h 69"/>
                <a:gd name="T18" fmla="*/ 2147483647 w 15"/>
                <a:gd name="T19" fmla="*/ 2147483647 h 69"/>
                <a:gd name="T20" fmla="*/ 2147483647 w 15"/>
                <a:gd name="T21" fmla="*/ 2147483647 h 69"/>
                <a:gd name="T22" fmla="*/ 2147483647 w 15"/>
                <a:gd name="T23" fmla="*/ 0 h 69"/>
                <a:gd name="T24" fmla="*/ 2147483647 w 15"/>
                <a:gd name="T25" fmla="*/ 0 h 6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" h="69">
                  <a:moveTo>
                    <a:pt x="15" y="0"/>
                  </a:moveTo>
                  <a:lnTo>
                    <a:pt x="15" y="54"/>
                  </a:lnTo>
                  <a:lnTo>
                    <a:pt x="15" y="61"/>
                  </a:lnTo>
                  <a:lnTo>
                    <a:pt x="7" y="69"/>
                  </a:lnTo>
                  <a:lnTo>
                    <a:pt x="0" y="61"/>
                  </a:lnTo>
                  <a:lnTo>
                    <a:pt x="7" y="54"/>
                  </a:lnTo>
                  <a:lnTo>
                    <a:pt x="15" y="61"/>
                  </a:lnTo>
                  <a:lnTo>
                    <a:pt x="7" y="54"/>
                  </a:lnTo>
                  <a:lnTo>
                    <a:pt x="7" y="0"/>
                  </a:lnTo>
                  <a:lnTo>
                    <a:pt x="15" y="0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9" name="Rectangle 241"/>
            <p:cNvSpPr>
              <a:spLocks noChangeArrowheads="1"/>
            </p:cNvSpPr>
            <p:nvPr/>
          </p:nvSpPr>
          <p:spPr bwMode="auto">
            <a:xfrm>
              <a:off x="1547813" y="1922463"/>
              <a:ext cx="11112" cy="8572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0" name="Rectangle 242"/>
            <p:cNvSpPr>
              <a:spLocks noChangeArrowheads="1"/>
            </p:cNvSpPr>
            <p:nvPr/>
          </p:nvSpPr>
          <p:spPr bwMode="auto">
            <a:xfrm>
              <a:off x="1535113" y="1995488"/>
              <a:ext cx="12700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1" name="Freeform 243"/>
            <p:cNvSpPr>
              <a:spLocks/>
            </p:cNvSpPr>
            <p:nvPr/>
          </p:nvSpPr>
          <p:spPr bwMode="auto">
            <a:xfrm>
              <a:off x="1522413" y="1911350"/>
              <a:ext cx="25400" cy="84138"/>
            </a:xfrm>
            <a:custGeom>
              <a:avLst/>
              <a:gdLst>
                <a:gd name="T0" fmla="*/ 2147483647 w 16"/>
                <a:gd name="T1" fmla="*/ 2147483647 h 53"/>
                <a:gd name="T2" fmla="*/ 2147483647 w 16"/>
                <a:gd name="T3" fmla="*/ 2147483647 h 53"/>
                <a:gd name="T4" fmla="*/ 2147483647 w 16"/>
                <a:gd name="T5" fmla="*/ 2147483647 h 53"/>
                <a:gd name="T6" fmla="*/ 2147483647 w 16"/>
                <a:gd name="T7" fmla="*/ 2147483647 h 53"/>
                <a:gd name="T8" fmla="*/ 0 w 16"/>
                <a:gd name="T9" fmla="*/ 2147483647 h 53"/>
                <a:gd name="T10" fmla="*/ 0 w 16"/>
                <a:gd name="T11" fmla="*/ 2147483647 h 53"/>
                <a:gd name="T12" fmla="*/ 0 w 16"/>
                <a:gd name="T13" fmla="*/ 0 h 53"/>
                <a:gd name="T14" fmla="*/ 2147483647 w 16"/>
                <a:gd name="T15" fmla="*/ 0 h 53"/>
                <a:gd name="T16" fmla="*/ 2147483647 w 16"/>
                <a:gd name="T17" fmla="*/ 2147483647 h 53"/>
                <a:gd name="T18" fmla="*/ 2147483647 w 16"/>
                <a:gd name="T19" fmla="*/ 2147483647 h 53"/>
                <a:gd name="T20" fmla="*/ 2147483647 w 16"/>
                <a:gd name="T21" fmla="*/ 2147483647 h 53"/>
                <a:gd name="T22" fmla="*/ 2147483647 w 16"/>
                <a:gd name="T23" fmla="*/ 2147483647 h 53"/>
                <a:gd name="T24" fmla="*/ 2147483647 w 16"/>
                <a:gd name="T25" fmla="*/ 2147483647 h 5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" h="53">
                  <a:moveTo>
                    <a:pt x="8" y="53"/>
                  </a:moveTo>
                  <a:lnTo>
                    <a:pt x="8" y="7"/>
                  </a:lnTo>
                  <a:lnTo>
                    <a:pt x="16" y="7"/>
                  </a:lnTo>
                  <a:lnTo>
                    <a:pt x="8" y="15"/>
                  </a:lnTo>
                  <a:lnTo>
                    <a:pt x="0" y="7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7"/>
                  </a:lnTo>
                  <a:lnTo>
                    <a:pt x="16" y="53"/>
                  </a:lnTo>
                  <a:lnTo>
                    <a:pt x="8" y="53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2" name="Rectangle 244"/>
            <p:cNvSpPr>
              <a:spLocks noChangeArrowheads="1"/>
            </p:cNvSpPr>
            <p:nvPr/>
          </p:nvSpPr>
          <p:spPr bwMode="auto">
            <a:xfrm>
              <a:off x="1522413" y="1825625"/>
              <a:ext cx="12700" cy="8572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" name="Freeform 245"/>
            <p:cNvSpPr>
              <a:spLocks/>
            </p:cNvSpPr>
            <p:nvPr/>
          </p:nvSpPr>
          <p:spPr bwMode="auto">
            <a:xfrm>
              <a:off x="1511300" y="1825625"/>
              <a:ext cx="11113" cy="12700"/>
            </a:xfrm>
            <a:custGeom>
              <a:avLst/>
              <a:gdLst>
                <a:gd name="T0" fmla="*/ 2147483647 w 7"/>
                <a:gd name="T1" fmla="*/ 2147483647 h 8"/>
                <a:gd name="T2" fmla="*/ 0 w 7"/>
                <a:gd name="T3" fmla="*/ 2147483647 h 8"/>
                <a:gd name="T4" fmla="*/ 0 w 7"/>
                <a:gd name="T5" fmla="*/ 0 h 8"/>
                <a:gd name="T6" fmla="*/ 0 w 7"/>
                <a:gd name="T7" fmla="*/ 2147483647 h 8"/>
                <a:gd name="T8" fmla="*/ 0 w 7"/>
                <a:gd name="T9" fmla="*/ 0 h 8"/>
                <a:gd name="T10" fmla="*/ 2147483647 w 7"/>
                <a:gd name="T11" fmla="*/ 0 h 8"/>
                <a:gd name="T12" fmla="*/ 2147483647 w 7"/>
                <a:gd name="T13" fmla="*/ 2147483647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" name="Freeform 246"/>
            <p:cNvSpPr>
              <a:spLocks/>
            </p:cNvSpPr>
            <p:nvPr/>
          </p:nvSpPr>
          <p:spPr bwMode="auto">
            <a:xfrm>
              <a:off x="2287588" y="2081213"/>
              <a:ext cx="49212" cy="180975"/>
            </a:xfrm>
            <a:custGeom>
              <a:avLst/>
              <a:gdLst>
                <a:gd name="T0" fmla="*/ 0 w 31"/>
                <a:gd name="T1" fmla="*/ 0 h 114"/>
                <a:gd name="T2" fmla="*/ 2147483647 w 31"/>
                <a:gd name="T3" fmla="*/ 0 h 114"/>
                <a:gd name="T4" fmla="*/ 2147483647 w 31"/>
                <a:gd name="T5" fmla="*/ 2147483647 h 114"/>
                <a:gd name="T6" fmla="*/ 2147483647 w 31"/>
                <a:gd name="T7" fmla="*/ 2147483647 h 114"/>
                <a:gd name="T8" fmla="*/ 2147483647 w 31"/>
                <a:gd name="T9" fmla="*/ 2147483647 h 114"/>
                <a:gd name="T10" fmla="*/ 2147483647 w 31"/>
                <a:gd name="T11" fmla="*/ 2147483647 h 114"/>
                <a:gd name="T12" fmla="*/ 2147483647 w 31"/>
                <a:gd name="T13" fmla="*/ 2147483647 h 114"/>
                <a:gd name="T14" fmla="*/ 2147483647 w 31"/>
                <a:gd name="T15" fmla="*/ 2147483647 h 114"/>
                <a:gd name="T16" fmla="*/ 2147483647 w 31"/>
                <a:gd name="T17" fmla="*/ 0 h 114"/>
                <a:gd name="T18" fmla="*/ 0 w 31"/>
                <a:gd name="T19" fmla="*/ 0 h 1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1" h="114">
                  <a:moveTo>
                    <a:pt x="0" y="0"/>
                  </a:moveTo>
                  <a:lnTo>
                    <a:pt x="31" y="0"/>
                  </a:lnTo>
                  <a:lnTo>
                    <a:pt x="31" y="53"/>
                  </a:lnTo>
                  <a:lnTo>
                    <a:pt x="23" y="61"/>
                  </a:lnTo>
                  <a:lnTo>
                    <a:pt x="23" y="114"/>
                  </a:lnTo>
                  <a:lnTo>
                    <a:pt x="16" y="107"/>
                  </a:lnTo>
                  <a:lnTo>
                    <a:pt x="16" y="61"/>
                  </a:lnTo>
                  <a:lnTo>
                    <a:pt x="8" y="53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8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5" name="Rectangle 247"/>
            <p:cNvSpPr>
              <a:spLocks noChangeArrowheads="1"/>
            </p:cNvSpPr>
            <p:nvPr/>
          </p:nvSpPr>
          <p:spPr bwMode="auto">
            <a:xfrm>
              <a:off x="2287588" y="2081213"/>
              <a:ext cx="61912" cy="1111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6" name="Freeform 248"/>
            <p:cNvSpPr>
              <a:spLocks/>
            </p:cNvSpPr>
            <p:nvPr/>
          </p:nvSpPr>
          <p:spPr bwMode="auto">
            <a:xfrm>
              <a:off x="2300288" y="2081213"/>
              <a:ext cx="49212" cy="206375"/>
            </a:xfrm>
            <a:custGeom>
              <a:avLst/>
              <a:gdLst>
                <a:gd name="T0" fmla="*/ 2147483647 w 31"/>
                <a:gd name="T1" fmla="*/ 0 h 130"/>
                <a:gd name="T2" fmla="*/ 2147483647 w 31"/>
                <a:gd name="T3" fmla="*/ 2147483647 h 130"/>
                <a:gd name="T4" fmla="*/ 2147483647 w 31"/>
                <a:gd name="T5" fmla="*/ 2147483647 h 130"/>
                <a:gd name="T6" fmla="*/ 2147483647 w 31"/>
                <a:gd name="T7" fmla="*/ 2147483647 h 130"/>
                <a:gd name="T8" fmla="*/ 2147483647 w 31"/>
                <a:gd name="T9" fmla="*/ 2147483647 h 130"/>
                <a:gd name="T10" fmla="*/ 2147483647 w 31"/>
                <a:gd name="T11" fmla="*/ 2147483647 h 130"/>
                <a:gd name="T12" fmla="*/ 2147483647 w 31"/>
                <a:gd name="T13" fmla="*/ 2147483647 h 130"/>
                <a:gd name="T14" fmla="*/ 2147483647 w 31"/>
                <a:gd name="T15" fmla="*/ 2147483647 h 130"/>
                <a:gd name="T16" fmla="*/ 2147483647 w 31"/>
                <a:gd name="T17" fmla="*/ 2147483647 h 130"/>
                <a:gd name="T18" fmla="*/ 2147483647 w 31"/>
                <a:gd name="T19" fmla="*/ 2147483647 h 130"/>
                <a:gd name="T20" fmla="*/ 2147483647 w 31"/>
                <a:gd name="T21" fmla="*/ 2147483647 h 130"/>
                <a:gd name="T22" fmla="*/ 2147483647 w 31"/>
                <a:gd name="T23" fmla="*/ 2147483647 h 130"/>
                <a:gd name="T24" fmla="*/ 2147483647 w 31"/>
                <a:gd name="T25" fmla="*/ 2147483647 h 130"/>
                <a:gd name="T26" fmla="*/ 2147483647 w 31"/>
                <a:gd name="T27" fmla="*/ 2147483647 h 130"/>
                <a:gd name="T28" fmla="*/ 2147483647 w 31"/>
                <a:gd name="T29" fmla="*/ 2147483647 h 130"/>
                <a:gd name="T30" fmla="*/ 2147483647 w 31"/>
                <a:gd name="T31" fmla="*/ 2147483647 h 130"/>
                <a:gd name="T32" fmla="*/ 0 w 31"/>
                <a:gd name="T33" fmla="*/ 2147483647 h 130"/>
                <a:gd name="T34" fmla="*/ 0 w 31"/>
                <a:gd name="T35" fmla="*/ 2147483647 h 130"/>
                <a:gd name="T36" fmla="*/ 0 w 31"/>
                <a:gd name="T37" fmla="*/ 2147483647 h 130"/>
                <a:gd name="T38" fmla="*/ 2147483647 w 31"/>
                <a:gd name="T39" fmla="*/ 2147483647 h 130"/>
                <a:gd name="T40" fmla="*/ 2147483647 w 31"/>
                <a:gd name="T41" fmla="*/ 2147483647 h 130"/>
                <a:gd name="T42" fmla="*/ 2147483647 w 31"/>
                <a:gd name="T43" fmla="*/ 2147483647 h 130"/>
                <a:gd name="T44" fmla="*/ 2147483647 w 31"/>
                <a:gd name="T45" fmla="*/ 2147483647 h 130"/>
                <a:gd name="T46" fmla="*/ 2147483647 w 31"/>
                <a:gd name="T47" fmla="*/ 2147483647 h 130"/>
                <a:gd name="T48" fmla="*/ 2147483647 w 31"/>
                <a:gd name="T49" fmla="*/ 2147483647 h 130"/>
                <a:gd name="T50" fmla="*/ 2147483647 w 31"/>
                <a:gd name="T51" fmla="*/ 2147483647 h 130"/>
                <a:gd name="T52" fmla="*/ 2147483647 w 31"/>
                <a:gd name="T53" fmla="*/ 2147483647 h 130"/>
                <a:gd name="T54" fmla="*/ 2147483647 w 31"/>
                <a:gd name="T55" fmla="*/ 2147483647 h 130"/>
                <a:gd name="T56" fmla="*/ 2147483647 w 31"/>
                <a:gd name="T57" fmla="*/ 2147483647 h 130"/>
                <a:gd name="T58" fmla="*/ 2147483647 w 31"/>
                <a:gd name="T59" fmla="*/ 2147483647 h 130"/>
                <a:gd name="T60" fmla="*/ 2147483647 w 31"/>
                <a:gd name="T61" fmla="*/ 2147483647 h 130"/>
                <a:gd name="T62" fmla="*/ 2147483647 w 31"/>
                <a:gd name="T63" fmla="*/ 2147483647 h 130"/>
                <a:gd name="T64" fmla="*/ 2147483647 w 31"/>
                <a:gd name="T65" fmla="*/ 2147483647 h 130"/>
                <a:gd name="T66" fmla="*/ 2147483647 w 31"/>
                <a:gd name="T67" fmla="*/ 2147483647 h 130"/>
                <a:gd name="T68" fmla="*/ 2147483647 w 31"/>
                <a:gd name="T69" fmla="*/ 2147483647 h 130"/>
                <a:gd name="T70" fmla="*/ 2147483647 w 31"/>
                <a:gd name="T71" fmla="*/ 0 h 130"/>
                <a:gd name="T72" fmla="*/ 2147483647 w 31"/>
                <a:gd name="T73" fmla="*/ 0 h 13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1" h="130">
                  <a:moveTo>
                    <a:pt x="31" y="0"/>
                  </a:moveTo>
                  <a:lnTo>
                    <a:pt x="31" y="53"/>
                  </a:lnTo>
                  <a:lnTo>
                    <a:pt x="31" y="61"/>
                  </a:lnTo>
                  <a:lnTo>
                    <a:pt x="23" y="68"/>
                  </a:lnTo>
                  <a:lnTo>
                    <a:pt x="15" y="61"/>
                  </a:lnTo>
                  <a:lnTo>
                    <a:pt x="23" y="61"/>
                  </a:lnTo>
                  <a:lnTo>
                    <a:pt x="23" y="114"/>
                  </a:lnTo>
                  <a:lnTo>
                    <a:pt x="23" y="130"/>
                  </a:lnTo>
                  <a:lnTo>
                    <a:pt x="15" y="122"/>
                  </a:lnTo>
                  <a:lnTo>
                    <a:pt x="8" y="114"/>
                  </a:lnTo>
                  <a:lnTo>
                    <a:pt x="8" y="107"/>
                  </a:lnTo>
                  <a:lnTo>
                    <a:pt x="8" y="61"/>
                  </a:lnTo>
                  <a:lnTo>
                    <a:pt x="15" y="61"/>
                  </a:lnTo>
                  <a:lnTo>
                    <a:pt x="8" y="68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8" y="53"/>
                  </a:lnTo>
                  <a:lnTo>
                    <a:pt x="15" y="61"/>
                  </a:lnTo>
                  <a:lnTo>
                    <a:pt x="15" y="107"/>
                  </a:lnTo>
                  <a:lnTo>
                    <a:pt x="8" y="107"/>
                  </a:lnTo>
                  <a:lnTo>
                    <a:pt x="15" y="107"/>
                  </a:lnTo>
                  <a:lnTo>
                    <a:pt x="23" y="114"/>
                  </a:lnTo>
                  <a:lnTo>
                    <a:pt x="15" y="122"/>
                  </a:lnTo>
                  <a:lnTo>
                    <a:pt x="15" y="114"/>
                  </a:lnTo>
                  <a:lnTo>
                    <a:pt x="15" y="61"/>
                  </a:lnTo>
                  <a:lnTo>
                    <a:pt x="23" y="53"/>
                  </a:lnTo>
                  <a:lnTo>
                    <a:pt x="31" y="61"/>
                  </a:lnTo>
                  <a:lnTo>
                    <a:pt x="23" y="53"/>
                  </a:lnTo>
                  <a:lnTo>
                    <a:pt x="23" y="0"/>
                  </a:lnTo>
                  <a:lnTo>
                    <a:pt x="31" y="0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7" name="Rectangle 249"/>
            <p:cNvSpPr>
              <a:spLocks noChangeArrowheads="1"/>
            </p:cNvSpPr>
            <p:nvPr/>
          </p:nvSpPr>
          <p:spPr bwMode="auto">
            <a:xfrm>
              <a:off x="2300288" y="2081213"/>
              <a:ext cx="12700" cy="8413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8" name="Freeform 250"/>
            <p:cNvSpPr>
              <a:spLocks/>
            </p:cNvSpPr>
            <p:nvPr/>
          </p:nvSpPr>
          <p:spPr bwMode="auto">
            <a:xfrm>
              <a:off x="2287588" y="2081213"/>
              <a:ext cx="12700" cy="11112"/>
            </a:xfrm>
            <a:custGeom>
              <a:avLst/>
              <a:gdLst>
                <a:gd name="T0" fmla="*/ 2147483647 w 8"/>
                <a:gd name="T1" fmla="*/ 2147483647 h 7"/>
                <a:gd name="T2" fmla="*/ 0 w 8"/>
                <a:gd name="T3" fmla="*/ 2147483647 h 7"/>
                <a:gd name="T4" fmla="*/ 0 w 8"/>
                <a:gd name="T5" fmla="*/ 0 h 7"/>
                <a:gd name="T6" fmla="*/ 0 w 8"/>
                <a:gd name="T7" fmla="*/ 2147483647 h 7"/>
                <a:gd name="T8" fmla="*/ 0 w 8"/>
                <a:gd name="T9" fmla="*/ 0 h 7"/>
                <a:gd name="T10" fmla="*/ 2147483647 w 8"/>
                <a:gd name="T11" fmla="*/ 0 h 7"/>
                <a:gd name="T12" fmla="*/ 2147483647 w 8"/>
                <a:gd name="T13" fmla="*/ 2147483647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7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9" name="Freeform 251"/>
            <p:cNvSpPr>
              <a:spLocks/>
            </p:cNvSpPr>
            <p:nvPr/>
          </p:nvSpPr>
          <p:spPr bwMode="auto">
            <a:xfrm>
              <a:off x="1511300" y="1558925"/>
              <a:ext cx="1250950" cy="436563"/>
            </a:xfrm>
            <a:custGeom>
              <a:avLst/>
              <a:gdLst>
                <a:gd name="T0" fmla="*/ 0 w 788"/>
                <a:gd name="T1" fmla="*/ 2147483647 h 275"/>
                <a:gd name="T2" fmla="*/ 2147483647 w 788"/>
                <a:gd name="T3" fmla="*/ 0 h 275"/>
                <a:gd name="T4" fmla="*/ 2147483647 w 788"/>
                <a:gd name="T5" fmla="*/ 2147483647 h 275"/>
                <a:gd name="T6" fmla="*/ 2147483647 w 788"/>
                <a:gd name="T7" fmla="*/ 2147483647 h 275"/>
                <a:gd name="T8" fmla="*/ 0 w 788"/>
                <a:gd name="T9" fmla="*/ 2147483647 h 2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8" h="275">
                  <a:moveTo>
                    <a:pt x="0" y="99"/>
                  </a:moveTo>
                  <a:lnTo>
                    <a:pt x="290" y="0"/>
                  </a:lnTo>
                  <a:lnTo>
                    <a:pt x="788" y="153"/>
                  </a:lnTo>
                  <a:lnTo>
                    <a:pt x="512" y="275"/>
                  </a:lnTo>
                  <a:lnTo>
                    <a:pt x="0" y="99"/>
                  </a:lnTo>
                  <a:close/>
                </a:path>
              </a:pathLst>
            </a:custGeom>
            <a:blipFill dpi="0" rotWithShape="0">
              <a:blip r:embed="rId5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" name="Freeform 252"/>
            <p:cNvSpPr>
              <a:spLocks/>
            </p:cNvSpPr>
            <p:nvPr/>
          </p:nvSpPr>
          <p:spPr bwMode="auto">
            <a:xfrm>
              <a:off x="1511300" y="1558925"/>
              <a:ext cx="1274763" cy="449263"/>
            </a:xfrm>
            <a:custGeom>
              <a:avLst/>
              <a:gdLst>
                <a:gd name="T0" fmla="*/ 0 w 803"/>
                <a:gd name="T1" fmla="*/ 2147483647 h 283"/>
                <a:gd name="T2" fmla="*/ 2147483647 w 803"/>
                <a:gd name="T3" fmla="*/ 0 h 283"/>
                <a:gd name="T4" fmla="*/ 2147483647 w 803"/>
                <a:gd name="T5" fmla="*/ 0 h 283"/>
                <a:gd name="T6" fmla="*/ 2147483647 w 803"/>
                <a:gd name="T7" fmla="*/ 0 h 283"/>
                <a:gd name="T8" fmla="*/ 2147483647 w 803"/>
                <a:gd name="T9" fmla="*/ 2147483647 h 283"/>
                <a:gd name="T10" fmla="*/ 2147483647 w 803"/>
                <a:gd name="T11" fmla="*/ 2147483647 h 283"/>
                <a:gd name="T12" fmla="*/ 2147483647 w 803"/>
                <a:gd name="T13" fmla="*/ 2147483647 h 283"/>
                <a:gd name="T14" fmla="*/ 2147483647 w 803"/>
                <a:gd name="T15" fmla="*/ 2147483647 h 283"/>
                <a:gd name="T16" fmla="*/ 2147483647 w 803"/>
                <a:gd name="T17" fmla="*/ 2147483647 h 283"/>
                <a:gd name="T18" fmla="*/ 2147483647 w 803"/>
                <a:gd name="T19" fmla="*/ 2147483647 h 283"/>
                <a:gd name="T20" fmla="*/ 2147483647 w 803"/>
                <a:gd name="T21" fmla="*/ 2147483647 h 283"/>
                <a:gd name="T22" fmla="*/ 2147483647 w 803"/>
                <a:gd name="T23" fmla="*/ 2147483647 h 283"/>
                <a:gd name="T24" fmla="*/ 2147483647 w 803"/>
                <a:gd name="T25" fmla="*/ 2147483647 h 283"/>
                <a:gd name="T26" fmla="*/ 2147483647 w 803"/>
                <a:gd name="T27" fmla="*/ 2147483647 h 283"/>
                <a:gd name="T28" fmla="*/ 2147483647 w 803"/>
                <a:gd name="T29" fmla="*/ 2147483647 h 283"/>
                <a:gd name="T30" fmla="*/ 2147483647 w 803"/>
                <a:gd name="T31" fmla="*/ 0 h 283"/>
                <a:gd name="T32" fmla="*/ 2147483647 w 803"/>
                <a:gd name="T33" fmla="*/ 2147483647 h 283"/>
                <a:gd name="T34" fmla="*/ 0 w 803"/>
                <a:gd name="T35" fmla="*/ 2147483647 h 283"/>
                <a:gd name="T36" fmla="*/ 0 w 803"/>
                <a:gd name="T37" fmla="*/ 2147483647 h 28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03" h="283">
                  <a:moveTo>
                    <a:pt x="0" y="99"/>
                  </a:moveTo>
                  <a:lnTo>
                    <a:pt x="290" y="0"/>
                  </a:lnTo>
                  <a:lnTo>
                    <a:pt x="788" y="153"/>
                  </a:lnTo>
                  <a:lnTo>
                    <a:pt x="803" y="153"/>
                  </a:lnTo>
                  <a:lnTo>
                    <a:pt x="788" y="161"/>
                  </a:lnTo>
                  <a:lnTo>
                    <a:pt x="512" y="283"/>
                  </a:lnTo>
                  <a:lnTo>
                    <a:pt x="512" y="275"/>
                  </a:lnTo>
                  <a:lnTo>
                    <a:pt x="788" y="153"/>
                  </a:lnTo>
                  <a:lnTo>
                    <a:pt x="788" y="161"/>
                  </a:lnTo>
                  <a:lnTo>
                    <a:pt x="290" y="8"/>
                  </a:lnTo>
                  <a:lnTo>
                    <a:pt x="290" y="0"/>
                  </a:lnTo>
                  <a:lnTo>
                    <a:pt x="290" y="8"/>
                  </a:lnTo>
                  <a:lnTo>
                    <a:pt x="0" y="107"/>
                  </a:lnTo>
                  <a:lnTo>
                    <a:pt x="0" y="99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1" name="Freeform 253"/>
            <p:cNvSpPr>
              <a:spLocks/>
            </p:cNvSpPr>
            <p:nvPr/>
          </p:nvSpPr>
          <p:spPr bwMode="auto">
            <a:xfrm>
              <a:off x="1511300" y="1716088"/>
              <a:ext cx="812800" cy="292100"/>
            </a:xfrm>
            <a:custGeom>
              <a:avLst/>
              <a:gdLst>
                <a:gd name="T0" fmla="*/ 2147483647 w 512"/>
                <a:gd name="T1" fmla="*/ 2147483647 h 184"/>
                <a:gd name="T2" fmla="*/ 0 w 512"/>
                <a:gd name="T3" fmla="*/ 2147483647 h 184"/>
                <a:gd name="T4" fmla="*/ 0 w 512"/>
                <a:gd name="T5" fmla="*/ 0 h 184"/>
                <a:gd name="T6" fmla="*/ 0 w 512"/>
                <a:gd name="T7" fmla="*/ 0 h 184"/>
                <a:gd name="T8" fmla="*/ 0 w 512"/>
                <a:gd name="T9" fmla="*/ 0 h 184"/>
                <a:gd name="T10" fmla="*/ 2147483647 w 512"/>
                <a:gd name="T11" fmla="*/ 2147483647 h 184"/>
                <a:gd name="T12" fmla="*/ 2147483647 w 512"/>
                <a:gd name="T13" fmla="*/ 2147483647 h 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2" h="184">
                  <a:moveTo>
                    <a:pt x="512" y="184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512" y="176"/>
                  </a:lnTo>
                  <a:lnTo>
                    <a:pt x="512" y="184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2" name="Freeform 254"/>
            <p:cNvSpPr>
              <a:spLocks/>
            </p:cNvSpPr>
            <p:nvPr/>
          </p:nvSpPr>
          <p:spPr bwMode="auto">
            <a:xfrm>
              <a:off x="2336800" y="1801813"/>
              <a:ext cx="412750" cy="303212"/>
            </a:xfrm>
            <a:custGeom>
              <a:avLst/>
              <a:gdLst>
                <a:gd name="T0" fmla="*/ 2147483647 w 260"/>
                <a:gd name="T1" fmla="*/ 0 h 191"/>
                <a:gd name="T2" fmla="*/ 2147483647 w 260"/>
                <a:gd name="T3" fmla="*/ 2147483647 h 191"/>
                <a:gd name="T4" fmla="*/ 0 w 260"/>
                <a:gd name="T5" fmla="*/ 2147483647 h 191"/>
                <a:gd name="T6" fmla="*/ 0 w 260"/>
                <a:gd name="T7" fmla="*/ 2147483647 h 191"/>
                <a:gd name="T8" fmla="*/ 2147483647 w 260"/>
                <a:gd name="T9" fmla="*/ 0 h 1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191">
                  <a:moveTo>
                    <a:pt x="260" y="0"/>
                  </a:moveTo>
                  <a:lnTo>
                    <a:pt x="260" y="69"/>
                  </a:lnTo>
                  <a:lnTo>
                    <a:pt x="0" y="191"/>
                  </a:lnTo>
                  <a:lnTo>
                    <a:pt x="0" y="122"/>
                  </a:lnTo>
                  <a:lnTo>
                    <a:pt x="260" y="0"/>
                  </a:lnTo>
                  <a:close/>
                </a:path>
              </a:pathLst>
            </a:custGeom>
            <a:blipFill dpi="0" rotWithShape="0">
              <a:blip r:embed="rId7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3" name="Freeform 255"/>
            <p:cNvSpPr>
              <a:spLocks/>
            </p:cNvSpPr>
            <p:nvPr/>
          </p:nvSpPr>
          <p:spPr bwMode="auto">
            <a:xfrm>
              <a:off x="2336800" y="1801813"/>
              <a:ext cx="425450" cy="315912"/>
            </a:xfrm>
            <a:custGeom>
              <a:avLst/>
              <a:gdLst>
                <a:gd name="T0" fmla="*/ 2147483647 w 268"/>
                <a:gd name="T1" fmla="*/ 0 h 199"/>
                <a:gd name="T2" fmla="*/ 2147483647 w 268"/>
                <a:gd name="T3" fmla="*/ 2147483647 h 199"/>
                <a:gd name="T4" fmla="*/ 2147483647 w 268"/>
                <a:gd name="T5" fmla="*/ 2147483647 h 199"/>
                <a:gd name="T6" fmla="*/ 2147483647 w 268"/>
                <a:gd name="T7" fmla="*/ 2147483647 h 199"/>
                <a:gd name="T8" fmla="*/ 0 w 268"/>
                <a:gd name="T9" fmla="*/ 2147483647 h 199"/>
                <a:gd name="T10" fmla="*/ 0 w 268"/>
                <a:gd name="T11" fmla="*/ 2147483647 h 199"/>
                <a:gd name="T12" fmla="*/ 0 w 268"/>
                <a:gd name="T13" fmla="*/ 2147483647 h 199"/>
                <a:gd name="T14" fmla="*/ 0 w 268"/>
                <a:gd name="T15" fmla="*/ 2147483647 h 199"/>
                <a:gd name="T16" fmla="*/ 0 w 268"/>
                <a:gd name="T17" fmla="*/ 2147483647 h 199"/>
                <a:gd name="T18" fmla="*/ 0 w 268"/>
                <a:gd name="T19" fmla="*/ 2147483647 h 199"/>
                <a:gd name="T20" fmla="*/ 2147483647 w 268"/>
                <a:gd name="T21" fmla="*/ 2147483647 h 199"/>
                <a:gd name="T22" fmla="*/ 2147483647 w 268"/>
                <a:gd name="T23" fmla="*/ 2147483647 h 199"/>
                <a:gd name="T24" fmla="*/ 0 w 268"/>
                <a:gd name="T25" fmla="*/ 2147483647 h 199"/>
                <a:gd name="T26" fmla="*/ 0 w 268"/>
                <a:gd name="T27" fmla="*/ 2147483647 h 199"/>
                <a:gd name="T28" fmla="*/ 2147483647 w 268"/>
                <a:gd name="T29" fmla="*/ 2147483647 h 199"/>
                <a:gd name="T30" fmla="*/ 2147483647 w 268"/>
                <a:gd name="T31" fmla="*/ 2147483647 h 199"/>
                <a:gd name="T32" fmla="*/ 2147483647 w 268"/>
                <a:gd name="T33" fmla="*/ 2147483647 h 199"/>
                <a:gd name="T34" fmla="*/ 2147483647 w 268"/>
                <a:gd name="T35" fmla="*/ 0 h 199"/>
                <a:gd name="T36" fmla="*/ 2147483647 w 268"/>
                <a:gd name="T37" fmla="*/ 0 h 19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68" h="199">
                  <a:moveTo>
                    <a:pt x="268" y="0"/>
                  </a:moveTo>
                  <a:lnTo>
                    <a:pt x="268" y="69"/>
                  </a:lnTo>
                  <a:lnTo>
                    <a:pt x="268" y="76"/>
                  </a:lnTo>
                  <a:lnTo>
                    <a:pt x="260" y="76"/>
                  </a:lnTo>
                  <a:lnTo>
                    <a:pt x="0" y="199"/>
                  </a:lnTo>
                  <a:lnTo>
                    <a:pt x="0" y="191"/>
                  </a:lnTo>
                  <a:lnTo>
                    <a:pt x="0" y="122"/>
                  </a:lnTo>
                  <a:lnTo>
                    <a:pt x="8" y="122"/>
                  </a:lnTo>
                  <a:lnTo>
                    <a:pt x="8" y="191"/>
                  </a:lnTo>
                  <a:lnTo>
                    <a:pt x="0" y="191"/>
                  </a:lnTo>
                  <a:lnTo>
                    <a:pt x="260" y="69"/>
                  </a:lnTo>
                  <a:lnTo>
                    <a:pt x="260" y="76"/>
                  </a:lnTo>
                  <a:lnTo>
                    <a:pt x="260" y="69"/>
                  </a:lnTo>
                  <a:lnTo>
                    <a:pt x="260" y="0"/>
                  </a:lnTo>
                  <a:lnTo>
                    <a:pt x="268" y="0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4" name="Freeform 256"/>
            <p:cNvSpPr>
              <a:spLocks/>
            </p:cNvSpPr>
            <p:nvPr/>
          </p:nvSpPr>
          <p:spPr bwMode="auto">
            <a:xfrm>
              <a:off x="2336800" y="1801813"/>
              <a:ext cx="425450" cy="206375"/>
            </a:xfrm>
            <a:custGeom>
              <a:avLst/>
              <a:gdLst>
                <a:gd name="T0" fmla="*/ 0 w 268"/>
                <a:gd name="T1" fmla="*/ 2147483647 h 130"/>
                <a:gd name="T2" fmla="*/ 2147483647 w 268"/>
                <a:gd name="T3" fmla="*/ 0 h 130"/>
                <a:gd name="T4" fmla="*/ 2147483647 w 268"/>
                <a:gd name="T5" fmla="*/ 0 h 130"/>
                <a:gd name="T6" fmla="*/ 2147483647 w 268"/>
                <a:gd name="T7" fmla="*/ 0 h 130"/>
                <a:gd name="T8" fmla="*/ 2147483647 w 268"/>
                <a:gd name="T9" fmla="*/ 2147483647 h 130"/>
                <a:gd name="T10" fmla="*/ 0 w 268"/>
                <a:gd name="T11" fmla="*/ 2147483647 h 130"/>
                <a:gd name="T12" fmla="*/ 0 w 268"/>
                <a:gd name="T13" fmla="*/ 2147483647 h 1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8" h="130">
                  <a:moveTo>
                    <a:pt x="0" y="122"/>
                  </a:moveTo>
                  <a:lnTo>
                    <a:pt x="260" y="0"/>
                  </a:lnTo>
                  <a:lnTo>
                    <a:pt x="268" y="0"/>
                  </a:lnTo>
                  <a:lnTo>
                    <a:pt x="260" y="8"/>
                  </a:lnTo>
                  <a:lnTo>
                    <a:pt x="0" y="130"/>
                  </a:lnTo>
                  <a:lnTo>
                    <a:pt x="0" y="122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5" name="Freeform 257"/>
            <p:cNvSpPr>
              <a:spLocks/>
            </p:cNvSpPr>
            <p:nvPr/>
          </p:nvSpPr>
          <p:spPr bwMode="auto">
            <a:xfrm>
              <a:off x="1522413" y="1716088"/>
              <a:ext cx="814387" cy="388937"/>
            </a:xfrm>
            <a:custGeom>
              <a:avLst/>
              <a:gdLst>
                <a:gd name="T0" fmla="*/ 0 w 513"/>
                <a:gd name="T1" fmla="*/ 0 h 245"/>
                <a:gd name="T2" fmla="*/ 2147483647 w 513"/>
                <a:gd name="T3" fmla="*/ 2147483647 h 245"/>
                <a:gd name="T4" fmla="*/ 2147483647 w 513"/>
                <a:gd name="T5" fmla="*/ 2147483647 h 245"/>
                <a:gd name="T6" fmla="*/ 0 w 513"/>
                <a:gd name="T7" fmla="*/ 2147483647 h 245"/>
                <a:gd name="T8" fmla="*/ 0 w 513"/>
                <a:gd name="T9" fmla="*/ 0 h 2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3" h="245">
                  <a:moveTo>
                    <a:pt x="0" y="0"/>
                  </a:moveTo>
                  <a:lnTo>
                    <a:pt x="513" y="176"/>
                  </a:lnTo>
                  <a:lnTo>
                    <a:pt x="513" y="245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9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6" name="Freeform 258"/>
            <p:cNvSpPr>
              <a:spLocks/>
            </p:cNvSpPr>
            <p:nvPr/>
          </p:nvSpPr>
          <p:spPr bwMode="auto">
            <a:xfrm>
              <a:off x="1522413" y="1716088"/>
              <a:ext cx="827087" cy="401637"/>
            </a:xfrm>
            <a:custGeom>
              <a:avLst/>
              <a:gdLst>
                <a:gd name="T0" fmla="*/ 0 w 521"/>
                <a:gd name="T1" fmla="*/ 0 h 253"/>
                <a:gd name="T2" fmla="*/ 2147483647 w 521"/>
                <a:gd name="T3" fmla="*/ 2147483647 h 253"/>
                <a:gd name="T4" fmla="*/ 2147483647 w 521"/>
                <a:gd name="T5" fmla="*/ 2147483647 h 253"/>
                <a:gd name="T6" fmla="*/ 2147483647 w 521"/>
                <a:gd name="T7" fmla="*/ 2147483647 h 253"/>
                <a:gd name="T8" fmla="*/ 2147483647 w 521"/>
                <a:gd name="T9" fmla="*/ 2147483647 h 253"/>
                <a:gd name="T10" fmla="*/ 2147483647 w 521"/>
                <a:gd name="T11" fmla="*/ 2147483647 h 253"/>
                <a:gd name="T12" fmla="*/ 2147483647 w 521"/>
                <a:gd name="T13" fmla="*/ 2147483647 h 253"/>
                <a:gd name="T14" fmla="*/ 0 w 521"/>
                <a:gd name="T15" fmla="*/ 2147483647 h 253"/>
                <a:gd name="T16" fmla="*/ 0 w 521"/>
                <a:gd name="T17" fmla="*/ 2147483647 h 253"/>
                <a:gd name="T18" fmla="*/ 0 w 521"/>
                <a:gd name="T19" fmla="*/ 2147483647 h 253"/>
                <a:gd name="T20" fmla="*/ 0 w 521"/>
                <a:gd name="T21" fmla="*/ 2147483647 h 253"/>
                <a:gd name="T22" fmla="*/ 2147483647 w 521"/>
                <a:gd name="T23" fmla="*/ 2147483647 h 253"/>
                <a:gd name="T24" fmla="*/ 2147483647 w 521"/>
                <a:gd name="T25" fmla="*/ 2147483647 h 253"/>
                <a:gd name="T26" fmla="*/ 2147483647 w 521"/>
                <a:gd name="T27" fmla="*/ 2147483647 h 253"/>
                <a:gd name="T28" fmla="*/ 2147483647 w 521"/>
                <a:gd name="T29" fmla="*/ 2147483647 h 253"/>
                <a:gd name="T30" fmla="*/ 2147483647 w 521"/>
                <a:gd name="T31" fmla="*/ 2147483647 h 253"/>
                <a:gd name="T32" fmla="*/ 2147483647 w 521"/>
                <a:gd name="T33" fmla="*/ 2147483647 h 253"/>
                <a:gd name="T34" fmla="*/ 0 w 521"/>
                <a:gd name="T35" fmla="*/ 2147483647 h 253"/>
                <a:gd name="T36" fmla="*/ 0 w 521"/>
                <a:gd name="T37" fmla="*/ 0 h 25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21" h="253">
                  <a:moveTo>
                    <a:pt x="0" y="0"/>
                  </a:moveTo>
                  <a:lnTo>
                    <a:pt x="513" y="176"/>
                  </a:lnTo>
                  <a:lnTo>
                    <a:pt x="521" y="176"/>
                  </a:lnTo>
                  <a:lnTo>
                    <a:pt x="521" y="245"/>
                  </a:lnTo>
                  <a:lnTo>
                    <a:pt x="521" y="253"/>
                  </a:lnTo>
                  <a:lnTo>
                    <a:pt x="513" y="253"/>
                  </a:lnTo>
                  <a:lnTo>
                    <a:pt x="0" y="69"/>
                  </a:lnTo>
                  <a:lnTo>
                    <a:pt x="0" y="62"/>
                  </a:lnTo>
                  <a:lnTo>
                    <a:pt x="513" y="245"/>
                  </a:lnTo>
                  <a:lnTo>
                    <a:pt x="513" y="253"/>
                  </a:lnTo>
                  <a:lnTo>
                    <a:pt x="513" y="245"/>
                  </a:lnTo>
                  <a:lnTo>
                    <a:pt x="513" y="176"/>
                  </a:lnTo>
                  <a:lnTo>
                    <a:pt x="521" y="176"/>
                  </a:lnTo>
                  <a:lnTo>
                    <a:pt x="513" y="184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7" name="Freeform 259"/>
            <p:cNvSpPr>
              <a:spLocks/>
            </p:cNvSpPr>
            <p:nvPr/>
          </p:nvSpPr>
          <p:spPr bwMode="auto">
            <a:xfrm>
              <a:off x="1522413" y="1716088"/>
              <a:ext cx="12700" cy="98425"/>
            </a:xfrm>
            <a:custGeom>
              <a:avLst/>
              <a:gdLst>
                <a:gd name="T0" fmla="*/ 0 w 8"/>
                <a:gd name="T1" fmla="*/ 2147483647 h 62"/>
                <a:gd name="T2" fmla="*/ 0 w 8"/>
                <a:gd name="T3" fmla="*/ 0 h 62"/>
                <a:gd name="T4" fmla="*/ 0 w 8"/>
                <a:gd name="T5" fmla="*/ 0 h 62"/>
                <a:gd name="T6" fmla="*/ 0 w 8"/>
                <a:gd name="T7" fmla="*/ 0 h 62"/>
                <a:gd name="T8" fmla="*/ 2147483647 w 8"/>
                <a:gd name="T9" fmla="*/ 0 h 62"/>
                <a:gd name="T10" fmla="*/ 2147483647 w 8"/>
                <a:gd name="T11" fmla="*/ 2147483647 h 62"/>
                <a:gd name="T12" fmla="*/ 0 w 8"/>
                <a:gd name="T13" fmla="*/ 2147483647 h 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62">
                  <a:moveTo>
                    <a:pt x="0" y="62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62"/>
                  </a:lnTo>
                  <a:lnTo>
                    <a:pt x="0" y="62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8" name="Freeform 260"/>
            <p:cNvSpPr>
              <a:spLocks/>
            </p:cNvSpPr>
            <p:nvPr/>
          </p:nvSpPr>
          <p:spPr bwMode="auto">
            <a:xfrm>
              <a:off x="1911350" y="1679575"/>
              <a:ext cx="498475" cy="182563"/>
            </a:xfrm>
            <a:custGeom>
              <a:avLst/>
              <a:gdLst>
                <a:gd name="T0" fmla="*/ 0 w 314"/>
                <a:gd name="T1" fmla="*/ 2147483647 h 115"/>
                <a:gd name="T2" fmla="*/ 2147483647 w 314"/>
                <a:gd name="T3" fmla="*/ 0 h 115"/>
                <a:gd name="T4" fmla="*/ 2147483647 w 314"/>
                <a:gd name="T5" fmla="*/ 2147483647 h 115"/>
                <a:gd name="T6" fmla="*/ 2147483647 w 314"/>
                <a:gd name="T7" fmla="*/ 2147483647 h 115"/>
                <a:gd name="T8" fmla="*/ 0 w 314"/>
                <a:gd name="T9" fmla="*/ 2147483647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4" h="115">
                  <a:moveTo>
                    <a:pt x="0" y="39"/>
                  </a:moveTo>
                  <a:lnTo>
                    <a:pt x="115" y="0"/>
                  </a:lnTo>
                  <a:lnTo>
                    <a:pt x="314" y="62"/>
                  </a:lnTo>
                  <a:lnTo>
                    <a:pt x="207" y="115"/>
                  </a:lnTo>
                  <a:lnTo>
                    <a:pt x="0" y="39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9" name="Freeform 261"/>
            <p:cNvSpPr>
              <a:spLocks/>
            </p:cNvSpPr>
            <p:nvPr/>
          </p:nvSpPr>
          <p:spPr bwMode="auto">
            <a:xfrm>
              <a:off x="1911350" y="1679575"/>
              <a:ext cx="522288" cy="195263"/>
            </a:xfrm>
            <a:custGeom>
              <a:avLst/>
              <a:gdLst>
                <a:gd name="T0" fmla="*/ 0 w 329"/>
                <a:gd name="T1" fmla="*/ 2147483647 h 123"/>
                <a:gd name="T2" fmla="*/ 2147483647 w 329"/>
                <a:gd name="T3" fmla="*/ 0 h 123"/>
                <a:gd name="T4" fmla="*/ 2147483647 w 329"/>
                <a:gd name="T5" fmla="*/ 0 h 123"/>
                <a:gd name="T6" fmla="*/ 2147483647 w 329"/>
                <a:gd name="T7" fmla="*/ 0 h 123"/>
                <a:gd name="T8" fmla="*/ 2147483647 w 329"/>
                <a:gd name="T9" fmla="*/ 2147483647 h 123"/>
                <a:gd name="T10" fmla="*/ 2147483647 w 329"/>
                <a:gd name="T11" fmla="*/ 2147483647 h 123"/>
                <a:gd name="T12" fmla="*/ 2147483647 w 329"/>
                <a:gd name="T13" fmla="*/ 2147483647 h 123"/>
                <a:gd name="T14" fmla="*/ 2147483647 w 329"/>
                <a:gd name="T15" fmla="*/ 2147483647 h 123"/>
                <a:gd name="T16" fmla="*/ 2147483647 w 329"/>
                <a:gd name="T17" fmla="*/ 2147483647 h 123"/>
                <a:gd name="T18" fmla="*/ 2147483647 w 329"/>
                <a:gd name="T19" fmla="*/ 2147483647 h 123"/>
                <a:gd name="T20" fmla="*/ 2147483647 w 329"/>
                <a:gd name="T21" fmla="*/ 2147483647 h 123"/>
                <a:gd name="T22" fmla="*/ 2147483647 w 329"/>
                <a:gd name="T23" fmla="*/ 2147483647 h 123"/>
                <a:gd name="T24" fmla="*/ 2147483647 w 329"/>
                <a:gd name="T25" fmla="*/ 2147483647 h 123"/>
                <a:gd name="T26" fmla="*/ 2147483647 w 329"/>
                <a:gd name="T27" fmla="*/ 2147483647 h 123"/>
                <a:gd name="T28" fmla="*/ 2147483647 w 329"/>
                <a:gd name="T29" fmla="*/ 2147483647 h 123"/>
                <a:gd name="T30" fmla="*/ 2147483647 w 329"/>
                <a:gd name="T31" fmla="*/ 0 h 123"/>
                <a:gd name="T32" fmla="*/ 2147483647 w 329"/>
                <a:gd name="T33" fmla="*/ 2147483647 h 123"/>
                <a:gd name="T34" fmla="*/ 0 w 329"/>
                <a:gd name="T35" fmla="*/ 2147483647 h 123"/>
                <a:gd name="T36" fmla="*/ 0 w 329"/>
                <a:gd name="T37" fmla="*/ 2147483647 h 12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9" h="123">
                  <a:moveTo>
                    <a:pt x="0" y="39"/>
                  </a:moveTo>
                  <a:lnTo>
                    <a:pt x="115" y="0"/>
                  </a:lnTo>
                  <a:lnTo>
                    <a:pt x="314" y="62"/>
                  </a:lnTo>
                  <a:lnTo>
                    <a:pt x="329" y="62"/>
                  </a:lnTo>
                  <a:lnTo>
                    <a:pt x="314" y="69"/>
                  </a:lnTo>
                  <a:lnTo>
                    <a:pt x="207" y="123"/>
                  </a:lnTo>
                  <a:lnTo>
                    <a:pt x="207" y="115"/>
                  </a:lnTo>
                  <a:lnTo>
                    <a:pt x="314" y="62"/>
                  </a:lnTo>
                  <a:lnTo>
                    <a:pt x="314" y="69"/>
                  </a:lnTo>
                  <a:lnTo>
                    <a:pt x="115" y="8"/>
                  </a:lnTo>
                  <a:lnTo>
                    <a:pt x="115" y="0"/>
                  </a:lnTo>
                  <a:lnTo>
                    <a:pt x="115" y="8"/>
                  </a:lnTo>
                  <a:lnTo>
                    <a:pt x="0" y="46"/>
                  </a:lnTo>
                  <a:lnTo>
                    <a:pt x="0" y="39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0" name="Freeform 262"/>
            <p:cNvSpPr>
              <a:spLocks/>
            </p:cNvSpPr>
            <p:nvPr/>
          </p:nvSpPr>
          <p:spPr bwMode="auto">
            <a:xfrm>
              <a:off x="1911350" y="1741488"/>
              <a:ext cx="328613" cy="133350"/>
            </a:xfrm>
            <a:custGeom>
              <a:avLst/>
              <a:gdLst>
                <a:gd name="T0" fmla="*/ 2147483647 w 207"/>
                <a:gd name="T1" fmla="*/ 2147483647 h 84"/>
                <a:gd name="T2" fmla="*/ 0 w 207"/>
                <a:gd name="T3" fmla="*/ 2147483647 h 84"/>
                <a:gd name="T4" fmla="*/ 0 w 207"/>
                <a:gd name="T5" fmla="*/ 0 h 84"/>
                <a:gd name="T6" fmla="*/ 0 w 207"/>
                <a:gd name="T7" fmla="*/ 0 h 84"/>
                <a:gd name="T8" fmla="*/ 0 w 207"/>
                <a:gd name="T9" fmla="*/ 0 h 84"/>
                <a:gd name="T10" fmla="*/ 2147483647 w 207"/>
                <a:gd name="T11" fmla="*/ 2147483647 h 84"/>
                <a:gd name="T12" fmla="*/ 2147483647 w 207"/>
                <a:gd name="T13" fmla="*/ 2147483647 h 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7" h="84">
                  <a:moveTo>
                    <a:pt x="207" y="84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207" y="76"/>
                  </a:lnTo>
                  <a:lnTo>
                    <a:pt x="207" y="84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1" name="Freeform 263"/>
            <p:cNvSpPr>
              <a:spLocks/>
            </p:cNvSpPr>
            <p:nvPr/>
          </p:nvSpPr>
          <p:spPr bwMode="auto">
            <a:xfrm>
              <a:off x="2033588" y="1716088"/>
              <a:ext cx="290512" cy="109537"/>
            </a:xfrm>
            <a:custGeom>
              <a:avLst/>
              <a:gdLst>
                <a:gd name="T0" fmla="*/ 0 w 183"/>
                <a:gd name="T1" fmla="*/ 2147483647 h 69"/>
                <a:gd name="T2" fmla="*/ 2147483647 w 183"/>
                <a:gd name="T3" fmla="*/ 0 h 69"/>
                <a:gd name="T4" fmla="*/ 2147483647 w 183"/>
                <a:gd name="T5" fmla="*/ 2147483647 h 69"/>
                <a:gd name="T6" fmla="*/ 2147483647 w 183"/>
                <a:gd name="T7" fmla="*/ 2147483647 h 69"/>
                <a:gd name="T8" fmla="*/ 0 w 183"/>
                <a:gd name="T9" fmla="*/ 2147483647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69">
                  <a:moveTo>
                    <a:pt x="0" y="23"/>
                  </a:moveTo>
                  <a:lnTo>
                    <a:pt x="69" y="0"/>
                  </a:lnTo>
                  <a:lnTo>
                    <a:pt x="183" y="39"/>
                  </a:lnTo>
                  <a:lnTo>
                    <a:pt x="122" y="69"/>
                  </a:lnTo>
                  <a:lnTo>
                    <a:pt x="0" y="23"/>
                  </a:lnTo>
                  <a:close/>
                </a:path>
              </a:pathLst>
            </a:custGeom>
            <a:blipFill dpi="0" rotWithShape="0">
              <a:blip r:embed="rId10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2" name="Freeform 264"/>
            <p:cNvSpPr>
              <a:spLocks/>
            </p:cNvSpPr>
            <p:nvPr/>
          </p:nvSpPr>
          <p:spPr bwMode="auto">
            <a:xfrm>
              <a:off x="2033588" y="1716088"/>
              <a:ext cx="315912" cy="122237"/>
            </a:xfrm>
            <a:custGeom>
              <a:avLst/>
              <a:gdLst>
                <a:gd name="T0" fmla="*/ 0 w 199"/>
                <a:gd name="T1" fmla="*/ 2147483647 h 77"/>
                <a:gd name="T2" fmla="*/ 2147483647 w 199"/>
                <a:gd name="T3" fmla="*/ 0 h 77"/>
                <a:gd name="T4" fmla="*/ 2147483647 w 199"/>
                <a:gd name="T5" fmla="*/ 0 h 77"/>
                <a:gd name="T6" fmla="*/ 2147483647 w 199"/>
                <a:gd name="T7" fmla="*/ 0 h 77"/>
                <a:gd name="T8" fmla="*/ 2147483647 w 199"/>
                <a:gd name="T9" fmla="*/ 2147483647 h 77"/>
                <a:gd name="T10" fmla="*/ 2147483647 w 199"/>
                <a:gd name="T11" fmla="*/ 2147483647 h 77"/>
                <a:gd name="T12" fmla="*/ 2147483647 w 199"/>
                <a:gd name="T13" fmla="*/ 2147483647 h 77"/>
                <a:gd name="T14" fmla="*/ 2147483647 w 199"/>
                <a:gd name="T15" fmla="*/ 2147483647 h 77"/>
                <a:gd name="T16" fmla="*/ 2147483647 w 199"/>
                <a:gd name="T17" fmla="*/ 2147483647 h 77"/>
                <a:gd name="T18" fmla="*/ 2147483647 w 199"/>
                <a:gd name="T19" fmla="*/ 2147483647 h 77"/>
                <a:gd name="T20" fmla="*/ 2147483647 w 199"/>
                <a:gd name="T21" fmla="*/ 2147483647 h 77"/>
                <a:gd name="T22" fmla="*/ 2147483647 w 199"/>
                <a:gd name="T23" fmla="*/ 2147483647 h 77"/>
                <a:gd name="T24" fmla="*/ 2147483647 w 199"/>
                <a:gd name="T25" fmla="*/ 2147483647 h 77"/>
                <a:gd name="T26" fmla="*/ 2147483647 w 199"/>
                <a:gd name="T27" fmla="*/ 2147483647 h 77"/>
                <a:gd name="T28" fmla="*/ 2147483647 w 199"/>
                <a:gd name="T29" fmla="*/ 2147483647 h 77"/>
                <a:gd name="T30" fmla="*/ 2147483647 w 199"/>
                <a:gd name="T31" fmla="*/ 0 h 77"/>
                <a:gd name="T32" fmla="*/ 2147483647 w 199"/>
                <a:gd name="T33" fmla="*/ 2147483647 h 77"/>
                <a:gd name="T34" fmla="*/ 0 w 199"/>
                <a:gd name="T35" fmla="*/ 2147483647 h 77"/>
                <a:gd name="T36" fmla="*/ 0 w 199"/>
                <a:gd name="T37" fmla="*/ 2147483647 h 7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99" h="77">
                  <a:moveTo>
                    <a:pt x="0" y="23"/>
                  </a:moveTo>
                  <a:lnTo>
                    <a:pt x="69" y="0"/>
                  </a:lnTo>
                  <a:lnTo>
                    <a:pt x="183" y="39"/>
                  </a:lnTo>
                  <a:lnTo>
                    <a:pt x="199" y="39"/>
                  </a:lnTo>
                  <a:lnTo>
                    <a:pt x="183" y="46"/>
                  </a:lnTo>
                  <a:lnTo>
                    <a:pt x="122" y="77"/>
                  </a:lnTo>
                  <a:lnTo>
                    <a:pt x="122" y="69"/>
                  </a:lnTo>
                  <a:lnTo>
                    <a:pt x="183" y="39"/>
                  </a:lnTo>
                  <a:lnTo>
                    <a:pt x="183" y="46"/>
                  </a:lnTo>
                  <a:lnTo>
                    <a:pt x="69" y="8"/>
                  </a:lnTo>
                  <a:lnTo>
                    <a:pt x="69" y="0"/>
                  </a:lnTo>
                  <a:lnTo>
                    <a:pt x="69" y="8"/>
                  </a:lnTo>
                  <a:lnTo>
                    <a:pt x="0" y="31"/>
                  </a:lnTo>
                  <a:lnTo>
                    <a:pt x="0" y="23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3" name="Freeform 265"/>
            <p:cNvSpPr>
              <a:spLocks/>
            </p:cNvSpPr>
            <p:nvPr/>
          </p:nvSpPr>
          <p:spPr bwMode="auto">
            <a:xfrm>
              <a:off x="2033588" y="1752600"/>
              <a:ext cx="193675" cy="85725"/>
            </a:xfrm>
            <a:custGeom>
              <a:avLst/>
              <a:gdLst>
                <a:gd name="T0" fmla="*/ 2147483647 w 122"/>
                <a:gd name="T1" fmla="*/ 2147483647 h 54"/>
                <a:gd name="T2" fmla="*/ 0 w 122"/>
                <a:gd name="T3" fmla="*/ 2147483647 h 54"/>
                <a:gd name="T4" fmla="*/ 0 w 122"/>
                <a:gd name="T5" fmla="*/ 0 h 54"/>
                <a:gd name="T6" fmla="*/ 0 w 122"/>
                <a:gd name="T7" fmla="*/ 0 h 54"/>
                <a:gd name="T8" fmla="*/ 0 w 122"/>
                <a:gd name="T9" fmla="*/ 0 h 54"/>
                <a:gd name="T10" fmla="*/ 2147483647 w 122"/>
                <a:gd name="T11" fmla="*/ 2147483647 h 54"/>
                <a:gd name="T12" fmla="*/ 2147483647 w 122"/>
                <a:gd name="T13" fmla="*/ 2147483647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2" h="54">
                  <a:moveTo>
                    <a:pt x="122" y="54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122" y="46"/>
                  </a:lnTo>
                  <a:lnTo>
                    <a:pt x="122" y="54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" name="Freeform 266"/>
            <p:cNvSpPr>
              <a:spLocks/>
            </p:cNvSpPr>
            <p:nvPr/>
          </p:nvSpPr>
          <p:spPr bwMode="auto">
            <a:xfrm>
              <a:off x="1935163" y="1789113"/>
              <a:ext cx="146050" cy="85725"/>
            </a:xfrm>
            <a:custGeom>
              <a:avLst/>
              <a:gdLst>
                <a:gd name="T0" fmla="*/ 2147483647 w 92"/>
                <a:gd name="T1" fmla="*/ 0 h 54"/>
                <a:gd name="T2" fmla="*/ 2147483647 w 92"/>
                <a:gd name="T3" fmla="*/ 2147483647 h 54"/>
                <a:gd name="T4" fmla="*/ 2147483647 w 92"/>
                <a:gd name="T5" fmla="*/ 2147483647 h 54"/>
                <a:gd name="T6" fmla="*/ 0 w 92"/>
                <a:gd name="T7" fmla="*/ 2147483647 h 54"/>
                <a:gd name="T8" fmla="*/ 2147483647 w 92"/>
                <a:gd name="T9" fmla="*/ 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54">
                  <a:moveTo>
                    <a:pt x="77" y="0"/>
                  </a:moveTo>
                  <a:lnTo>
                    <a:pt x="92" y="8"/>
                  </a:lnTo>
                  <a:lnTo>
                    <a:pt x="31" y="54"/>
                  </a:lnTo>
                  <a:lnTo>
                    <a:pt x="0" y="46"/>
                  </a:lnTo>
                  <a:lnTo>
                    <a:pt x="77" y="0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5" name="Freeform 267"/>
            <p:cNvSpPr>
              <a:spLocks/>
            </p:cNvSpPr>
            <p:nvPr/>
          </p:nvSpPr>
          <p:spPr bwMode="auto">
            <a:xfrm>
              <a:off x="1911350" y="1789113"/>
              <a:ext cx="182563" cy="96837"/>
            </a:xfrm>
            <a:custGeom>
              <a:avLst/>
              <a:gdLst>
                <a:gd name="T0" fmla="*/ 2147483647 w 115"/>
                <a:gd name="T1" fmla="*/ 0 h 61"/>
                <a:gd name="T2" fmla="*/ 2147483647 w 115"/>
                <a:gd name="T3" fmla="*/ 2147483647 h 61"/>
                <a:gd name="T4" fmla="*/ 2147483647 w 115"/>
                <a:gd name="T5" fmla="*/ 2147483647 h 61"/>
                <a:gd name="T6" fmla="*/ 2147483647 w 115"/>
                <a:gd name="T7" fmla="*/ 2147483647 h 61"/>
                <a:gd name="T8" fmla="*/ 2147483647 w 115"/>
                <a:gd name="T9" fmla="*/ 2147483647 h 61"/>
                <a:gd name="T10" fmla="*/ 2147483647 w 115"/>
                <a:gd name="T11" fmla="*/ 2147483647 h 61"/>
                <a:gd name="T12" fmla="*/ 2147483647 w 115"/>
                <a:gd name="T13" fmla="*/ 2147483647 h 61"/>
                <a:gd name="T14" fmla="*/ 2147483647 w 115"/>
                <a:gd name="T15" fmla="*/ 2147483647 h 61"/>
                <a:gd name="T16" fmla="*/ 0 w 115"/>
                <a:gd name="T17" fmla="*/ 2147483647 h 61"/>
                <a:gd name="T18" fmla="*/ 2147483647 w 115"/>
                <a:gd name="T19" fmla="*/ 2147483647 h 61"/>
                <a:gd name="T20" fmla="*/ 2147483647 w 115"/>
                <a:gd name="T21" fmla="*/ 2147483647 h 61"/>
                <a:gd name="T22" fmla="*/ 2147483647 w 115"/>
                <a:gd name="T23" fmla="*/ 2147483647 h 61"/>
                <a:gd name="T24" fmla="*/ 2147483647 w 115"/>
                <a:gd name="T25" fmla="*/ 2147483647 h 61"/>
                <a:gd name="T26" fmla="*/ 2147483647 w 115"/>
                <a:gd name="T27" fmla="*/ 2147483647 h 61"/>
                <a:gd name="T28" fmla="*/ 2147483647 w 115"/>
                <a:gd name="T29" fmla="*/ 2147483647 h 61"/>
                <a:gd name="T30" fmla="*/ 2147483647 w 115"/>
                <a:gd name="T31" fmla="*/ 2147483647 h 61"/>
                <a:gd name="T32" fmla="*/ 2147483647 w 115"/>
                <a:gd name="T33" fmla="*/ 2147483647 h 61"/>
                <a:gd name="T34" fmla="*/ 2147483647 w 115"/>
                <a:gd name="T35" fmla="*/ 2147483647 h 61"/>
                <a:gd name="T36" fmla="*/ 2147483647 w 115"/>
                <a:gd name="T37" fmla="*/ 0 h 6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61">
                  <a:moveTo>
                    <a:pt x="92" y="0"/>
                  </a:moveTo>
                  <a:lnTo>
                    <a:pt x="107" y="8"/>
                  </a:lnTo>
                  <a:lnTo>
                    <a:pt x="115" y="16"/>
                  </a:lnTo>
                  <a:lnTo>
                    <a:pt x="54" y="61"/>
                  </a:lnTo>
                  <a:lnTo>
                    <a:pt x="46" y="61"/>
                  </a:lnTo>
                  <a:lnTo>
                    <a:pt x="15" y="54"/>
                  </a:lnTo>
                  <a:lnTo>
                    <a:pt x="0" y="54"/>
                  </a:lnTo>
                  <a:lnTo>
                    <a:pt x="15" y="46"/>
                  </a:lnTo>
                  <a:lnTo>
                    <a:pt x="46" y="54"/>
                  </a:lnTo>
                  <a:lnTo>
                    <a:pt x="46" y="61"/>
                  </a:lnTo>
                  <a:lnTo>
                    <a:pt x="46" y="54"/>
                  </a:lnTo>
                  <a:lnTo>
                    <a:pt x="107" y="8"/>
                  </a:lnTo>
                  <a:lnTo>
                    <a:pt x="115" y="16"/>
                  </a:lnTo>
                  <a:lnTo>
                    <a:pt x="107" y="16"/>
                  </a:lnTo>
                  <a:lnTo>
                    <a:pt x="92" y="8"/>
                  </a:lnTo>
                  <a:lnTo>
                    <a:pt x="92" y="0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6" name="Freeform 268"/>
            <p:cNvSpPr>
              <a:spLocks/>
            </p:cNvSpPr>
            <p:nvPr/>
          </p:nvSpPr>
          <p:spPr bwMode="auto">
            <a:xfrm>
              <a:off x="1935163" y="1789113"/>
              <a:ext cx="134937" cy="85725"/>
            </a:xfrm>
            <a:custGeom>
              <a:avLst/>
              <a:gdLst>
                <a:gd name="T0" fmla="*/ 0 w 85"/>
                <a:gd name="T1" fmla="*/ 2147483647 h 54"/>
                <a:gd name="T2" fmla="*/ 2147483647 w 85"/>
                <a:gd name="T3" fmla="*/ 0 h 54"/>
                <a:gd name="T4" fmla="*/ 2147483647 w 85"/>
                <a:gd name="T5" fmla="*/ 0 h 54"/>
                <a:gd name="T6" fmla="*/ 2147483647 w 85"/>
                <a:gd name="T7" fmla="*/ 0 h 54"/>
                <a:gd name="T8" fmla="*/ 2147483647 w 85"/>
                <a:gd name="T9" fmla="*/ 2147483647 h 54"/>
                <a:gd name="T10" fmla="*/ 2147483647 w 85"/>
                <a:gd name="T11" fmla="*/ 2147483647 h 54"/>
                <a:gd name="T12" fmla="*/ 0 w 85"/>
                <a:gd name="T13" fmla="*/ 2147483647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5" h="54">
                  <a:moveTo>
                    <a:pt x="0" y="46"/>
                  </a:moveTo>
                  <a:lnTo>
                    <a:pt x="77" y="0"/>
                  </a:lnTo>
                  <a:lnTo>
                    <a:pt x="85" y="8"/>
                  </a:lnTo>
                  <a:lnTo>
                    <a:pt x="8" y="54"/>
                  </a:lnTo>
                  <a:lnTo>
                    <a:pt x="0" y="46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7" name="Freeform 269"/>
            <p:cNvSpPr>
              <a:spLocks/>
            </p:cNvSpPr>
            <p:nvPr/>
          </p:nvSpPr>
          <p:spPr bwMode="auto">
            <a:xfrm>
              <a:off x="1558925" y="1728788"/>
              <a:ext cx="401638" cy="36512"/>
            </a:xfrm>
            <a:custGeom>
              <a:avLst/>
              <a:gdLst>
                <a:gd name="T0" fmla="*/ 2147483647 w 253"/>
                <a:gd name="T1" fmla="*/ 2147483647 h 23"/>
                <a:gd name="T2" fmla="*/ 0 w 253"/>
                <a:gd name="T3" fmla="*/ 0 h 23"/>
                <a:gd name="T4" fmla="*/ 2147483647 w 253"/>
                <a:gd name="T5" fmla="*/ 2147483647 h 23"/>
                <a:gd name="T6" fmla="*/ 2147483647 w 253"/>
                <a:gd name="T7" fmla="*/ 2147483647 h 23"/>
                <a:gd name="T8" fmla="*/ 2147483647 w 253"/>
                <a:gd name="T9" fmla="*/ 2147483647 h 23"/>
                <a:gd name="T10" fmla="*/ 2147483647 w 253"/>
                <a:gd name="T11" fmla="*/ 2147483647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" h="23">
                  <a:moveTo>
                    <a:pt x="237" y="15"/>
                  </a:moveTo>
                  <a:lnTo>
                    <a:pt x="0" y="0"/>
                  </a:lnTo>
                  <a:lnTo>
                    <a:pt x="54" y="23"/>
                  </a:lnTo>
                  <a:lnTo>
                    <a:pt x="253" y="23"/>
                  </a:lnTo>
                  <a:lnTo>
                    <a:pt x="230" y="8"/>
                  </a:lnTo>
                  <a:lnTo>
                    <a:pt x="237" y="15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8" name="Rectangle 270"/>
            <p:cNvSpPr>
              <a:spLocks noChangeArrowheads="1"/>
            </p:cNvSpPr>
            <p:nvPr/>
          </p:nvSpPr>
          <p:spPr bwMode="auto">
            <a:xfrm>
              <a:off x="1935163" y="1752600"/>
              <a:ext cx="1587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9" name="Freeform 271"/>
            <p:cNvSpPr>
              <a:spLocks/>
            </p:cNvSpPr>
            <p:nvPr/>
          </p:nvSpPr>
          <p:spPr bwMode="auto">
            <a:xfrm>
              <a:off x="1558925" y="1728788"/>
              <a:ext cx="376238" cy="49212"/>
            </a:xfrm>
            <a:custGeom>
              <a:avLst/>
              <a:gdLst>
                <a:gd name="T0" fmla="*/ 2147483647 w 237"/>
                <a:gd name="T1" fmla="*/ 2147483647 h 31"/>
                <a:gd name="T2" fmla="*/ 0 w 237"/>
                <a:gd name="T3" fmla="*/ 2147483647 h 31"/>
                <a:gd name="T4" fmla="*/ 0 w 237"/>
                <a:gd name="T5" fmla="*/ 0 h 31"/>
                <a:gd name="T6" fmla="*/ 0 w 237"/>
                <a:gd name="T7" fmla="*/ 0 h 31"/>
                <a:gd name="T8" fmla="*/ 2147483647 w 237"/>
                <a:gd name="T9" fmla="*/ 2147483647 h 31"/>
                <a:gd name="T10" fmla="*/ 2147483647 w 237"/>
                <a:gd name="T11" fmla="*/ 2147483647 h 31"/>
                <a:gd name="T12" fmla="*/ 2147483647 w 237"/>
                <a:gd name="T13" fmla="*/ 2147483647 h 31"/>
                <a:gd name="T14" fmla="*/ 2147483647 w 237"/>
                <a:gd name="T15" fmla="*/ 2147483647 h 31"/>
                <a:gd name="T16" fmla="*/ 0 w 237"/>
                <a:gd name="T17" fmla="*/ 2147483647 h 31"/>
                <a:gd name="T18" fmla="*/ 0 w 237"/>
                <a:gd name="T19" fmla="*/ 2147483647 h 31"/>
                <a:gd name="T20" fmla="*/ 0 w 237"/>
                <a:gd name="T21" fmla="*/ 0 h 31"/>
                <a:gd name="T22" fmla="*/ 2147483647 w 237"/>
                <a:gd name="T23" fmla="*/ 2147483647 h 31"/>
                <a:gd name="T24" fmla="*/ 2147483647 w 237"/>
                <a:gd name="T25" fmla="*/ 2147483647 h 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7" h="31">
                  <a:moveTo>
                    <a:pt x="237" y="23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54" y="23"/>
                  </a:lnTo>
                  <a:lnTo>
                    <a:pt x="54" y="31"/>
                  </a:lnTo>
                  <a:lnTo>
                    <a:pt x="0" y="8"/>
                  </a:lnTo>
                  <a:lnTo>
                    <a:pt x="0" y="0"/>
                  </a:lnTo>
                  <a:lnTo>
                    <a:pt x="237" y="15"/>
                  </a:lnTo>
                  <a:lnTo>
                    <a:pt x="237" y="23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0" name="Freeform 272"/>
            <p:cNvSpPr>
              <a:spLocks/>
            </p:cNvSpPr>
            <p:nvPr/>
          </p:nvSpPr>
          <p:spPr bwMode="auto">
            <a:xfrm>
              <a:off x="1644650" y="1765300"/>
              <a:ext cx="352425" cy="12700"/>
            </a:xfrm>
            <a:custGeom>
              <a:avLst/>
              <a:gdLst>
                <a:gd name="T0" fmla="*/ 0 w 222"/>
                <a:gd name="T1" fmla="*/ 0 h 8"/>
                <a:gd name="T2" fmla="*/ 2147483647 w 222"/>
                <a:gd name="T3" fmla="*/ 0 h 8"/>
                <a:gd name="T4" fmla="*/ 2147483647 w 222"/>
                <a:gd name="T5" fmla="*/ 0 h 8"/>
                <a:gd name="T6" fmla="*/ 2147483647 w 222"/>
                <a:gd name="T7" fmla="*/ 2147483647 h 8"/>
                <a:gd name="T8" fmla="*/ 2147483647 w 222"/>
                <a:gd name="T9" fmla="*/ 2147483647 h 8"/>
                <a:gd name="T10" fmla="*/ 0 w 222"/>
                <a:gd name="T11" fmla="*/ 2147483647 h 8"/>
                <a:gd name="T12" fmla="*/ 0 w 222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2" h="8">
                  <a:moveTo>
                    <a:pt x="0" y="0"/>
                  </a:moveTo>
                  <a:lnTo>
                    <a:pt x="199" y="0"/>
                  </a:lnTo>
                  <a:lnTo>
                    <a:pt x="206" y="0"/>
                  </a:lnTo>
                  <a:lnTo>
                    <a:pt x="222" y="8"/>
                  </a:lnTo>
                  <a:lnTo>
                    <a:pt x="199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1" name="Freeform 273"/>
            <p:cNvSpPr>
              <a:spLocks/>
            </p:cNvSpPr>
            <p:nvPr/>
          </p:nvSpPr>
          <p:spPr bwMode="auto">
            <a:xfrm>
              <a:off x="1924050" y="1741488"/>
              <a:ext cx="11113" cy="11112"/>
            </a:xfrm>
            <a:custGeom>
              <a:avLst/>
              <a:gdLst>
                <a:gd name="T0" fmla="*/ 0 w 7"/>
                <a:gd name="T1" fmla="*/ 2147483647 h 7"/>
                <a:gd name="T2" fmla="*/ 0 w 7"/>
                <a:gd name="T3" fmla="*/ 2147483647 h 7"/>
                <a:gd name="T4" fmla="*/ 2147483647 w 7"/>
                <a:gd name="T5" fmla="*/ 0 h 7"/>
                <a:gd name="T6" fmla="*/ 2147483647 w 7"/>
                <a:gd name="T7" fmla="*/ 0 h 7"/>
                <a:gd name="T8" fmla="*/ 0 w 7"/>
                <a:gd name="T9" fmla="*/ 2147483647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2" name="Freeform 274"/>
            <p:cNvSpPr>
              <a:spLocks/>
            </p:cNvSpPr>
            <p:nvPr/>
          </p:nvSpPr>
          <p:spPr bwMode="auto">
            <a:xfrm>
              <a:off x="1924050" y="1741488"/>
              <a:ext cx="47625" cy="36512"/>
            </a:xfrm>
            <a:custGeom>
              <a:avLst/>
              <a:gdLst>
                <a:gd name="T0" fmla="*/ 2147483647 w 30"/>
                <a:gd name="T1" fmla="*/ 2147483647 h 23"/>
                <a:gd name="T2" fmla="*/ 2147483647 w 30"/>
                <a:gd name="T3" fmla="*/ 2147483647 h 23"/>
                <a:gd name="T4" fmla="*/ 2147483647 w 30"/>
                <a:gd name="T5" fmla="*/ 0 h 23"/>
                <a:gd name="T6" fmla="*/ 0 w 30"/>
                <a:gd name="T7" fmla="*/ 2147483647 h 23"/>
                <a:gd name="T8" fmla="*/ 2147483647 w 30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23">
                  <a:moveTo>
                    <a:pt x="23" y="23"/>
                  </a:moveTo>
                  <a:lnTo>
                    <a:pt x="30" y="15"/>
                  </a:lnTo>
                  <a:lnTo>
                    <a:pt x="7" y="0"/>
                  </a:lnTo>
                  <a:lnTo>
                    <a:pt x="0" y="7"/>
                  </a:lnTo>
                  <a:lnTo>
                    <a:pt x="23" y="23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3" name="Freeform 275"/>
            <p:cNvSpPr>
              <a:spLocks/>
            </p:cNvSpPr>
            <p:nvPr/>
          </p:nvSpPr>
          <p:spPr bwMode="auto">
            <a:xfrm>
              <a:off x="2203450" y="1849438"/>
              <a:ext cx="109538" cy="146050"/>
            </a:xfrm>
            <a:custGeom>
              <a:avLst/>
              <a:gdLst>
                <a:gd name="T0" fmla="*/ 2147483647 w 69"/>
                <a:gd name="T1" fmla="*/ 0 h 92"/>
                <a:gd name="T2" fmla="*/ 2147483647 w 69"/>
                <a:gd name="T3" fmla="*/ 2147483647 h 92"/>
                <a:gd name="T4" fmla="*/ 2147483647 w 69"/>
                <a:gd name="T5" fmla="*/ 2147483647 h 92"/>
                <a:gd name="T6" fmla="*/ 0 w 69"/>
                <a:gd name="T7" fmla="*/ 0 h 92"/>
                <a:gd name="T8" fmla="*/ 2147483647 w 69"/>
                <a:gd name="T9" fmla="*/ 0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" h="92">
                  <a:moveTo>
                    <a:pt x="7" y="0"/>
                  </a:moveTo>
                  <a:lnTo>
                    <a:pt x="69" y="92"/>
                  </a:lnTo>
                  <a:lnTo>
                    <a:pt x="38" y="77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4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" name="Freeform 276"/>
            <p:cNvSpPr>
              <a:spLocks/>
            </p:cNvSpPr>
            <p:nvPr/>
          </p:nvSpPr>
          <p:spPr bwMode="auto">
            <a:xfrm>
              <a:off x="2203450" y="1849438"/>
              <a:ext cx="120650" cy="158750"/>
            </a:xfrm>
            <a:custGeom>
              <a:avLst/>
              <a:gdLst>
                <a:gd name="T0" fmla="*/ 2147483647 w 76"/>
                <a:gd name="T1" fmla="*/ 0 h 100"/>
                <a:gd name="T2" fmla="*/ 2147483647 w 76"/>
                <a:gd name="T3" fmla="*/ 2147483647 h 100"/>
                <a:gd name="T4" fmla="*/ 2147483647 w 76"/>
                <a:gd name="T5" fmla="*/ 2147483647 h 100"/>
                <a:gd name="T6" fmla="*/ 2147483647 w 76"/>
                <a:gd name="T7" fmla="*/ 2147483647 h 100"/>
                <a:gd name="T8" fmla="*/ 2147483647 w 76"/>
                <a:gd name="T9" fmla="*/ 2147483647 h 100"/>
                <a:gd name="T10" fmla="*/ 2147483647 w 76"/>
                <a:gd name="T11" fmla="*/ 2147483647 h 100"/>
                <a:gd name="T12" fmla="*/ 2147483647 w 76"/>
                <a:gd name="T13" fmla="*/ 2147483647 h 100"/>
                <a:gd name="T14" fmla="*/ 0 w 76"/>
                <a:gd name="T15" fmla="*/ 0 h 100"/>
                <a:gd name="T16" fmla="*/ 0 w 76"/>
                <a:gd name="T17" fmla="*/ 0 h 100"/>
                <a:gd name="T18" fmla="*/ 0 w 76"/>
                <a:gd name="T19" fmla="*/ 0 h 100"/>
                <a:gd name="T20" fmla="*/ 2147483647 w 76"/>
                <a:gd name="T21" fmla="*/ 0 h 100"/>
                <a:gd name="T22" fmla="*/ 2147483647 w 76"/>
                <a:gd name="T23" fmla="*/ 2147483647 h 100"/>
                <a:gd name="T24" fmla="*/ 2147483647 w 76"/>
                <a:gd name="T25" fmla="*/ 2147483647 h 100"/>
                <a:gd name="T26" fmla="*/ 2147483647 w 76"/>
                <a:gd name="T27" fmla="*/ 2147483647 h 100"/>
                <a:gd name="T28" fmla="*/ 2147483647 w 76"/>
                <a:gd name="T29" fmla="*/ 2147483647 h 100"/>
                <a:gd name="T30" fmla="*/ 2147483647 w 76"/>
                <a:gd name="T31" fmla="*/ 2147483647 h 100"/>
                <a:gd name="T32" fmla="*/ 2147483647 w 76"/>
                <a:gd name="T33" fmla="*/ 2147483647 h 100"/>
                <a:gd name="T34" fmla="*/ 2147483647 w 76"/>
                <a:gd name="T35" fmla="*/ 2147483647 h 100"/>
                <a:gd name="T36" fmla="*/ 2147483647 w 76"/>
                <a:gd name="T37" fmla="*/ 0 h 1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6" h="100">
                  <a:moveTo>
                    <a:pt x="15" y="0"/>
                  </a:moveTo>
                  <a:lnTo>
                    <a:pt x="76" y="92"/>
                  </a:lnTo>
                  <a:lnTo>
                    <a:pt x="69" y="100"/>
                  </a:lnTo>
                  <a:lnTo>
                    <a:pt x="38" y="85"/>
                  </a:lnTo>
                  <a:lnTo>
                    <a:pt x="46" y="85"/>
                  </a:lnTo>
                  <a:lnTo>
                    <a:pt x="38" y="77"/>
                  </a:lnTo>
                  <a:lnTo>
                    <a:pt x="0" y="0"/>
                  </a:lnTo>
                  <a:lnTo>
                    <a:pt x="7" y="0"/>
                  </a:lnTo>
                  <a:lnTo>
                    <a:pt x="46" y="77"/>
                  </a:lnTo>
                  <a:lnTo>
                    <a:pt x="38" y="77"/>
                  </a:lnTo>
                  <a:lnTo>
                    <a:pt x="69" y="92"/>
                  </a:lnTo>
                  <a:lnTo>
                    <a:pt x="69" y="100"/>
                  </a:lnTo>
                  <a:lnTo>
                    <a:pt x="7" y="8"/>
                  </a:lnTo>
                  <a:lnTo>
                    <a:pt x="15" y="0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" name="Freeform 277"/>
            <p:cNvSpPr>
              <a:spLocks/>
            </p:cNvSpPr>
            <p:nvPr/>
          </p:nvSpPr>
          <p:spPr bwMode="auto">
            <a:xfrm>
              <a:off x="2203450" y="1849438"/>
              <a:ext cx="23813" cy="12700"/>
            </a:xfrm>
            <a:custGeom>
              <a:avLst/>
              <a:gdLst>
                <a:gd name="T0" fmla="*/ 0 w 15"/>
                <a:gd name="T1" fmla="*/ 0 h 8"/>
                <a:gd name="T2" fmla="*/ 2147483647 w 15"/>
                <a:gd name="T3" fmla="*/ 0 h 8"/>
                <a:gd name="T4" fmla="*/ 2147483647 w 15"/>
                <a:gd name="T5" fmla="*/ 0 h 8"/>
                <a:gd name="T6" fmla="*/ 2147483647 w 15"/>
                <a:gd name="T7" fmla="*/ 0 h 8"/>
                <a:gd name="T8" fmla="*/ 2147483647 w 15"/>
                <a:gd name="T9" fmla="*/ 2147483647 h 8"/>
                <a:gd name="T10" fmla="*/ 0 w 15"/>
                <a:gd name="T11" fmla="*/ 2147483647 h 8"/>
                <a:gd name="T12" fmla="*/ 0 w 15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">
                  <a:moveTo>
                    <a:pt x="0" y="0"/>
                  </a:moveTo>
                  <a:lnTo>
                    <a:pt x="7" y="0"/>
                  </a:lnTo>
                  <a:lnTo>
                    <a:pt x="15" y="0"/>
                  </a:lnTo>
                  <a:lnTo>
                    <a:pt x="7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6" name="Freeform 278"/>
            <p:cNvSpPr>
              <a:spLocks/>
            </p:cNvSpPr>
            <p:nvPr/>
          </p:nvSpPr>
          <p:spPr bwMode="auto">
            <a:xfrm>
              <a:off x="2033588" y="1752600"/>
              <a:ext cx="23812" cy="25400"/>
            </a:xfrm>
            <a:custGeom>
              <a:avLst/>
              <a:gdLst>
                <a:gd name="T0" fmla="*/ 0 w 15"/>
                <a:gd name="T1" fmla="*/ 2147483647 h 16"/>
                <a:gd name="T2" fmla="*/ 0 w 15"/>
                <a:gd name="T3" fmla="*/ 2147483647 h 16"/>
                <a:gd name="T4" fmla="*/ 2147483647 w 15"/>
                <a:gd name="T5" fmla="*/ 2147483647 h 16"/>
                <a:gd name="T6" fmla="*/ 2147483647 w 15"/>
                <a:gd name="T7" fmla="*/ 0 h 16"/>
                <a:gd name="T8" fmla="*/ 0 w 15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6">
                  <a:moveTo>
                    <a:pt x="0" y="8"/>
                  </a:moveTo>
                  <a:lnTo>
                    <a:pt x="0" y="16"/>
                  </a:lnTo>
                  <a:lnTo>
                    <a:pt x="15" y="8"/>
                  </a:lnTo>
                  <a:lnTo>
                    <a:pt x="15" y="0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7" name="Freeform 279"/>
            <p:cNvSpPr>
              <a:spLocks/>
            </p:cNvSpPr>
            <p:nvPr/>
          </p:nvSpPr>
          <p:spPr bwMode="auto">
            <a:xfrm>
              <a:off x="1984375" y="1692275"/>
              <a:ext cx="73025" cy="73025"/>
            </a:xfrm>
            <a:custGeom>
              <a:avLst/>
              <a:gdLst>
                <a:gd name="T0" fmla="*/ 2147483647 w 46"/>
                <a:gd name="T1" fmla="*/ 2147483647 h 46"/>
                <a:gd name="T2" fmla="*/ 2147483647 w 46"/>
                <a:gd name="T3" fmla="*/ 2147483647 h 46"/>
                <a:gd name="T4" fmla="*/ 2147483647 w 46"/>
                <a:gd name="T5" fmla="*/ 2147483647 h 46"/>
                <a:gd name="T6" fmla="*/ 2147483647 w 46"/>
                <a:gd name="T7" fmla="*/ 2147483647 h 46"/>
                <a:gd name="T8" fmla="*/ 0 w 46"/>
                <a:gd name="T9" fmla="*/ 2147483647 h 46"/>
                <a:gd name="T10" fmla="*/ 2147483647 w 46"/>
                <a:gd name="T11" fmla="*/ 2147483647 h 46"/>
                <a:gd name="T12" fmla="*/ 0 w 46"/>
                <a:gd name="T13" fmla="*/ 0 h 46"/>
                <a:gd name="T14" fmla="*/ 0 w 46"/>
                <a:gd name="T15" fmla="*/ 0 h 46"/>
                <a:gd name="T16" fmla="*/ 2147483647 w 46"/>
                <a:gd name="T17" fmla="*/ 2147483647 h 46"/>
                <a:gd name="T18" fmla="*/ 2147483647 w 46"/>
                <a:gd name="T19" fmla="*/ 2147483647 h 46"/>
                <a:gd name="T20" fmla="*/ 2147483647 w 46"/>
                <a:gd name="T21" fmla="*/ 2147483647 h 46"/>
                <a:gd name="T22" fmla="*/ 2147483647 w 46"/>
                <a:gd name="T23" fmla="*/ 2147483647 h 46"/>
                <a:gd name="T24" fmla="*/ 2147483647 w 46"/>
                <a:gd name="T25" fmla="*/ 2147483647 h 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46">
                  <a:moveTo>
                    <a:pt x="31" y="46"/>
                  </a:moveTo>
                  <a:lnTo>
                    <a:pt x="23" y="23"/>
                  </a:lnTo>
                  <a:lnTo>
                    <a:pt x="31" y="23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0" y="0"/>
                  </a:lnTo>
                  <a:lnTo>
                    <a:pt x="31" y="8"/>
                  </a:lnTo>
                  <a:lnTo>
                    <a:pt x="38" y="15"/>
                  </a:lnTo>
                  <a:lnTo>
                    <a:pt x="46" y="38"/>
                  </a:lnTo>
                  <a:lnTo>
                    <a:pt x="31" y="46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8" name="Freeform 280"/>
            <p:cNvSpPr>
              <a:spLocks/>
            </p:cNvSpPr>
            <p:nvPr/>
          </p:nvSpPr>
          <p:spPr bwMode="auto">
            <a:xfrm>
              <a:off x="1935163" y="1692275"/>
              <a:ext cx="61912" cy="36513"/>
            </a:xfrm>
            <a:custGeom>
              <a:avLst/>
              <a:gdLst>
                <a:gd name="T0" fmla="*/ 2147483647 w 39"/>
                <a:gd name="T1" fmla="*/ 2147483647 h 23"/>
                <a:gd name="T2" fmla="*/ 2147483647 w 39"/>
                <a:gd name="T3" fmla="*/ 2147483647 h 23"/>
                <a:gd name="T4" fmla="*/ 2147483647 w 39"/>
                <a:gd name="T5" fmla="*/ 2147483647 h 23"/>
                <a:gd name="T6" fmla="*/ 0 w 39"/>
                <a:gd name="T7" fmla="*/ 2147483647 h 23"/>
                <a:gd name="T8" fmla="*/ 2147483647 w 39"/>
                <a:gd name="T9" fmla="*/ 2147483647 h 23"/>
                <a:gd name="T10" fmla="*/ 2147483647 w 39"/>
                <a:gd name="T11" fmla="*/ 0 h 23"/>
                <a:gd name="T12" fmla="*/ 2147483647 w 39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23">
                  <a:moveTo>
                    <a:pt x="39" y="15"/>
                  </a:moveTo>
                  <a:lnTo>
                    <a:pt x="16" y="23"/>
                  </a:lnTo>
                  <a:lnTo>
                    <a:pt x="16" y="15"/>
                  </a:lnTo>
                  <a:lnTo>
                    <a:pt x="0" y="15"/>
                  </a:lnTo>
                  <a:lnTo>
                    <a:pt x="8" y="8"/>
                  </a:lnTo>
                  <a:lnTo>
                    <a:pt x="31" y="0"/>
                  </a:lnTo>
                  <a:lnTo>
                    <a:pt x="39" y="15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9" name="Rectangle 281"/>
            <p:cNvSpPr>
              <a:spLocks noChangeArrowheads="1"/>
            </p:cNvSpPr>
            <p:nvPr/>
          </p:nvSpPr>
          <p:spPr bwMode="auto">
            <a:xfrm>
              <a:off x="1924050" y="1765300"/>
              <a:ext cx="23813" cy="127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0" name="Freeform 282"/>
            <p:cNvSpPr>
              <a:spLocks/>
            </p:cNvSpPr>
            <p:nvPr/>
          </p:nvSpPr>
          <p:spPr bwMode="auto">
            <a:xfrm>
              <a:off x="1924050" y="1716088"/>
              <a:ext cx="36513" cy="49212"/>
            </a:xfrm>
            <a:custGeom>
              <a:avLst/>
              <a:gdLst>
                <a:gd name="T0" fmla="*/ 2147483647 w 23"/>
                <a:gd name="T1" fmla="*/ 0 h 31"/>
                <a:gd name="T2" fmla="*/ 2147483647 w 23"/>
                <a:gd name="T3" fmla="*/ 0 h 31"/>
                <a:gd name="T4" fmla="*/ 0 w 23"/>
                <a:gd name="T5" fmla="*/ 2147483647 h 31"/>
                <a:gd name="T6" fmla="*/ 2147483647 w 23"/>
                <a:gd name="T7" fmla="*/ 2147483647 h 31"/>
                <a:gd name="T8" fmla="*/ 2147483647 w 23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31">
                  <a:moveTo>
                    <a:pt x="23" y="0"/>
                  </a:moveTo>
                  <a:lnTo>
                    <a:pt x="7" y="0"/>
                  </a:lnTo>
                  <a:lnTo>
                    <a:pt x="0" y="31"/>
                  </a:lnTo>
                  <a:lnTo>
                    <a:pt x="15" y="31"/>
                  </a:lnTo>
                  <a:lnTo>
                    <a:pt x="23" y="0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1" name="Freeform 283"/>
            <p:cNvSpPr>
              <a:spLocks/>
            </p:cNvSpPr>
            <p:nvPr/>
          </p:nvSpPr>
          <p:spPr bwMode="auto">
            <a:xfrm>
              <a:off x="2190750" y="1789113"/>
              <a:ext cx="23813" cy="25400"/>
            </a:xfrm>
            <a:custGeom>
              <a:avLst/>
              <a:gdLst>
                <a:gd name="T0" fmla="*/ 2147483647 w 15"/>
                <a:gd name="T1" fmla="*/ 0 h 16"/>
                <a:gd name="T2" fmla="*/ 2147483647 w 15"/>
                <a:gd name="T3" fmla="*/ 0 h 16"/>
                <a:gd name="T4" fmla="*/ 0 w 15"/>
                <a:gd name="T5" fmla="*/ 2147483647 h 16"/>
                <a:gd name="T6" fmla="*/ 2147483647 w 15"/>
                <a:gd name="T7" fmla="*/ 2147483647 h 16"/>
                <a:gd name="T8" fmla="*/ 2147483647 w 15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6">
                  <a:moveTo>
                    <a:pt x="15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5" y="0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2" name="Freeform 284"/>
            <p:cNvSpPr>
              <a:spLocks/>
            </p:cNvSpPr>
            <p:nvPr/>
          </p:nvSpPr>
          <p:spPr bwMode="auto">
            <a:xfrm>
              <a:off x="2203450" y="1789113"/>
              <a:ext cx="47625" cy="36512"/>
            </a:xfrm>
            <a:custGeom>
              <a:avLst/>
              <a:gdLst>
                <a:gd name="T0" fmla="*/ 2147483647 w 30"/>
                <a:gd name="T1" fmla="*/ 0 h 23"/>
                <a:gd name="T2" fmla="*/ 0 w 30"/>
                <a:gd name="T3" fmla="*/ 2147483647 h 23"/>
                <a:gd name="T4" fmla="*/ 2147483647 w 30"/>
                <a:gd name="T5" fmla="*/ 2147483647 h 23"/>
                <a:gd name="T6" fmla="*/ 2147483647 w 30"/>
                <a:gd name="T7" fmla="*/ 2147483647 h 23"/>
                <a:gd name="T8" fmla="*/ 2147483647 w 30"/>
                <a:gd name="T9" fmla="*/ 2147483647 h 23"/>
                <a:gd name="T10" fmla="*/ 2147483647 w 30"/>
                <a:gd name="T11" fmla="*/ 2147483647 h 23"/>
                <a:gd name="T12" fmla="*/ 2147483647 w 30"/>
                <a:gd name="T13" fmla="*/ 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23">
                  <a:moveTo>
                    <a:pt x="7" y="0"/>
                  </a:moveTo>
                  <a:lnTo>
                    <a:pt x="0" y="16"/>
                  </a:lnTo>
                  <a:lnTo>
                    <a:pt x="15" y="23"/>
                  </a:lnTo>
                  <a:lnTo>
                    <a:pt x="23" y="23"/>
                  </a:lnTo>
                  <a:lnTo>
                    <a:pt x="30" y="8"/>
                  </a:lnTo>
                  <a:lnTo>
                    <a:pt x="23" y="8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3" name="Freeform 285"/>
            <p:cNvSpPr>
              <a:spLocks/>
            </p:cNvSpPr>
            <p:nvPr/>
          </p:nvSpPr>
          <p:spPr bwMode="auto">
            <a:xfrm>
              <a:off x="2203450" y="1849438"/>
              <a:ext cx="23813" cy="25400"/>
            </a:xfrm>
            <a:custGeom>
              <a:avLst/>
              <a:gdLst>
                <a:gd name="T0" fmla="*/ 2147483647 w 15"/>
                <a:gd name="T1" fmla="*/ 2147483647 h 16"/>
                <a:gd name="T2" fmla="*/ 2147483647 w 15"/>
                <a:gd name="T3" fmla="*/ 2147483647 h 16"/>
                <a:gd name="T4" fmla="*/ 0 w 15"/>
                <a:gd name="T5" fmla="*/ 2147483647 h 16"/>
                <a:gd name="T6" fmla="*/ 0 w 15"/>
                <a:gd name="T7" fmla="*/ 0 h 16"/>
                <a:gd name="T8" fmla="*/ 2147483647 w 15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6">
                  <a:moveTo>
                    <a:pt x="15" y="8"/>
                  </a:moveTo>
                  <a:lnTo>
                    <a:pt x="15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15" y="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4" name="Freeform 286"/>
            <p:cNvSpPr>
              <a:spLocks/>
            </p:cNvSpPr>
            <p:nvPr/>
          </p:nvSpPr>
          <p:spPr bwMode="auto">
            <a:xfrm>
              <a:off x="2203450" y="1814513"/>
              <a:ext cx="36513" cy="47625"/>
            </a:xfrm>
            <a:custGeom>
              <a:avLst/>
              <a:gdLst>
                <a:gd name="T0" fmla="*/ 2147483647 w 23"/>
                <a:gd name="T1" fmla="*/ 2147483647 h 30"/>
                <a:gd name="T2" fmla="*/ 2147483647 w 23"/>
                <a:gd name="T3" fmla="*/ 0 h 30"/>
                <a:gd name="T4" fmla="*/ 0 w 23"/>
                <a:gd name="T5" fmla="*/ 2147483647 h 30"/>
                <a:gd name="T6" fmla="*/ 2147483647 w 23"/>
                <a:gd name="T7" fmla="*/ 2147483647 h 30"/>
                <a:gd name="T8" fmla="*/ 2147483647 w 23"/>
                <a:gd name="T9" fmla="*/ 2147483647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30">
                  <a:moveTo>
                    <a:pt x="23" y="7"/>
                  </a:moveTo>
                  <a:lnTo>
                    <a:pt x="7" y="0"/>
                  </a:lnTo>
                  <a:lnTo>
                    <a:pt x="0" y="22"/>
                  </a:lnTo>
                  <a:lnTo>
                    <a:pt x="15" y="30"/>
                  </a:lnTo>
                  <a:lnTo>
                    <a:pt x="23" y="7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5" name="Freeform 287"/>
            <p:cNvSpPr>
              <a:spLocks/>
            </p:cNvSpPr>
            <p:nvPr/>
          </p:nvSpPr>
          <p:spPr bwMode="auto">
            <a:xfrm>
              <a:off x="2117725" y="1765300"/>
              <a:ext cx="25400" cy="23813"/>
            </a:xfrm>
            <a:custGeom>
              <a:avLst/>
              <a:gdLst>
                <a:gd name="T0" fmla="*/ 0 w 16"/>
                <a:gd name="T1" fmla="*/ 2147483647 h 15"/>
                <a:gd name="T2" fmla="*/ 2147483647 w 16"/>
                <a:gd name="T3" fmla="*/ 2147483647 h 15"/>
                <a:gd name="T4" fmla="*/ 2147483647 w 16"/>
                <a:gd name="T5" fmla="*/ 0 h 15"/>
                <a:gd name="T6" fmla="*/ 2147483647 w 16"/>
                <a:gd name="T7" fmla="*/ 0 h 15"/>
                <a:gd name="T8" fmla="*/ 0 w 16"/>
                <a:gd name="T9" fmla="*/ 2147483647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15">
                  <a:moveTo>
                    <a:pt x="0" y="15"/>
                  </a:moveTo>
                  <a:lnTo>
                    <a:pt x="8" y="15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5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6" name="Freeform 288"/>
            <p:cNvSpPr>
              <a:spLocks/>
            </p:cNvSpPr>
            <p:nvPr/>
          </p:nvSpPr>
          <p:spPr bwMode="auto">
            <a:xfrm>
              <a:off x="2070100" y="1752600"/>
              <a:ext cx="60325" cy="36513"/>
            </a:xfrm>
            <a:custGeom>
              <a:avLst/>
              <a:gdLst>
                <a:gd name="T0" fmla="*/ 2147483647 w 38"/>
                <a:gd name="T1" fmla="*/ 2147483647 h 23"/>
                <a:gd name="T2" fmla="*/ 2147483647 w 38"/>
                <a:gd name="T3" fmla="*/ 2147483647 h 23"/>
                <a:gd name="T4" fmla="*/ 2147483647 w 38"/>
                <a:gd name="T5" fmla="*/ 0 h 23"/>
                <a:gd name="T6" fmla="*/ 0 w 38"/>
                <a:gd name="T7" fmla="*/ 0 h 23"/>
                <a:gd name="T8" fmla="*/ 0 w 38"/>
                <a:gd name="T9" fmla="*/ 2147483647 h 23"/>
                <a:gd name="T10" fmla="*/ 2147483647 w 38"/>
                <a:gd name="T11" fmla="*/ 2147483647 h 23"/>
                <a:gd name="T12" fmla="*/ 2147483647 w 38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23">
                  <a:moveTo>
                    <a:pt x="30" y="23"/>
                  </a:moveTo>
                  <a:lnTo>
                    <a:pt x="38" y="8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7" y="16"/>
                  </a:lnTo>
                  <a:lnTo>
                    <a:pt x="30" y="23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7" name="Freeform 289"/>
            <p:cNvSpPr>
              <a:spLocks/>
            </p:cNvSpPr>
            <p:nvPr/>
          </p:nvSpPr>
          <p:spPr bwMode="auto">
            <a:xfrm>
              <a:off x="2057400" y="1801813"/>
              <a:ext cx="23813" cy="23812"/>
            </a:xfrm>
            <a:custGeom>
              <a:avLst/>
              <a:gdLst>
                <a:gd name="T0" fmla="*/ 2147483647 w 15"/>
                <a:gd name="T1" fmla="*/ 2147483647 h 15"/>
                <a:gd name="T2" fmla="*/ 2147483647 w 15"/>
                <a:gd name="T3" fmla="*/ 2147483647 h 15"/>
                <a:gd name="T4" fmla="*/ 0 w 15"/>
                <a:gd name="T5" fmla="*/ 2147483647 h 15"/>
                <a:gd name="T6" fmla="*/ 0 w 15"/>
                <a:gd name="T7" fmla="*/ 0 h 15"/>
                <a:gd name="T8" fmla="*/ 2147483647 w 15"/>
                <a:gd name="T9" fmla="*/ 2147483647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lnTo>
                    <a:pt x="15" y="15"/>
                  </a:lnTo>
                  <a:lnTo>
                    <a:pt x="0" y="8"/>
                  </a:lnTo>
                  <a:lnTo>
                    <a:pt x="0" y="0"/>
                  </a:lnTo>
                  <a:lnTo>
                    <a:pt x="15" y="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8" name="Freeform 290"/>
            <p:cNvSpPr>
              <a:spLocks/>
            </p:cNvSpPr>
            <p:nvPr/>
          </p:nvSpPr>
          <p:spPr bwMode="auto">
            <a:xfrm>
              <a:off x="2057400" y="1765300"/>
              <a:ext cx="36513" cy="49213"/>
            </a:xfrm>
            <a:custGeom>
              <a:avLst/>
              <a:gdLst>
                <a:gd name="T0" fmla="*/ 2147483647 w 23"/>
                <a:gd name="T1" fmla="*/ 2147483647 h 31"/>
                <a:gd name="T2" fmla="*/ 2147483647 w 23"/>
                <a:gd name="T3" fmla="*/ 0 h 31"/>
                <a:gd name="T4" fmla="*/ 0 w 23"/>
                <a:gd name="T5" fmla="*/ 2147483647 h 31"/>
                <a:gd name="T6" fmla="*/ 2147483647 w 23"/>
                <a:gd name="T7" fmla="*/ 2147483647 h 31"/>
                <a:gd name="T8" fmla="*/ 2147483647 w 23"/>
                <a:gd name="T9" fmla="*/ 2147483647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31">
                  <a:moveTo>
                    <a:pt x="23" y="8"/>
                  </a:moveTo>
                  <a:lnTo>
                    <a:pt x="8" y="0"/>
                  </a:lnTo>
                  <a:lnTo>
                    <a:pt x="0" y="23"/>
                  </a:lnTo>
                  <a:lnTo>
                    <a:pt x="15" y="31"/>
                  </a:lnTo>
                  <a:lnTo>
                    <a:pt x="23" y="8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9" name="Rectangle 291"/>
            <p:cNvSpPr>
              <a:spLocks noChangeArrowheads="1"/>
            </p:cNvSpPr>
            <p:nvPr/>
          </p:nvSpPr>
          <p:spPr bwMode="auto">
            <a:xfrm>
              <a:off x="7013575" y="1376363"/>
              <a:ext cx="677863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315263"/>
                  </a:solidFill>
                  <a:latin typeface="Times New Roman" pitchFamily="18" charset="0"/>
                </a:rPr>
                <a:t>SYSTEM</a:t>
              </a:r>
              <a:endParaRPr lang="en-US" altLang="zh-CN" sz="2400">
                <a:solidFill>
                  <a:srgbClr val="315263"/>
                </a:solidFill>
              </a:endParaRPr>
            </a:p>
          </p:txBody>
        </p:sp>
        <p:sp>
          <p:nvSpPr>
            <p:cNvPr id="2340" name="Freeform 292"/>
            <p:cNvSpPr>
              <a:spLocks/>
            </p:cNvSpPr>
            <p:nvPr/>
          </p:nvSpPr>
          <p:spPr bwMode="auto">
            <a:xfrm>
              <a:off x="1268413" y="1279525"/>
              <a:ext cx="6583362" cy="4598988"/>
            </a:xfrm>
            <a:custGeom>
              <a:avLst/>
              <a:gdLst>
                <a:gd name="T0" fmla="*/ 2147483647 w 4147"/>
                <a:gd name="T1" fmla="*/ 2147483647 h 2897"/>
                <a:gd name="T2" fmla="*/ 2147483647 w 4147"/>
                <a:gd name="T3" fmla="*/ 2147483647 h 2897"/>
                <a:gd name="T4" fmla="*/ 2147483647 w 4147"/>
                <a:gd name="T5" fmla="*/ 2147483647 h 2897"/>
                <a:gd name="T6" fmla="*/ 2147483647 w 4147"/>
                <a:gd name="T7" fmla="*/ 2147483647 h 2897"/>
                <a:gd name="T8" fmla="*/ 2147483647 w 4147"/>
                <a:gd name="T9" fmla="*/ 2147483647 h 2897"/>
                <a:gd name="T10" fmla="*/ 2147483647 w 4147"/>
                <a:gd name="T11" fmla="*/ 2147483647 h 2897"/>
                <a:gd name="T12" fmla="*/ 2147483647 w 4147"/>
                <a:gd name="T13" fmla="*/ 2147483647 h 2897"/>
                <a:gd name="T14" fmla="*/ 2147483647 w 4147"/>
                <a:gd name="T15" fmla="*/ 2147483647 h 2897"/>
                <a:gd name="T16" fmla="*/ 2147483647 w 4147"/>
                <a:gd name="T17" fmla="*/ 2147483647 h 2897"/>
                <a:gd name="T18" fmla="*/ 2147483647 w 4147"/>
                <a:gd name="T19" fmla="*/ 2147483647 h 2897"/>
                <a:gd name="T20" fmla="*/ 2147483647 w 4147"/>
                <a:gd name="T21" fmla="*/ 2147483647 h 2897"/>
                <a:gd name="T22" fmla="*/ 2147483647 w 4147"/>
                <a:gd name="T23" fmla="*/ 2147483647 h 2897"/>
                <a:gd name="T24" fmla="*/ 2147483647 w 4147"/>
                <a:gd name="T25" fmla="*/ 2147483647 h 2897"/>
                <a:gd name="T26" fmla="*/ 2147483647 w 4147"/>
                <a:gd name="T27" fmla="*/ 2147483647 h 2897"/>
                <a:gd name="T28" fmla="*/ 2147483647 w 4147"/>
                <a:gd name="T29" fmla="*/ 2147483647 h 2897"/>
                <a:gd name="T30" fmla="*/ 2147483647 w 4147"/>
                <a:gd name="T31" fmla="*/ 2147483647 h 2897"/>
                <a:gd name="T32" fmla="*/ 2147483647 w 4147"/>
                <a:gd name="T33" fmla="*/ 2147483647 h 2897"/>
                <a:gd name="T34" fmla="*/ 2147483647 w 4147"/>
                <a:gd name="T35" fmla="*/ 2147483647 h 2897"/>
                <a:gd name="T36" fmla="*/ 2147483647 w 4147"/>
                <a:gd name="T37" fmla="*/ 2147483647 h 2897"/>
                <a:gd name="T38" fmla="*/ 2147483647 w 4147"/>
                <a:gd name="T39" fmla="*/ 2147483647 h 2897"/>
                <a:gd name="T40" fmla="*/ 2147483647 w 4147"/>
                <a:gd name="T41" fmla="*/ 2147483647 h 2897"/>
                <a:gd name="T42" fmla="*/ 2147483647 w 4147"/>
                <a:gd name="T43" fmla="*/ 2147483647 h 2897"/>
                <a:gd name="T44" fmla="*/ 2147483647 w 4147"/>
                <a:gd name="T45" fmla="*/ 2147483647 h 2897"/>
                <a:gd name="T46" fmla="*/ 2147483647 w 4147"/>
                <a:gd name="T47" fmla="*/ 2147483647 h 2897"/>
                <a:gd name="T48" fmla="*/ 2147483647 w 4147"/>
                <a:gd name="T49" fmla="*/ 0 h 2897"/>
                <a:gd name="T50" fmla="*/ 2147483647 w 4147"/>
                <a:gd name="T51" fmla="*/ 0 h 2897"/>
                <a:gd name="T52" fmla="*/ 2147483647 w 4147"/>
                <a:gd name="T53" fmla="*/ 2147483647 h 2897"/>
                <a:gd name="T54" fmla="*/ 2147483647 w 4147"/>
                <a:gd name="T55" fmla="*/ 2147483647 h 2897"/>
                <a:gd name="T56" fmla="*/ 2147483647 w 4147"/>
                <a:gd name="T57" fmla="*/ 2147483647 h 2897"/>
                <a:gd name="T58" fmla="*/ 2147483647 w 4147"/>
                <a:gd name="T59" fmla="*/ 2147483647 h 2897"/>
                <a:gd name="T60" fmla="*/ 2147483647 w 4147"/>
                <a:gd name="T61" fmla="*/ 2147483647 h 2897"/>
                <a:gd name="T62" fmla="*/ 2147483647 w 4147"/>
                <a:gd name="T63" fmla="*/ 2147483647 h 2897"/>
                <a:gd name="T64" fmla="*/ 2147483647 w 4147"/>
                <a:gd name="T65" fmla="*/ 2147483647 h 2897"/>
                <a:gd name="T66" fmla="*/ 2147483647 w 4147"/>
                <a:gd name="T67" fmla="*/ 2147483647 h 2897"/>
                <a:gd name="T68" fmla="*/ 2147483647 w 4147"/>
                <a:gd name="T69" fmla="*/ 2147483647 h 2897"/>
                <a:gd name="T70" fmla="*/ 2147483647 w 4147"/>
                <a:gd name="T71" fmla="*/ 2147483647 h 2897"/>
                <a:gd name="T72" fmla="*/ 2147483647 w 4147"/>
                <a:gd name="T73" fmla="*/ 2147483647 h 2897"/>
                <a:gd name="T74" fmla="*/ 2147483647 w 4147"/>
                <a:gd name="T75" fmla="*/ 2147483647 h 2897"/>
                <a:gd name="T76" fmla="*/ 2147483647 w 4147"/>
                <a:gd name="T77" fmla="*/ 2147483647 h 2897"/>
                <a:gd name="T78" fmla="*/ 2147483647 w 4147"/>
                <a:gd name="T79" fmla="*/ 2147483647 h 2897"/>
                <a:gd name="T80" fmla="*/ 2147483647 w 4147"/>
                <a:gd name="T81" fmla="*/ 2147483647 h 2897"/>
                <a:gd name="T82" fmla="*/ 0 w 4147"/>
                <a:gd name="T83" fmla="*/ 2147483647 h 2897"/>
                <a:gd name="T84" fmla="*/ 0 w 4147"/>
                <a:gd name="T85" fmla="*/ 2147483647 h 2897"/>
                <a:gd name="T86" fmla="*/ 0 w 4147"/>
                <a:gd name="T87" fmla="*/ 2147483647 h 2897"/>
                <a:gd name="T88" fmla="*/ 2147483647 w 4147"/>
                <a:gd name="T89" fmla="*/ 2147483647 h 2897"/>
                <a:gd name="T90" fmla="*/ 2147483647 w 4147"/>
                <a:gd name="T91" fmla="*/ 2147483647 h 2897"/>
                <a:gd name="T92" fmla="*/ 2147483647 w 4147"/>
                <a:gd name="T93" fmla="*/ 2147483647 h 2897"/>
                <a:gd name="T94" fmla="*/ 2147483647 w 4147"/>
                <a:gd name="T95" fmla="*/ 0 h 289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147" h="2897">
                  <a:moveTo>
                    <a:pt x="145" y="16"/>
                  </a:moveTo>
                  <a:lnTo>
                    <a:pt x="91" y="23"/>
                  </a:lnTo>
                  <a:lnTo>
                    <a:pt x="99" y="23"/>
                  </a:lnTo>
                  <a:lnTo>
                    <a:pt x="53" y="54"/>
                  </a:lnTo>
                  <a:lnTo>
                    <a:pt x="23" y="92"/>
                  </a:lnTo>
                  <a:lnTo>
                    <a:pt x="23" y="84"/>
                  </a:lnTo>
                  <a:lnTo>
                    <a:pt x="15" y="145"/>
                  </a:lnTo>
                  <a:lnTo>
                    <a:pt x="15" y="1445"/>
                  </a:lnTo>
                  <a:lnTo>
                    <a:pt x="15" y="2752"/>
                  </a:lnTo>
                  <a:lnTo>
                    <a:pt x="23" y="2805"/>
                  </a:lnTo>
                  <a:lnTo>
                    <a:pt x="53" y="2851"/>
                  </a:lnTo>
                  <a:lnTo>
                    <a:pt x="53" y="2844"/>
                  </a:lnTo>
                  <a:lnTo>
                    <a:pt x="99" y="2874"/>
                  </a:lnTo>
                  <a:lnTo>
                    <a:pt x="91" y="2874"/>
                  </a:lnTo>
                  <a:lnTo>
                    <a:pt x="145" y="2882"/>
                  </a:lnTo>
                  <a:lnTo>
                    <a:pt x="2073" y="2882"/>
                  </a:lnTo>
                  <a:lnTo>
                    <a:pt x="4002" y="2882"/>
                  </a:lnTo>
                  <a:lnTo>
                    <a:pt x="4055" y="2874"/>
                  </a:lnTo>
                  <a:lnTo>
                    <a:pt x="4101" y="2844"/>
                  </a:lnTo>
                  <a:lnTo>
                    <a:pt x="4094" y="2851"/>
                  </a:lnTo>
                  <a:lnTo>
                    <a:pt x="4124" y="2805"/>
                  </a:lnTo>
                  <a:lnTo>
                    <a:pt x="4132" y="2752"/>
                  </a:lnTo>
                  <a:lnTo>
                    <a:pt x="4132" y="1445"/>
                  </a:lnTo>
                  <a:lnTo>
                    <a:pt x="4132" y="145"/>
                  </a:lnTo>
                  <a:lnTo>
                    <a:pt x="4124" y="84"/>
                  </a:lnTo>
                  <a:lnTo>
                    <a:pt x="4124" y="92"/>
                  </a:lnTo>
                  <a:lnTo>
                    <a:pt x="4094" y="54"/>
                  </a:lnTo>
                  <a:lnTo>
                    <a:pt x="4101" y="54"/>
                  </a:lnTo>
                  <a:lnTo>
                    <a:pt x="4055" y="23"/>
                  </a:lnTo>
                  <a:lnTo>
                    <a:pt x="4002" y="16"/>
                  </a:lnTo>
                  <a:lnTo>
                    <a:pt x="2073" y="16"/>
                  </a:lnTo>
                  <a:lnTo>
                    <a:pt x="145" y="16"/>
                  </a:lnTo>
                  <a:lnTo>
                    <a:pt x="145" y="0"/>
                  </a:lnTo>
                  <a:lnTo>
                    <a:pt x="2073" y="0"/>
                  </a:lnTo>
                  <a:lnTo>
                    <a:pt x="4002" y="0"/>
                  </a:lnTo>
                  <a:lnTo>
                    <a:pt x="4055" y="8"/>
                  </a:lnTo>
                  <a:lnTo>
                    <a:pt x="4063" y="8"/>
                  </a:lnTo>
                  <a:lnTo>
                    <a:pt x="4109" y="38"/>
                  </a:lnTo>
                  <a:lnTo>
                    <a:pt x="4109" y="46"/>
                  </a:lnTo>
                  <a:lnTo>
                    <a:pt x="4139" y="84"/>
                  </a:lnTo>
                  <a:lnTo>
                    <a:pt x="4147" y="145"/>
                  </a:lnTo>
                  <a:lnTo>
                    <a:pt x="4147" y="1445"/>
                  </a:lnTo>
                  <a:lnTo>
                    <a:pt x="4147" y="2752"/>
                  </a:lnTo>
                  <a:lnTo>
                    <a:pt x="4139" y="2805"/>
                  </a:lnTo>
                  <a:lnTo>
                    <a:pt x="4139" y="2813"/>
                  </a:lnTo>
                  <a:lnTo>
                    <a:pt x="4109" y="2859"/>
                  </a:lnTo>
                  <a:lnTo>
                    <a:pt x="4063" y="2889"/>
                  </a:lnTo>
                  <a:lnTo>
                    <a:pt x="4055" y="2889"/>
                  </a:lnTo>
                  <a:lnTo>
                    <a:pt x="4002" y="2897"/>
                  </a:lnTo>
                  <a:lnTo>
                    <a:pt x="2073" y="2897"/>
                  </a:lnTo>
                  <a:lnTo>
                    <a:pt x="145" y="2897"/>
                  </a:lnTo>
                  <a:lnTo>
                    <a:pt x="91" y="2889"/>
                  </a:lnTo>
                  <a:lnTo>
                    <a:pt x="46" y="2859"/>
                  </a:lnTo>
                  <a:lnTo>
                    <a:pt x="38" y="2859"/>
                  </a:lnTo>
                  <a:lnTo>
                    <a:pt x="7" y="2813"/>
                  </a:lnTo>
                  <a:lnTo>
                    <a:pt x="7" y="2805"/>
                  </a:lnTo>
                  <a:lnTo>
                    <a:pt x="0" y="2752"/>
                  </a:lnTo>
                  <a:lnTo>
                    <a:pt x="0" y="1445"/>
                  </a:lnTo>
                  <a:lnTo>
                    <a:pt x="0" y="145"/>
                  </a:lnTo>
                  <a:lnTo>
                    <a:pt x="7" y="84"/>
                  </a:lnTo>
                  <a:lnTo>
                    <a:pt x="38" y="46"/>
                  </a:lnTo>
                  <a:lnTo>
                    <a:pt x="46" y="38"/>
                  </a:lnTo>
                  <a:lnTo>
                    <a:pt x="91" y="8"/>
                  </a:lnTo>
                  <a:lnTo>
                    <a:pt x="145" y="0"/>
                  </a:lnTo>
                  <a:lnTo>
                    <a:pt x="145" y="16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1" name="Freeform 293"/>
            <p:cNvSpPr>
              <a:spLocks/>
            </p:cNvSpPr>
            <p:nvPr/>
          </p:nvSpPr>
          <p:spPr bwMode="auto">
            <a:xfrm>
              <a:off x="1498600" y="1279525"/>
              <a:ext cx="1588" cy="25400"/>
            </a:xfrm>
            <a:custGeom>
              <a:avLst/>
              <a:gdLst>
                <a:gd name="T0" fmla="*/ 0 w 1588"/>
                <a:gd name="T1" fmla="*/ 2147483647 h 16"/>
                <a:gd name="T2" fmla="*/ 0 w 1588"/>
                <a:gd name="T3" fmla="*/ 2147483647 h 16"/>
                <a:gd name="T4" fmla="*/ 0 w 1588"/>
                <a:gd name="T5" fmla="*/ 2147483647 h 16"/>
                <a:gd name="T6" fmla="*/ 0 w 1588"/>
                <a:gd name="T7" fmla="*/ 0 h 16"/>
                <a:gd name="T8" fmla="*/ 0 w 1588"/>
                <a:gd name="T9" fmla="*/ 0 h 16"/>
                <a:gd name="T10" fmla="*/ 0 w 1588"/>
                <a:gd name="T11" fmla="*/ 0 h 16"/>
                <a:gd name="T12" fmla="*/ 0 w 1588"/>
                <a:gd name="T13" fmla="*/ 2147483647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88" h="16">
                  <a:moveTo>
                    <a:pt x="0" y="16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3" cstate="print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112759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zh-CN" altLang="en-US" sz="4000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设计准则</a:t>
            </a:r>
            <a:r>
              <a:rPr lang="zh-CN" altLang="en-US" sz="400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 </a:t>
            </a:r>
            <a:r>
              <a:rPr lang="zh-CN" alt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（</a:t>
            </a:r>
            <a:r>
              <a:rPr lang="en-US" altLang="zh-CN" sz="240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Design Metrics</a:t>
            </a:r>
            <a:r>
              <a:rPr lang="zh-CN" altLang="en-US" sz="240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）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4123" y="1408355"/>
            <a:ext cx="7340600" cy="4637442"/>
          </a:xfrm>
        </p:spPr>
        <p:txBody>
          <a:bodyPr/>
          <a:lstStyle/>
          <a:p>
            <a:r>
              <a:rPr lang="zh-CN" altLang="en-US" dirty="0">
                <a:latin typeface="Arial" charset="0"/>
                <a:cs typeface="宋体" charset="0"/>
              </a:rPr>
              <a:t>如何评价数字电路的性能 </a:t>
            </a:r>
            <a:r>
              <a:rPr lang="en-US" altLang="zh-CN" dirty="0">
                <a:latin typeface="Arial" charset="0"/>
                <a:cs typeface="宋体" charset="0"/>
              </a:rPr>
              <a:t>(</a:t>
            </a:r>
            <a:r>
              <a:rPr lang="en-US" altLang="zh-CN" sz="2000" dirty="0">
                <a:latin typeface="Arial" charset="0"/>
                <a:cs typeface="宋体" charset="0"/>
              </a:rPr>
              <a:t>Figure of Merit</a:t>
            </a:r>
            <a:r>
              <a:rPr lang="en-US" altLang="zh-CN" dirty="0">
                <a:latin typeface="Arial" charset="0"/>
                <a:cs typeface="宋体" charset="0"/>
              </a:rPr>
              <a:t>)</a:t>
            </a:r>
            <a:endParaRPr lang="zh-CN" altLang="en-US" dirty="0">
              <a:latin typeface="Arial" charset="0"/>
              <a:cs typeface="宋体" charset="0"/>
            </a:endParaRPr>
          </a:p>
          <a:p>
            <a:pPr lvl="1"/>
            <a:r>
              <a:rPr lang="zh-CN" altLang="en-US" dirty="0">
                <a:latin typeface="Arial" charset="0"/>
                <a:cs typeface="宋体" charset="0"/>
              </a:rPr>
              <a:t>成本</a:t>
            </a:r>
            <a:r>
              <a:rPr lang="en-US" altLang="zh-CN" dirty="0">
                <a:latin typeface="Arial" charset="0"/>
                <a:cs typeface="宋体" charset="0"/>
              </a:rPr>
              <a:t>Cost</a:t>
            </a:r>
          </a:p>
          <a:p>
            <a:pPr lvl="1"/>
            <a:r>
              <a:rPr lang="zh-CN" altLang="en-US" dirty="0">
                <a:latin typeface="Arial" charset="0"/>
                <a:cs typeface="宋体" charset="0"/>
              </a:rPr>
              <a:t>可靠性</a:t>
            </a:r>
            <a:r>
              <a:rPr lang="en-US" altLang="zh-CN" dirty="0">
                <a:latin typeface="Arial" charset="0"/>
                <a:cs typeface="宋体" charset="0"/>
              </a:rPr>
              <a:t>Reliability</a:t>
            </a:r>
          </a:p>
          <a:p>
            <a:pPr lvl="1"/>
            <a:r>
              <a:rPr lang="zh-CN" altLang="en-US" dirty="0">
                <a:latin typeface="Arial" charset="0"/>
                <a:cs typeface="宋体" charset="0"/>
              </a:rPr>
              <a:t>安全性</a:t>
            </a:r>
            <a:r>
              <a:rPr lang="en-US" altLang="zh-CN" dirty="0">
                <a:latin typeface="Arial" charset="0"/>
                <a:cs typeface="宋体" charset="0"/>
              </a:rPr>
              <a:t>Security</a:t>
            </a:r>
          </a:p>
          <a:p>
            <a:pPr lvl="1"/>
            <a:r>
              <a:rPr lang="zh-CN" altLang="en-US" dirty="0">
                <a:latin typeface="Arial" charset="0"/>
                <a:cs typeface="宋体" charset="0"/>
              </a:rPr>
              <a:t>可扩展性</a:t>
            </a:r>
            <a:r>
              <a:rPr lang="en-US" altLang="zh-CN" dirty="0">
                <a:latin typeface="Arial" charset="0"/>
                <a:cs typeface="宋体" charset="0"/>
              </a:rPr>
              <a:t>Scalability</a:t>
            </a:r>
          </a:p>
          <a:p>
            <a:pPr lvl="1"/>
            <a:r>
              <a:rPr lang="zh-CN" altLang="en-US" dirty="0">
                <a:latin typeface="Arial" charset="0"/>
                <a:cs typeface="宋体" charset="0"/>
              </a:rPr>
              <a:t>速度</a:t>
            </a:r>
            <a:r>
              <a:rPr lang="en-US" altLang="zh-CN" dirty="0">
                <a:latin typeface="Arial" charset="0"/>
                <a:cs typeface="宋体" charset="0"/>
              </a:rPr>
              <a:t>Speed (delay, operating frequency) </a:t>
            </a:r>
          </a:p>
          <a:p>
            <a:pPr lvl="1"/>
            <a:r>
              <a:rPr lang="zh-CN" altLang="en-US" dirty="0">
                <a:latin typeface="Arial" charset="0"/>
                <a:cs typeface="宋体" charset="0"/>
              </a:rPr>
              <a:t>功耗</a:t>
            </a:r>
            <a:r>
              <a:rPr lang="en-US" altLang="zh-CN" dirty="0">
                <a:latin typeface="Arial" charset="0"/>
                <a:cs typeface="宋体" charset="0"/>
              </a:rPr>
              <a:t>Power dissipation</a:t>
            </a:r>
          </a:p>
          <a:p>
            <a:pPr lvl="1"/>
            <a:r>
              <a:rPr lang="zh-CN" altLang="en-US" dirty="0">
                <a:latin typeface="Arial" charset="0"/>
                <a:cs typeface="宋体" charset="0"/>
              </a:rPr>
              <a:t>能耗</a:t>
            </a:r>
            <a:r>
              <a:rPr lang="en-US" altLang="zh-CN" dirty="0">
                <a:latin typeface="Arial" charset="0"/>
                <a:cs typeface="宋体" charset="0"/>
              </a:rPr>
              <a:t>Energy to perform a </a:t>
            </a:r>
            <a:r>
              <a:rPr lang="en-US" altLang="zh-CN" dirty="0" smtClean="0">
                <a:latin typeface="Arial" charset="0"/>
                <a:cs typeface="宋体" charset="0"/>
              </a:rPr>
              <a:t>function</a:t>
            </a:r>
          </a:p>
          <a:p>
            <a:pPr lvl="1"/>
            <a:r>
              <a:rPr lang="zh-CN" altLang="en-US" dirty="0" smtClean="0">
                <a:latin typeface="Arial" charset="0"/>
                <a:cs typeface="宋体" charset="0"/>
              </a:rPr>
              <a:t>安全</a:t>
            </a:r>
            <a:r>
              <a:rPr lang="en-US" altLang="zh-CN" dirty="0" smtClean="0">
                <a:latin typeface="Arial" charset="0"/>
                <a:cs typeface="宋体" charset="0"/>
              </a:rPr>
              <a:t>Hardware Security</a:t>
            </a:r>
            <a:endParaRPr lang="en-US" altLang="zh-CN" dirty="0">
              <a:latin typeface="Arial" charset="0"/>
              <a:cs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292975" cy="736600"/>
          </a:xfrm>
        </p:spPr>
        <p:txBody>
          <a:bodyPr/>
          <a:lstStyle/>
          <a:p>
            <a:r>
              <a:rPr lang="zh-CN" altLang="en-US" sz="3600" i="0" dirty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同步数字系统 </a:t>
            </a:r>
            <a:r>
              <a:rPr lang="en-US" altLang="zh-CN" sz="2400" i="0" dirty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(Digital Systems)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143000"/>
            <a:ext cx="8585579" cy="1613848"/>
          </a:xfrm>
        </p:spPr>
        <p:txBody>
          <a:bodyPr/>
          <a:lstStyle/>
          <a:p>
            <a:pPr marL="285750" indent="-285750" algn="ctr">
              <a:lnSpc>
                <a:spcPct val="80000"/>
              </a:lnSpc>
              <a:buFont typeface="Wingdings" charset="0"/>
              <a:buNone/>
            </a:pPr>
            <a:r>
              <a:rPr lang="zh-CN" altLang="en-US" sz="2400" b="1" dirty="0">
                <a:latin typeface="Arial" charset="0"/>
                <a:cs typeface="宋体" charset="0"/>
              </a:rPr>
              <a:t>同步数字硬件系统</a:t>
            </a:r>
            <a:r>
              <a:rPr lang="en-US" altLang="zh-CN" sz="2400" b="1" dirty="0">
                <a:latin typeface="Arial" charset="0"/>
                <a:cs typeface="宋体" charset="0"/>
              </a:rPr>
              <a:t>Synchronous Digital Hardware Systems</a:t>
            </a:r>
            <a:endParaRPr lang="en-US" altLang="zh-CN" sz="2400" dirty="0">
              <a:latin typeface="Arial" charset="0"/>
              <a:cs typeface="宋体" charset="0"/>
            </a:endParaRPr>
          </a:p>
        </p:txBody>
      </p:sp>
      <p:grpSp>
        <p:nvGrpSpPr>
          <p:cNvPr id="281604" name="Group 4"/>
          <p:cNvGrpSpPr>
            <a:grpSpLocks/>
          </p:cNvGrpSpPr>
          <p:nvPr/>
        </p:nvGrpSpPr>
        <p:grpSpPr bwMode="auto">
          <a:xfrm>
            <a:off x="619125" y="3781425"/>
            <a:ext cx="7924800" cy="1752600"/>
            <a:chOff x="320" y="2160"/>
            <a:chExt cx="5376" cy="1392"/>
          </a:xfrm>
        </p:grpSpPr>
        <p:pic>
          <p:nvPicPr>
            <p:cNvPr id="8200" name="Picture 5" descr="curve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2352"/>
              <a:ext cx="3600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1" name="Rectangle 6"/>
            <p:cNvSpPr>
              <a:spLocks noChangeArrowheads="1"/>
            </p:cNvSpPr>
            <p:nvPr/>
          </p:nvSpPr>
          <p:spPr bwMode="auto">
            <a:xfrm>
              <a:off x="320" y="2160"/>
              <a:ext cx="5376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685800" lvl="1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charset="0"/>
                <a:buNone/>
              </a:pPr>
              <a:r>
                <a:rPr lang="en-US" altLang="zh-CN" sz="2000">
                  <a:cs typeface="宋体" charset="0"/>
                </a:rPr>
                <a:t>Example digital representation: acoustic waveform</a:t>
              </a:r>
            </a:p>
            <a:p>
              <a:pPr marL="285750" indent="-285750" algn="ctr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charset="0"/>
                <a:buChar char="q"/>
              </a:pPr>
              <a:endParaRPr lang="en-US" altLang="zh-CN" sz="2000">
                <a:solidFill>
                  <a:srgbClr val="315263"/>
                </a:solidFill>
                <a:cs typeface="宋体" charset="0"/>
              </a:endParaRPr>
            </a:p>
            <a:p>
              <a:pPr marL="285750" indent="-285750" algn="ctr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charset="0"/>
                <a:buChar char="q"/>
              </a:pPr>
              <a:endParaRPr lang="en-US" altLang="zh-CN" sz="2000" b="1">
                <a:solidFill>
                  <a:srgbClr val="315263"/>
                </a:solidFill>
                <a:cs typeface="宋体" charset="0"/>
              </a:endParaRPr>
            </a:p>
            <a:p>
              <a:pPr marL="285750" indent="-285750" algn="ctr">
                <a:spcBef>
                  <a:spcPct val="20000"/>
                </a:spcBef>
                <a:buClr>
                  <a:srgbClr val="315263"/>
                </a:buClr>
                <a:buSzPct val="75000"/>
                <a:buFont typeface="Wingdings" charset="0"/>
                <a:buChar char="q"/>
              </a:pPr>
              <a:endParaRPr lang="en-US" altLang="zh-CN" sz="2000" b="1">
                <a:solidFill>
                  <a:srgbClr val="315263"/>
                </a:solidFill>
                <a:cs typeface="宋体" charset="0"/>
              </a:endParaRPr>
            </a:p>
            <a:p>
              <a:pPr marL="685800" lvl="1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charset="0"/>
                <a:buNone/>
              </a:pPr>
              <a:r>
                <a:rPr lang="en-US" altLang="zh-CN" sz="2000" b="1">
                  <a:cs typeface="宋体" charset="0"/>
                </a:rPr>
                <a:t>A series of numbers is used to represent the waveform, rather than a voltage or current, as in analog systems.</a:t>
              </a:r>
            </a:p>
            <a:p>
              <a:pPr marL="685800" lvl="1" indent="-22860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charset="0"/>
                <a:buNone/>
              </a:pPr>
              <a:endParaRPr lang="en-US" altLang="zh-CN" sz="2000" b="1">
                <a:cs typeface="宋体" charset="0"/>
              </a:endParaRPr>
            </a:p>
          </p:txBody>
        </p:sp>
      </p:grp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585788" y="1651000"/>
            <a:ext cx="8558212" cy="197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rgbClr val="315263"/>
              </a:buClr>
              <a:buSzPct val="75000"/>
              <a:buFont typeface="Wingdings" charset="0"/>
              <a:buChar char="q"/>
            </a:pPr>
            <a:r>
              <a:rPr lang="zh-CN" altLang="en-US" sz="2400" dirty="0">
                <a:solidFill>
                  <a:srgbClr val="315263"/>
                </a:solidFill>
                <a:cs typeface="宋体" charset="0"/>
              </a:rPr>
              <a:t>同步（</a:t>
            </a:r>
            <a:r>
              <a:rPr lang="en-US" altLang="zh-CN" sz="2400" dirty="0">
                <a:solidFill>
                  <a:srgbClr val="315263"/>
                </a:solidFill>
                <a:cs typeface="宋体" charset="0"/>
              </a:rPr>
              <a:t>Synchronous</a:t>
            </a:r>
            <a:r>
              <a:rPr lang="zh-CN" altLang="en-US" sz="2400" dirty="0">
                <a:solidFill>
                  <a:srgbClr val="315263"/>
                </a:solidFill>
                <a:cs typeface="宋体" charset="0"/>
              </a:rPr>
              <a:t>）</a:t>
            </a:r>
            <a:r>
              <a:rPr lang="en-US" altLang="zh-CN" sz="2400" dirty="0">
                <a:solidFill>
                  <a:srgbClr val="315263"/>
                </a:solidFill>
                <a:cs typeface="宋体" charset="0"/>
              </a:rPr>
              <a:t>: “Clocked” - all changes in the  system are controlled by a global clock and happen at the same time (not asynchronous)</a:t>
            </a:r>
          </a:p>
          <a:p>
            <a:pPr marL="285750" indent="-285750">
              <a:spcBef>
                <a:spcPct val="20000"/>
              </a:spcBef>
              <a:buClr>
                <a:srgbClr val="315263"/>
              </a:buClr>
              <a:buSzPct val="75000"/>
              <a:buFont typeface="Wingdings" charset="0"/>
              <a:buChar char="q"/>
            </a:pPr>
            <a:r>
              <a:rPr lang="zh-CN" altLang="en-US" sz="2400" dirty="0">
                <a:solidFill>
                  <a:srgbClr val="315263"/>
                </a:solidFill>
                <a:cs typeface="宋体" charset="0"/>
              </a:rPr>
              <a:t>数字（</a:t>
            </a:r>
            <a:r>
              <a:rPr lang="en-US" altLang="zh-CN" sz="2400" dirty="0">
                <a:solidFill>
                  <a:srgbClr val="315263"/>
                </a:solidFill>
                <a:cs typeface="宋体" charset="0"/>
              </a:rPr>
              <a:t>Digital</a:t>
            </a:r>
            <a:r>
              <a:rPr lang="zh-CN" altLang="en-US" sz="2400" dirty="0">
                <a:solidFill>
                  <a:srgbClr val="315263"/>
                </a:solidFill>
                <a:cs typeface="宋体" charset="0"/>
              </a:rPr>
              <a:t>）</a:t>
            </a:r>
            <a:r>
              <a:rPr lang="en-US" altLang="zh-CN" sz="2400" dirty="0">
                <a:solidFill>
                  <a:srgbClr val="315263"/>
                </a:solidFill>
                <a:cs typeface="宋体" charset="0"/>
              </a:rPr>
              <a:t>: All inputs/outputs and internal values (signals) take on discrete values (not analog).</a:t>
            </a:r>
          </a:p>
          <a:p>
            <a:pPr marL="685800" lvl="1" indent="-228600">
              <a:spcBef>
                <a:spcPct val="20000"/>
              </a:spcBef>
              <a:buClr>
                <a:schemeClr val="tx1"/>
              </a:buClr>
              <a:buSzPct val="100000"/>
              <a:buFont typeface="Wingdings" charset="0"/>
              <a:buChar char="§"/>
            </a:pPr>
            <a:endParaRPr lang="zh-CN" altLang="en-US" sz="2400" b="1" dirty="0">
              <a:cs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6050"/>
            <a:ext cx="7772400" cy="850900"/>
          </a:xfrm>
        </p:spPr>
        <p:txBody>
          <a:bodyPr/>
          <a:lstStyle/>
          <a:p>
            <a:r>
              <a:rPr lang="zh-CN" altLang="en-US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数字系统例子</a:t>
            </a:r>
            <a:r>
              <a:rPr lang="en-US" altLang="zh-CN" i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-1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49338"/>
            <a:ext cx="7772400" cy="4114800"/>
          </a:xfrm>
        </p:spPr>
        <p:txBody>
          <a:bodyPr/>
          <a:lstStyle/>
          <a:p>
            <a:r>
              <a:rPr lang="zh-CN" altLang="en-US" sz="2800" dirty="0">
                <a:latin typeface="Arial" charset="0"/>
                <a:cs typeface="宋体" charset="0"/>
              </a:rPr>
              <a:t>数字计算机</a:t>
            </a:r>
            <a:endParaRPr lang="en-US" altLang="zh-CN" sz="2800" dirty="0">
              <a:latin typeface="Arial" charset="0"/>
              <a:cs typeface="宋体" charset="0"/>
            </a:endParaRPr>
          </a:p>
          <a:p>
            <a:endParaRPr lang="en-US" altLang="zh-CN" dirty="0">
              <a:latin typeface="Arial" charset="0"/>
              <a:cs typeface="宋体" charset="0"/>
            </a:endParaRPr>
          </a:p>
          <a:p>
            <a:endParaRPr lang="en-US" altLang="zh-CN" dirty="0">
              <a:latin typeface="Arial" charset="0"/>
              <a:cs typeface="宋体" charset="0"/>
            </a:endParaRPr>
          </a:p>
          <a:p>
            <a:pPr lvl="1"/>
            <a:endParaRPr lang="en-US" altLang="zh-CN" sz="2400" dirty="0">
              <a:latin typeface="Arial" charset="0"/>
              <a:cs typeface="宋体" charset="0"/>
            </a:endParaRPr>
          </a:p>
          <a:p>
            <a:pPr lvl="1"/>
            <a:r>
              <a:rPr lang="zh-CN" altLang="en-US" sz="2400" dirty="0">
                <a:latin typeface="Arial" charset="0"/>
                <a:cs typeface="宋体" charset="0"/>
              </a:rPr>
              <a:t>最大化能效</a:t>
            </a:r>
            <a:endParaRPr lang="en-US" altLang="zh-CN" dirty="0">
              <a:latin typeface="Arial" charset="0"/>
              <a:cs typeface="宋体" charset="0"/>
            </a:endParaRPr>
          </a:p>
          <a:p>
            <a:endParaRPr lang="en-US" altLang="zh-CN" dirty="0">
              <a:latin typeface="Arial" charset="0"/>
              <a:cs typeface="宋体" charset="0"/>
            </a:endParaRPr>
          </a:p>
          <a:p>
            <a:endParaRPr lang="zh-CN" altLang="en-US" dirty="0">
              <a:latin typeface="Arial" charset="0"/>
              <a:cs typeface="宋体" charset="0"/>
            </a:endParaRPr>
          </a:p>
        </p:txBody>
      </p:sp>
      <p:pic>
        <p:nvPicPr>
          <p:cNvPr id="9222" name="Picture 4" descr="computer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619250"/>
            <a:ext cx="41941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1845" name="Group 5"/>
          <p:cNvGrpSpPr>
            <a:grpSpLocks/>
          </p:cNvGrpSpPr>
          <p:nvPr/>
        </p:nvGrpSpPr>
        <p:grpSpPr bwMode="auto">
          <a:xfrm>
            <a:off x="1447800" y="4467225"/>
            <a:ext cx="7048500" cy="2009775"/>
            <a:chOff x="984" y="2640"/>
            <a:chExt cx="4440" cy="1266"/>
          </a:xfrm>
        </p:grpSpPr>
        <p:sp>
          <p:nvSpPr>
            <p:cNvPr id="9225" name="Text Box 6"/>
            <p:cNvSpPr txBox="1">
              <a:spLocks noChangeArrowheads="1"/>
            </p:cNvSpPr>
            <p:nvPr/>
          </p:nvSpPr>
          <p:spPr bwMode="auto">
            <a:xfrm>
              <a:off x="1984" y="2801"/>
              <a:ext cx="344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2000">
                  <a:cs typeface="宋体" charset="0"/>
                </a:rPr>
                <a:t>- </a:t>
              </a:r>
              <a:r>
                <a:rPr lang="zh-CN" altLang="en-US" sz="2000">
                  <a:cs typeface="宋体" charset="0"/>
                </a:rPr>
                <a:t>最小化成本</a:t>
              </a:r>
              <a:endParaRPr lang="en-US" altLang="zh-CN" sz="2000">
                <a:cs typeface="宋体" charset="0"/>
              </a:endParaRPr>
            </a:p>
            <a:p>
              <a:endParaRPr lang="en-US" altLang="zh-CN" sz="2400">
                <a:latin typeface="Times New Roman" charset="0"/>
                <a:cs typeface="宋体" charset="0"/>
              </a:endParaRPr>
            </a:p>
          </p:txBody>
        </p:sp>
        <p:pic>
          <p:nvPicPr>
            <p:cNvPr id="9226" name="Picture 7" descr="calc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" y="2640"/>
              <a:ext cx="936" cy="1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1848" name="Rectangle 8"/>
          <p:cNvSpPr>
            <a:spLocks noChangeArrowheads="1"/>
          </p:cNvSpPr>
          <p:nvPr/>
        </p:nvSpPr>
        <p:spPr bwMode="auto">
          <a:xfrm>
            <a:off x="609600" y="3698947"/>
            <a:ext cx="8534400" cy="72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15263"/>
              </a:buClr>
              <a:buSzPct val="75000"/>
              <a:buFont typeface="Wingdings" charset="0"/>
              <a:buChar char="q"/>
            </a:pPr>
            <a:r>
              <a:rPr lang="zh-CN" altLang="en-US" sz="3200" dirty="0">
                <a:solidFill>
                  <a:srgbClr val="315263"/>
                </a:solidFill>
                <a:cs typeface="宋体" charset="0"/>
              </a:rPr>
              <a:t>计算器</a:t>
            </a:r>
            <a:endParaRPr lang="en-US" altLang="zh-CN" sz="3200" dirty="0">
              <a:solidFill>
                <a:srgbClr val="315263"/>
              </a:solidFill>
              <a:cs typeface="宋体" charset="0"/>
            </a:endParaRPr>
          </a:p>
          <a:p>
            <a:pPr marL="342900" indent="-342900">
              <a:spcBef>
                <a:spcPct val="20000"/>
              </a:spcBef>
              <a:buClr>
                <a:srgbClr val="315263"/>
              </a:buClr>
              <a:buSzPct val="75000"/>
              <a:buFont typeface="Wingdings" charset="0"/>
              <a:buChar char="q"/>
            </a:pPr>
            <a:endParaRPr lang="en-US" altLang="zh-CN" sz="3200" dirty="0">
              <a:solidFill>
                <a:srgbClr val="315263"/>
              </a:solidFill>
              <a:cs typeface="宋体" charset="0"/>
            </a:endParaRPr>
          </a:p>
          <a:p>
            <a:pPr marL="342900" indent="-342900">
              <a:spcBef>
                <a:spcPct val="20000"/>
              </a:spcBef>
              <a:buClr>
                <a:srgbClr val="315263"/>
              </a:buClr>
              <a:buSzPct val="75000"/>
              <a:buFont typeface="Wingdings" charset="0"/>
              <a:buChar char="q"/>
            </a:pPr>
            <a:endParaRPr lang="zh-CN" altLang="en-US" sz="3200" dirty="0">
              <a:solidFill>
                <a:srgbClr val="315263"/>
              </a:solidFill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 autoUpdateAnimBg="0"/>
      <p:bldP spid="29184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7561" y="337782"/>
            <a:ext cx="7772400" cy="835925"/>
          </a:xfrm>
        </p:spPr>
        <p:txBody>
          <a:bodyPr/>
          <a:lstStyle/>
          <a:p>
            <a:r>
              <a:rPr lang="zh-CN" altLang="en-US" i="0" dirty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数字系统例子</a:t>
            </a:r>
            <a:r>
              <a:rPr lang="en-US" altLang="zh-CN" i="0" dirty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  <a:cs typeface="宋体" charset="0"/>
              </a:rPr>
              <a:t>-2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97752"/>
            <a:ext cx="7772400" cy="4114800"/>
          </a:xfrm>
        </p:spPr>
        <p:txBody>
          <a:bodyPr/>
          <a:lstStyle/>
          <a:p>
            <a:r>
              <a:rPr lang="zh-CN" altLang="en-US">
                <a:latin typeface="Arial" charset="0"/>
                <a:cs typeface="宋体" charset="0"/>
              </a:rPr>
              <a:t>数字手表</a:t>
            </a:r>
            <a:endParaRPr lang="en-US" altLang="zh-CN">
              <a:latin typeface="Arial" charset="0"/>
              <a:cs typeface="宋体" charset="0"/>
            </a:endParaRPr>
          </a:p>
          <a:p>
            <a:endParaRPr lang="en-US" altLang="zh-CN">
              <a:latin typeface="Arial" charset="0"/>
              <a:cs typeface="宋体" charset="0"/>
            </a:endParaRPr>
          </a:p>
          <a:p>
            <a:endParaRPr lang="en-US" altLang="zh-CN">
              <a:latin typeface="Arial" charset="0"/>
              <a:cs typeface="宋体" charset="0"/>
            </a:endParaRPr>
          </a:p>
          <a:p>
            <a:endParaRPr lang="en-US" altLang="zh-CN">
              <a:latin typeface="Arial" charset="0"/>
              <a:cs typeface="宋体" charset="0"/>
            </a:endParaRPr>
          </a:p>
          <a:p>
            <a:r>
              <a:rPr lang="zh-CN" altLang="en-US">
                <a:latin typeface="Arial" charset="0"/>
                <a:cs typeface="宋体" charset="0"/>
              </a:rPr>
              <a:t>可穿戴设备</a:t>
            </a:r>
            <a:endParaRPr lang="en-US" altLang="zh-CN">
              <a:latin typeface="Arial" charset="0"/>
              <a:cs typeface="宋体" charset="0"/>
            </a:endParaRPr>
          </a:p>
          <a:p>
            <a:endParaRPr lang="en-US" altLang="zh-CN">
              <a:latin typeface="Arial" charset="0"/>
              <a:cs typeface="宋体" charset="0"/>
            </a:endParaRPr>
          </a:p>
          <a:p>
            <a:endParaRPr lang="en-US" altLang="zh-CN">
              <a:latin typeface="Arial" charset="0"/>
              <a:cs typeface="宋体" charset="0"/>
            </a:endParaRPr>
          </a:p>
          <a:p>
            <a:endParaRPr lang="en-US" altLang="zh-CN">
              <a:latin typeface="Arial" charset="0"/>
              <a:cs typeface="宋体" charset="0"/>
            </a:endParaRPr>
          </a:p>
          <a:p>
            <a:pPr>
              <a:buFont typeface="Wingdings" charset="0"/>
              <a:buNone/>
            </a:pPr>
            <a:endParaRPr lang="en-US" altLang="zh-CN">
              <a:latin typeface="Arial" charset="0"/>
              <a:cs typeface="宋体" charset="0"/>
            </a:endParaRP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2925763" y="1104065"/>
            <a:ext cx="2444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lang="zh-CN" altLang="en-US" sz="2400">
              <a:cs typeface="宋体" charset="0"/>
            </a:endParaRPr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3328988" y="2445502"/>
            <a:ext cx="2876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2000" b="1">
                <a:cs typeface="宋体" charset="0"/>
              </a:rPr>
              <a:t>最小化功耗</a:t>
            </a:r>
            <a:r>
              <a:rPr lang="en-US" altLang="zh-CN" sz="2000" b="1">
                <a:cs typeface="宋体" charset="0"/>
              </a:rPr>
              <a:t>.</a:t>
            </a:r>
          </a:p>
          <a:p>
            <a:r>
              <a:rPr lang="zh-CN" altLang="en-US" sz="2000">
                <a:cs typeface="宋体" charset="0"/>
              </a:rPr>
              <a:t>	电池可维持数年</a:t>
            </a:r>
            <a:endParaRPr lang="en-US" altLang="zh-CN" sz="2400">
              <a:cs typeface="宋体" charset="0"/>
            </a:endParaRPr>
          </a:p>
        </p:txBody>
      </p:sp>
      <p:pic>
        <p:nvPicPr>
          <p:cNvPr id="10248" name="Picture 6" descr="watch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1980365"/>
            <a:ext cx="1249363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3" y="4364790"/>
            <a:ext cx="300355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ab97">
  <a:themeElements>
    <a:clrScheme name="">
      <a:dk1>
        <a:srgbClr val="000000"/>
      </a:dk1>
      <a:lt1>
        <a:srgbClr val="FFFFFF"/>
      </a:lt1>
      <a:dk2>
        <a:srgbClr val="000082"/>
      </a:dk2>
      <a:lt2>
        <a:srgbClr val="C0C0C0"/>
      </a:lt2>
      <a:accent1>
        <a:srgbClr val="D01608"/>
      </a:accent1>
      <a:accent2>
        <a:srgbClr val="000082"/>
      </a:accent2>
      <a:accent3>
        <a:srgbClr val="FFFFFF"/>
      </a:accent3>
      <a:accent4>
        <a:srgbClr val="000000"/>
      </a:accent4>
      <a:accent5>
        <a:srgbClr val="E4ABAA"/>
      </a:accent5>
      <a:accent6>
        <a:srgbClr val="000075"/>
      </a:accent6>
      <a:hlink>
        <a:srgbClr val="00C000"/>
      </a:hlink>
      <a:folHlink>
        <a:srgbClr val="800080"/>
      </a:folHlink>
    </a:clrScheme>
    <a:fontScheme name="iab97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ab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ab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4804</TotalTime>
  <Words>671</Words>
  <Application>Microsoft Office PowerPoint</Application>
  <PresentationFormat>全屏显示(4:3)</PresentationFormat>
  <Paragraphs>171</Paragraphs>
  <Slides>16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iab97</vt:lpstr>
      <vt:lpstr>Visio</vt:lpstr>
      <vt:lpstr>数字系统设计  Digital System Design </vt:lpstr>
      <vt:lpstr>课程结构</vt:lpstr>
      <vt:lpstr>幻灯片 3</vt:lpstr>
      <vt:lpstr>课程考核(初步)</vt:lpstr>
      <vt:lpstr>数字系统-设计抽象级别  (Design Abstraction Levels）</vt:lpstr>
      <vt:lpstr>设计准则 （Design Metrics）</vt:lpstr>
      <vt:lpstr>同步数字系统 (Digital Systems)</vt:lpstr>
      <vt:lpstr>数字系统例子-1</vt:lpstr>
      <vt:lpstr>数字系统例子-2</vt:lpstr>
      <vt:lpstr>数字系统例子-3</vt:lpstr>
      <vt:lpstr>数字系统例子-4</vt:lpstr>
      <vt:lpstr>设计折中</vt:lpstr>
      <vt:lpstr>设计方法-自顶而下</vt:lpstr>
      <vt:lpstr>数字集成电路设计流程 </vt:lpstr>
      <vt:lpstr>课程目标</vt:lpstr>
      <vt:lpstr>幻灯片 16</vt:lpstr>
    </vt:vector>
  </TitlesOfParts>
  <Company>Zhejiang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System Design I</dc:title>
  <dc:creator>Liu</dc:creator>
  <cp:lastModifiedBy>Windows 用户</cp:lastModifiedBy>
  <cp:revision>417</cp:revision>
  <cp:lastPrinted>2014-02-25T12:30:40Z</cp:lastPrinted>
  <dcterms:created xsi:type="dcterms:W3CDTF">1997-04-13T14:24:48Z</dcterms:created>
  <dcterms:modified xsi:type="dcterms:W3CDTF">2019-09-10T12:43:49Z</dcterms:modified>
</cp:coreProperties>
</file>