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534" r:id="rId2"/>
    <p:sldId id="790" r:id="rId3"/>
    <p:sldId id="832" r:id="rId4"/>
    <p:sldId id="749" r:id="rId5"/>
    <p:sldId id="822" r:id="rId6"/>
    <p:sldId id="816" r:id="rId7"/>
    <p:sldId id="817" r:id="rId8"/>
    <p:sldId id="548" r:id="rId9"/>
    <p:sldId id="753" r:id="rId10"/>
    <p:sldId id="824" r:id="rId11"/>
    <p:sldId id="551" r:id="rId12"/>
    <p:sldId id="819" r:id="rId13"/>
    <p:sldId id="820" r:id="rId14"/>
    <p:sldId id="825" r:id="rId15"/>
    <p:sldId id="564" r:id="rId16"/>
    <p:sldId id="827" r:id="rId17"/>
    <p:sldId id="821" r:id="rId18"/>
    <p:sldId id="756" r:id="rId19"/>
    <p:sldId id="567" r:id="rId20"/>
    <p:sldId id="565" r:id="rId21"/>
    <p:sldId id="771" r:id="rId22"/>
    <p:sldId id="829" r:id="rId23"/>
    <p:sldId id="767" r:id="rId24"/>
    <p:sldId id="830" r:id="rId25"/>
    <p:sldId id="758" r:id="rId26"/>
    <p:sldId id="760" r:id="rId27"/>
    <p:sldId id="761" r:id="rId28"/>
    <p:sldId id="769" r:id="rId29"/>
    <p:sldId id="770" r:id="rId30"/>
    <p:sldId id="833" r:id="rId31"/>
    <p:sldId id="834" r:id="rId32"/>
    <p:sldId id="796" r:id="rId33"/>
    <p:sldId id="799" r:id="rId34"/>
    <p:sldId id="798" r:id="rId35"/>
    <p:sldId id="800" r:id="rId36"/>
    <p:sldId id="550" r:id="rId37"/>
    <p:sldId id="755" r:id="rId38"/>
    <p:sldId id="584" r:id="rId39"/>
    <p:sldId id="585" r:id="rId40"/>
    <p:sldId id="586" r:id="rId41"/>
    <p:sldId id="587" r:id="rId42"/>
    <p:sldId id="588" r:id="rId43"/>
    <p:sldId id="801" r:id="rId44"/>
    <p:sldId id="776" r:id="rId45"/>
    <p:sldId id="803" r:id="rId46"/>
    <p:sldId id="778" r:id="rId47"/>
    <p:sldId id="779" r:id="rId48"/>
    <p:sldId id="839" r:id="rId49"/>
    <p:sldId id="840" r:id="rId50"/>
    <p:sldId id="841" r:id="rId51"/>
    <p:sldId id="842" r:id="rId52"/>
    <p:sldId id="843" r:id="rId53"/>
    <p:sldId id="844" r:id="rId54"/>
    <p:sldId id="806" r:id="rId55"/>
    <p:sldId id="598" r:id="rId56"/>
    <p:sldId id="599" r:id="rId57"/>
    <p:sldId id="600" r:id="rId58"/>
    <p:sldId id="601" r:id="rId59"/>
    <p:sldId id="603" r:id="rId60"/>
    <p:sldId id="807" r:id="rId61"/>
    <p:sldId id="604" r:id="rId62"/>
    <p:sldId id="605" r:id="rId63"/>
    <p:sldId id="808" r:id="rId64"/>
    <p:sldId id="809" r:id="rId65"/>
    <p:sldId id="810" r:id="rId66"/>
    <p:sldId id="775" r:id="rId67"/>
    <p:sldId id="780" r:id="rId68"/>
    <p:sldId id="781" r:id="rId69"/>
    <p:sldId id="845" r:id="rId70"/>
  </p:sldIdLst>
  <p:sldSz cx="9906000" cy="6858000" type="A4"/>
  <p:notesSz cx="6858000" cy="9144000"/>
  <p:defaultTextStyle>
    <a:defPPr>
      <a:defRPr lang="zh-CN"/>
    </a:defPPr>
    <a:lvl1pPr algn="l" rtl="0" fontAlgn="base">
      <a:spcBef>
        <a:spcPct val="0"/>
      </a:spcBef>
      <a:spcAft>
        <a:spcPct val="0"/>
      </a:spcAft>
      <a:defRPr kumimoji="1" sz="2000" b="1" kern="1200">
        <a:solidFill>
          <a:schemeClr val="tx1"/>
        </a:solidFill>
        <a:latin typeface="Times New Roman" pitchFamily="18" charset="0"/>
        <a:ea typeface="华文宋体" pitchFamily="2" charset="-122"/>
        <a:cs typeface="+mn-cs"/>
      </a:defRPr>
    </a:lvl1pPr>
    <a:lvl2pPr marL="457200" algn="l" rtl="0" fontAlgn="base">
      <a:spcBef>
        <a:spcPct val="0"/>
      </a:spcBef>
      <a:spcAft>
        <a:spcPct val="0"/>
      </a:spcAft>
      <a:defRPr kumimoji="1" sz="2000" b="1" kern="1200">
        <a:solidFill>
          <a:schemeClr val="tx1"/>
        </a:solidFill>
        <a:latin typeface="Times New Roman" pitchFamily="18" charset="0"/>
        <a:ea typeface="华文宋体" pitchFamily="2" charset="-122"/>
        <a:cs typeface="+mn-cs"/>
      </a:defRPr>
    </a:lvl2pPr>
    <a:lvl3pPr marL="914400" algn="l" rtl="0" fontAlgn="base">
      <a:spcBef>
        <a:spcPct val="0"/>
      </a:spcBef>
      <a:spcAft>
        <a:spcPct val="0"/>
      </a:spcAft>
      <a:defRPr kumimoji="1" sz="2000" b="1" kern="1200">
        <a:solidFill>
          <a:schemeClr val="tx1"/>
        </a:solidFill>
        <a:latin typeface="Times New Roman" pitchFamily="18" charset="0"/>
        <a:ea typeface="华文宋体" pitchFamily="2" charset="-122"/>
        <a:cs typeface="+mn-cs"/>
      </a:defRPr>
    </a:lvl3pPr>
    <a:lvl4pPr marL="1371600" algn="l" rtl="0" fontAlgn="base">
      <a:spcBef>
        <a:spcPct val="0"/>
      </a:spcBef>
      <a:spcAft>
        <a:spcPct val="0"/>
      </a:spcAft>
      <a:defRPr kumimoji="1" sz="2000" b="1" kern="1200">
        <a:solidFill>
          <a:schemeClr val="tx1"/>
        </a:solidFill>
        <a:latin typeface="Times New Roman" pitchFamily="18" charset="0"/>
        <a:ea typeface="华文宋体" pitchFamily="2" charset="-122"/>
        <a:cs typeface="+mn-cs"/>
      </a:defRPr>
    </a:lvl4pPr>
    <a:lvl5pPr marL="1828800" algn="l" rtl="0" fontAlgn="base">
      <a:spcBef>
        <a:spcPct val="0"/>
      </a:spcBef>
      <a:spcAft>
        <a:spcPct val="0"/>
      </a:spcAft>
      <a:defRPr kumimoji="1" sz="2000" b="1" kern="1200">
        <a:solidFill>
          <a:schemeClr val="tx1"/>
        </a:solidFill>
        <a:latin typeface="Times New Roman" pitchFamily="18" charset="0"/>
        <a:ea typeface="华文宋体" pitchFamily="2" charset="-122"/>
        <a:cs typeface="+mn-cs"/>
      </a:defRPr>
    </a:lvl5pPr>
    <a:lvl6pPr marL="2286000" algn="l" defTabSz="914400" rtl="0" eaLnBrk="1" latinLnBrk="0" hangingPunct="1">
      <a:defRPr kumimoji="1" sz="2000" b="1" kern="1200">
        <a:solidFill>
          <a:schemeClr val="tx1"/>
        </a:solidFill>
        <a:latin typeface="Times New Roman" pitchFamily="18" charset="0"/>
        <a:ea typeface="华文宋体" pitchFamily="2" charset="-122"/>
        <a:cs typeface="+mn-cs"/>
      </a:defRPr>
    </a:lvl6pPr>
    <a:lvl7pPr marL="2743200" algn="l" defTabSz="914400" rtl="0" eaLnBrk="1" latinLnBrk="0" hangingPunct="1">
      <a:defRPr kumimoji="1" sz="2000" b="1" kern="1200">
        <a:solidFill>
          <a:schemeClr val="tx1"/>
        </a:solidFill>
        <a:latin typeface="Times New Roman" pitchFamily="18" charset="0"/>
        <a:ea typeface="华文宋体" pitchFamily="2" charset="-122"/>
        <a:cs typeface="+mn-cs"/>
      </a:defRPr>
    </a:lvl7pPr>
    <a:lvl8pPr marL="3200400" algn="l" defTabSz="914400" rtl="0" eaLnBrk="1" latinLnBrk="0" hangingPunct="1">
      <a:defRPr kumimoji="1" sz="2000" b="1" kern="1200">
        <a:solidFill>
          <a:schemeClr val="tx1"/>
        </a:solidFill>
        <a:latin typeface="Times New Roman" pitchFamily="18" charset="0"/>
        <a:ea typeface="华文宋体" pitchFamily="2" charset="-122"/>
        <a:cs typeface="+mn-cs"/>
      </a:defRPr>
    </a:lvl8pPr>
    <a:lvl9pPr marL="3657600" algn="l" defTabSz="914400" rtl="0" eaLnBrk="1" latinLnBrk="0" hangingPunct="1">
      <a:defRPr kumimoji="1" sz="2000" b="1" kern="1200">
        <a:solidFill>
          <a:schemeClr val="tx1"/>
        </a:solidFill>
        <a:latin typeface="Times New Roman" pitchFamily="18" charset="0"/>
        <a:ea typeface="华文宋体" pitchFamily="2" charset="-122"/>
        <a:cs typeface="+mn-cs"/>
      </a:defRPr>
    </a:lvl9pPr>
  </p:defaultTextStyle>
  <p:extLst>
    <p:ext uri="{EFAFB233-063F-42B5-8137-9DF3F51BA10A}">
      <p15:sldGuideLst xmlns="" xmlns:p15="http://schemas.microsoft.com/office/powerpoint/2012/main">
        <p15:guide id="1" orient="horz">
          <p15:clr>
            <a:srgbClr val="A4A3A4"/>
          </p15:clr>
        </p15:guide>
        <p15:guide id="2" pos="62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6600"/>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90353" autoAdjust="0"/>
  </p:normalViewPr>
  <p:slideViewPr>
    <p:cSldViewPr>
      <p:cViewPr varScale="1">
        <p:scale>
          <a:sx n="63" d="100"/>
          <a:sy n="63" d="100"/>
        </p:scale>
        <p:origin x="-1428" y="-108"/>
      </p:cViewPr>
      <p:guideLst>
        <p:guide orient="horz"/>
        <p:guide pos="62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34"/>
    </p:cViewPr>
  </p:sorterViewPr>
  <p:notesViewPr>
    <p:cSldViewPr>
      <p:cViewPr varScale="1">
        <p:scale>
          <a:sx n="54" d="100"/>
          <a:sy n="54" d="100"/>
        </p:scale>
        <p:origin x="-185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27.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27.wmf"/><Relationship Id="rId5" Type="http://schemas.openxmlformats.org/officeDocument/2006/relationships/image" Target="../media/image47.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50.wmf"/><Relationship Id="rId7" Type="http://schemas.openxmlformats.org/officeDocument/2006/relationships/image" Target="../media/image46.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6.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47.wmf"/><Relationship Id="rId2" Type="http://schemas.openxmlformats.org/officeDocument/2006/relationships/image" Target="../media/image50.wmf"/><Relationship Id="rId1" Type="http://schemas.openxmlformats.org/officeDocument/2006/relationships/image" Target="../media/image7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307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21A4EA00-22A9-4C9C-897B-FD525D33253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华文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华文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华文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华文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华文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8C58D-18FB-40ED-B32E-7E8DA8F3A7F3}" type="slidenum">
              <a:rPr lang="en-US" altLang="zh-CN"/>
              <a:pPr/>
              <a:t>13</a:t>
            </a:fld>
            <a:endParaRPr lang="en-US" altLang="zh-CN"/>
          </a:p>
        </p:txBody>
      </p:sp>
      <p:sp>
        <p:nvSpPr>
          <p:cNvPr id="335874" name="Rectangle 2"/>
          <p:cNvSpPr>
            <a:spLocks noGrp="1" noRot="1" noChangeAspect="1" noChangeArrowheads="1"/>
          </p:cNvSpPr>
          <p:nvPr>
            <p:ph type="sldImg"/>
          </p:nvPr>
        </p:nvSpPr>
        <p:spPr bwMode="auto">
          <a:xfrm>
            <a:off x="952500" y="685800"/>
            <a:ext cx="4953000" cy="3429000"/>
          </a:xfrm>
          <a:prstGeom prst="rect">
            <a:avLst/>
          </a:prstGeom>
          <a:solidFill>
            <a:srgbClr val="FFFFFF"/>
          </a:solidFill>
          <a:ln>
            <a:solidFill>
              <a:srgbClr val="000000"/>
            </a:solidFill>
            <a:miter lim="800000"/>
            <a:headEnd/>
            <a:tailEnd/>
          </a:ln>
        </p:spPr>
      </p:sp>
      <p:sp>
        <p:nvSpPr>
          <p:cNvPr id="335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A4EA00-22A9-4C9C-897B-FD525D332538}" type="slidenum">
              <a:rPr lang="en-US" altLang="zh-CN" smtClean="0"/>
              <a:pPr/>
              <a:t>16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A4EA00-22A9-4C9C-897B-FD525D332538}" type="slidenum">
              <a:rPr lang="en-US" altLang="zh-CN" smtClean="0"/>
              <a:pPr/>
              <a:t>29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A4EA00-22A9-4C9C-897B-FD525D332538}" type="slidenum">
              <a:rPr lang="en-US" altLang="zh-CN" smtClean="0"/>
              <a:pPr/>
              <a:t>35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1A4EA00-22A9-4C9C-897B-FD525D332538}" type="slidenum">
              <a:rPr lang="en-US" altLang="zh-CN" smtClean="0"/>
              <a:pPr/>
              <a:t>48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71CB71B7-C99A-48E8-9057-11DB0555710F}" type="datetime1">
              <a:rPr lang="zh-CN" altLang="en-US"/>
              <a:pPr/>
              <a:t>2017/11/20</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作者：信息与电子工程系   屈民军</a:t>
            </a:r>
          </a:p>
        </p:txBody>
      </p:sp>
      <p:sp>
        <p:nvSpPr>
          <p:cNvPr id="6" name="灯片编号占位符 5"/>
          <p:cNvSpPr>
            <a:spLocks noGrp="1"/>
          </p:cNvSpPr>
          <p:nvPr>
            <p:ph type="sldNum" sz="quarter" idx="12"/>
          </p:nvPr>
        </p:nvSpPr>
        <p:spPr/>
        <p:txBody>
          <a:bodyPr/>
          <a:lstStyle>
            <a:lvl1pPr>
              <a:defRPr/>
            </a:lvl1pPr>
          </a:lstStyle>
          <a:p>
            <a:r>
              <a:rPr lang="zh-CN" altLang="en-US"/>
              <a:t>第</a:t>
            </a:r>
            <a:fld id="{C5C65262-CEC6-407C-BE1C-A2A30B8BBAFE}" type="slidenum">
              <a:rPr lang="zh-CN" altLang="en-US"/>
              <a:pPr/>
              <a:t>‹#›</a:t>
            </a:fld>
            <a:r>
              <a:rPr lang="zh-CN" altLang="en-US"/>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8202779-B600-4CC2-966B-D593085769C8}" type="datetime1">
              <a:rPr lang="zh-CN" altLang="en-US"/>
              <a:pPr/>
              <a:t>2017/11/20</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作者：信息与电子工程系   屈民军</a:t>
            </a:r>
          </a:p>
        </p:txBody>
      </p:sp>
      <p:sp>
        <p:nvSpPr>
          <p:cNvPr id="6" name="灯片编号占位符 5"/>
          <p:cNvSpPr>
            <a:spLocks noGrp="1"/>
          </p:cNvSpPr>
          <p:nvPr>
            <p:ph type="sldNum" sz="quarter" idx="12"/>
          </p:nvPr>
        </p:nvSpPr>
        <p:spPr/>
        <p:txBody>
          <a:bodyPr/>
          <a:lstStyle>
            <a:lvl1pPr>
              <a:defRPr/>
            </a:lvl1pPr>
          </a:lstStyle>
          <a:p>
            <a:r>
              <a:rPr lang="zh-CN" altLang="en-US"/>
              <a:t>第</a:t>
            </a:r>
            <a:fld id="{64DF21CE-A5DD-41BB-8A96-DBA2E15DB360}" type="slidenum">
              <a:rPr lang="zh-CN" altLang="en-US"/>
              <a:pPr/>
              <a:t>‹#›</a:t>
            </a:fld>
            <a:r>
              <a:rPr lang="zh-CN" altLang="en-US"/>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60C85E-3E36-4467-8023-3A073EC33189}" type="datetime1">
              <a:rPr lang="zh-CN" altLang="en-US"/>
              <a:pPr/>
              <a:t>2017/11/20</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作者：信息与电子工程系   屈民军</a:t>
            </a:r>
          </a:p>
        </p:txBody>
      </p:sp>
      <p:sp>
        <p:nvSpPr>
          <p:cNvPr id="6" name="灯片编号占位符 5"/>
          <p:cNvSpPr>
            <a:spLocks noGrp="1"/>
          </p:cNvSpPr>
          <p:nvPr>
            <p:ph type="sldNum" sz="quarter" idx="12"/>
          </p:nvPr>
        </p:nvSpPr>
        <p:spPr/>
        <p:txBody>
          <a:bodyPr/>
          <a:lstStyle>
            <a:lvl1pPr>
              <a:defRPr/>
            </a:lvl1pPr>
          </a:lstStyle>
          <a:p>
            <a:r>
              <a:rPr lang="zh-CN" altLang="en-US"/>
              <a:t>第</a:t>
            </a:r>
            <a:fld id="{F96528B2-2A4C-4659-B64F-E0C1DEF4024C}" type="slidenum">
              <a:rPr lang="zh-CN" altLang="en-US"/>
              <a:pPr/>
              <a:t>‹#›</a:t>
            </a:fld>
            <a:r>
              <a:rPr lang="zh-CN" altLang="en-US"/>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BED2DBB-34F4-4CCB-819B-6536B3E84818}" type="datetime1">
              <a:rPr lang="zh-CN" altLang="en-US"/>
              <a:pPr/>
              <a:t>2017/11/20</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作者：信息与电子工程系   屈民军</a:t>
            </a:r>
          </a:p>
        </p:txBody>
      </p:sp>
      <p:sp>
        <p:nvSpPr>
          <p:cNvPr id="6" name="灯片编号占位符 5"/>
          <p:cNvSpPr>
            <a:spLocks noGrp="1"/>
          </p:cNvSpPr>
          <p:nvPr>
            <p:ph type="sldNum" sz="quarter" idx="12"/>
          </p:nvPr>
        </p:nvSpPr>
        <p:spPr/>
        <p:txBody>
          <a:bodyPr/>
          <a:lstStyle>
            <a:lvl1pPr>
              <a:defRPr/>
            </a:lvl1pPr>
          </a:lstStyle>
          <a:p>
            <a:r>
              <a:rPr lang="zh-CN" altLang="en-US"/>
              <a:t>第</a:t>
            </a:r>
            <a:fld id="{77C8B210-C05F-4F9B-9748-A1D491B2F277}" type="slidenum">
              <a:rPr lang="zh-CN" altLang="en-US"/>
              <a:pPr/>
              <a:t>‹#›</a:t>
            </a:fld>
            <a:r>
              <a:rPr lang="zh-CN" altLang="en-US"/>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E78650E-6CE2-43F2-8D1B-446814A01BE3}" type="datetime1">
              <a:rPr lang="zh-CN" altLang="en-US"/>
              <a:pPr/>
              <a:t>2017/11/20</a:t>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作者：信息与电子工程系   屈民军</a:t>
            </a:r>
          </a:p>
        </p:txBody>
      </p:sp>
      <p:sp>
        <p:nvSpPr>
          <p:cNvPr id="6" name="灯片编号占位符 5"/>
          <p:cNvSpPr>
            <a:spLocks noGrp="1"/>
          </p:cNvSpPr>
          <p:nvPr>
            <p:ph type="sldNum" sz="quarter" idx="12"/>
          </p:nvPr>
        </p:nvSpPr>
        <p:spPr/>
        <p:txBody>
          <a:bodyPr/>
          <a:lstStyle>
            <a:lvl1pPr>
              <a:defRPr/>
            </a:lvl1pPr>
          </a:lstStyle>
          <a:p>
            <a:r>
              <a:rPr lang="zh-CN" altLang="en-US"/>
              <a:t>第</a:t>
            </a:r>
            <a:fld id="{59EE4320-E9E4-42B8-9708-F3B41D62646F}" type="slidenum">
              <a:rPr lang="zh-CN" altLang="en-US"/>
              <a:pPr/>
              <a:t>‹#›</a:t>
            </a:fld>
            <a:r>
              <a:rPr lang="zh-CN" altLang="en-US"/>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0CFFCA8B-4EC0-4B59-92BC-8494EDA36B12}" type="datetime1">
              <a:rPr lang="zh-CN" altLang="en-US"/>
              <a:pPr/>
              <a:t>2017/11/20</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作者：信息与电子工程系   屈民军</a:t>
            </a:r>
          </a:p>
        </p:txBody>
      </p:sp>
      <p:sp>
        <p:nvSpPr>
          <p:cNvPr id="7" name="灯片编号占位符 6"/>
          <p:cNvSpPr>
            <a:spLocks noGrp="1"/>
          </p:cNvSpPr>
          <p:nvPr>
            <p:ph type="sldNum" sz="quarter" idx="12"/>
          </p:nvPr>
        </p:nvSpPr>
        <p:spPr/>
        <p:txBody>
          <a:bodyPr/>
          <a:lstStyle>
            <a:lvl1pPr>
              <a:defRPr/>
            </a:lvl1pPr>
          </a:lstStyle>
          <a:p>
            <a:r>
              <a:rPr lang="zh-CN" altLang="en-US"/>
              <a:t>第</a:t>
            </a:r>
            <a:fld id="{2F3B4A62-6D42-45E6-A2C5-52CF2D70C37A}" type="slidenum">
              <a:rPr lang="zh-CN" altLang="en-US"/>
              <a:pPr/>
              <a:t>‹#›</a:t>
            </a:fld>
            <a:r>
              <a:rPr lang="zh-CN" altLang="en-US"/>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9F2B9533-E851-48ED-9D4B-AEA053400BCE}" type="datetime1">
              <a:rPr lang="zh-CN" altLang="en-US"/>
              <a:pPr/>
              <a:t>2017/11/20</a:t>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作者：信息与电子工程系   屈民军</a:t>
            </a:r>
          </a:p>
        </p:txBody>
      </p:sp>
      <p:sp>
        <p:nvSpPr>
          <p:cNvPr id="9" name="灯片编号占位符 8"/>
          <p:cNvSpPr>
            <a:spLocks noGrp="1"/>
          </p:cNvSpPr>
          <p:nvPr>
            <p:ph type="sldNum" sz="quarter" idx="12"/>
          </p:nvPr>
        </p:nvSpPr>
        <p:spPr/>
        <p:txBody>
          <a:bodyPr/>
          <a:lstStyle>
            <a:lvl1pPr>
              <a:defRPr/>
            </a:lvl1pPr>
          </a:lstStyle>
          <a:p>
            <a:r>
              <a:rPr lang="zh-CN" altLang="en-US"/>
              <a:t>第</a:t>
            </a:r>
            <a:fld id="{36F89BFC-7670-4EC4-B0E2-BEF2EEE9BECB}" type="slidenum">
              <a:rPr lang="zh-CN" altLang="en-US"/>
              <a:pPr/>
              <a:t>‹#›</a:t>
            </a:fld>
            <a:r>
              <a:rPr lang="zh-CN" altLang="en-US"/>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A28A103-7D86-495F-A411-35E3AF328E48}" type="datetime1">
              <a:rPr lang="zh-CN" altLang="en-US"/>
              <a:pPr/>
              <a:t>2017/11/20</a:t>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作者：信息与电子工程系   屈民军</a:t>
            </a:r>
          </a:p>
        </p:txBody>
      </p:sp>
      <p:sp>
        <p:nvSpPr>
          <p:cNvPr id="5" name="灯片编号占位符 4"/>
          <p:cNvSpPr>
            <a:spLocks noGrp="1"/>
          </p:cNvSpPr>
          <p:nvPr>
            <p:ph type="sldNum" sz="quarter" idx="12"/>
          </p:nvPr>
        </p:nvSpPr>
        <p:spPr/>
        <p:txBody>
          <a:bodyPr/>
          <a:lstStyle>
            <a:lvl1pPr>
              <a:defRPr/>
            </a:lvl1pPr>
          </a:lstStyle>
          <a:p>
            <a:r>
              <a:rPr lang="zh-CN" altLang="en-US"/>
              <a:t>第</a:t>
            </a:r>
            <a:fld id="{3F524927-8E9E-4E00-9506-DB6269F43EF6}" type="slidenum">
              <a:rPr lang="zh-CN" altLang="en-US"/>
              <a:pPr/>
              <a:t>‹#›</a:t>
            </a:fld>
            <a:r>
              <a:rPr lang="zh-CN" altLang="en-US"/>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96CB67A1-E61F-449E-A7E8-283865E1169D}" type="datetime1">
              <a:rPr lang="zh-CN" altLang="en-US"/>
              <a:pPr/>
              <a:t>2017/11/20</a:t>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作者：信息与电子工程系   屈民军</a:t>
            </a:r>
          </a:p>
        </p:txBody>
      </p:sp>
      <p:sp>
        <p:nvSpPr>
          <p:cNvPr id="4" name="灯片编号占位符 3"/>
          <p:cNvSpPr>
            <a:spLocks noGrp="1"/>
          </p:cNvSpPr>
          <p:nvPr>
            <p:ph type="sldNum" sz="quarter" idx="12"/>
          </p:nvPr>
        </p:nvSpPr>
        <p:spPr/>
        <p:txBody>
          <a:bodyPr/>
          <a:lstStyle>
            <a:lvl1pPr>
              <a:defRPr/>
            </a:lvl1pPr>
          </a:lstStyle>
          <a:p>
            <a:r>
              <a:rPr lang="zh-CN" altLang="en-US"/>
              <a:t>第</a:t>
            </a:r>
            <a:fld id="{1539CEEE-AB71-431A-8344-3E674144AEFE}" type="slidenum">
              <a:rPr lang="zh-CN" altLang="en-US"/>
              <a:pPr/>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E842CC3-3133-4451-8DA0-FCF5E7C8A88D}" type="datetime1">
              <a:rPr lang="zh-CN" altLang="en-US"/>
              <a:pPr/>
              <a:t>2017/11/20</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作者：信息与电子工程系   屈民军</a:t>
            </a:r>
          </a:p>
        </p:txBody>
      </p:sp>
      <p:sp>
        <p:nvSpPr>
          <p:cNvPr id="7" name="灯片编号占位符 6"/>
          <p:cNvSpPr>
            <a:spLocks noGrp="1"/>
          </p:cNvSpPr>
          <p:nvPr>
            <p:ph type="sldNum" sz="quarter" idx="12"/>
          </p:nvPr>
        </p:nvSpPr>
        <p:spPr/>
        <p:txBody>
          <a:bodyPr/>
          <a:lstStyle>
            <a:lvl1pPr>
              <a:defRPr/>
            </a:lvl1pPr>
          </a:lstStyle>
          <a:p>
            <a:r>
              <a:rPr lang="zh-CN" altLang="en-US"/>
              <a:t>第</a:t>
            </a:r>
            <a:fld id="{49A613F6-4230-4050-81FB-076E75472D3B}" type="slidenum">
              <a:rPr lang="zh-CN" altLang="en-US"/>
              <a:pPr/>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F2ED5C6-4A74-4A9B-8A16-B8153C2F97EB}" type="datetime1">
              <a:rPr lang="zh-CN" altLang="en-US"/>
              <a:pPr/>
              <a:t>2017/11/20</a:t>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作者：信息与电子工程系   屈民军</a:t>
            </a:r>
          </a:p>
        </p:txBody>
      </p:sp>
      <p:sp>
        <p:nvSpPr>
          <p:cNvPr id="7" name="灯片编号占位符 6"/>
          <p:cNvSpPr>
            <a:spLocks noGrp="1"/>
          </p:cNvSpPr>
          <p:nvPr>
            <p:ph type="sldNum" sz="quarter" idx="12"/>
          </p:nvPr>
        </p:nvSpPr>
        <p:spPr/>
        <p:txBody>
          <a:bodyPr/>
          <a:lstStyle>
            <a:lvl1pPr>
              <a:defRPr/>
            </a:lvl1pPr>
          </a:lstStyle>
          <a:p>
            <a:r>
              <a:rPr lang="zh-CN" altLang="en-US"/>
              <a:t>第</a:t>
            </a:r>
            <a:fld id="{24A3338E-CFEE-48FE-8500-261BB57A3AAA}" type="slidenum">
              <a:rPr lang="zh-CN" altLang="en-US"/>
              <a:pPr/>
              <a:t>‹#›</a:t>
            </a:fld>
            <a:r>
              <a:rPr lang="zh-CN" altLang="en-US"/>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165100" y="63246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solidFill>
                  <a:srgbClr val="FF0000"/>
                </a:solidFill>
              </a:defRPr>
            </a:lvl1pPr>
          </a:lstStyle>
          <a:p>
            <a:fld id="{86A32C3F-898A-491D-876F-EC625C6FD93B}" type="datetime1">
              <a:rPr lang="zh-CN" altLang="en-US"/>
              <a:pPr/>
              <a:t>2017/11/20</a:t>
            </a:fld>
            <a:endParaRPr lang="en-US" altLang="zh-CN"/>
          </a:p>
        </p:txBody>
      </p:sp>
      <p:sp>
        <p:nvSpPr>
          <p:cNvPr id="1029" name="Rectangle 5"/>
          <p:cNvSpPr>
            <a:spLocks noGrp="1" noChangeArrowheads="1"/>
          </p:cNvSpPr>
          <p:nvPr>
            <p:ph type="ftr" sz="quarter" idx="3"/>
          </p:nvPr>
        </p:nvSpPr>
        <p:spPr bwMode="auto">
          <a:xfrm>
            <a:off x="2393950" y="6324600"/>
            <a:ext cx="4622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solidFill>
                  <a:srgbClr val="FF0000"/>
                </a:solidFill>
              </a:defRPr>
            </a:lvl1pPr>
          </a:lstStyle>
          <a:p>
            <a:r>
              <a:rPr lang="en-US" altLang="zh-CN"/>
              <a:t>作者：信息与电子工程系   屈民军</a:t>
            </a:r>
          </a:p>
        </p:txBody>
      </p:sp>
      <p:sp>
        <p:nvSpPr>
          <p:cNvPr id="1030" name="Rectangle 6"/>
          <p:cNvSpPr>
            <a:spLocks noGrp="1" noChangeArrowheads="1"/>
          </p:cNvSpPr>
          <p:nvPr>
            <p:ph type="sldNum" sz="quarter" idx="4"/>
          </p:nvPr>
        </p:nvSpPr>
        <p:spPr bwMode="auto">
          <a:xfrm>
            <a:off x="7759700" y="63246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solidFill>
                  <a:srgbClr val="FF0000"/>
                </a:solidFill>
              </a:defRPr>
            </a:lvl1pPr>
          </a:lstStyle>
          <a:p>
            <a:r>
              <a:rPr lang="zh-CN" altLang="en-US"/>
              <a:t>第</a:t>
            </a:r>
            <a:fld id="{3BFC206A-45CD-473B-9487-64DE25DF7350}" type="slidenum">
              <a:rPr lang="zh-CN" altLang="en-US"/>
              <a:pPr/>
              <a:t>‹#›</a:t>
            </a:fld>
            <a:r>
              <a:rPr lang="zh-CN" altLang="en-US"/>
              <a:t>页</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华文宋体" pitchFamily="2" charset="-122"/>
        </a:defRPr>
      </a:lvl2pPr>
      <a:lvl3pPr algn="ctr" rtl="0" fontAlgn="base">
        <a:spcBef>
          <a:spcPct val="0"/>
        </a:spcBef>
        <a:spcAft>
          <a:spcPct val="0"/>
        </a:spcAft>
        <a:defRPr kumimoji="1" sz="4400">
          <a:solidFill>
            <a:schemeClr val="tx2"/>
          </a:solidFill>
          <a:latin typeface="Times New Roman" pitchFamily="18" charset="0"/>
          <a:ea typeface="华文宋体" pitchFamily="2" charset="-122"/>
        </a:defRPr>
      </a:lvl3pPr>
      <a:lvl4pPr algn="ctr" rtl="0" fontAlgn="base">
        <a:spcBef>
          <a:spcPct val="0"/>
        </a:spcBef>
        <a:spcAft>
          <a:spcPct val="0"/>
        </a:spcAft>
        <a:defRPr kumimoji="1" sz="4400">
          <a:solidFill>
            <a:schemeClr val="tx2"/>
          </a:solidFill>
          <a:latin typeface="Times New Roman" pitchFamily="18" charset="0"/>
          <a:ea typeface="华文宋体" pitchFamily="2" charset="-122"/>
        </a:defRPr>
      </a:lvl4pPr>
      <a:lvl5pPr algn="ctr" rtl="0" fontAlgn="base">
        <a:spcBef>
          <a:spcPct val="0"/>
        </a:spcBef>
        <a:spcAft>
          <a:spcPct val="0"/>
        </a:spcAft>
        <a:defRPr kumimoji="1" sz="4400">
          <a:solidFill>
            <a:schemeClr val="tx2"/>
          </a:solidFill>
          <a:latin typeface="Times New Roman" pitchFamily="18" charset="0"/>
          <a:ea typeface="华文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华文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华文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华文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华文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56.bin"/><Relationship Id="rId11" Type="http://schemas.openxmlformats.org/officeDocument/2006/relationships/oleObject" Target="../embeddings/oleObject61.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Microsoft_Office_Word_97_-_2003___2.doc"/><Relationship Id="rId5" Type="http://schemas.openxmlformats.org/officeDocument/2006/relationships/image" Target="../media/image54.png"/><Relationship Id="rId4"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png"/><Relationship Id="rId5" Type="http://schemas.openxmlformats.org/officeDocument/2006/relationships/image" Target="../media/image54.png"/><Relationship Id="rId4" Type="http://schemas.openxmlformats.org/officeDocument/2006/relationships/oleObject" Target="../embeddings/oleObject6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oleObject7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oleObject80.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85.bin"/><Relationship Id="rId5" Type="http://schemas.openxmlformats.org/officeDocument/2006/relationships/oleObject" Target="../embeddings/oleObject84.bin"/><Relationship Id="rId10" Type="http://schemas.openxmlformats.org/officeDocument/2006/relationships/oleObject" Target="../embeddings/oleObject89.bin"/><Relationship Id="rId4" Type="http://schemas.openxmlformats.org/officeDocument/2006/relationships/oleObject" Target="../embeddings/oleObject83.bin"/><Relationship Id="rId9" Type="http://schemas.openxmlformats.org/officeDocument/2006/relationships/oleObject" Target="../embeddings/oleObject88.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4.png"/><Relationship Id="rId4" Type="http://schemas.openxmlformats.org/officeDocument/2006/relationships/oleObject" Target="../embeddings/Microsoft_Office_Word_97_-_2003___3.doc"/></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8.vml"/></Relationships>
</file>

<file path=ppt/slides/_rels/slide4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30.vml"/><Relationship Id="rId4" Type="http://schemas.openxmlformats.org/officeDocument/2006/relationships/oleObject" Target="../embeddings/oleObject93.bin"/></Relationships>
</file>

<file path=ppt/slides/_rels/slide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31.vml"/></Relationships>
</file>

<file path=ppt/slides/_rels/slide5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audio" Target="../media/audio2.wav"/><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33.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xml"/><Relationship Id="rId1" Type="http://schemas.openxmlformats.org/officeDocument/2006/relationships/vmlDrawing" Target="../drawings/vmlDrawing34.v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oleObject" Target="../embeddings/oleObject103.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107.bin"/><Relationship Id="rId5" Type="http://schemas.openxmlformats.org/officeDocument/2006/relationships/oleObject" Target="../embeddings/oleObject106.bin"/><Relationship Id="rId4" Type="http://schemas.openxmlformats.org/officeDocument/2006/relationships/oleObject" Target="../embeddings/oleObject105.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6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1.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oleObject" Target="../embeddings/oleObject117.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Word_97_-_2003___1.doc"/></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ChangeArrowheads="1"/>
          </p:cNvSpPr>
          <p:nvPr/>
        </p:nvSpPr>
        <p:spPr bwMode="auto">
          <a:xfrm>
            <a:off x="704850" y="620713"/>
            <a:ext cx="8420100" cy="685800"/>
          </a:xfrm>
          <a:prstGeom prst="rect">
            <a:avLst/>
          </a:prstGeom>
          <a:noFill/>
          <a:ln w="9525">
            <a:noFill/>
            <a:miter lim="800000"/>
            <a:headEnd/>
            <a:tailEnd/>
          </a:ln>
          <a:effectLst/>
        </p:spPr>
        <p:txBody>
          <a:bodyPr anchor="ctr"/>
          <a:lstStyle/>
          <a:p>
            <a:pPr algn="ctr"/>
            <a:r>
              <a:rPr lang="zh-CN" altLang="en-US" sz="4000">
                <a:solidFill>
                  <a:schemeClr val="tx2"/>
                </a:solidFill>
              </a:rPr>
              <a:t>第五章 时序逻辑电路（</a:t>
            </a:r>
            <a:r>
              <a:rPr lang="zh-CN" altLang="en-US" sz="4000">
                <a:solidFill>
                  <a:srgbClr val="FF0000"/>
                </a:solidFill>
              </a:rPr>
              <a:t>续</a:t>
            </a:r>
            <a:r>
              <a:rPr lang="zh-CN" altLang="en-US" sz="4000">
                <a:solidFill>
                  <a:schemeClr val="tx2"/>
                </a:solidFill>
              </a:rPr>
              <a:t>）</a:t>
            </a:r>
            <a:endParaRPr lang="zh-CN" altLang="en-US" sz="4000" i="1">
              <a:solidFill>
                <a:schemeClr val="tx2"/>
              </a:solidFill>
            </a:endParaRPr>
          </a:p>
        </p:txBody>
      </p:sp>
      <p:sp>
        <p:nvSpPr>
          <p:cNvPr id="307204" name="Rectangle 4"/>
          <p:cNvSpPr>
            <a:spLocks noChangeArrowheads="1"/>
          </p:cNvSpPr>
          <p:nvPr/>
        </p:nvSpPr>
        <p:spPr bwMode="auto">
          <a:xfrm>
            <a:off x="704850" y="1773238"/>
            <a:ext cx="3841750" cy="579437"/>
          </a:xfrm>
          <a:prstGeom prst="rect">
            <a:avLst/>
          </a:prstGeom>
          <a:noFill/>
          <a:ln w="15875">
            <a:noFill/>
            <a:miter lim="800000"/>
            <a:headEnd/>
            <a:tailEnd/>
          </a:ln>
          <a:effectLst/>
        </p:spPr>
        <p:txBody>
          <a:bodyPr wrap="none">
            <a:spAutoFit/>
          </a:bodyPr>
          <a:lstStyle/>
          <a:p>
            <a:r>
              <a:rPr lang="zh-CN" altLang="en-US" sz="3200"/>
              <a:t>主要内容</a:t>
            </a:r>
            <a:r>
              <a:rPr lang="zh-CN" altLang="en-US" b="0"/>
              <a:t>（第二部分）</a:t>
            </a:r>
            <a:r>
              <a:rPr lang="zh-CN" altLang="en-US" sz="3200"/>
              <a:t> ：</a:t>
            </a:r>
          </a:p>
        </p:txBody>
      </p:sp>
      <p:sp>
        <p:nvSpPr>
          <p:cNvPr id="307205" name="Rectangle 5"/>
          <p:cNvSpPr>
            <a:spLocks noChangeArrowheads="1"/>
          </p:cNvSpPr>
          <p:nvPr/>
        </p:nvSpPr>
        <p:spPr bwMode="auto">
          <a:xfrm>
            <a:off x="488950" y="2493963"/>
            <a:ext cx="6659563" cy="579437"/>
          </a:xfrm>
          <a:prstGeom prst="rect">
            <a:avLst/>
          </a:prstGeom>
          <a:noFill/>
          <a:ln w="15875">
            <a:noFill/>
            <a:miter lim="800000"/>
            <a:headEnd/>
            <a:tailEnd/>
          </a:ln>
          <a:effectLst/>
        </p:spPr>
        <p:txBody>
          <a:bodyPr>
            <a:spAutoFit/>
          </a:bodyPr>
          <a:lstStyle/>
          <a:p>
            <a:pPr lvl="1">
              <a:spcBef>
                <a:spcPct val="30000"/>
              </a:spcBef>
            </a:pPr>
            <a:r>
              <a:rPr lang="en-US" altLang="zh-CN" sz="3200" b="0" dirty="0"/>
              <a:t>5.3 </a:t>
            </a:r>
            <a:r>
              <a:rPr lang="zh-CN" altLang="en-US" sz="3200" b="0" dirty="0" smtClean="0"/>
              <a:t>若干常用的时序逻辑电路</a:t>
            </a:r>
            <a:endParaRPr lang="zh-CN" altLang="en-US" sz="3200" b="0" dirty="0"/>
          </a:p>
        </p:txBody>
      </p:sp>
      <p:sp>
        <p:nvSpPr>
          <p:cNvPr id="307206" name="Rectangle 6"/>
          <p:cNvSpPr>
            <a:spLocks noChangeArrowheads="1"/>
          </p:cNvSpPr>
          <p:nvPr/>
        </p:nvSpPr>
        <p:spPr bwMode="auto">
          <a:xfrm>
            <a:off x="920552" y="3140968"/>
            <a:ext cx="3185487" cy="461665"/>
          </a:xfrm>
          <a:prstGeom prst="rect">
            <a:avLst/>
          </a:prstGeom>
          <a:noFill/>
          <a:ln w="15875">
            <a:noFill/>
            <a:miter lim="800000"/>
            <a:headEnd/>
            <a:tailEnd/>
          </a:ln>
          <a:effectLst/>
        </p:spPr>
        <p:txBody>
          <a:bodyPr wrap="none">
            <a:spAutoFit/>
          </a:bodyPr>
          <a:lstStyle/>
          <a:p>
            <a:pPr lvl="1">
              <a:spcBef>
                <a:spcPct val="30000"/>
              </a:spcBef>
            </a:pPr>
            <a:r>
              <a:rPr lang="en-US" altLang="zh-CN" sz="2400" dirty="0" smtClean="0"/>
              <a:t>6.3.1  </a:t>
            </a:r>
            <a:r>
              <a:rPr lang="zh-CN" altLang="en-US" sz="2400" dirty="0" smtClean="0"/>
              <a:t> 移位寄存器  </a:t>
            </a:r>
            <a:endParaRPr lang="zh-CN" altLang="en-US" sz="2400" dirty="0"/>
          </a:p>
        </p:txBody>
      </p:sp>
      <p:sp>
        <p:nvSpPr>
          <p:cNvPr id="307207" name="Rectangle 7"/>
          <p:cNvSpPr>
            <a:spLocks noChangeArrowheads="1"/>
          </p:cNvSpPr>
          <p:nvPr/>
        </p:nvSpPr>
        <p:spPr bwMode="auto">
          <a:xfrm>
            <a:off x="920552" y="3717032"/>
            <a:ext cx="4419600" cy="457200"/>
          </a:xfrm>
          <a:prstGeom prst="rect">
            <a:avLst/>
          </a:prstGeom>
          <a:noFill/>
          <a:ln w="15875">
            <a:noFill/>
            <a:miter lim="800000"/>
            <a:headEnd/>
            <a:tailEnd/>
          </a:ln>
          <a:effectLst/>
        </p:spPr>
        <p:txBody>
          <a:bodyPr>
            <a:spAutoFit/>
          </a:bodyPr>
          <a:lstStyle/>
          <a:p>
            <a:pPr lvl="1">
              <a:spcBef>
                <a:spcPct val="30000"/>
              </a:spcBef>
            </a:pPr>
            <a:r>
              <a:rPr lang="en-US" altLang="zh-CN" sz="2400" dirty="0" smtClean="0"/>
              <a:t>6.3.2   </a:t>
            </a:r>
            <a:r>
              <a:rPr lang="zh-CN" altLang="en-US" sz="2400" dirty="0" smtClean="0"/>
              <a:t>计数器</a:t>
            </a:r>
            <a:r>
              <a:rPr lang="zh-CN" altLang="en-US" sz="2400" dirty="0"/>
              <a:t>及其应用</a:t>
            </a:r>
          </a:p>
        </p:txBody>
      </p:sp>
      <p:sp>
        <p:nvSpPr>
          <p:cNvPr id="307226" name="Rectangle 26"/>
          <p:cNvSpPr>
            <a:spLocks noChangeArrowheads="1"/>
          </p:cNvSpPr>
          <p:nvPr/>
        </p:nvSpPr>
        <p:spPr bwMode="auto">
          <a:xfrm>
            <a:off x="922338" y="4222750"/>
            <a:ext cx="4419600" cy="457200"/>
          </a:xfrm>
          <a:prstGeom prst="rect">
            <a:avLst/>
          </a:prstGeom>
          <a:noFill/>
          <a:ln w="15875">
            <a:noFill/>
            <a:miter lim="800000"/>
            <a:headEnd/>
            <a:tailEnd/>
          </a:ln>
          <a:effectLst/>
        </p:spPr>
        <p:txBody>
          <a:bodyPr>
            <a:spAutoFit/>
          </a:bodyPr>
          <a:lstStyle/>
          <a:p>
            <a:pPr lvl="1">
              <a:spcBef>
                <a:spcPct val="30000"/>
              </a:spcBef>
            </a:pPr>
            <a:r>
              <a:rPr lang="en-US" altLang="zh-CN" sz="2400" dirty="0" smtClean="0"/>
              <a:t>6.3.4   </a:t>
            </a:r>
            <a:r>
              <a:rPr lang="zh-CN" altLang="en-US" sz="2400" dirty="0" smtClean="0"/>
              <a:t>序列信号发生器</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9"/>
          <p:cNvGrpSpPr>
            <a:grpSpLocks/>
          </p:cNvGrpSpPr>
          <p:nvPr/>
        </p:nvGrpSpPr>
        <p:grpSpPr bwMode="auto">
          <a:xfrm>
            <a:off x="344488" y="692696"/>
            <a:ext cx="2266898" cy="2448272"/>
            <a:chOff x="432" y="336"/>
            <a:chExt cx="1517" cy="1586"/>
          </a:xfrm>
        </p:grpSpPr>
        <p:graphicFrame>
          <p:nvGraphicFramePr>
            <p:cNvPr id="566274" name="Object 2"/>
            <p:cNvGraphicFramePr>
              <a:graphicFrameLocks noChangeAspect="1"/>
            </p:cNvGraphicFramePr>
            <p:nvPr/>
          </p:nvGraphicFramePr>
          <p:xfrm>
            <a:off x="457" y="1008"/>
            <a:ext cx="1492" cy="914"/>
          </p:xfrm>
          <a:graphic>
            <a:graphicData uri="http://schemas.openxmlformats.org/presentationml/2006/ole">
              <p:oleObj spid="_x0000_s146436" name="公式" r:id="rId3" imgW="1117440" imgH="685800" progId="Equation.3">
                <p:embed/>
              </p:oleObj>
            </a:graphicData>
          </a:graphic>
        </p:graphicFrame>
        <p:graphicFrame>
          <p:nvGraphicFramePr>
            <p:cNvPr id="566275" name="Object 3"/>
            <p:cNvGraphicFramePr>
              <a:graphicFrameLocks noChangeAspect="1"/>
            </p:cNvGraphicFramePr>
            <p:nvPr/>
          </p:nvGraphicFramePr>
          <p:xfrm>
            <a:off x="432" y="336"/>
            <a:ext cx="1073" cy="613"/>
          </p:xfrm>
          <a:graphic>
            <a:graphicData uri="http://schemas.openxmlformats.org/presentationml/2006/ole">
              <p:oleObj spid="_x0000_s146437" name="公式" r:id="rId4" imgW="799920" imgH="457200" progId="Equation.3">
                <p:embed/>
              </p:oleObj>
            </a:graphicData>
          </a:graphic>
        </p:graphicFrame>
      </p:grpSp>
      <p:sp>
        <p:nvSpPr>
          <p:cNvPr id="566276" name="Text Box 4"/>
          <p:cNvSpPr txBox="1">
            <a:spLocks noChangeArrowheads="1"/>
          </p:cNvSpPr>
          <p:nvPr/>
        </p:nvSpPr>
        <p:spPr bwMode="auto">
          <a:xfrm>
            <a:off x="0" y="0"/>
            <a:ext cx="5211683" cy="461665"/>
          </a:xfrm>
          <a:prstGeom prst="rect">
            <a:avLst/>
          </a:prstGeom>
          <a:noFill/>
          <a:ln w="15875">
            <a:noFill/>
            <a:miter lim="800000"/>
            <a:headEnd/>
            <a:tailEnd/>
          </a:ln>
          <a:effectLst/>
        </p:spPr>
        <p:txBody>
          <a:bodyPr wrap="none">
            <a:spAutoFit/>
          </a:bodyPr>
          <a:lstStyle/>
          <a:p>
            <a:r>
              <a:rPr lang="en-US" altLang="zh-CN" sz="2400" dirty="0" smtClean="0">
                <a:solidFill>
                  <a:srgbClr val="FF0000"/>
                </a:solidFill>
              </a:rPr>
              <a:t>2</a:t>
            </a:r>
            <a:r>
              <a:rPr lang="zh-CN" altLang="en-US" sz="2400" dirty="0" smtClean="0">
                <a:solidFill>
                  <a:srgbClr val="FF0000"/>
                </a:solidFill>
              </a:rPr>
              <a:t>）驱动</a:t>
            </a:r>
            <a:r>
              <a:rPr lang="zh-CN" altLang="en-US" sz="2400" dirty="0">
                <a:solidFill>
                  <a:srgbClr val="FF0000"/>
                </a:solidFill>
              </a:rPr>
              <a:t>方程、输出方程</a:t>
            </a:r>
            <a:r>
              <a:rPr lang="zh-CN" altLang="en-US" dirty="0"/>
              <a:t>（设计过程略）</a:t>
            </a:r>
          </a:p>
        </p:txBody>
      </p:sp>
      <p:grpSp>
        <p:nvGrpSpPr>
          <p:cNvPr id="3" name="Group 5"/>
          <p:cNvGrpSpPr>
            <a:grpSpLocks/>
          </p:cNvGrpSpPr>
          <p:nvPr/>
        </p:nvGrpSpPr>
        <p:grpSpPr bwMode="auto">
          <a:xfrm>
            <a:off x="5673080" y="476672"/>
            <a:ext cx="3352800" cy="5715000"/>
            <a:chOff x="336" y="96"/>
            <a:chExt cx="2112" cy="3600"/>
          </a:xfrm>
        </p:grpSpPr>
        <p:sp>
          <p:nvSpPr>
            <p:cNvPr id="566278" name="Text Box 6"/>
            <p:cNvSpPr txBox="1">
              <a:spLocks noChangeArrowheads="1"/>
            </p:cNvSpPr>
            <p:nvPr/>
          </p:nvSpPr>
          <p:spPr bwMode="auto">
            <a:xfrm>
              <a:off x="336" y="288"/>
              <a:ext cx="566" cy="252"/>
            </a:xfrm>
            <a:prstGeom prst="rect">
              <a:avLst/>
            </a:prstGeom>
            <a:noFill/>
            <a:ln w="9525">
              <a:noFill/>
              <a:miter lim="800000"/>
              <a:headEnd/>
              <a:tailEnd/>
            </a:ln>
            <a:effectLst/>
          </p:spPr>
          <p:txBody>
            <a:bodyPr wrap="square">
              <a:spAutoFit/>
            </a:bodyPr>
            <a:lstStyle/>
            <a:p>
              <a:pPr>
                <a:spcBef>
                  <a:spcPct val="50000"/>
                </a:spcBef>
              </a:pPr>
              <a:r>
                <a:rPr lang="en-US" altLang="zh-CN" i="1" dirty="0" smtClean="0">
                  <a:solidFill>
                    <a:srgbClr val="FF0000"/>
                  </a:solidFill>
                </a:rPr>
                <a:t>CLK</a:t>
              </a:r>
              <a:endParaRPr lang="en-US" altLang="zh-CN" i="1" dirty="0">
                <a:solidFill>
                  <a:srgbClr val="FF0000"/>
                </a:solidFill>
              </a:endParaRPr>
            </a:p>
          </p:txBody>
        </p:sp>
        <p:grpSp>
          <p:nvGrpSpPr>
            <p:cNvPr id="4" name="Group 7"/>
            <p:cNvGrpSpPr>
              <a:grpSpLocks/>
            </p:cNvGrpSpPr>
            <p:nvPr/>
          </p:nvGrpSpPr>
          <p:grpSpPr bwMode="auto">
            <a:xfrm>
              <a:off x="748" y="1813"/>
              <a:ext cx="203" cy="364"/>
              <a:chOff x="2400" y="672"/>
              <a:chExt cx="240" cy="462"/>
            </a:xfrm>
          </p:grpSpPr>
          <p:sp>
            <p:nvSpPr>
              <p:cNvPr id="566280" name="Rectangle 8"/>
              <p:cNvSpPr>
                <a:spLocks noChangeArrowheads="1"/>
              </p:cNvSpPr>
              <p:nvPr/>
            </p:nvSpPr>
            <p:spPr bwMode="auto">
              <a:xfrm>
                <a:off x="2400" y="672"/>
                <a:ext cx="240" cy="460"/>
              </a:xfrm>
              <a:prstGeom prst="rect">
                <a:avLst/>
              </a:prstGeom>
              <a:noFill/>
              <a:ln w="9525">
                <a:solidFill>
                  <a:schemeClr val="tx1"/>
                </a:solidFill>
                <a:miter lim="800000"/>
                <a:headEnd/>
                <a:tailEnd/>
              </a:ln>
              <a:effectLst/>
            </p:spPr>
            <p:txBody>
              <a:bodyPr wrap="none" anchor="ctr"/>
              <a:lstStyle/>
              <a:p>
                <a:endParaRPr lang="zh-CN" altLang="en-US"/>
              </a:p>
            </p:txBody>
          </p:sp>
          <p:sp>
            <p:nvSpPr>
              <p:cNvPr id="566281" name="Text Box 9"/>
              <p:cNvSpPr txBox="1">
                <a:spLocks noChangeArrowheads="1"/>
              </p:cNvSpPr>
              <p:nvPr/>
            </p:nvSpPr>
            <p:spPr bwMode="auto">
              <a:xfrm>
                <a:off x="2400" y="768"/>
                <a:ext cx="240" cy="366"/>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grpSp>
          <p:nvGrpSpPr>
            <p:cNvPr id="5" name="Group 10"/>
            <p:cNvGrpSpPr>
              <a:grpSpLocks/>
            </p:cNvGrpSpPr>
            <p:nvPr/>
          </p:nvGrpSpPr>
          <p:grpSpPr bwMode="auto">
            <a:xfrm>
              <a:off x="748" y="2562"/>
              <a:ext cx="203" cy="356"/>
              <a:chOff x="2400" y="672"/>
              <a:chExt cx="240" cy="505"/>
            </a:xfrm>
          </p:grpSpPr>
          <p:sp>
            <p:nvSpPr>
              <p:cNvPr id="566283" name="Rectangle 11"/>
              <p:cNvSpPr>
                <a:spLocks noChangeArrowheads="1"/>
              </p:cNvSpPr>
              <p:nvPr/>
            </p:nvSpPr>
            <p:spPr bwMode="auto">
              <a:xfrm>
                <a:off x="2400" y="672"/>
                <a:ext cx="240" cy="460"/>
              </a:xfrm>
              <a:prstGeom prst="rect">
                <a:avLst/>
              </a:prstGeom>
              <a:noFill/>
              <a:ln w="9525">
                <a:solidFill>
                  <a:schemeClr val="tx1"/>
                </a:solidFill>
                <a:miter lim="800000"/>
                <a:headEnd/>
                <a:tailEnd/>
              </a:ln>
              <a:effectLst/>
            </p:spPr>
            <p:txBody>
              <a:bodyPr wrap="none" anchor="ctr"/>
              <a:lstStyle/>
              <a:p>
                <a:endParaRPr lang="zh-CN" altLang="en-US"/>
              </a:p>
            </p:txBody>
          </p:sp>
          <p:sp>
            <p:nvSpPr>
              <p:cNvPr id="566284" name="Text Box 12"/>
              <p:cNvSpPr txBox="1">
                <a:spLocks noChangeArrowheads="1"/>
              </p:cNvSpPr>
              <p:nvPr/>
            </p:nvSpPr>
            <p:spPr bwMode="auto">
              <a:xfrm>
                <a:off x="2400" y="768"/>
                <a:ext cx="240" cy="409"/>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566285" name="Text Box 13"/>
            <p:cNvSpPr txBox="1">
              <a:spLocks noChangeArrowheads="1"/>
            </p:cNvSpPr>
            <p:nvPr/>
          </p:nvSpPr>
          <p:spPr bwMode="auto">
            <a:xfrm>
              <a:off x="2043" y="257"/>
              <a:ext cx="405"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566286" name="Rectangle 14"/>
            <p:cNvSpPr>
              <a:spLocks noChangeArrowheads="1"/>
            </p:cNvSpPr>
            <p:nvPr/>
          </p:nvSpPr>
          <p:spPr bwMode="auto">
            <a:xfrm>
              <a:off x="1355" y="144"/>
              <a:ext cx="486" cy="680"/>
            </a:xfrm>
            <a:prstGeom prst="rect">
              <a:avLst/>
            </a:prstGeom>
            <a:noFill/>
            <a:ln w="9525">
              <a:solidFill>
                <a:schemeClr val="tx1"/>
              </a:solidFill>
              <a:miter lim="800000"/>
              <a:headEnd/>
              <a:tailEnd/>
            </a:ln>
            <a:effectLst/>
          </p:spPr>
          <p:txBody>
            <a:bodyPr wrap="none" anchor="ctr"/>
            <a:lstStyle/>
            <a:p>
              <a:endParaRPr lang="zh-CN" altLang="en-US"/>
            </a:p>
          </p:txBody>
        </p:sp>
        <p:sp>
          <p:nvSpPr>
            <p:cNvPr id="566287" name="Oval 15"/>
            <p:cNvSpPr>
              <a:spLocks noChangeArrowheads="1"/>
            </p:cNvSpPr>
            <p:nvPr/>
          </p:nvSpPr>
          <p:spPr bwMode="auto">
            <a:xfrm>
              <a:off x="1234" y="446"/>
              <a:ext cx="121" cy="114"/>
            </a:xfrm>
            <a:prstGeom prst="ellipse">
              <a:avLst/>
            </a:prstGeom>
            <a:noFill/>
            <a:ln w="9525">
              <a:solidFill>
                <a:schemeClr val="tx1"/>
              </a:solidFill>
              <a:round/>
              <a:headEnd/>
              <a:tailEnd/>
            </a:ln>
            <a:effectLst/>
          </p:spPr>
          <p:txBody>
            <a:bodyPr wrap="none" anchor="ctr"/>
            <a:lstStyle/>
            <a:p>
              <a:endParaRPr lang="zh-CN" altLang="en-US"/>
            </a:p>
          </p:txBody>
        </p:sp>
        <p:sp>
          <p:nvSpPr>
            <p:cNvPr id="566288" name="Text Box 16"/>
            <p:cNvSpPr txBox="1">
              <a:spLocks noChangeArrowheads="1"/>
            </p:cNvSpPr>
            <p:nvPr/>
          </p:nvSpPr>
          <p:spPr bwMode="auto">
            <a:xfrm>
              <a:off x="1315" y="144"/>
              <a:ext cx="365"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66289" name="Text Box 17"/>
            <p:cNvSpPr txBox="1">
              <a:spLocks noChangeArrowheads="1"/>
            </p:cNvSpPr>
            <p:nvPr/>
          </p:nvSpPr>
          <p:spPr bwMode="auto">
            <a:xfrm>
              <a:off x="1315" y="597"/>
              <a:ext cx="364"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66290" name="Text Box 18"/>
            <p:cNvSpPr txBox="1">
              <a:spLocks noChangeArrowheads="1"/>
            </p:cNvSpPr>
            <p:nvPr/>
          </p:nvSpPr>
          <p:spPr bwMode="auto">
            <a:xfrm>
              <a:off x="1436" y="371"/>
              <a:ext cx="324"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66291" name="AutoShape 19"/>
            <p:cNvSpPr>
              <a:spLocks noChangeArrowheads="1"/>
            </p:cNvSpPr>
            <p:nvPr/>
          </p:nvSpPr>
          <p:spPr bwMode="auto">
            <a:xfrm rot="5400000">
              <a:off x="1340" y="423"/>
              <a:ext cx="152" cy="122"/>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6292" name="Oval 20"/>
            <p:cNvSpPr>
              <a:spLocks noChangeArrowheads="1"/>
            </p:cNvSpPr>
            <p:nvPr/>
          </p:nvSpPr>
          <p:spPr bwMode="auto">
            <a:xfrm>
              <a:off x="1032" y="220"/>
              <a:ext cx="80"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293" name="Line 21"/>
            <p:cNvSpPr>
              <a:spLocks noChangeShapeType="1"/>
            </p:cNvSpPr>
            <p:nvPr/>
          </p:nvSpPr>
          <p:spPr bwMode="auto">
            <a:xfrm>
              <a:off x="1072" y="711"/>
              <a:ext cx="283" cy="0"/>
            </a:xfrm>
            <a:prstGeom prst="line">
              <a:avLst/>
            </a:prstGeom>
            <a:noFill/>
            <a:ln w="9525">
              <a:solidFill>
                <a:schemeClr val="tx1"/>
              </a:solidFill>
              <a:round/>
              <a:headEnd/>
              <a:tailEnd/>
            </a:ln>
            <a:effectLst/>
          </p:spPr>
          <p:txBody>
            <a:bodyPr wrap="none" anchor="ctr"/>
            <a:lstStyle/>
            <a:p>
              <a:endParaRPr lang="zh-CN" altLang="en-US"/>
            </a:p>
          </p:txBody>
        </p:sp>
        <p:sp>
          <p:nvSpPr>
            <p:cNvPr id="566294" name="Oval 22"/>
            <p:cNvSpPr>
              <a:spLocks noChangeArrowheads="1"/>
            </p:cNvSpPr>
            <p:nvPr/>
          </p:nvSpPr>
          <p:spPr bwMode="auto">
            <a:xfrm>
              <a:off x="1841" y="597"/>
              <a:ext cx="121" cy="114"/>
            </a:xfrm>
            <a:prstGeom prst="ellipse">
              <a:avLst/>
            </a:prstGeom>
            <a:noFill/>
            <a:ln w="9525">
              <a:solidFill>
                <a:schemeClr val="tx1"/>
              </a:solidFill>
              <a:round/>
              <a:headEnd/>
              <a:tailEnd/>
            </a:ln>
            <a:effectLst/>
          </p:spPr>
          <p:txBody>
            <a:bodyPr wrap="none" anchor="ctr"/>
            <a:lstStyle/>
            <a:p>
              <a:endParaRPr lang="zh-CN" altLang="en-US"/>
            </a:p>
          </p:txBody>
        </p:sp>
        <p:sp>
          <p:nvSpPr>
            <p:cNvPr id="566295" name="Line 23"/>
            <p:cNvSpPr>
              <a:spLocks noChangeShapeType="1"/>
            </p:cNvSpPr>
            <p:nvPr/>
          </p:nvSpPr>
          <p:spPr bwMode="auto">
            <a:xfrm>
              <a:off x="951" y="257"/>
              <a:ext cx="404" cy="0"/>
            </a:xfrm>
            <a:prstGeom prst="line">
              <a:avLst/>
            </a:prstGeom>
            <a:noFill/>
            <a:ln w="9525">
              <a:solidFill>
                <a:schemeClr val="tx1"/>
              </a:solidFill>
              <a:round/>
              <a:headEnd/>
              <a:tailEnd/>
            </a:ln>
            <a:effectLst/>
          </p:spPr>
          <p:txBody>
            <a:bodyPr wrap="none" anchor="ctr"/>
            <a:lstStyle/>
            <a:p>
              <a:endParaRPr lang="zh-CN" altLang="en-US"/>
            </a:p>
          </p:txBody>
        </p:sp>
        <p:sp>
          <p:nvSpPr>
            <p:cNvPr id="566296" name="Line 24"/>
            <p:cNvSpPr>
              <a:spLocks noChangeShapeType="1"/>
            </p:cNvSpPr>
            <p:nvPr/>
          </p:nvSpPr>
          <p:spPr bwMode="auto">
            <a:xfrm flipV="1">
              <a:off x="1072" y="257"/>
              <a:ext cx="0" cy="454"/>
            </a:xfrm>
            <a:prstGeom prst="line">
              <a:avLst/>
            </a:prstGeom>
            <a:noFill/>
            <a:ln w="15875">
              <a:solidFill>
                <a:schemeClr val="tx1"/>
              </a:solidFill>
              <a:round/>
              <a:headEnd/>
              <a:tailEnd/>
            </a:ln>
            <a:effectLst/>
          </p:spPr>
          <p:txBody>
            <a:bodyPr/>
            <a:lstStyle/>
            <a:p>
              <a:endParaRPr lang="zh-CN" altLang="en-US"/>
            </a:p>
          </p:txBody>
        </p:sp>
        <p:sp>
          <p:nvSpPr>
            <p:cNvPr id="566297" name="Line 25"/>
            <p:cNvSpPr>
              <a:spLocks noChangeShapeType="1"/>
            </p:cNvSpPr>
            <p:nvPr/>
          </p:nvSpPr>
          <p:spPr bwMode="auto">
            <a:xfrm>
              <a:off x="1841" y="257"/>
              <a:ext cx="324" cy="0"/>
            </a:xfrm>
            <a:prstGeom prst="line">
              <a:avLst/>
            </a:prstGeom>
            <a:noFill/>
            <a:ln w="15875">
              <a:solidFill>
                <a:schemeClr val="tx1"/>
              </a:solidFill>
              <a:round/>
              <a:headEnd/>
              <a:tailEnd/>
            </a:ln>
            <a:effectLst/>
          </p:spPr>
          <p:txBody>
            <a:bodyPr/>
            <a:lstStyle/>
            <a:p>
              <a:endParaRPr lang="zh-CN" altLang="en-US"/>
            </a:p>
          </p:txBody>
        </p:sp>
        <p:sp>
          <p:nvSpPr>
            <p:cNvPr id="566298" name="Line 26"/>
            <p:cNvSpPr>
              <a:spLocks noChangeShapeType="1"/>
            </p:cNvSpPr>
            <p:nvPr/>
          </p:nvSpPr>
          <p:spPr bwMode="auto">
            <a:xfrm>
              <a:off x="1962" y="635"/>
              <a:ext cx="122" cy="0"/>
            </a:xfrm>
            <a:prstGeom prst="line">
              <a:avLst/>
            </a:prstGeom>
            <a:noFill/>
            <a:ln w="15875">
              <a:solidFill>
                <a:schemeClr val="tx1"/>
              </a:solidFill>
              <a:round/>
              <a:headEnd/>
              <a:tailEnd/>
            </a:ln>
            <a:effectLst/>
          </p:spPr>
          <p:txBody>
            <a:bodyPr/>
            <a:lstStyle/>
            <a:p>
              <a:endParaRPr lang="zh-CN" altLang="en-US"/>
            </a:p>
          </p:txBody>
        </p:sp>
        <p:sp>
          <p:nvSpPr>
            <p:cNvPr id="566299" name="Text Box 27"/>
            <p:cNvSpPr txBox="1">
              <a:spLocks noChangeArrowheads="1"/>
            </p:cNvSpPr>
            <p:nvPr/>
          </p:nvSpPr>
          <p:spPr bwMode="auto">
            <a:xfrm>
              <a:off x="2003" y="824"/>
              <a:ext cx="405"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566300" name="Rectangle 28"/>
            <p:cNvSpPr>
              <a:spLocks noChangeArrowheads="1"/>
            </p:cNvSpPr>
            <p:nvPr/>
          </p:nvSpPr>
          <p:spPr bwMode="auto">
            <a:xfrm>
              <a:off x="1355" y="937"/>
              <a:ext cx="486" cy="680"/>
            </a:xfrm>
            <a:prstGeom prst="rect">
              <a:avLst/>
            </a:prstGeom>
            <a:noFill/>
            <a:ln w="9525">
              <a:solidFill>
                <a:schemeClr val="tx1"/>
              </a:solidFill>
              <a:miter lim="800000"/>
              <a:headEnd/>
              <a:tailEnd/>
            </a:ln>
            <a:effectLst/>
          </p:spPr>
          <p:txBody>
            <a:bodyPr wrap="none" anchor="ctr"/>
            <a:lstStyle/>
            <a:p>
              <a:endParaRPr lang="zh-CN" altLang="en-US"/>
            </a:p>
          </p:txBody>
        </p:sp>
        <p:sp>
          <p:nvSpPr>
            <p:cNvPr id="566301" name="Oval 29"/>
            <p:cNvSpPr>
              <a:spLocks noChangeArrowheads="1"/>
            </p:cNvSpPr>
            <p:nvPr/>
          </p:nvSpPr>
          <p:spPr bwMode="auto">
            <a:xfrm>
              <a:off x="1234" y="1240"/>
              <a:ext cx="121" cy="113"/>
            </a:xfrm>
            <a:prstGeom prst="ellipse">
              <a:avLst/>
            </a:prstGeom>
            <a:noFill/>
            <a:ln w="9525">
              <a:solidFill>
                <a:schemeClr val="tx1"/>
              </a:solidFill>
              <a:round/>
              <a:headEnd/>
              <a:tailEnd/>
            </a:ln>
            <a:effectLst/>
          </p:spPr>
          <p:txBody>
            <a:bodyPr wrap="none" anchor="ctr"/>
            <a:lstStyle/>
            <a:p>
              <a:endParaRPr lang="zh-CN" altLang="en-US"/>
            </a:p>
          </p:txBody>
        </p:sp>
        <p:sp>
          <p:nvSpPr>
            <p:cNvPr id="566302" name="Text Box 30"/>
            <p:cNvSpPr txBox="1">
              <a:spLocks noChangeArrowheads="1"/>
            </p:cNvSpPr>
            <p:nvPr/>
          </p:nvSpPr>
          <p:spPr bwMode="auto">
            <a:xfrm>
              <a:off x="1315" y="937"/>
              <a:ext cx="365"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66303" name="Text Box 31"/>
            <p:cNvSpPr txBox="1">
              <a:spLocks noChangeArrowheads="1"/>
            </p:cNvSpPr>
            <p:nvPr/>
          </p:nvSpPr>
          <p:spPr bwMode="auto">
            <a:xfrm>
              <a:off x="1315" y="1391"/>
              <a:ext cx="364"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66304" name="Text Box 32"/>
            <p:cNvSpPr txBox="1">
              <a:spLocks noChangeArrowheads="1"/>
            </p:cNvSpPr>
            <p:nvPr/>
          </p:nvSpPr>
          <p:spPr bwMode="auto">
            <a:xfrm>
              <a:off x="1436" y="1164"/>
              <a:ext cx="324"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66305" name="AutoShape 33"/>
            <p:cNvSpPr>
              <a:spLocks noChangeArrowheads="1"/>
            </p:cNvSpPr>
            <p:nvPr/>
          </p:nvSpPr>
          <p:spPr bwMode="auto">
            <a:xfrm rot="5400000">
              <a:off x="1340" y="1217"/>
              <a:ext cx="151" cy="122"/>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6306" name="Oval 34"/>
            <p:cNvSpPr>
              <a:spLocks noChangeArrowheads="1"/>
            </p:cNvSpPr>
            <p:nvPr/>
          </p:nvSpPr>
          <p:spPr bwMode="auto">
            <a:xfrm>
              <a:off x="991" y="101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07" name="Line 35"/>
            <p:cNvSpPr>
              <a:spLocks noChangeShapeType="1"/>
            </p:cNvSpPr>
            <p:nvPr/>
          </p:nvSpPr>
          <p:spPr bwMode="auto">
            <a:xfrm>
              <a:off x="1032" y="1504"/>
              <a:ext cx="323" cy="0"/>
            </a:xfrm>
            <a:prstGeom prst="line">
              <a:avLst/>
            </a:prstGeom>
            <a:noFill/>
            <a:ln w="9525">
              <a:solidFill>
                <a:schemeClr val="tx1"/>
              </a:solidFill>
              <a:round/>
              <a:headEnd/>
              <a:tailEnd/>
            </a:ln>
            <a:effectLst/>
          </p:spPr>
          <p:txBody>
            <a:bodyPr wrap="none" anchor="ctr"/>
            <a:lstStyle/>
            <a:p>
              <a:endParaRPr lang="zh-CN" altLang="en-US"/>
            </a:p>
          </p:txBody>
        </p:sp>
        <p:sp>
          <p:nvSpPr>
            <p:cNvPr id="566308" name="Oval 36"/>
            <p:cNvSpPr>
              <a:spLocks noChangeArrowheads="1"/>
            </p:cNvSpPr>
            <p:nvPr/>
          </p:nvSpPr>
          <p:spPr bwMode="auto">
            <a:xfrm>
              <a:off x="1841" y="1391"/>
              <a:ext cx="121" cy="113"/>
            </a:xfrm>
            <a:prstGeom prst="ellipse">
              <a:avLst/>
            </a:prstGeom>
            <a:noFill/>
            <a:ln w="9525">
              <a:solidFill>
                <a:schemeClr val="tx1"/>
              </a:solidFill>
              <a:round/>
              <a:headEnd/>
              <a:tailEnd/>
            </a:ln>
            <a:effectLst/>
          </p:spPr>
          <p:txBody>
            <a:bodyPr wrap="none" anchor="ctr"/>
            <a:lstStyle/>
            <a:p>
              <a:endParaRPr lang="zh-CN" altLang="en-US"/>
            </a:p>
          </p:txBody>
        </p:sp>
        <p:sp>
          <p:nvSpPr>
            <p:cNvPr id="566309" name="Line 37"/>
            <p:cNvSpPr>
              <a:spLocks noChangeShapeType="1"/>
            </p:cNvSpPr>
            <p:nvPr/>
          </p:nvSpPr>
          <p:spPr bwMode="auto">
            <a:xfrm>
              <a:off x="951" y="1051"/>
              <a:ext cx="404" cy="0"/>
            </a:xfrm>
            <a:prstGeom prst="line">
              <a:avLst/>
            </a:prstGeom>
            <a:noFill/>
            <a:ln w="9525">
              <a:solidFill>
                <a:schemeClr val="tx1"/>
              </a:solidFill>
              <a:round/>
              <a:headEnd/>
              <a:tailEnd/>
            </a:ln>
            <a:effectLst/>
          </p:spPr>
          <p:txBody>
            <a:bodyPr wrap="none" anchor="ctr"/>
            <a:lstStyle/>
            <a:p>
              <a:endParaRPr lang="zh-CN" altLang="en-US"/>
            </a:p>
          </p:txBody>
        </p:sp>
        <p:sp>
          <p:nvSpPr>
            <p:cNvPr id="566310" name="Line 38"/>
            <p:cNvSpPr>
              <a:spLocks noChangeShapeType="1"/>
            </p:cNvSpPr>
            <p:nvPr/>
          </p:nvSpPr>
          <p:spPr bwMode="auto">
            <a:xfrm flipV="1">
              <a:off x="1032" y="1051"/>
              <a:ext cx="0" cy="453"/>
            </a:xfrm>
            <a:prstGeom prst="line">
              <a:avLst/>
            </a:prstGeom>
            <a:noFill/>
            <a:ln w="15875">
              <a:solidFill>
                <a:schemeClr val="tx1"/>
              </a:solidFill>
              <a:round/>
              <a:headEnd/>
              <a:tailEnd/>
            </a:ln>
            <a:effectLst/>
          </p:spPr>
          <p:txBody>
            <a:bodyPr/>
            <a:lstStyle/>
            <a:p>
              <a:endParaRPr lang="zh-CN" altLang="en-US"/>
            </a:p>
          </p:txBody>
        </p:sp>
        <p:sp>
          <p:nvSpPr>
            <p:cNvPr id="566311" name="Line 39"/>
            <p:cNvSpPr>
              <a:spLocks noChangeShapeType="1"/>
            </p:cNvSpPr>
            <p:nvPr/>
          </p:nvSpPr>
          <p:spPr bwMode="auto">
            <a:xfrm>
              <a:off x="1841" y="1051"/>
              <a:ext cx="283" cy="0"/>
            </a:xfrm>
            <a:prstGeom prst="line">
              <a:avLst/>
            </a:prstGeom>
            <a:noFill/>
            <a:ln w="15875">
              <a:solidFill>
                <a:schemeClr val="tx1"/>
              </a:solidFill>
              <a:round/>
              <a:headEnd/>
              <a:tailEnd/>
            </a:ln>
            <a:effectLst/>
          </p:spPr>
          <p:txBody>
            <a:bodyPr/>
            <a:lstStyle/>
            <a:p>
              <a:endParaRPr lang="zh-CN" altLang="en-US"/>
            </a:p>
          </p:txBody>
        </p:sp>
        <p:sp>
          <p:nvSpPr>
            <p:cNvPr id="566312" name="Line 40"/>
            <p:cNvSpPr>
              <a:spLocks noChangeShapeType="1"/>
            </p:cNvSpPr>
            <p:nvPr/>
          </p:nvSpPr>
          <p:spPr bwMode="auto">
            <a:xfrm>
              <a:off x="1962" y="1429"/>
              <a:ext cx="122" cy="0"/>
            </a:xfrm>
            <a:prstGeom prst="line">
              <a:avLst/>
            </a:prstGeom>
            <a:noFill/>
            <a:ln w="15875">
              <a:solidFill>
                <a:schemeClr val="tx1"/>
              </a:solidFill>
              <a:round/>
              <a:headEnd/>
              <a:tailEnd/>
            </a:ln>
            <a:effectLst/>
          </p:spPr>
          <p:txBody>
            <a:bodyPr/>
            <a:lstStyle/>
            <a:p>
              <a:endParaRPr lang="zh-CN" altLang="en-US"/>
            </a:p>
          </p:txBody>
        </p:sp>
        <p:sp>
          <p:nvSpPr>
            <p:cNvPr id="566313" name="Text Box 41"/>
            <p:cNvSpPr txBox="1">
              <a:spLocks noChangeArrowheads="1"/>
            </p:cNvSpPr>
            <p:nvPr/>
          </p:nvSpPr>
          <p:spPr bwMode="auto">
            <a:xfrm>
              <a:off x="1962" y="1617"/>
              <a:ext cx="405"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566314" name="Rectangle 42"/>
            <p:cNvSpPr>
              <a:spLocks noChangeArrowheads="1"/>
            </p:cNvSpPr>
            <p:nvPr/>
          </p:nvSpPr>
          <p:spPr bwMode="auto">
            <a:xfrm>
              <a:off x="1355" y="1731"/>
              <a:ext cx="486" cy="680"/>
            </a:xfrm>
            <a:prstGeom prst="rect">
              <a:avLst/>
            </a:prstGeom>
            <a:noFill/>
            <a:ln w="9525">
              <a:solidFill>
                <a:schemeClr val="tx1"/>
              </a:solidFill>
              <a:miter lim="800000"/>
              <a:headEnd/>
              <a:tailEnd/>
            </a:ln>
            <a:effectLst/>
          </p:spPr>
          <p:txBody>
            <a:bodyPr wrap="none" anchor="ctr"/>
            <a:lstStyle/>
            <a:p>
              <a:endParaRPr lang="zh-CN" altLang="en-US"/>
            </a:p>
          </p:txBody>
        </p:sp>
        <p:sp>
          <p:nvSpPr>
            <p:cNvPr id="566315" name="Oval 43"/>
            <p:cNvSpPr>
              <a:spLocks noChangeArrowheads="1"/>
            </p:cNvSpPr>
            <p:nvPr/>
          </p:nvSpPr>
          <p:spPr bwMode="auto">
            <a:xfrm>
              <a:off x="1234" y="2033"/>
              <a:ext cx="121" cy="113"/>
            </a:xfrm>
            <a:prstGeom prst="ellipse">
              <a:avLst/>
            </a:prstGeom>
            <a:noFill/>
            <a:ln w="9525">
              <a:solidFill>
                <a:schemeClr val="tx1"/>
              </a:solidFill>
              <a:round/>
              <a:headEnd/>
              <a:tailEnd/>
            </a:ln>
            <a:effectLst/>
          </p:spPr>
          <p:txBody>
            <a:bodyPr wrap="none" anchor="ctr"/>
            <a:lstStyle/>
            <a:p>
              <a:endParaRPr lang="zh-CN" altLang="en-US"/>
            </a:p>
          </p:txBody>
        </p:sp>
        <p:sp>
          <p:nvSpPr>
            <p:cNvPr id="566316" name="Text Box 44"/>
            <p:cNvSpPr txBox="1">
              <a:spLocks noChangeArrowheads="1"/>
            </p:cNvSpPr>
            <p:nvPr/>
          </p:nvSpPr>
          <p:spPr bwMode="auto">
            <a:xfrm>
              <a:off x="1315" y="1731"/>
              <a:ext cx="461"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66317" name="Text Box 45"/>
            <p:cNvSpPr txBox="1">
              <a:spLocks noChangeArrowheads="1"/>
            </p:cNvSpPr>
            <p:nvPr/>
          </p:nvSpPr>
          <p:spPr bwMode="auto">
            <a:xfrm>
              <a:off x="1315" y="2184"/>
              <a:ext cx="364"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66318" name="Text Box 46"/>
            <p:cNvSpPr txBox="1">
              <a:spLocks noChangeArrowheads="1"/>
            </p:cNvSpPr>
            <p:nvPr/>
          </p:nvSpPr>
          <p:spPr bwMode="auto">
            <a:xfrm>
              <a:off x="1436" y="1957"/>
              <a:ext cx="324"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66319" name="AutoShape 47"/>
            <p:cNvSpPr>
              <a:spLocks noChangeArrowheads="1"/>
            </p:cNvSpPr>
            <p:nvPr/>
          </p:nvSpPr>
          <p:spPr bwMode="auto">
            <a:xfrm rot="5400000">
              <a:off x="1340" y="2010"/>
              <a:ext cx="151" cy="122"/>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6320" name="Oval 48"/>
            <p:cNvSpPr>
              <a:spLocks noChangeArrowheads="1"/>
            </p:cNvSpPr>
            <p:nvPr/>
          </p:nvSpPr>
          <p:spPr bwMode="auto">
            <a:xfrm>
              <a:off x="991" y="1957"/>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21" name="Line 49"/>
            <p:cNvSpPr>
              <a:spLocks noChangeShapeType="1"/>
            </p:cNvSpPr>
            <p:nvPr/>
          </p:nvSpPr>
          <p:spPr bwMode="auto">
            <a:xfrm>
              <a:off x="1032" y="2297"/>
              <a:ext cx="323" cy="0"/>
            </a:xfrm>
            <a:prstGeom prst="line">
              <a:avLst/>
            </a:prstGeom>
            <a:noFill/>
            <a:ln w="9525">
              <a:solidFill>
                <a:schemeClr val="tx1"/>
              </a:solidFill>
              <a:round/>
              <a:headEnd/>
              <a:tailEnd/>
            </a:ln>
            <a:effectLst/>
          </p:spPr>
          <p:txBody>
            <a:bodyPr wrap="none" anchor="ctr"/>
            <a:lstStyle/>
            <a:p>
              <a:endParaRPr lang="zh-CN" altLang="en-US"/>
            </a:p>
          </p:txBody>
        </p:sp>
        <p:sp>
          <p:nvSpPr>
            <p:cNvPr id="566322" name="Oval 50"/>
            <p:cNvSpPr>
              <a:spLocks noChangeArrowheads="1"/>
            </p:cNvSpPr>
            <p:nvPr/>
          </p:nvSpPr>
          <p:spPr bwMode="auto">
            <a:xfrm>
              <a:off x="1841" y="2184"/>
              <a:ext cx="121" cy="113"/>
            </a:xfrm>
            <a:prstGeom prst="ellipse">
              <a:avLst/>
            </a:prstGeom>
            <a:noFill/>
            <a:ln w="9525">
              <a:solidFill>
                <a:schemeClr val="tx1"/>
              </a:solidFill>
              <a:round/>
              <a:headEnd/>
              <a:tailEnd/>
            </a:ln>
            <a:effectLst/>
          </p:spPr>
          <p:txBody>
            <a:bodyPr wrap="none" anchor="ctr"/>
            <a:lstStyle/>
            <a:p>
              <a:endParaRPr lang="zh-CN" altLang="en-US"/>
            </a:p>
          </p:txBody>
        </p:sp>
        <p:sp>
          <p:nvSpPr>
            <p:cNvPr id="566323" name="Line 51"/>
            <p:cNvSpPr>
              <a:spLocks noChangeShapeType="1"/>
            </p:cNvSpPr>
            <p:nvPr/>
          </p:nvSpPr>
          <p:spPr bwMode="auto">
            <a:xfrm>
              <a:off x="1032" y="1844"/>
              <a:ext cx="323" cy="0"/>
            </a:xfrm>
            <a:prstGeom prst="line">
              <a:avLst/>
            </a:prstGeom>
            <a:noFill/>
            <a:ln w="9525">
              <a:solidFill>
                <a:schemeClr val="tx1"/>
              </a:solidFill>
              <a:round/>
              <a:headEnd/>
              <a:tailEnd/>
            </a:ln>
            <a:effectLst/>
          </p:spPr>
          <p:txBody>
            <a:bodyPr wrap="none" anchor="ctr"/>
            <a:lstStyle/>
            <a:p>
              <a:endParaRPr lang="zh-CN" altLang="en-US"/>
            </a:p>
          </p:txBody>
        </p:sp>
        <p:sp>
          <p:nvSpPr>
            <p:cNvPr id="566324" name="Line 52"/>
            <p:cNvSpPr>
              <a:spLocks noChangeShapeType="1"/>
            </p:cNvSpPr>
            <p:nvPr/>
          </p:nvSpPr>
          <p:spPr bwMode="auto">
            <a:xfrm flipV="1">
              <a:off x="1032" y="1844"/>
              <a:ext cx="0" cy="453"/>
            </a:xfrm>
            <a:prstGeom prst="line">
              <a:avLst/>
            </a:prstGeom>
            <a:noFill/>
            <a:ln w="15875">
              <a:solidFill>
                <a:schemeClr val="tx1"/>
              </a:solidFill>
              <a:round/>
              <a:headEnd/>
              <a:tailEnd/>
            </a:ln>
            <a:effectLst/>
          </p:spPr>
          <p:txBody>
            <a:bodyPr/>
            <a:lstStyle/>
            <a:p>
              <a:endParaRPr lang="zh-CN" altLang="en-US"/>
            </a:p>
          </p:txBody>
        </p:sp>
        <p:sp>
          <p:nvSpPr>
            <p:cNvPr id="566325" name="Line 53"/>
            <p:cNvSpPr>
              <a:spLocks noChangeShapeType="1"/>
            </p:cNvSpPr>
            <p:nvPr/>
          </p:nvSpPr>
          <p:spPr bwMode="auto">
            <a:xfrm>
              <a:off x="1841" y="1844"/>
              <a:ext cx="283" cy="0"/>
            </a:xfrm>
            <a:prstGeom prst="line">
              <a:avLst/>
            </a:prstGeom>
            <a:noFill/>
            <a:ln w="15875">
              <a:solidFill>
                <a:schemeClr val="tx1"/>
              </a:solidFill>
              <a:round/>
              <a:headEnd/>
              <a:tailEnd/>
            </a:ln>
            <a:effectLst/>
          </p:spPr>
          <p:txBody>
            <a:bodyPr/>
            <a:lstStyle/>
            <a:p>
              <a:endParaRPr lang="zh-CN" altLang="en-US"/>
            </a:p>
          </p:txBody>
        </p:sp>
        <p:sp>
          <p:nvSpPr>
            <p:cNvPr id="566326" name="Line 54"/>
            <p:cNvSpPr>
              <a:spLocks noChangeShapeType="1"/>
            </p:cNvSpPr>
            <p:nvPr/>
          </p:nvSpPr>
          <p:spPr bwMode="auto">
            <a:xfrm>
              <a:off x="1962" y="2222"/>
              <a:ext cx="122" cy="0"/>
            </a:xfrm>
            <a:prstGeom prst="line">
              <a:avLst/>
            </a:prstGeom>
            <a:noFill/>
            <a:ln w="15875">
              <a:solidFill>
                <a:schemeClr val="tx1"/>
              </a:solidFill>
              <a:round/>
              <a:headEnd/>
              <a:tailEnd/>
            </a:ln>
            <a:effectLst/>
          </p:spPr>
          <p:txBody>
            <a:bodyPr/>
            <a:lstStyle/>
            <a:p>
              <a:endParaRPr lang="zh-CN" altLang="en-US"/>
            </a:p>
          </p:txBody>
        </p:sp>
        <p:sp>
          <p:nvSpPr>
            <p:cNvPr id="566327" name="Text Box 55"/>
            <p:cNvSpPr txBox="1">
              <a:spLocks noChangeArrowheads="1"/>
            </p:cNvSpPr>
            <p:nvPr/>
          </p:nvSpPr>
          <p:spPr bwMode="auto">
            <a:xfrm>
              <a:off x="2043" y="2411"/>
              <a:ext cx="405"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566328" name="Rectangle 56"/>
            <p:cNvSpPr>
              <a:spLocks noChangeArrowheads="1"/>
            </p:cNvSpPr>
            <p:nvPr/>
          </p:nvSpPr>
          <p:spPr bwMode="auto">
            <a:xfrm>
              <a:off x="1355" y="2524"/>
              <a:ext cx="486" cy="680"/>
            </a:xfrm>
            <a:prstGeom prst="rect">
              <a:avLst/>
            </a:prstGeom>
            <a:noFill/>
            <a:ln w="9525">
              <a:solidFill>
                <a:schemeClr val="tx1"/>
              </a:solidFill>
              <a:miter lim="800000"/>
              <a:headEnd/>
              <a:tailEnd/>
            </a:ln>
            <a:effectLst/>
          </p:spPr>
          <p:txBody>
            <a:bodyPr wrap="none" anchor="ctr"/>
            <a:lstStyle/>
            <a:p>
              <a:endParaRPr lang="zh-CN" altLang="en-US"/>
            </a:p>
          </p:txBody>
        </p:sp>
        <p:sp>
          <p:nvSpPr>
            <p:cNvPr id="566329" name="Oval 57"/>
            <p:cNvSpPr>
              <a:spLocks noChangeArrowheads="1"/>
            </p:cNvSpPr>
            <p:nvPr/>
          </p:nvSpPr>
          <p:spPr bwMode="auto">
            <a:xfrm>
              <a:off x="1234" y="2826"/>
              <a:ext cx="121" cy="114"/>
            </a:xfrm>
            <a:prstGeom prst="ellipse">
              <a:avLst/>
            </a:prstGeom>
            <a:noFill/>
            <a:ln w="9525">
              <a:solidFill>
                <a:schemeClr val="tx1"/>
              </a:solidFill>
              <a:round/>
              <a:headEnd/>
              <a:tailEnd/>
            </a:ln>
            <a:effectLst/>
          </p:spPr>
          <p:txBody>
            <a:bodyPr wrap="none" anchor="ctr"/>
            <a:lstStyle/>
            <a:p>
              <a:endParaRPr lang="zh-CN" altLang="en-US"/>
            </a:p>
          </p:txBody>
        </p:sp>
        <p:sp>
          <p:nvSpPr>
            <p:cNvPr id="566330" name="Text Box 58"/>
            <p:cNvSpPr txBox="1">
              <a:spLocks noChangeArrowheads="1"/>
            </p:cNvSpPr>
            <p:nvPr/>
          </p:nvSpPr>
          <p:spPr bwMode="auto">
            <a:xfrm>
              <a:off x="1315" y="2524"/>
              <a:ext cx="413"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66331" name="Text Box 59"/>
            <p:cNvSpPr txBox="1">
              <a:spLocks noChangeArrowheads="1"/>
            </p:cNvSpPr>
            <p:nvPr/>
          </p:nvSpPr>
          <p:spPr bwMode="auto">
            <a:xfrm>
              <a:off x="1315" y="2978"/>
              <a:ext cx="364"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66332" name="Text Box 60"/>
            <p:cNvSpPr txBox="1">
              <a:spLocks noChangeArrowheads="1"/>
            </p:cNvSpPr>
            <p:nvPr/>
          </p:nvSpPr>
          <p:spPr bwMode="auto">
            <a:xfrm>
              <a:off x="1436" y="2751"/>
              <a:ext cx="324"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66333" name="AutoShape 61"/>
            <p:cNvSpPr>
              <a:spLocks noChangeArrowheads="1"/>
            </p:cNvSpPr>
            <p:nvPr/>
          </p:nvSpPr>
          <p:spPr bwMode="auto">
            <a:xfrm rot="5400000">
              <a:off x="1340" y="2804"/>
              <a:ext cx="151" cy="122"/>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6334" name="Oval 62"/>
            <p:cNvSpPr>
              <a:spLocks noChangeArrowheads="1"/>
            </p:cNvSpPr>
            <p:nvPr/>
          </p:nvSpPr>
          <p:spPr bwMode="auto">
            <a:xfrm flipV="1">
              <a:off x="991" y="271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35" name="Line 63"/>
            <p:cNvSpPr>
              <a:spLocks noChangeShapeType="1"/>
            </p:cNvSpPr>
            <p:nvPr/>
          </p:nvSpPr>
          <p:spPr bwMode="auto">
            <a:xfrm>
              <a:off x="1032" y="3091"/>
              <a:ext cx="323" cy="0"/>
            </a:xfrm>
            <a:prstGeom prst="line">
              <a:avLst/>
            </a:prstGeom>
            <a:noFill/>
            <a:ln w="9525">
              <a:solidFill>
                <a:schemeClr val="tx1"/>
              </a:solidFill>
              <a:round/>
              <a:headEnd/>
              <a:tailEnd/>
            </a:ln>
            <a:effectLst/>
          </p:spPr>
          <p:txBody>
            <a:bodyPr wrap="none" anchor="ctr"/>
            <a:lstStyle/>
            <a:p>
              <a:endParaRPr lang="zh-CN" altLang="en-US"/>
            </a:p>
          </p:txBody>
        </p:sp>
        <p:sp>
          <p:nvSpPr>
            <p:cNvPr id="566336" name="Oval 64"/>
            <p:cNvSpPr>
              <a:spLocks noChangeArrowheads="1"/>
            </p:cNvSpPr>
            <p:nvPr/>
          </p:nvSpPr>
          <p:spPr bwMode="auto">
            <a:xfrm>
              <a:off x="1841" y="2978"/>
              <a:ext cx="121" cy="113"/>
            </a:xfrm>
            <a:prstGeom prst="ellipse">
              <a:avLst/>
            </a:prstGeom>
            <a:noFill/>
            <a:ln w="9525">
              <a:solidFill>
                <a:schemeClr val="tx1"/>
              </a:solidFill>
              <a:round/>
              <a:headEnd/>
              <a:tailEnd/>
            </a:ln>
            <a:effectLst/>
          </p:spPr>
          <p:txBody>
            <a:bodyPr wrap="none" anchor="ctr"/>
            <a:lstStyle/>
            <a:p>
              <a:endParaRPr lang="zh-CN" altLang="en-US"/>
            </a:p>
          </p:txBody>
        </p:sp>
        <p:sp>
          <p:nvSpPr>
            <p:cNvPr id="566337" name="Line 65"/>
            <p:cNvSpPr>
              <a:spLocks noChangeShapeType="1"/>
            </p:cNvSpPr>
            <p:nvPr/>
          </p:nvSpPr>
          <p:spPr bwMode="auto">
            <a:xfrm>
              <a:off x="1032" y="2637"/>
              <a:ext cx="323" cy="0"/>
            </a:xfrm>
            <a:prstGeom prst="line">
              <a:avLst/>
            </a:prstGeom>
            <a:noFill/>
            <a:ln w="9525">
              <a:solidFill>
                <a:schemeClr val="tx1"/>
              </a:solidFill>
              <a:round/>
              <a:headEnd/>
              <a:tailEnd/>
            </a:ln>
            <a:effectLst/>
          </p:spPr>
          <p:txBody>
            <a:bodyPr wrap="none" anchor="ctr"/>
            <a:lstStyle/>
            <a:p>
              <a:endParaRPr lang="zh-CN" altLang="en-US"/>
            </a:p>
          </p:txBody>
        </p:sp>
        <p:sp>
          <p:nvSpPr>
            <p:cNvPr id="566338" name="Line 66"/>
            <p:cNvSpPr>
              <a:spLocks noChangeShapeType="1"/>
            </p:cNvSpPr>
            <p:nvPr/>
          </p:nvSpPr>
          <p:spPr bwMode="auto">
            <a:xfrm flipV="1">
              <a:off x="1032" y="2637"/>
              <a:ext cx="0" cy="454"/>
            </a:xfrm>
            <a:prstGeom prst="line">
              <a:avLst/>
            </a:prstGeom>
            <a:noFill/>
            <a:ln w="15875">
              <a:solidFill>
                <a:schemeClr val="tx1"/>
              </a:solidFill>
              <a:round/>
              <a:headEnd/>
              <a:tailEnd/>
            </a:ln>
            <a:effectLst/>
          </p:spPr>
          <p:txBody>
            <a:bodyPr/>
            <a:lstStyle/>
            <a:p>
              <a:endParaRPr lang="zh-CN" altLang="en-US"/>
            </a:p>
          </p:txBody>
        </p:sp>
        <p:sp>
          <p:nvSpPr>
            <p:cNvPr id="566339" name="Line 67"/>
            <p:cNvSpPr>
              <a:spLocks noChangeShapeType="1"/>
            </p:cNvSpPr>
            <p:nvPr/>
          </p:nvSpPr>
          <p:spPr bwMode="auto">
            <a:xfrm>
              <a:off x="1841" y="2637"/>
              <a:ext cx="324" cy="0"/>
            </a:xfrm>
            <a:prstGeom prst="line">
              <a:avLst/>
            </a:prstGeom>
            <a:noFill/>
            <a:ln w="15875">
              <a:solidFill>
                <a:schemeClr val="tx1"/>
              </a:solidFill>
              <a:round/>
              <a:headEnd/>
              <a:tailEnd/>
            </a:ln>
            <a:effectLst/>
          </p:spPr>
          <p:txBody>
            <a:bodyPr/>
            <a:lstStyle/>
            <a:p>
              <a:endParaRPr lang="zh-CN" altLang="en-US"/>
            </a:p>
          </p:txBody>
        </p:sp>
        <p:sp>
          <p:nvSpPr>
            <p:cNvPr id="566340" name="Line 68"/>
            <p:cNvSpPr>
              <a:spLocks noChangeShapeType="1"/>
            </p:cNvSpPr>
            <p:nvPr/>
          </p:nvSpPr>
          <p:spPr bwMode="auto">
            <a:xfrm>
              <a:off x="1962" y="3015"/>
              <a:ext cx="122" cy="0"/>
            </a:xfrm>
            <a:prstGeom prst="line">
              <a:avLst/>
            </a:prstGeom>
            <a:noFill/>
            <a:ln w="15875">
              <a:solidFill>
                <a:schemeClr val="tx1"/>
              </a:solidFill>
              <a:round/>
              <a:headEnd/>
              <a:tailEnd/>
            </a:ln>
            <a:effectLst/>
          </p:spPr>
          <p:txBody>
            <a:bodyPr/>
            <a:lstStyle/>
            <a:p>
              <a:endParaRPr lang="zh-CN" altLang="en-US"/>
            </a:p>
          </p:txBody>
        </p:sp>
        <p:sp>
          <p:nvSpPr>
            <p:cNvPr id="566341" name="Rectangle 69"/>
            <p:cNvSpPr>
              <a:spLocks noChangeArrowheads="1"/>
            </p:cNvSpPr>
            <p:nvPr/>
          </p:nvSpPr>
          <p:spPr bwMode="auto">
            <a:xfrm>
              <a:off x="960" y="3312"/>
              <a:ext cx="192" cy="384"/>
            </a:xfrm>
            <a:prstGeom prst="rect">
              <a:avLst/>
            </a:prstGeom>
            <a:noFill/>
            <a:ln w="9525">
              <a:solidFill>
                <a:schemeClr val="tx1"/>
              </a:solidFill>
              <a:miter lim="800000"/>
              <a:headEnd/>
              <a:tailEnd/>
            </a:ln>
            <a:effectLst/>
          </p:spPr>
          <p:txBody>
            <a:bodyPr wrap="none" anchor="ctr"/>
            <a:lstStyle/>
            <a:p>
              <a:endParaRPr lang="zh-CN" altLang="en-US"/>
            </a:p>
          </p:txBody>
        </p:sp>
        <p:sp>
          <p:nvSpPr>
            <p:cNvPr id="566342" name="Text Box 70"/>
            <p:cNvSpPr txBox="1">
              <a:spLocks noChangeArrowheads="1"/>
            </p:cNvSpPr>
            <p:nvPr/>
          </p:nvSpPr>
          <p:spPr bwMode="auto">
            <a:xfrm>
              <a:off x="960" y="3360"/>
              <a:ext cx="203" cy="288"/>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sp>
          <p:nvSpPr>
            <p:cNvPr id="566343" name="Oval 71"/>
            <p:cNvSpPr>
              <a:spLocks noChangeArrowheads="1"/>
            </p:cNvSpPr>
            <p:nvPr/>
          </p:nvSpPr>
          <p:spPr bwMode="auto">
            <a:xfrm>
              <a:off x="2003" y="220"/>
              <a:ext cx="81"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44" name="Oval 72"/>
            <p:cNvSpPr>
              <a:spLocks noChangeArrowheads="1"/>
            </p:cNvSpPr>
            <p:nvPr/>
          </p:nvSpPr>
          <p:spPr bwMode="auto">
            <a:xfrm>
              <a:off x="1962" y="1806"/>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45" name="Oval 73"/>
            <p:cNvSpPr>
              <a:spLocks noChangeArrowheads="1"/>
            </p:cNvSpPr>
            <p:nvPr/>
          </p:nvSpPr>
          <p:spPr bwMode="auto">
            <a:xfrm>
              <a:off x="1962" y="2600"/>
              <a:ext cx="81"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46" name="Oval 74"/>
            <p:cNvSpPr>
              <a:spLocks noChangeArrowheads="1"/>
            </p:cNvSpPr>
            <p:nvPr/>
          </p:nvSpPr>
          <p:spPr bwMode="auto">
            <a:xfrm>
              <a:off x="1962" y="101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47" name="Line 75"/>
            <p:cNvSpPr>
              <a:spLocks noChangeShapeType="1"/>
            </p:cNvSpPr>
            <p:nvPr/>
          </p:nvSpPr>
          <p:spPr bwMode="auto">
            <a:xfrm flipH="1">
              <a:off x="528" y="1680"/>
              <a:ext cx="1488" cy="0"/>
            </a:xfrm>
            <a:prstGeom prst="line">
              <a:avLst/>
            </a:prstGeom>
            <a:noFill/>
            <a:ln w="15875">
              <a:solidFill>
                <a:schemeClr val="tx1"/>
              </a:solidFill>
              <a:round/>
              <a:headEnd/>
              <a:tailEnd/>
            </a:ln>
            <a:effectLst/>
          </p:spPr>
          <p:txBody>
            <a:bodyPr/>
            <a:lstStyle/>
            <a:p>
              <a:endParaRPr lang="zh-CN" altLang="en-US"/>
            </a:p>
          </p:txBody>
        </p:sp>
        <p:sp>
          <p:nvSpPr>
            <p:cNvPr id="566348" name="Line 76"/>
            <p:cNvSpPr>
              <a:spLocks noChangeShapeType="1"/>
            </p:cNvSpPr>
            <p:nvPr/>
          </p:nvSpPr>
          <p:spPr bwMode="auto">
            <a:xfrm flipH="1">
              <a:off x="528" y="1680"/>
              <a:ext cx="0" cy="384"/>
            </a:xfrm>
            <a:prstGeom prst="line">
              <a:avLst/>
            </a:prstGeom>
            <a:noFill/>
            <a:ln w="15875">
              <a:solidFill>
                <a:schemeClr val="tx1"/>
              </a:solidFill>
              <a:round/>
              <a:headEnd/>
              <a:tailEnd/>
            </a:ln>
            <a:effectLst/>
          </p:spPr>
          <p:txBody>
            <a:bodyPr/>
            <a:lstStyle/>
            <a:p>
              <a:endParaRPr lang="zh-CN" altLang="en-US"/>
            </a:p>
          </p:txBody>
        </p:sp>
        <p:sp>
          <p:nvSpPr>
            <p:cNvPr id="566349" name="Line 77"/>
            <p:cNvSpPr>
              <a:spLocks noChangeShapeType="1"/>
            </p:cNvSpPr>
            <p:nvPr/>
          </p:nvSpPr>
          <p:spPr bwMode="auto">
            <a:xfrm>
              <a:off x="546" y="2713"/>
              <a:ext cx="202" cy="0"/>
            </a:xfrm>
            <a:prstGeom prst="line">
              <a:avLst/>
            </a:prstGeom>
            <a:noFill/>
            <a:ln w="15875">
              <a:solidFill>
                <a:schemeClr val="tx1"/>
              </a:solidFill>
              <a:round/>
              <a:headEnd/>
              <a:tailEnd/>
            </a:ln>
            <a:effectLst/>
          </p:spPr>
          <p:txBody>
            <a:bodyPr/>
            <a:lstStyle/>
            <a:p>
              <a:endParaRPr lang="zh-CN" altLang="en-US"/>
            </a:p>
          </p:txBody>
        </p:sp>
        <p:sp>
          <p:nvSpPr>
            <p:cNvPr id="566350" name="Line 78"/>
            <p:cNvSpPr>
              <a:spLocks noChangeShapeType="1"/>
            </p:cNvSpPr>
            <p:nvPr/>
          </p:nvSpPr>
          <p:spPr bwMode="auto">
            <a:xfrm flipH="1">
              <a:off x="384" y="1051"/>
              <a:ext cx="728" cy="0"/>
            </a:xfrm>
            <a:prstGeom prst="line">
              <a:avLst/>
            </a:prstGeom>
            <a:noFill/>
            <a:ln w="15875">
              <a:solidFill>
                <a:schemeClr val="tx1"/>
              </a:solidFill>
              <a:round/>
              <a:headEnd/>
              <a:tailEnd/>
            </a:ln>
            <a:effectLst/>
          </p:spPr>
          <p:txBody>
            <a:bodyPr/>
            <a:lstStyle/>
            <a:p>
              <a:endParaRPr lang="zh-CN" altLang="en-US"/>
            </a:p>
          </p:txBody>
        </p:sp>
        <p:sp>
          <p:nvSpPr>
            <p:cNvPr id="566351" name="Line 79"/>
            <p:cNvSpPr>
              <a:spLocks noChangeShapeType="1"/>
            </p:cNvSpPr>
            <p:nvPr/>
          </p:nvSpPr>
          <p:spPr bwMode="auto">
            <a:xfrm flipH="1">
              <a:off x="546" y="2071"/>
              <a:ext cx="202" cy="0"/>
            </a:xfrm>
            <a:prstGeom prst="line">
              <a:avLst/>
            </a:prstGeom>
            <a:noFill/>
            <a:ln w="15875">
              <a:solidFill>
                <a:schemeClr val="tx1"/>
              </a:solidFill>
              <a:round/>
              <a:headEnd/>
              <a:tailEnd/>
            </a:ln>
            <a:effectLst/>
          </p:spPr>
          <p:txBody>
            <a:bodyPr/>
            <a:lstStyle/>
            <a:p>
              <a:endParaRPr lang="zh-CN" altLang="en-US"/>
            </a:p>
          </p:txBody>
        </p:sp>
        <p:sp>
          <p:nvSpPr>
            <p:cNvPr id="566352" name="Line 80"/>
            <p:cNvSpPr>
              <a:spLocks noChangeShapeType="1"/>
            </p:cNvSpPr>
            <p:nvPr/>
          </p:nvSpPr>
          <p:spPr bwMode="auto">
            <a:xfrm flipH="1">
              <a:off x="528" y="2112"/>
              <a:ext cx="0" cy="624"/>
            </a:xfrm>
            <a:prstGeom prst="line">
              <a:avLst/>
            </a:prstGeom>
            <a:noFill/>
            <a:ln w="15875">
              <a:solidFill>
                <a:schemeClr val="tx1"/>
              </a:solidFill>
              <a:round/>
              <a:headEnd/>
              <a:tailEnd/>
            </a:ln>
            <a:effectLst/>
          </p:spPr>
          <p:txBody>
            <a:bodyPr/>
            <a:lstStyle/>
            <a:p>
              <a:endParaRPr lang="zh-CN" altLang="en-US"/>
            </a:p>
          </p:txBody>
        </p:sp>
        <p:sp>
          <p:nvSpPr>
            <p:cNvPr id="566353" name="Line 81"/>
            <p:cNvSpPr>
              <a:spLocks noChangeShapeType="1"/>
            </p:cNvSpPr>
            <p:nvPr/>
          </p:nvSpPr>
          <p:spPr bwMode="auto">
            <a:xfrm>
              <a:off x="432" y="3648"/>
              <a:ext cx="516" cy="0"/>
            </a:xfrm>
            <a:prstGeom prst="line">
              <a:avLst/>
            </a:prstGeom>
            <a:noFill/>
            <a:ln w="15875">
              <a:solidFill>
                <a:schemeClr val="tx1"/>
              </a:solidFill>
              <a:round/>
              <a:headEnd/>
              <a:tailEnd/>
            </a:ln>
            <a:effectLst/>
          </p:spPr>
          <p:txBody>
            <a:bodyPr/>
            <a:lstStyle/>
            <a:p>
              <a:endParaRPr lang="zh-CN" altLang="en-US"/>
            </a:p>
          </p:txBody>
        </p:sp>
        <p:sp>
          <p:nvSpPr>
            <p:cNvPr id="566354" name="Oval 82"/>
            <p:cNvSpPr>
              <a:spLocks noChangeArrowheads="1"/>
            </p:cNvSpPr>
            <p:nvPr/>
          </p:nvSpPr>
          <p:spPr bwMode="auto">
            <a:xfrm>
              <a:off x="384" y="101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55" name="Oval 83"/>
            <p:cNvSpPr>
              <a:spLocks noChangeArrowheads="1"/>
            </p:cNvSpPr>
            <p:nvPr/>
          </p:nvSpPr>
          <p:spPr bwMode="auto">
            <a:xfrm>
              <a:off x="505" y="2675"/>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56" name="Oval 84"/>
            <p:cNvSpPr>
              <a:spLocks noChangeArrowheads="1"/>
            </p:cNvSpPr>
            <p:nvPr/>
          </p:nvSpPr>
          <p:spPr bwMode="auto">
            <a:xfrm>
              <a:off x="505" y="203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57" name="Line 85"/>
            <p:cNvSpPr>
              <a:spLocks noChangeShapeType="1"/>
            </p:cNvSpPr>
            <p:nvPr/>
          </p:nvSpPr>
          <p:spPr bwMode="auto">
            <a:xfrm>
              <a:off x="2016" y="1056"/>
              <a:ext cx="0" cy="624"/>
            </a:xfrm>
            <a:prstGeom prst="line">
              <a:avLst/>
            </a:prstGeom>
            <a:noFill/>
            <a:ln w="15875">
              <a:solidFill>
                <a:schemeClr val="tx1"/>
              </a:solidFill>
              <a:round/>
              <a:headEnd/>
              <a:tailEnd/>
            </a:ln>
            <a:effectLst/>
          </p:spPr>
          <p:txBody>
            <a:bodyPr/>
            <a:lstStyle/>
            <a:p>
              <a:endParaRPr lang="zh-CN" altLang="en-US"/>
            </a:p>
          </p:txBody>
        </p:sp>
        <p:sp>
          <p:nvSpPr>
            <p:cNvPr id="566358" name="Line 86"/>
            <p:cNvSpPr>
              <a:spLocks noChangeShapeType="1"/>
            </p:cNvSpPr>
            <p:nvPr/>
          </p:nvSpPr>
          <p:spPr bwMode="auto">
            <a:xfrm>
              <a:off x="2043" y="257"/>
              <a:ext cx="0" cy="605"/>
            </a:xfrm>
            <a:prstGeom prst="line">
              <a:avLst/>
            </a:prstGeom>
            <a:noFill/>
            <a:ln w="15875">
              <a:solidFill>
                <a:schemeClr val="tx1"/>
              </a:solidFill>
              <a:round/>
              <a:headEnd/>
              <a:tailEnd/>
            </a:ln>
            <a:effectLst/>
          </p:spPr>
          <p:txBody>
            <a:bodyPr/>
            <a:lstStyle/>
            <a:p>
              <a:endParaRPr lang="zh-CN" altLang="en-US"/>
            </a:p>
          </p:txBody>
        </p:sp>
        <p:sp>
          <p:nvSpPr>
            <p:cNvPr id="566359" name="Line 87"/>
            <p:cNvSpPr>
              <a:spLocks noChangeShapeType="1"/>
            </p:cNvSpPr>
            <p:nvPr/>
          </p:nvSpPr>
          <p:spPr bwMode="auto">
            <a:xfrm flipH="1">
              <a:off x="424" y="862"/>
              <a:ext cx="1619" cy="0"/>
            </a:xfrm>
            <a:prstGeom prst="line">
              <a:avLst/>
            </a:prstGeom>
            <a:noFill/>
            <a:ln w="15875">
              <a:solidFill>
                <a:schemeClr val="tx1"/>
              </a:solidFill>
              <a:round/>
              <a:headEnd/>
              <a:tailEnd/>
            </a:ln>
            <a:effectLst/>
          </p:spPr>
          <p:txBody>
            <a:bodyPr/>
            <a:lstStyle/>
            <a:p>
              <a:endParaRPr lang="zh-CN" altLang="en-US"/>
            </a:p>
          </p:txBody>
        </p:sp>
        <p:sp>
          <p:nvSpPr>
            <p:cNvPr id="566360" name="Line 88"/>
            <p:cNvSpPr>
              <a:spLocks noChangeShapeType="1"/>
            </p:cNvSpPr>
            <p:nvPr/>
          </p:nvSpPr>
          <p:spPr bwMode="auto">
            <a:xfrm>
              <a:off x="424" y="862"/>
              <a:ext cx="8" cy="2786"/>
            </a:xfrm>
            <a:prstGeom prst="line">
              <a:avLst/>
            </a:prstGeom>
            <a:noFill/>
            <a:ln w="15875">
              <a:solidFill>
                <a:schemeClr val="tx1"/>
              </a:solidFill>
              <a:round/>
              <a:headEnd/>
              <a:tailEnd/>
            </a:ln>
            <a:effectLst/>
          </p:spPr>
          <p:txBody>
            <a:bodyPr/>
            <a:lstStyle/>
            <a:p>
              <a:endParaRPr lang="zh-CN" altLang="en-US"/>
            </a:p>
          </p:txBody>
        </p:sp>
        <p:sp>
          <p:nvSpPr>
            <p:cNvPr id="566361" name="Oval 89"/>
            <p:cNvSpPr>
              <a:spLocks noChangeArrowheads="1"/>
            </p:cNvSpPr>
            <p:nvPr/>
          </p:nvSpPr>
          <p:spPr bwMode="auto">
            <a:xfrm>
              <a:off x="384" y="1844"/>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62" name="Line 90"/>
            <p:cNvSpPr>
              <a:spLocks noChangeShapeType="1"/>
            </p:cNvSpPr>
            <p:nvPr/>
          </p:nvSpPr>
          <p:spPr bwMode="auto">
            <a:xfrm>
              <a:off x="424" y="1882"/>
              <a:ext cx="324" cy="0"/>
            </a:xfrm>
            <a:prstGeom prst="line">
              <a:avLst/>
            </a:prstGeom>
            <a:noFill/>
            <a:ln w="15875">
              <a:solidFill>
                <a:schemeClr val="tx1"/>
              </a:solidFill>
              <a:round/>
              <a:headEnd/>
              <a:tailEnd/>
            </a:ln>
            <a:effectLst/>
          </p:spPr>
          <p:txBody>
            <a:bodyPr/>
            <a:lstStyle/>
            <a:p>
              <a:endParaRPr lang="zh-CN" altLang="en-US"/>
            </a:p>
          </p:txBody>
        </p:sp>
        <p:sp>
          <p:nvSpPr>
            <p:cNvPr id="566363" name="Line 91"/>
            <p:cNvSpPr>
              <a:spLocks noChangeShapeType="1"/>
            </p:cNvSpPr>
            <p:nvPr/>
          </p:nvSpPr>
          <p:spPr bwMode="auto">
            <a:xfrm flipH="1">
              <a:off x="951" y="1995"/>
              <a:ext cx="81" cy="0"/>
            </a:xfrm>
            <a:prstGeom prst="line">
              <a:avLst/>
            </a:prstGeom>
            <a:noFill/>
            <a:ln w="15875">
              <a:solidFill>
                <a:schemeClr val="tx1"/>
              </a:solidFill>
              <a:round/>
              <a:headEnd/>
              <a:tailEnd/>
            </a:ln>
            <a:effectLst/>
          </p:spPr>
          <p:txBody>
            <a:bodyPr/>
            <a:lstStyle/>
            <a:p>
              <a:endParaRPr lang="zh-CN" altLang="en-US"/>
            </a:p>
          </p:txBody>
        </p:sp>
        <p:sp>
          <p:nvSpPr>
            <p:cNvPr id="566364" name="Line 92"/>
            <p:cNvSpPr>
              <a:spLocks noChangeShapeType="1"/>
            </p:cNvSpPr>
            <p:nvPr/>
          </p:nvSpPr>
          <p:spPr bwMode="auto">
            <a:xfrm>
              <a:off x="951" y="2751"/>
              <a:ext cx="121" cy="0"/>
            </a:xfrm>
            <a:prstGeom prst="line">
              <a:avLst/>
            </a:prstGeom>
            <a:noFill/>
            <a:ln w="15875">
              <a:solidFill>
                <a:schemeClr val="tx1"/>
              </a:solidFill>
              <a:round/>
              <a:headEnd/>
              <a:tailEnd/>
            </a:ln>
            <a:effectLst/>
          </p:spPr>
          <p:txBody>
            <a:bodyPr/>
            <a:lstStyle/>
            <a:p>
              <a:endParaRPr lang="zh-CN" altLang="en-US"/>
            </a:p>
          </p:txBody>
        </p:sp>
        <p:sp>
          <p:nvSpPr>
            <p:cNvPr id="566365" name="Oval 93"/>
            <p:cNvSpPr>
              <a:spLocks noChangeArrowheads="1"/>
            </p:cNvSpPr>
            <p:nvPr/>
          </p:nvSpPr>
          <p:spPr bwMode="auto">
            <a:xfrm>
              <a:off x="384" y="2562"/>
              <a:ext cx="81"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66" name="Line 94"/>
            <p:cNvSpPr>
              <a:spLocks noChangeShapeType="1"/>
            </p:cNvSpPr>
            <p:nvPr/>
          </p:nvSpPr>
          <p:spPr bwMode="auto">
            <a:xfrm>
              <a:off x="424" y="2600"/>
              <a:ext cx="324" cy="0"/>
            </a:xfrm>
            <a:prstGeom prst="line">
              <a:avLst/>
            </a:prstGeom>
            <a:noFill/>
            <a:ln w="15875">
              <a:solidFill>
                <a:schemeClr val="tx1"/>
              </a:solidFill>
              <a:round/>
              <a:headEnd/>
              <a:tailEnd/>
            </a:ln>
            <a:effectLst/>
          </p:spPr>
          <p:txBody>
            <a:bodyPr/>
            <a:lstStyle/>
            <a:p>
              <a:endParaRPr lang="zh-CN" altLang="en-US"/>
            </a:p>
          </p:txBody>
        </p:sp>
        <p:sp>
          <p:nvSpPr>
            <p:cNvPr id="566367" name="Line 95"/>
            <p:cNvSpPr>
              <a:spLocks noChangeShapeType="1"/>
            </p:cNvSpPr>
            <p:nvPr/>
          </p:nvSpPr>
          <p:spPr bwMode="auto">
            <a:xfrm>
              <a:off x="2016" y="1872"/>
              <a:ext cx="0" cy="576"/>
            </a:xfrm>
            <a:prstGeom prst="line">
              <a:avLst/>
            </a:prstGeom>
            <a:noFill/>
            <a:ln w="15875">
              <a:solidFill>
                <a:schemeClr val="tx1"/>
              </a:solidFill>
              <a:round/>
              <a:headEnd/>
              <a:tailEnd/>
            </a:ln>
            <a:effectLst/>
          </p:spPr>
          <p:txBody>
            <a:bodyPr/>
            <a:lstStyle/>
            <a:p>
              <a:endParaRPr lang="zh-CN" altLang="en-US"/>
            </a:p>
          </p:txBody>
        </p:sp>
        <p:sp>
          <p:nvSpPr>
            <p:cNvPr id="566368" name="Line 96"/>
            <p:cNvSpPr>
              <a:spLocks noChangeShapeType="1"/>
            </p:cNvSpPr>
            <p:nvPr/>
          </p:nvSpPr>
          <p:spPr bwMode="auto">
            <a:xfrm flipH="1">
              <a:off x="672" y="2448"/>
              <a:ext cx="1344" cy="0"/>
            </a:xfrm>
            <a:prstGeom prst="line">
              <a:avLst/>
            </a:prstGeom>
            <a:noFill/>
            <a:ln w="15875">
              <a:solidFill>
                <a:schemeClr val="tx1"/>
              </a:solidFill>
              <a:round/>
              <a:headEnd/>
              <a:tailEnd/>
            </a:ln>
            <a:effectLst/>
          </p:spPr>
          <p:txBody>
            <a:bodyPr/>
            <a:lstStyle/>
            <a:p>
              <a:endParaRPr lang="zh-CN" altLang="en-US"/>
            </a:p>
          </p:txBody>
        </p:sp>
        <p:sp>
          <p:nvSpPr>
            <p:cNvPr id="566369" name="Line 97"/>
            <p:cNvSpPr>
              <a:spLocks noChangeShapeType="1"/>
            </p:cNvSpPr>
            <p:nvPr/>
          </p:nvSpPr>
          <p:spPr bwMode="auto">
            <a:xfrm>
              <a:off x="672" y="2448"/>
              <a:ext cx="0" cy="1008"/>
            </a:xfrm>
            <a:prstGeom prst="line">
              <a:avLst/>
            </a:prstGeom>
            <a:noFill/>
            <a:ln w="15875">
              <a:solidFill>
                <a:schemeClr val="tx1"/>
              </a:solidFill>
              <a:round/>
              <a:headEnd/>
              <a:tailEnd/>
            </a:ln>
            <a:effectLst/>
          </p:spPr>
          <p:txBody>
            <a:bodyPr/>
            <a:lstStyle/>
            <a:p>
              <a:endParaRPr lang="zh-CN" altLang="en-US"/>
            </a:p>
          </p:txBody>
        </p:sp>
        <p:sp>
          <p:nvSpPr>
            <p:cNvPr id="566370" name="Oval 98"/>
            <p:cNvSpPr>
              <a:spLocks noChangeArrowheads="1"/>
            </p:cNvSpPr>
            <p:nvPr/>
          </p:nvSpPr>
          <p:spPr bwMode="auto">
            <a:xfrm>
              <a:off x="627" y="2789"/>
              <a:ext cx="81"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71" name="Line 99"/>
            <p:cNvSpPr>
              <a:spLocks noChangeShapeType="1"/>
            </p:cNvSpPr>
            <p:nvPr/>
          </p:nvSpPr>
          <p:spPr bwMode="auto">
            <a:xfrm>
              <a:off x="667" y="2826"/>
              <a:ext cx="81" cy="0"/>
            </a:xfrm>
            <a:prstGeom prst="line">
              <a:avLst/>
            </a:prstGeom>
            <a:noFill/>
            <a:ln w="15875">
              <a:solidFill>
                <a:schemeClr val="tx1"/>
              </a:solidFill>
              <a:round/>
              <a:headEnd/>
              <a:tailEnd/>
            </a:ln>
            <a:effectLst/>
          </p:spPr>
          <p:txBody>
            <a:bodyPr/>
            <a:lstStyle/>
            <a:p>
              <a:endParaRPr lang="zh-CN" altLang="en-US"/>
            </a:p>
          </p:txBody>
        </p:sp>
        <p:sp>
          <p:nvSpPr>
            <p:cNvPr id="566372" name="Line 100"/>
            <p:cNvSpPr>
              <a:spLocks noChangeShapeType="1"/>
            </p:cNvSpPr>
            <p:nvPr/>
          </p:nvSpPr>
          <p:spPr bwMode="auto">
            <a:xfrm flipH="1">
              <a:off x="1153" y="2864"/>
              <a:ext cx="81" cy="0"/>
            </a:xfrm>
            <a:prstGeom prst="line">
              <a:avLst/>
            </a:prstGeom>
            <a:noFill/>
            <a:ln w="15875">
              <a:solidFill>
                <a:schemeClr val="tx1"/>
              </a:solidFill>
              <a:round/>
              <a:headEnd/>
              <a:tailEnd/>
            </a:ln>
            <a:effectLst/>
          </p:spPr>
          <p:txBody>
            <a:bodyPr/>
            <a:lstStyle/>
            <a:p>
              <a:endParaRPr lang="zh-CN" altLang="en-US"/>
            </a:p>
          </p:txBody>
        </p:sp>
        <p:sp>
          <p:nvSpPr>
            <p:cNvPr id="566373" name="Line 101"/>
            <p:cNvSpPr>
              <a:spLocks noChangeShapeType="1"/>
            </p:cNvSpPr>
            <p:nvPr/>
          </p:nvSpPr>
          <p:spPr bwMode="auto">
            <a:xfrm flipV="1">
              <a:off x="1153" y="484"/>
              <a:ext cx="0" cy="2380"/>
            </a:xfrm>
            <a:prstGeom prst="line">
              <a:avLst/>
            </a:prstGeom>
            <a:noFill/>
            <a:ln w="15875">
              <a:solidFill>
                <a:schemeClr val="tx1"/>
              </a:solidFill>
              <a:round/>
              <a:headEnd/>
              <a:tailEnd/>
            </a:ln>
            <a:effectLst/>
          </p:spPr>
          <p:txBody>
            <a:bodyPr/>
            <a:lstStyle/>
            <a:p>
              <a:endParaRPr lang="zh-CN" altLang="en-US"/>
            </a:p>
          </p:txBody>
        </p:sp>
        <p:sp>
          <p:nvSpPr>
            <p:cNvPr id="566374" name="Line 102"/>
            <p:cNvSpPr>
              <a:spLocks noChangeShapeType="1"/>
            </p:cNvSpPr>
            <p:nvPr/>
          </p:nvSpPr>
          <p:spPr bwMode="auto">
            <a:xfrm flipH="1">
              <a:off x="627" y="484"/>
              <a:ext cx="607" cy="0"/>
            </a:xfrm>
            <a:prstGeom prst="line">
              <a:avLst/>
            </a:prstGeom>
            <a:noFill/>
            <a:ln w="15875">
              <a:solidFill>
                <a:schemeClr val="tx1"/>
              </a:solidFill>
              <a:round/>
              <a:headEnd/>
              <a:tailEnd/>
            </a:ln>
            <a:effectLst/>
          </p:spPr>
          <p:txBody>
            <a:bodyPr/>
            <a:lstStyle/>
            <a:p>
              <a:endParaRPr lang="zh-CN" altLang="en-US"/>
            </a:p>
          </p:txBody>
        </p:sp>
        <p:sp>
          <p:nvSpPr>
            <p:cNvPr id="566375" name="Line 103"/>
            <p:cNvSpPr>
              <a:spLocks noChangeShapeType="1"/>
            </p:cNvSpPr>
            <p:nvPr/>
          </p:nvSpPr>
          <p:spPr bwMode="auto">
            <a:xfrm flipH="1">
              <a:off x="1153" y="2071"/>
              <a:ext cx="81" cy="0"/>
            </a:xfrm>
            <a:prstGeom prst="line">
              <a:avLst/>
            </a:prstGeom>
            <a:noFill/>
            <a:ln w="15875">
              <a:solidFill>
                <a:schemeClr val="tx1"/>
              </a:solidFill>
              <a:round/>
              <a:headEnd/>
              <a:tailEnd/>
            </a:ln>
            <a:effectLst/>
          </p:spPr>
          <p:txBody>
            <a:bodyPr/>
            <a:lstStyle/>
            <a:p>
              <a:endParaRPr lang="zh-CN" altLang="en-US"/>
            </a:p>
          </p:txBody>
        </p:sp>
        <p:sp>
          <p:nvSpPr>
            <p:cNvPr id="566376" name="Line 104"/>
            <p:cNvSpPr>
              <a:spLocks noChangeShapeType="1"/>
            </p:cNvSpPr>
            <p:nvPr/>
          </p:nvSpPr>
          <p:spPr bwMode="auto">
            <a:xfrm flipH="1">
              <a:off x="1153" y="1277"/>
              <a:ext cx="81" cy="0"/>
            </a:xfrm>
            <a:prstGeom prst="line">
              <a:avLst/>
            </a:prstGeom>
            <a:noFill/>
            <a:ln w="15875">
              <a:solidFill>
                <a:schemeClr val="tx1"/>
              </a:solidFill>
              <a:round/>
              <a:headEnd/>
              <a:tailEnd/>
            </a:ln>
            <a:effectLst/>
          </p:spPr>
          <p:txBody>
            <a:bodyPr/>
            <a:lstStyle/>
            <a:p>
              <a:endParaRPr lang="zh-CN" altLang="en-US"/>
            </a:p>
          </p:txBody>
        </p:sp>
        <p:sp>
          <p:nvSpPr>
            <p:cNvPr id="566377" name="Oval 105"/>
            <p:cNvSpPr>
              <a:spLocks noChangeArrowheads="1"/>
            </p:cNvSpPr>
            <p:nvPr/>
          </p:nvSpPr>
          <p:spPr bwMode="auto">
            <a:xfrm>
              <a:off x="1112" y="2033"/>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78" name="Oval 106"/>
            <p:cNvSpPr>
              <a:spLocks noChangeArrowheads="1"/>
            </p:cNvSpPr>
            <p:nvPr/>
          </p:nvSpPr>
          <p:spPr bwMode="auto">
            <a:xfrm>
              <a:off x="1112" y="1240"/>
              <a:ext cx="81" cy="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79" name="Oval 107"/>
            <p:cNvSpPr>
              <a:spLocks noChangeArrowheads="1"/>
            </p:cNvSpPr>
            <p:nvPr/>
          </p:nvSpPr>
          <p:spPr bwMode="auto">
            <a:xfrm>
              <a:off x="1112" y="446"/>
              <a:ext cx="81"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66380" name="Text Box 108"/>
            <p:cNvSpPr txBox="1">
              <a:spLocks noChangeArrowheads="1"/>
            </p:cNvSpPr>
            <p:nvPr/>
          </p:nvSpPr>
          <p:spPr bwMode="auto">
            <a:xfrm>
              <a:off x="720" y="96"/>
              <a:ext cx="446" cy="288"/>
            </a:xfrm>
            <a:prstGeom prst="rect">
              <a:avLst/>
            </a:prstGeom>
            <a:noFill/>
            <a:ln w="9525">
              <a:noFill/>
              <a:miter lim="800000"/>
              <a:headEnd/>
              <a:tailEnd/>
            </a:ln>
            <a:effectLst/>
          </p:spPr>
          <p:txBody>
            <a:bodyPr>
              <a:spAutoFit/>
            </a:bodyPr>
            <a:lstStyle/>
            <a:p>
              <a:pPr>
                <a:spcBef>
                  <a:spcPct val="50000"/>
                </a:spcBef>
              </a:pPr>
              <a:r>
                <a:rPr lang="en-US" altLang="zh-CN" sz="2400"/>
                <a:t>1</a:t>
              </a:r>
            </a:p>
          </p:txBody>
        </p:sp>
        <p:sp>
          <p:nvSpPr>
            <p:cNvPr id="566381" name="Line 109"/>
            <p:cNvSpPr>
              <a:spLocks noChangeShapeType="1"/>
            </p:cNvSpPr>
            <p:nvPr/>
          </p:nvSpPr>
          <p:spPr bwMode="auto">
            <a:xfrm>
              <a:off x="2016" y="2640"/>
              <a:ext cx="0" cy="624"/>
            </a:xfrm>
            <a:prstGeom prst="line">
              <a:avLst/>
            </a:prstGeom>
            <a:noFill/>
            <a:ln w="15875">
              <a:solidFill>
                <a:schemeClr val="tx1"/>
              </a:solidFill>
              <a:round/>
              <a:headEnd/>
              <a:tailEnd/>
            </a:ln>
            <a:effectLst/>
          </p:spPr>
          <p:txBody>
            <a:bodyPr/>
            <a:lstStyle/>
            <a:p>
              <a:endParaRPr lang="zh-CN" altLang="en-US"/>
            </a:p>
          </p:txBody>
        </p:sp>
        <p:sp>
          <p:nvSpPr>
            <p:cNvPr id="566382" name="Line 110"/>
            <p:cNvSpPr>
              <a:spLocks noChangeShapeType="1"/>
            </p:cNvSpPr>
            <p:nvPr/>
          </p:nvSpPr>
          <p:spPr bwMode="auto">
            <a:xfrm flipH="1">
              <a:off x="864" y="3264"/>
              <a:ext cx="1152" cy="0"/>
            </a:xfrm>
            <a:prstGeom prst="line">
              <a:avLst/>
            </a:prstGeom>
            <a:noFill/>
            <a:ln w="15875">
              <a:solidFill>
                <a:schemeClr val="tx1"/>
              </a:solidFill>
              <a:round/>
              <a:headEnd/>
              <a:tailEnd/>
            </a:ln>
            <a:effectLst/>
          </p:spPr>
          <p:txBody>
            <a:bodyPr/>
            <a:lstStyle/>
            <a:p>
              <a:endParaRPr lang="zh-CN" altLang="en-US"/>
            </a:p>
          </p:txBody>
        </p:sp>
        <p:sp>
          <p:nvSpPr>
            <p:cNvPr id="566383" name="Line 111"/>
            <p:cNvSpPr>
              <a:spLocks noChangeShapeType="1"/>
            </p:cNvSpPr>
            <p:nvPr/>
          </p:nvSpPr>
          <p:spPr bwMode="auto">
            <a:xfrm flipH="1" flipV="1">
              <a:off x="864" y="3264"/>
              <a:ext cx="0" cy="96"/>
            </a:xfrm>
            <a:prstGeom prst="line">
              <a:avLst/>
            </a:prstGeom>
            <a:noFill/>
            <a:ln w="15875">
              <a:solidFill>
                <a:schemeClr val="tx1"/>
              </a:solidFill>
              <a:round/>
              <a:headEnd/>
              <a:tailEnd/>
            </a:ln>
            <a:effectLst/>
          </p:spPr>
          <p:txBody>
            <a:bodyPr/>
            <a:lstStyle/>
            <a:p>
              <a:endParaRPr lang="zh-CN" altLang="en-US"/>
            </a:p>
          </p:txBody>
        </p:sp>
        <p:sp>
          <p:nvSpPr>
            <p:cNvPr id="566384" name="Line 112"/>
            <p:cNvSpPr>
              <a:spLocks noChangeShapeType="1"/>
            </p:cNvSpPr>
            <p:nvPr/>
          </p:nvSpPr>
          <p:spPr bwMode="auto">
            <a:xfrm>
              <a:off x="864" y="3360"/>
              <a:ext cx="96" cy="1"/>
            </a:xfrm>
            <a:prstGeom prst="line">
              <a:avLst/>
            </a:prstGeom>
            <a:noFill/>
            <a:ln w="15875">
              <a:solidFill>
                <a:schemeClr val="tx1"/>
              </a:solidFill>
              <a:round/>
              <a:headEnd/>
              <a:tailEnd/>
            </a:ln>
            <a:effectLst/>
          </p:spPr>
          <p:txBody>
            <a:bodyPr/>
            <a:lstStyle/>
            <a:p>
              <a:endParaRPr lang="zh-CN" altLang="en-US"/>
            </a:p>
          </p:txBody>
        </p:sp>
        <p:sp>
          <p:nvSpPr>
            <p:cNvPr id="566385" name="Line 113"/>
            <p:cNvSpPr>
              <a:spLocks noChangeShapeType="1"/>
            </p:cNvSpPr>
            <p:nvPr/>
          </p:nvSpPr>
          <p:spPr bwMode="auto">
            <a:xfrm>
              <a:off x="672" y="3456"/>
              <a:ext cx="288" cy="0"/>
            </a:xfrm>
            <a:prstGeom prst="line">
              <a:avLst/>
            </a:prstGeom>
            <a:noFill/>
            <a:ln w="15875">
              <a:solidFill>
                <a:schemeClr val="tx1"/>
              </a:solidFill>
              <a:round/>
              <a:headEnd/>
              <a:tailEnd/>
            </a:ln>
            <a:effectLst/>
          </p:spPr>
          <p:txBody>
            <a:bodyPr/>
            <a:lstStyle/>
            <a:p>
              <a:endParaRPr lang="zh-CN" altLang="en-US"/>
            </a:p>
          </p:txBody>
        </p:sp>
        <p:sp>
          <p:nvSpPr>
            <p:cNvPr id="566386" name="Line 114"/>
            <p:cNvSpPr>
              <a:spLocks noChangeShapeType="1"/>
            </p:cNvSpPr>
            <p:nvPr/>
          </p:nvSpPr>
          <p:spPr bwMode="auto">
            <a:xfrm flipH="1">
              <a:off x="528" y="3552"/>
              <a:ext cx="432" cy="0"/>
            </a:xfrm>
            <a:prstGeom prst="line">
              <a:avLst/>
            </a:prstGeom>
            <a:noFill/>
            <a:ln w="15875">
              <a:solidFill>
                <a:schemeClr val="tx1"/>
              </a:solidFill>
              <a:round/>
              <a:headEnd/>
              <a:tailEnd/>
            </a:ln>
            <a:effectLst/>
          </p:spPr>
          <p:txBody>
            <a:bodyPr/>
            <a:lstStyle/>
            <a:p>
              <a:endParaRPr lang="zh-CN" altLang="en-US"/>
            </a:p>
          </p:txBody>
        </p:sp>
        <p:sp>
          <p:nvSpPr>
            <p:cNvPr id="566387" name="Line 115"/>
            <p:cNvSpPr>
              <a:spLocks noChangeShapeType="1"/>
            </p:cNvSpPr>
            <p:nvPr/>
          </p:nvSpPr>
          <p:spPr bwMode="auto">
            <a:xfrm flipV="1">
              <a:off x="528" y="2736"/>
              <a:ext cx="0" cy="816"/>
            </a:xfrm>
            <a:prstGeom prst="line">
              <a:avLst/>
            </a:prstGeom>
            <a:noFill/>
            <a:ln w="15875">
              <a:solidFill>
                <a:schemeClr val="tx1"/>
              </a:solidFill>
              <a:round/>
              <a:headEnd/>
              <a:tailEnd/>
            </a:ln>
            <a:effectLst/>
          </p:spPr>
          <p:txBody>
            <a:bodyPr/>
            <a:lstStyle/>
            <a:p>
              <a:endParaRPr lang="zh-CN" altLang="en-US"/>
            </a:p>
          </p:txBody>
        </p:sp>
        <p:sp>
          <p:nvSpPr>
            <p:cNvPr id="566388" name="Line 116"/>
            <p:cNvSpPr>
              <a:spLocks noChangeShapeType="1"/>
            </p:cNvSpPr>
            <p:nvPr/>
          </p:nvSpPr>
          <p:spPr bwMode="auto">
            <a:xfrm>
              <a:off x="1152" y="3504"/>
              <a:ext cx="864" cy="0"/>
            </a:xfrm>
            <a:prstGeom prst="line">
              <a:avLst/>
            </a:prstGeom>
            <a:noFill/>
            <a:ln w="15875">
              <a:solidFill>
                <a:schemeClr val="tx1"/>
              </a:solidFill>
              <a:round/>
              <a:headEnd/>
              <a:tailEnd/>
            </a:ln>
            <a:effectLst/>
          </p:spPr>
          <p:txBody>
            <a:bodyPr/>
            <a:lstStyle/>
            <a:p>
              <a:endParaRPr lang="zh-CN" altLang="en-US"/>
            </a:p>
          </p:txBody>
        </p:sp>
        <p:sp>
          <p:nvSpPr>
            <p:cNvPr id="566389" name="Text Box 117"/>
            <p:cNvSpPr txBox="1">
              <a:spLocks noChangeArrowheads="1"/>
            </p:cNvSpPr>
            <p:nvPr/>
          </p:nvSpPr>
          <p:spPr bwMode="auto">
            <a:xfrm>
              <a:off x="1968" y="3360"/>
              <a:ext cx="446" cy="288"/>
            </a:xfrm>
            <a:prstGeom prst="rect">
              <a:avLst/>
            </a:prstGeom>
            <a:noFill/>
            <a:ln w="9525">
              <a:noFill/>
              <a:miter lim="800000"/>
              <a:headEnd/>
              <a:tailEnd/>
            </a:ln>
            <a:effectLst/>
          </p:spPr>
          <p:txBody>
            <a:bodyPr>
              <a:spAutoFit/>
            </a:bodyPr>
            <a:lstStyle/>
            <a:p>
              <a:pPr>
                <a:spcBef>
                  <a:spcPct val="50000"/>
                </a:spcBef>
              </a:pPr>
              <a:r>
                <a:rPr lang="en-US" altLang="zh-CN" sz="2400"/>
                <a:t>C</a:t>
              </a:r>
            </a:p>
          </p:txBody>
        </p:sp>
      </p:grpSp>
      <p:sp>
        <p:nvSpPr>
          <p:cNvPr id="566390" name="Text Box 118"/>
          <p:cNvSpPr txBox="1">
            <a:spLocks noChangeArrowheads="1"/>
          </p:cNvSpPr>
          <p:nvPr/>
        </p:nvSpPr>
        <p:spPr bwMode="auto">
          <a:xfrm>
            <a:off x="5334000" y="-31750"/>
            <a:ext cx="1877437" cy="461665"/>
          </a:xfrm>
          <a:prstGeom prst="rect">
            <a:avLst/>
          </a:prstGeom>
          <a:noFill/>
          <a:ln w="15875">
            <a:noFill/>
            <a:miter lim="800000"/>
            <a:headEnd/>
            <a:tailEnd/>
          </a:ln>
          <a:effectLst/>
        </p:spPr>
        <p:txBody>
          <a:bodyPr wrap="none">
            <a:spAutoFit/>
          </a:bodyPr>
          <a:lstStyle/>
          <a:p>
            <a:r>
              <a:rPr lang="en-US" altLang="zh-CN" sz="2400" dirty="0" smtClean="0">
                <a:solidFill>
                  <a:srgbClr val="FF0000"/>
                </a:solidFill>
              </a:rPr>
              <a:t>3</a:t>
            </a:r>
            <a:r>
              <a:rPr lang="zh-CN" altLang="en-US" sz="2400" dirty="0" smtClean="0">
                <a:solidFill>
                  <a:srgbClr val="FF0000"/>
                </a:solidFill>
              </a:rPr>
              <a:t>）电路图</a:t>
            </a:r>
            <a:r>
              <a:rPr lang="zh-CN" altLang="en-US" sz="2400" dirty="0">
                <a:solidFill>
                  <a:srgbClr val="FF0000"/>
                </a:solidFill>
              </a:rPr>
              <a:t>：</a:t>
            </a:r>
          </a:p>
        </p:txBody>
      </p:sp>
      <p:sp>
        <p:nvSpPr>
          <p:cNvPr id="566392" name="Text Box 120"/>
          <p:cNvSpPr txBox="1">
            <a:spLocks noChangeArrowheads="1"/>
          </p:cNvSpPr>
          <p:nvPr/>
        </p:nvSpPr>
        <p:spPr bwMode="auto">
          <a:xfrm>
            <a:off x="228600" y="2995613"/>
            <a:ext cx="1103313" cy="457200"/>
          </a:xfrm>
          <a:prstGeom prst="rect">
            <a:avLst/>
          </a:prstGeom>
          <a:noFill/>
          <a:ln w="15875">
            <a:noFill/>
            <a:miter lim="800000"/>
            <a:headEnd/>
            <a:tailEnd/>
          </a:ln>
          <a:effectLst/>
        </p:spPr>
        <p:txBody>
          <a:bodyPr wrap="none">
            <a:spAutoFit/>
          </a:bodyPr>
          <a:lstStyle/>
          <a:p>
            <a:r>
              <a:rPr lang="zh-CN" altLang="en-US" sz="2400">
                <a:solidFill>
                  <a:schemeClr val="accent2"/>
                </a:solidFill>
              </a:rPr>
              <a:t>总结：</a:t>
            </a:r>
          </a:p>
        </p:txBody>
      </p:sp>
      <p:sp>
        <p:nvSpPr>
          <p:cNvPr id="566393" name="Rectangle 121"/>
          <p:cNvSpPr>
            <a:spLocks noChangeArrowheads="1"/>
          </p:cNvSpPr>
          <p:nvPr/>
        </p:nvSpPr>
        <p:spPr bwMode="auto">
          <a:xfrm>
            <a:off x="228600" y="3455988"/>
            <a:ext cx="5289550" cy="457200"/>
          </a:xfrm>
          <a:prstGeom prst="rect">
            <a:avLst/>
          </a:prstGeom>
          <a:noFill/>
          <a:ln w="15875">
            <a:noFill/>
            <a:miter lim="800000"/>
            <a:headEnd/>
            <a:tailEnd/>
          </a:ln>
          <a:effectLst/>
        </p:spPr>
        <p:txBody>
          <a:bodyPr wrap="none">
            <a:spAutoFit/>
          </a:bodyPr>
          <a:lstStyle/>
          <a:p>
            <a:r>
              <a:rPr lang="en-US" altLang="zh-CN" sz="2400" b="0" dirty="0"/>
              <a:t>n</a:t>
            </a:r>
            <a:r>
              <a:rPr lang="zh-CN" altLang="en-US" sz="2400" b="0" dirty="0"/>
              <a:t>位二进制加法计数器 ，</a:t>
            </a:r>
            <a:r>
              <a:rPr lang="zh-CN" altLang="en-US" sz="2400" b="0" dirty="0">
                <a:solidFill>
                  <a:srgbClr val="FF00FF"/>
                </a:solidFill>
              </a:rPr>
              <a:t>驱动方程</a:t>
            </a:r>
            <a:r>
              <a:rPr lang="zh-CN" altLang="en-US" sz="2400" b="0" dirty="0"/>
              <a:t>为：</a:t>
            </a:r>
          </a:p>
        </p:txBody>
      </p:sp>
      <p:grpSp>
        <p:nvGrpSpPr>
          <p:cNvPr id="6" name="Group 126"/>
          <p:cNvGrpSpPr>
            <a:grpSpLocks/>
          </p:cNvGrpSpPr>
          <p:nvPr/>
        </p:nvGrpSpPr>
        <p:grpSpPr bwMode="auto">
          <a:xfrm>
            <a:off x="838200" y="4038600"/>
            <a:ext cx="3938588" cy="1143000"/>
            <a:chOff x="624" y="2544"/>
            <a:chExt cx="1938" cy="480"/>
          </a:xfrm>
        </p:grpSpPr>
        <p:graphicFrame>
          <p:nvGraphicFramePr>
            <p:cNvPr id="566395" name="Object 123"/>
            <p:cNvGraphicFramePr>
              <a:graphicFrameLocks noChangeAspect="1"/>
            </p:cNvGraphicFramePr>
            <p:nvPr/>
          </p:nvGraphicFramePr>
          <p:xfrm>
            <a:off x="624" y="2544"/>
            <a:ext cx="720" cy="480"/>
          </p:xfrm>
          <a:graphic>
            <a:graphicData uri="http://schemas.openxmlformats.org/presentationml/2006/ole">
              <p:oleObj spid="_x0000_s146435" name="Equation" r:id="rId5" imgW="685800" imgH="457200" progId="Equation.3">
                <p:embed/>
              </p:oleObj>
            </a:graphicData>
          </a:graphic>
        </p:graphicFrame>
        <p:sp>
          <p:nvSpPr>
            <p:cNvPr id="566396" name="Text Box 124"/>
            <p:cNvSpPr txBox="1">
              <a:spLocks noChangeArrowheads="1"/>
            </p:cNvSpPr>
            <p:nvPr/>
          </p:nvSpPr>
          <p:spPr bwMode="auto">
            <a:xfrm>
              <a:off x="1440" y="2651"/>
              <a:ext cx="1122" cy="167"/>
            </a:xfrm>
            <a:prstGeom prst="rect">
              <a:avLst/>
            </a:prstGeom>
            <a:noFill/>
            <a:ln w="15875">
              <a:noFill/>
              <a:miter lim="800000"/>
              <a:headEnd/>
              <a:tailEnd/>
            </a:ln>
            <a:effectLst/>
          </p:spPr>
          <p:txBody>
            <a:bodyPr wrap="none">
              <a:spAutoFit/>
            </a:bodyPr>
            <a:lstStyle/>
            <a:p>
              <a:r>
                <a:rPr lang="zh-CN" altLang="en-US"/>
                <a:t>（</a:t>
              </a:r>
              <a:r>
                <a:rPr lang="en-US" altLang="zh-CN"/>
                <a:t>i=0</a:t>
              </a:r>
              <a:r>
                <a:rPr lang="zh-CN" altLang="en-US"/>
                <a:t>，</a:t>
              </a:r>
              <a:r>
                <a:rPr lang="en-US" altLang="zh-CN"/>
                <a:t>1</a:t>
              </a:r>
              <a:r>
                <a:rPr lang="zh-CN" altLang="en-US"/>
                <a:t>，</a:t>
              </a:r>
              <a:r>
                <a:rPr lang="en-US" altLang="zh-CN"/>
                <a:t>…n-1</a:t>
              </a:r>
              <a:r>
                <a:rPr lang="zh-CN" altLang="en-US"/>
                <a:t>）</a:t>
              </a:r>
            </a:p>
          </p:txBody>
        </p:sp>
      </p:grpSp>
      <p:grpSp>
        <p:nvGrpSpPr>
          <p:cNvPr id="7" name="Group 128"/>
          <p:cNvGrpSpPr>
            <a:grpSpLocks/>
          </p:cNvGrpSpPr>
          <p:nvPr/>
        </p:nvGrpSpPr>
        <p:grpSpPr bwMode="auto">
          <a:xfrm>
            <a:off x="838200" y="5105400"/>
            <a:ext cx="2667000" cy="1143000"/>
            <a:chOff x="614" y="3264"/>
            <a:chExt cx="1279" cy="480"/>
          </a:xfrm>
        </p:grpSpPr>
        <p:graphicFrame>
          <p:nvGraphicFramePr>
            <p:cNvPr id="566397" name="Object 125"/>
            <p:cNvGraphicFramePr>
              <a:graphicFrameLocks noChangeAspect="1"/>
            </p:cNvGraphicFramePr>
            <p:nvPr/>
          </p:nvGraphicFramePr>
          <p:xfrm>
            <a:off x="1200" y="3264"/>
            <a:ext cx="693" cy="480"/>
          </p:xfrm>
          <a:graphic>
            <a:graphicData uri="http://schemas.openxmlformats.org/presentationml/2006/ole">
              <p:oleObj spid="_x0000_s146434" name="Equation" r:id="rId6" imgW="660240" imgH="457200" progId="Equation.3">
                <p:embed/>
              </p:oleObj>
            </a:graphicData>
          </a:graphic>
        </p:graphicFrame>
        <p:sp>
          <p:nvSpPr>
            <p:cNvPr id="566399" name="Text Box 127"/>
            <p:cNvSpPr txBox="1">
              <a:spLocks noChangeArrowheads="1"/>
            </p:cNvSpPr>
            <p:nvPr/>
          </p:nvSpPr>
          <p:spPr bwMode="auto">
            <a:xfrm>
              <a:off x="614" y="3336"/>
              <a:ext cx="529" cy="192"/>
            </a:xfrm>
            <a:prstGeom prst="rect">
              <a:avLst/>
            </a:prstGeom>
            <a:noFill/>
            <a:ln w="15875">
              <a:noFill/>
              <a:miter lim="800000"/>
              <a:headEnd/>
              <a:tailEnd/>
            </a:ln>
            <a:effectLst/>
          </p:spPr>
          <p:txBody>
            <a:bodyPr wrap="none">
              <a:spAutoFit/>
            </a:bodyPr>
            <a:lstStyle/>
            <a:p>
              <a:r>
                <a:rPr lang="zh-CN" altLang="en-US" sz="2400">
                  <a:solidFill>
                    <a:srgbClr val="FF00FF"/>
                  </a:solidFill>
                </a:rPr>
                <a:t>进位：</a:t>
              </a:r>
            </a:p>
          </p:txBody>
        </p:sp>
      </p:grpSp>
      <p:sp>
        <p:nvSpPr>
          <p:cNvPr id="566401" name="Line 129"/>
          <p:cNvSpPr>
            <a:spLocks noChangeShapeType="1"/>
          </p:cNvSpPr>
          <p:nvPr/>
        </p:nvSpPr>
        <p:spPr bwMode="auto">
          <a:xfrm>
            <a:off x="5334000" y="304800"/>
            <a:ext cx="0" cy="6096000"/>
          </a:xfrm>
          <a:prstGeom prst="line">
            <a:avLst/>
          </a:prstGeom>
          <a:noFill/>
          <a:ln w="25400">
            <a:solidFill>
              <a:schemeClr val="accent2"/>
            </a:solidFill>
            <a:round/>
            <a:headEnd/>
            <a:tailEnd/>
          </a:ln>
          <a:effectLst/>
        </p:spPr>
        <p:txBody>
          <a:bodyPr/>
          <a:lstStyle/>
          <a:p>
            <a:endParaRPr lang="zh-CN" altLang="en-US"/>
          </a:p>
        </p:txBody>
      </p:sp>
      <p:grpSp>
        <p:nvGrpSpPr>
          <p:cNvPr id="131" name="Group 119"/>
          <p:cNvGrpSpPr>
            <a:grpSpLocks/>
          </p:cNvGrpSpPr>
          <p:nvPr/>
        </p:nvGrpSpPr>
        <p:grpSpPr bwMode="auto">
          <a:xfrm>
            <a:off x="3224808" y="548680"/>
            <a:ext cx="1819944" cy="2592288"/>
            <a:chOff x="601" y="336"/>
            <a:chExt cx="1204" cy="1586"/>
          </a:xfrm>
        </p:grpSpPr>
        <p:graphicFrame>
          <p:nvGraphicFramePr>
            <p:cNvPr id="132" name="Object 2"/>
            <p:cNvGraphicFramePr>
              <a:graphicFrameLocks noChangeAspect="1"/>
            </p:cNvGraphicFramePr>
            <p:nvPr/>
          </p:nvGraphicFramePr>
          <p:xfrm>
            <a:off x="601" y="1008"/>
            <a:ext cx="1204" cy="914"/>
          </p:xfrm>
          <a:graphic>
            <a:graphicData uri="http://schemas.openxmlformats.org/presentationml/2006/ole">
              <p:oleObj spid="_x0000_s146438" name="公式" r:id="rId7" imgW="901440" imgH="685800" progId="Equation.3">
                <p:embed/>
              </p:oleObj>
            </a:graphicData>
          </a:graphic>
        </p:graphicFrame>
        <p:graphicFrame>
          <p:nvGraphicFramePr>
            <p:cNvPr id="133" name="Object 3"/>
            <p:cNvGraphicFramePr>
              <a:graphicFrameLocks noChangeAspect="1"/>
            </p:cNvGraphicFramePr>
            <p:nvPr/>
          </p:nvGraphicFramePr>
          <p:xfrm>
            <a:off x="613" y="336"/>
            <a:ext cx="613" cy="613"/>
          </p:xfrm>
          <a:graphic>
            <a:graphicData uri="http://schemas.openxmlformats.org/presentationml/2006/ole">
              <p:oleObj spid="_x0000_s146439" name="公式" r:id="rId8" imgW="457200" imgH="457200" progId="Equation.3">
                <p:embed/>
              </p:oleObj>
            </a:graphicData>
          </a:graphic>
        </p:graphicFrame>
      </p:grpSp>
      <p:sp>
        <p:nvSpPr>
          <p:cNvPr id="134" name="右箭头 133"/>
          <p:cNvSpPr/>
          <p:nvPr/>
        </p:nvSpPr>
        <p:spPr bwMode="auto">
          <a:xfrm>
            <a:off x="2360712" y="1556792"/>
            <a:ext cx="576064" cy="36004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136" name="爆炸形 2 135"/>
          <p:cNvSpPr/>
          <p:nvPr/>
        </p:nvSpPr>
        <p:spPr bwMode="auto">
          <a:xfrm>
            <a:off x="8841432" y="2780928"/>
            <a:ext cx="1064568" cy="4077072"/>
          </a:xfrm>
          <a:prstGeom prst="irregularSeal2">
            <a:avLst/>
          </a:prstGeom>
          <a:noFill/>
          <a:ln w="158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华文宋体" pitchFamily="2" charset="-122"/>
              </a:rPr>
              <a:t>进位为组合输出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
                                        </p:tgtEl>
                                        <p:attrNameLst>
                                          <p:attrName>style.visibility</p:attrName>
                                        </p:attrNameLst>
                                      </p:cBhvr>
                                      <p:to>
                                        <p:strVal val="visible"/>
                                      </p:to>
                                    </p:set>
                                    <p:anim calcmode="lin" valueType="num">
                                      <p:cBhvr additive="base">
                                        <p:cTn id="13" dur="500" fill="hold"/>
                                        <p:tgtEl>
                                          <p:spTgt spid="134"/>
                                        </p:tgtEl>
                                        <p:attrNameLst>
                                          <p:attrName>ppt_x</p:attrName>
                                        </p:attrNameLst>
                                      </p:cBhvr>
                                      <p:tavLst>
                                        <p:tav tm="0">
                                          <p:val>
                                            <p:strVal val="#ppt_x"/>
                                          </p:val>
                                        </p:tav>
                                        <p:tav tm="100000">
                                          <p:val>
                                            <p:strVal val="#ppt_x"/>
                                          </p:val>
                                        </p:tav>
                                      </p:tavLst>
                                    </p:anim>
                                    <p:anim calcmode="lin" valueType="num">
                                      <p:cBhvr additive="base">
                                        <p:cTn id="14"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additive="base">
                                        <p:cTn id="19" dur="500" fill="hold"/>
                                        <p:tgtEl>
                                          <p:spTgt spid="131"/>
                                        </p:tgtEl>
                                        <p:attrNameLst>
                                          <p:attrName>ppt_x</p:attrName>
                                        </p:attrNameLst>
                                      </p:cBhvr>
                                      <p:tavLst>
                                        <p:tav tm="0">
                                          <p:val>
                                            <p:strVal val="0-#ppt_w/2"/>
                                          </p:val>
                                        </p:tav>
                                        <p:tav tm="100000">
                                          <p:val>
                                            <p:strVal val="#ppt_x"/>
                                          </p:val>
                                        </p:tav>
                                      </p:tavLst>
                                    </p:anim>
                                    <p:anim calcmode="lin" valueType="num">
                                      <p:cBhvr additive="base">
                                        <p:cTn id="20" dur="500" fill="hold"/>
                                        <p:tgtEl>
                                          <p:spTgt spid="1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6401"/>
                                        </p:tgtEl>
                                        <p:attrNameLst>
                                          <p:attrName>style.visibility</p:attrName>
                                        </p:attrNameLst>
                                      </p:cBhvr>
                                      <p:to>
                                        <p:strVal val="visible"/>
                                      </p:to>
                                    </p:set>
                                    <p:anim calcmode="lin" valueType="num">
                                      <p:cBhvr additive="base">
                                        <p:cTn id="25" dur="500" fill="hold"/>
                                        <p:tgtEl>
                                          <p:spTgt spid="566401"/>
                                        </p:tgtEl>
                                        <p:attrNameLst>
                                          <p:attrName>ppt_x</p:attrName>
                                        </p:attrNameLst>
                                      </p:cBhvr>
                                      <p:tavLst>
                                        <p:tav tm="0">
                                          <p:val>
                                            <p:strVal val="0-#ppt_w/2"/>
                                          </p:val>
                                        </p:tav>
                                        <p:tav tm="100000">
                                          <p:val>
                                            <p:strVal val="#ppt_x"/>
                                          </p:val>
                                        </p:tav>
                                      </p:tavLst>
                                    </p:anim>
                                    <p:anim calcmode="lin" valueType="num">
                                      <p:cBhvr additive="base">
                                        <p:cTn id="26" dur="500" fill="hold"/>
                                        <p:tgtEl>
                                          <p:spTgt spid="56640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6390"/>
                                        </p:tgtEl>
                                        <p:attrNameLst>
                                          <p:attrName>style.visibility</p:attrName>
                                        </p:attrNameLst>
                                      </p:cBhvr>
                                      <p:to>
                                        <p:strVal val="visible"/>
                                      </p:to>
                                    </p:set>
                                    <p:anim calcmode="lin" valueType="num">
                                      <p:cBhvr additive="base">
                                        <p:cTn id="31" dur="500" fill="hold"/>
                                        <p:tgtEl>
                                          <p:spTgt spid="566390"/>
                                        </p:tgtEl>
                                        <p:attrNameLst>
                                          <p:attrName>ppt_x</p:attrName>
                                        </p:attrNameLst>
                                      </p:cBhvr>
                                      <p:tavLst>
                                        <p:tav tm="0">
                                          <p:val>
                                            <p:strVal val="0-#ppt_w/2"/>
                                          </p:val>
                                        </p:tav>
                                        <p:tav tm="100000">
                                          <p:val>
                                            <p:strVal val="#ppt_x"/>
                                          </p:val>
                                        </p:tav>
                                      </p:tavLst>
                                    </p:anim>
                                    <p:anim calcmode="lin" valueType="num">
                                      <p:cBhvr additive="base">
                                        <p:cTn id="32" dur="500" fill="hold"/>
                                        <p:tgtEl>
                                          <p:spTgt spid="5663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6392"/>
                                        </p:tgtEl>
                                        <p:attrNameLst>
                                          <p:attrName>style.visibility</p:attrName>
                                        </p:attrNameLst>
                                      </p:cBhvr>
                                      <p:to>
                                        <p:strVal val="visible"/>
                                      </p:to>
                                    </p:set>
                                    <p:anim calcmode="lin" valueType="num">
                                      <p:cBhvr additive="base">
                                        <p:cTn id="43" dur="500" fill="hold"/>
                                        <p:tgtEl>
                                          <p:spTgt spid="566392"/>
                                        </p:tgtEl>
                                        <p:attrNameLst>
                                          <p:attrName>ppt_x</p:attrName>
                                        </p:attrNameLst>
                                      </p:cBhvr>
                                      <p:tavLst>
                                        <p:tav tm="0">
                                          <p:val>
                                            <p:strVal val="0-#ppt_w/2"/>
                                          </p:val>
                                        </p:tav>
                                        <p:tav tm="100000">
                                          <p:val>
                                            <p:strVal val="#ppt_x"/>
                                          </p:val>
                                        </p:tav>
                                      </p:tavLst>
                                    </p:anim>
                                    <p:anim calcmode="lin" valueType="num">
                                      <p:cBhvr additive="base">
                                        <p:cTn id="44" dur="500" fill="hold"/>
                                        <p:tgtEl>
                                          <p:spTgt spid="56639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6393"/>
                                        </p:tgtEl>
                                        <p:attrNameLst>
                                          <p:attrName>style.visibility</p:attrName>
                                        </p:attrNameLst>
                                      </p:cBhvr>
                                      <p:to>
                                        <p:strVal val="visible"/>
                                      </p:to>
                                    </p:set>
                                    <p:anim calcmode="lin" valueType="num">
                                      <p:cBhvr additive="base">
                                        <p:cTn id="49" dur="500" fill="hold"/>
                                        <p:tgtEl>
                                          <p:spTgt spid="566393"/>
                                        </p:tgtEl>
                                        <p:attrNameLst>
                                          <p:attrName>ppt_x</p:attrName>
                                        </p:attrNameLst>
                                      </p:cBhvr>
                                      <p:tavLst>
                                        <p:tav tm="0">
                                          <p:val>
                                            <p:strVal val="0-#ppt_w/2"/>
                                          </p:val>
                                        </p:tav>
                                        <p:tav tm="100000">
                                          <p:val>
                                            <p:strVal val="#ppt_x"/>
                                          </p:val>
                                        </p:tav>
                                      </p:tavLst>
                                    </p:anim>
                                    <p:anim calcmode="lin" valueType="num">
                                      <p:cBhvr additive="base">
                                        <p:cTn id="50" dur="500" fill="hold"/>
                                        <p:tgtEl>
                                          <p:spTgt spid="56639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0-#ppt_w/2"/>
                                          </p:val>
                                        </p:tav>
                                        <p:tav tm="100000">
                                          <p:val>
                                            <p:strVal val="#ppt_x"/>
                                          </p:val>
                                        </p:tav>
                                      </p:tavLst>
                                    </p:anim>
                                    <p:anim calcmode="lin" valueType="num">
                                      <p:cBhvr additive="base">
                                        <p:cTn id="5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0-#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6"/>
                                        </p:tgtEl>
                                        <p:attrNameLst>
                                          <p:attrName>style.visibility</p:attrName>
                                        </p:attrNameLst>
                                      </p:cBhvr>
                                      <p:to>
                                        <p:strVal val="visible"/>
                                      </p:to>
                                    </p:set>
                                    <p:anim calcmode="lin" valueType="num">
                                      <p:cBhvr additive="base">
                                        <p:cTn id="67" dur="500" fill="hold"/>
                                        <p:tgtEl>
                                          <p:spTgt spid="136"/>
                                        </p:tgtEl>
                                        <p:attrNameLst>
                                          <p:attrName>ppt_x</p:attrName>
                                        </p:attrNameLst>
                                      </p:cBhvr>
                                      <p:tavLst>
                                        <p:tav tm="0">
                                          <p:val>
                                            <p:strVal val="#ppt_x"/>
                                          </p:val>
                                        </p:tav>
                                        <p:tav tm="100000">
                                          <p:val>
                                            <p:strVal val="#ppt_x"/>
                                          </p:val>
                                        </p:tav>
                                      </p:tavLst>
                                    </p:anim>
                                    <p:anim calcmode="lin" valueType="num">
                                      <p:cBhvr additive="base">
                                        <p:cTn id="68"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90" grpId="0" autoUpdateAnimBg="0"/>
      <p:bldP spid="566392" grpId="0" autoUpdateAnimBg="0"/>
      <p:bldP spid="566393" grpId="0" autoUpdateAnimBg="0"/>
      <p:bldP spid="566401" grpId="0" animBg="1"/>
      <p:bldP spid="134" grpId="0" animBg="1"/>
      <p:bldP spid="1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5" name="Text Box 7"/>
          <p:cNvSpPr txBox="1">
            <a:spLocks noChangeArrowheads="1"/>
          </p:cNvSpPr>
          <p:nvPr/>
        </p:nvSpPr>
        <p:spPr bwMode="auto">
          <a:xfrm>
            <a:off x="0" y="0"/>
            <a:ext cx="6921500" cy="519113"/>
          </a:xfrm>
          <a:prstGeom prst="rect">
            <a:avLst/>
          </a:prstGeom>
          <a:noFill/>
          <a:ln w="9525">
            <a:noFill/>
            <a:miter lim="800000"/>
            <a:headEnd/>
            <a:tailEnd/>
          </a:ln>
          <a:effectLst/>
        </p:spPr>
        <p:txBody>
          <a:bodyPr>
            <a:spAutoFit/>
          </a:bodyPr>
          <a:lstStyle/>
          <a:p>
            <a:pPr>
              <a:spcBef>
                <a:spcPct val="50000"/>
              </a:spcBef>
            </a:pPr>
            <a:r>
              <a:rPr lang="en-US" altLang="zh-CN" sz="2800" dirty="0">
                <a:solidFill>
                  <a:srgbClr val="FF0000"/>
                </a:solidFill>
              </a:rPr>
              <a:t>4)</a:t>
            </a:r>
            <a:r>
              <a:rPr lang="zh-CN" altLang="en-US" sz="2800" dirty="0">
                <a:solidFill>
                  <a:srgbClr val="FF0000"/>
                </a:solidFill>
              </a:rPr>
              <a:t>二进制加法计数器波形图（时序图）</a:t>
            </a:r>
          </a:p>
        </p:txBody>
      </p:sp>
      <p:sp>
        <p:nvSpPr>
          <p:cNvPr id="325205" name="Text Box 597"/>
          <p:cNvSpPr txBox="1">
            <a:spLocks noChangeArrowheads="1"/>
          </p:cNvSpPr>
          <p:nvPr/>
        </p:nvSpPr>
        <p:spPr bwMode="auto">
          <a:xfrm>
            <a:off x="488504" y="4509120"/>
            <a:ext cx="8569325" cy="461665"/>
          </a:xfrm>
          <a:prstGeom prst="rect">
            <a:avLst/>
          </a:prstGeom>
          <a:noFill/>
          <a:ln w="15875">
            <a:noFill/>
            <a:miter lim="800000"/>
            <a:headEnd/>
            <a:tailEnd/>
          </a:ln>
          <a:effectLst/>
        </p:spPr>
        <p:txBody>
          <a:bodyPr>
            <a:spAutoFit/>
          </a:bodyPr>
          <a:lstStyle/>
          <a:p>
            <a:r>
              <a:rPr lang="zh-CN" altLang="en-US" sz="2400" dirty="0"/>
              <a:t>从时序图可看出，输出信号与输入信号的频率关系为</a:t>
            </a:r>
            <a:r>
              <a:rPr lang="en-US" altLang="zh-CN" sz="2400" dirty="0"/>
              <a:t>:</a:t>
            </a:r>
          </a:p>
        </p:txBody>
      </p:sp>
      <p:sp>
        <p:nvSpPr>
          <p:cNvPr id="325207" name="Text Box 599"/>
          <p:cNvSpPr txBox="1">
            <a:spLocks noChangeArrowheads="1"/>
          </p:cNvSpPr>
          <p:nvPr/>
        </p:nvSpPr>
        <p:spPr bwMode="auto">
          <a:xfrm>
            <a:off x="1064568" y="6165304"/>
            <a:ext cx="4801314" cy="461665"/>
          </a:xfrm>
          <a:prstGeom prst="rect">
            <a:avLst/>
          </a:prstGeom>
          <a:noFill/>
          <a:ln w="15875">
            <a:noFill/>
            <a:miter lim="800000"/>
            <a:headEnd/>
            <a:tailEnd/>
          </a:ln>
          <a:effectLst/>
        </p:spPr>
        <p:txBody>
          <a:bodyPr wrap="none">
            <a:spAutoFit/>
          </a:bodyPr>
          <a:lstStyle/>
          <a:p>
            <a:r>
              <a:rPr lang="zh-CN" altLang="en-US" sz="2400" dirty="0"/>
              <a:t>所以，也可将计数器称为</a:t>
            </a:r>
            <a:r>
              <a:rPr lang="zh-CN" altLang="en-US" sz="2400" dirty="0">
                <a:solidFill>
                  <a:srgbClr val="FF0000"/>
                </a:solidFill>
              </a:rPr>
              <a:t>分频器</a:t>
            </a:r>
            <a:r>
              <a:rPr lang="zh-CN" altLang="en-US" sz="2400" dirty="0"/>
              <a:t>。</a:t>
            </a:r>
          </a:p>
        </p:txBody>
      </p:sp>
      <p:grpSp>
        <p:nvGrpSpPr>
          <p:cNvPr id="868" name="组合 867"/>
          <p:cNvGrpSpPr/>
          <p:nvPr/>
        </p:nvGrpSpPr>
        <p:grpSpPr>
          <a:xfrm>
            <a:off x="554400" y="533400"/>
            <a:ext cx="7400786" cy="3675063"/>
            <a:chOff x="554400" y="533400"/>
            <a:chExt cx="7400786" cy="3675063"/>
          </a:xfrm>
        </p:grpSpPr>
        <p:grpSp>
          <p:nvGrpSpPr>
            <p:cNvPr id="438" name="组合 437"/>
            <p:cNvGrpSpPr/>
            <p:nvPr/>
          </p:nvGrpSpPr>
          <p:grpSpPr>
            <a:xfrm>
              <a:off x="554400" y="533400"/>
              <a:ext cx="7400786" cy="3522041"/>
              <a:chOff x="554400" y="533400"/>
              <a:chExt cx="7400786" cy="3522041"/>
            </a:xfrm>
          </p:grpSpPr>
          <p:sp>
            <p:nvSpPr>
              <p:cNvPr id="464" name="Text Box 2"/>
              <p:cNvSpPr txBox="1">
                <a:spLocks noChangeArrowheads="1"/>
              </p:cNvSpPr>
              <p:nvPr/>
            </p:nvSpPr>
            <p:spPr bwMode="auto">
              <a:xfrm>
                <a:off x="704528" y="1495796"/>
                <a:ext cx="714080" cy="456538"/>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0</a:t>
                </a:r>
                <a:endParaRPr lang="en-US" altLang="zh-CN" sz="2400"/>
              </a:p>
            </p:txBody>
          </p:sp>
          <p:sp>
            <p:nvSpPr>
              <p:cNvPr id="465" name="Text Box 3"/>
              <p:cNvSpPr txBox="1">
                <a:spLocks noChangeArrowheads="1"/>
              </p:cNvSpPr>
              <p:nvPr/>
            </p:nvSpPr>
            <p:spPr bwMode="auto">
              <a:xfrm>
                <a:off x="704528" y="2111679"/>
                <a:ext cx="714080" cy="456538"/>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1</a:t>
                </a:r>
                <a:endParaRPr lang="en-US" altLang="zh-CN" sz="2400"/>
              </a:p>
            </p:txBody>
          </p:sp>
          <p:sp>
            <p:nvSpPr>
              <p:cNvPr id="466" name="Text Box 4"/>
              <p:cNvSpPr txBox="1">
                <a:spLocks noChangeArrowheads="1"/>
              </p:cNvSpPr>
              <p:nvPr/>
            </p:nvSpPr>
            <p:spPr bwMode="auto">
              <a:xfrm>
                <a:off x="704528" y="2658007"/>
                <a:ext cx="714080" cy="456538"/>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2</a:t>
                </a:r>
                <a:endParaRPr lang="en-US" altLang="zh-CN" sz="2400"/>
              </a:p>
            </p:txBody>
          </p:sp>
          <p:sp>
            <p:nvSpPr>
              <p:cNvPr id="467" name="Text Box 5"/>
              <p:cNvSpPr txBox="1">
                <a:spLocks noChangeArrowheads="1"/>
              </p:cNvSpPr>
              <p:nvPr/>
            </p:nvSpPr>
            <p:spPr bwMode="auto">
              <a:xfrm>
                <a:off x="729246" y="3203069"/>
                <a:ext cx="714080" cy="457802"/>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3</a:t>
                </a:r>
                <a:endParaRPr lang="en-US" altLang="zh-CN" sz="2400"/>
              </a:p>
            </p:txBody>
          </p:sp>
          <p:sp>
            <p:nvSpPr>
              <p:cNvPr id="469" name="Line 43"/>
              <p:cNvSpPr>
                <a:spLocks noChangeShapeType="1"/>
              </p:cNvSpPr>
              <p:nvPr/>
            </p:nvSpPr>
            <p:spPr bwMode="auto">
              <a:xfrm>
                <a:off x="1231849" y="2475897"/>
                <a:ext cx="659151" cy="0"/>
              </a:xfrm>
              <a:prstGeom prst="line">
                <a:avLst/>
              </a:prstGeom>
              <a:noFill/>
              <a:ln w="9525">
                <a:solidFill>
                  <a:schemeClr val="tx1"/>
                </a:solidFill>
                <a:round/>
                <a:headEnd/>
                <a:tailEnd/>
              </a:ln>
              <a:effectLst/>
            </p:spPr>
            <p:txBody>
              <a:bodyPr wrap="none" anchor="ctr"/>
              <a:lstStyle/>
              <a:p>
                <a:endParaRPr lang="zh-CN" altLang="en-US"/>
              </a:p>
            </p:txBody>
          </p:sp>
          <p:sp>
            <p:nvSpPr>
              <p:cNvPr id="470" name="Line 44"/>
              <p:cNvSpPr>
                <a:spLocks noChangeShapeType="1"/>
              </p:cNvSpPr>
              <p:nvPr/>
            </p:nvSpPr>
            <p:spPr bwMode="auto">
              <a:xfrm flipV="1">
                <a:off x="1890999"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71" name="Line 45"/>
              <p:cNvSpPr>
                <a:spLocks noChangeShapeType="1"/>
              </p:cNvSpPr>
              <p:nvPr/>
            </p:nvSpPr>
            <p:spPr bwMode="auto">
              <a:xfrm>
                <a:off x="1890999" y="2111679"/>
                <a:ext cx="790981" cy="0"/>
              </a:xfrm>
              <a:prstGeom prst="line">
                <a:avLst/>
              </a:prstGeom>
              <a:noFill/>
              <a:ln w="9525">
                <a:solidFill>
                  <a:schemeClr val="tx1"/>
                </a:solidFill>
                <a:round/>
                <a:headEnd/>
                <a:tailEnd/>
              </a:ln>
              <a:effectLst/>
            </p:spPr>
            <p:txBody>
              <a:bodyPr wrap="none" anchor="ctr"/>
              <a:lstStyle/>
              <a:p>
                <a:endParaRPr lang="zh-CN" altLang="en-US"/>
              </a:p>
            </p:txBody>
          </p:sp>
          <p:sp>
            <p:nvSpPr>
              <p:cNvPr id="472" name="Line 46"/>
              <p:cNvSpPr>
                <a:spLocks noChangeShapeType="1"/>
              </p:cNvSpPr>
              <p:nvPr/>
            </p:nvSpPr>
            <p:spPr bwMode="auto">
              <a:xfrm flipV="1">
                <a:off x="2681980" y="2111679"/>
                <a:ext cx="0" cy="373071"/>
              </a:xfrm>
              <a:prstGeom prst="line">
                <a:avLst/>
              </a:prstGeom>
              <a:noFill/>
              <a:ln w="15875">
                <a:solidFill>
                  <a:schemeClr val="tx1"/>
                </a:solidFill>
                <a:round/>
                <a:headEnd/>
                <a:tailEnd/>
              </a:ln>
              <a:effectLst/>
            </p:spPr>
            <p:txBody>
              <a:bodyPr wrap="none" anchor="ctr"/>
              <a:lstStyle/>
              <a:p>
                <a:endParaRPr lang="zh-CN" altLang="en-US"/>
              </a:p>
            </p:txBody>
          </p:sp>
          <p:sp>
            <p:nvSpPr>
              <p:cNvPr id="473" name="Line 47"/>
              <p:cNvSpPr>
                <a:spLocks noChangeShapeType="1"/>
              </p:cNvSpPr>
              <p:nvPr/>
            </p:nvSpPr>
            <p:spPr bwMode="auto">
              <a:xfrm>
                <a:off x="2681980" y="2475897"/>
                <a:ext cx="872001" cy="0"/>
              </a:xfrm>
              <a:prstGeom prst="line">
                <a:avLst/>
              </a:prstGeom>
              <a:noFill/>
              <a:ln w="9525">
                <a:solidFill>
                  <a:schemeClr val="tx1"/>
                </a:solidFill>
                <a:round/>
                <a:headEnd/>
                <a:tailEnd/>
              </a:ln>
              <a:effectLst/>
            </p:spPr>
            <p:txBody>
              <a:bodyPr wrap="none" anchor="ctr"/>
              <a:lstStyle/>
              <a:p>
                <a:endParaRPr lang="zh-CN" altLang="en-US"/>
              </a:p>
            </p:txBody>
          </p:sp>
          <p:sp>
            <p:nvSpPr>
              <p:cNvPr id="474" name="Line 48"/>
              <p:cNvSpPr>
                <a:spLocks noChangeShapeType="1"/>
              </p:cNvSpPr>
              <p:nvPr/>
            </p:nvSpPr>
            <p:spPr bwMode="auto">
              <a:xfrm flipV="1">
                <a:off x="3538876"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75" name="Line 49"/>
              <p:cNvSpPr>
                <a:spLocks noChangeShapeType="1"/>
              </p:cNvSpPr>
              <p:nvPr/>
            </p:nvSpPr>
            <p:spPr bwMode="auto">
              <a:xfrm>
                <a:off x="3538876" y="2111679"/>
                <a:ext cx="790981" cy="0"/>
              </a:xfrm>
              <a:prstGeom prst="line">
                <a:avLst/>
              </a:prstGeom>
              <a:noFill/>
              <a:ln w="9525">
                <a:solidFill>
                  <a:schemeClr val="tx1"/>
                </a:solidFill>
                <a:round/>
                <a:headEnd/>
                <a:tailEnd/>
              </a:ln>
              <a:effectLst/>
            </p:spPr>
            <p:txBody>
              <a:bodyPr wrap="none" anchor="ctr"/>
              <a:lstStyle/>
              <a:p>
                <a:endParaRPr lang="zh-CN" altLang="en-US"/>
              </a:p>
            </p:txBody>
          </p:sp>
          <p:sp>
            <p:nvSpPr>
              <p:cNvPr id="476" name="Line 50"/>
              <p:cNvSpPr>
                <a:spLocks noChangeShapeType="1"/>
              </p:cNvSpPr>
              <p:nvPr/>
            </p:nvSpPr>
            <p:spPr bwMode="auto">
              <a:xfrm flipV="1">
                <a:off x="4329857"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77" name="Line 51"/>
              <p:cNvSpPr>
                <a:spLocks noChangeShapeType="1"/>
              </p:cNvSpPr>
              <p:nvPr/>
            </p:nvSpPr>
            <p:spPr bwMode="auto">
              <a:xfrm>
                <a:off x="4329857" y="2475897"/>
                <a:ext cx="790981" cy="0"/>
              </a:xfrm>
              <a:prstGeom prst="line">
                <a:avLst/>
              </a:prstGeom>
              <a:noFill/>
              <a:ln w="9525">
                <a:solidFill>
                  <a:schemeClr val="tx1"/>
                </a:solidFill>
                <a:round/>
                <a:headEnd/>
                <a:tailEnd/>
              </a:ln>
              <a:effectLst/>
            </p:spPr>
            <p:txBody>
              <a:bodyPr wrap="none" anchor="ctr"/>
              <a:lstStyle/>
              <a:p>
                <a:endParaRPr lang="zh-CN" altLang="en-US"/>
              </a:p>
            </p:txBody>
          </p:sp>
          <p:sp>
            <p:nvSpPr>
              <p:cNvPr id="478" name="Line 52"/>
              <p:cNvSpPr>
                <a:spLocks noChangeShapeType="1"/>
              </p:cNvSpPr>
              <p:nvPr/>
            </p:nvSpPr>
            <p:spPr bwMode="auto">
              <a:xfrm flipV="1">
                <a:off x="5120838"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79" name="Line 53"/>
              <p:cNvSpPr>
                <a:spLocks noChangeShapeType="1"/>
              </p:cNvSpPr>
              <p:nvPr/>
            </p:nvSpPr>
            <p:spPr bwMode="auto">
              <a:xfrm>
                <a:off x="5120838" y="2111679"/>
                <a:ext cx="790981" cy="0"/>
              </a:xfrm>
              <a:prstGeom prst="line">
                <a:avLst/>
              </a:prstGeom>
              <a:noFill/>
              <a:ln w="9525">
                <a:solidFill>
                  <a:schemeClr val="tx1"/>
                </a:solidFill>
                <a:round/>
                <a:headEnd/>
                <a:tailEnd/>
              </a:ln>
              <a:effectLst/>
            </p:spPr>
            <p:txBody>
              <a:bodyPr wrap="none" anchor="ctr"/>
              <a:lstStyle/>
              <a:p>
                <a:endParaRPr lang="zh-CN" altLang="en-US"/>
              </a:p>
            </p:txBody>
          </p:sp>
          <p:sp>
            <p:nvSpPr>
              <p:cNvPr id="480" name="Line 54"/>
              <p:cNvSpPr>
                <a:spLocks noChangeShapeType="1"/>
              </p:cNvSpPr>
              <p:nvPr/>
            </p:nvSpPr>
            <p:spPr bwMode="auto">
              <a:xfrm flipV="1">
                <a:off x="5911819"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81" name="Line 55"/>
              <p:cNvSpPr>
                <a:spLocks noChangeShapeType="1"/>
              </p:cNvSpPr>
              <p:nvPr/>
            </p:nvSpPr>
            <p:spPr bwMode="auto">
              <a:xfrm>
                <a:off x="5911819" y="2536600"/>
                <a:ext cx="790981" cy="0"/>
              </a:xfrm>
              <a:prstGeom prst="line">
                <a:avLst/>
              </a:prstGeom>
              <a:noFill/>
              <a:ln w="9525">
                <a:solidFill>
                  <a:schemeClr val="tx1"/>
                </a:solidFill>
                <a:round/>
                <a:headEnd/>
                <a:tailEnd/>
              </a:ln>
              <a:effectLst/>
            </p:spPr>
            <p:txBody>
              <a:bodyPr wrap="none" anchor="ctr"/>
              <a:lstStyle/>
              <a:p>
                <a:endParaRPr lang="zh-CN" altLang="en-US"/>
              </a:p>
            </p:txBody>
          </p:sp>
          <p:sp>
            <p:nvSpPr>
              <p:cNvPr id="482" name="Line 56"/>
              <p:cNvSpPr>
                <a:spLocks noChangeShapeType="1"/>
              </p:cNvSpPr>
              <p:nvPr/>
            </p:nvSpPr>
            <p:spPr bwMode="auto">
              <a:xfrm flipV="1">
                <a:off x="6702800" y="2172382"/>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83" name="Line 57"/>
              <p:cNvSpPr>
                <a:spLocks noChangeShapeType="1"/>
              </p:cNvSpPr>
              <p:nvPr/>
            </p:nvSpPr>
            <p:spPr bwMode="auto">
              <a:xfrm>
                <a:off x="6702800" y="2111679"/>
                <a:ext cx="856896" cy="0"/>
              </a:xfrm>
              <a:prstGeom prst="line">
                <a:avLst/>
              </a:prstGeom>
              <a:noFill/>
              <a:ln w="9525">
                <a:solidFill>
                  <a:schemeClr val="tx1"/>
                </a:solidFill>
                <a:round/>
                <a:headEnd/>
                <a:tailEnd/>
              </a:ln>
              <a:effectLst/>
            </p:spPr>
            <p:txBody>
              <a:bodyPr wrap="none" anchor="ctr"/>
              <a:lstStyle/>
              <a:p>
                <a:endParaRPr lang="zh-CN" altLang="en-US"/>
              </a:p>
            </p:txBody>
          </p:sp>
          <p:sp>
            <p:nvSpPr>
              <p:cNvPr id="484" name="Line 58"/>
              <p:cNvSpPr>
                <a:spLocks noChangeShapeType="1"/>
              </p:cNvSpPr>
              <p:nvPr/>
            </p:nvSpPr>
            <p:spPr bwMode="auto">
              <a:xfrm flipV="1">
                <a:off x="7559696" y="2111679"/>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85" name="Line 59"/>
              <p:cNvSpPr>
                <a:spLocks noChangeShapeType="1"/>
              </p:cNvSpPr>
              <p:nvPr/>
            </p:nvSpPr>
            <p:spPr bwMode="auto">
              <a:xfrm>
                <a:off x="7559696" y="2475897"/>
                <a:ext cx="243062" cy="0"/>
              </a:xfrm>
              <a:prstGeom prst="line">
                <a:avLst/>
              </a:prstGeom>
              <a:noFill/>
              <a:ln w="9525">
                <a:solidFill>
                  <a:schemeClr val="tx1"/>
                </a:solidFill>
                <a:round/>
                <a:headEnd/>
                <a:tailEnd/>
              </a:ln>
              <a:effectLst/>
            </p:spPr>
            <p:txBody>
              <a:bodyPr wrap="none" anchor="ctr"/>
              <a:lstStyle/>
              <a:p>
                <a:endParaRPr lang="zh-CN" altLang="en-US"/>
              </a:p>
            </p:txBody>
          </p:sp>
          <p:sp>
            <p:nvSpPr>
              <p:cNvPr id="486" name="Line 61"/>
              <p:cNvSpPr>
                <a:spLocks noChangeShapeType="1"/>
              </p:cNvSpPr>
              <p:nvPr/>
            </p:nvSpPr>
            <p:spPr bwMode="auto">
              <a:xfrm flipV="1">
                <a:off x="1165934" y="3022225"/>
                <a:ext cx="1516047" cy="0"/>
              </a:xfrm>
              <a:prstGeom prst="line">
                <a:avLst/>
              </a:prstGeom>
              <a:noFill/>
              <a:ln w="9525">
                <a:solidFill>
                  <a:schemeClr val="tx1"/>
                </a:solidFill>
                <a:round/>
                <a:headEnd/>
                <a:tailEnd/>
              </a:ln>
              <a:effectLst/>
            </p:spPr>
            <p:txBody>
              <a:bodyPr wrap="none" anchor="ctr"/>
              <a:lstStyle/>
              <a:p>
                <a:endParaRPr lang="zh-CN" altLang="en-US"/>
              </a:p>
            </p:txBody>
          </p:sp>
          <p:sp>
            <p:nvSpPr>
              <p:cNvPr id="487" name="Line 62"/>
              <p:cNvSpPr>
                <a:spLocks noChangeShapeType="1"/>
              </p:cNvSpPr>
              <p:nvPr/>
            </p:nvSpPr>
            <p:spPr bwMode="auto">
              <a:xfrm flipV="1">
                <a:off x="2681980" y="2658007"/>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88" name="Line 63"/>
              <p:cNvSpPr>
                <a:spLocks noChangeShapeType="1"/>
              </p:cNvSpPr>
              <p:nvPr/>
            </p:nvSpPr>
            <p:spPr bwMode="auto">
              <a:xfrm>
                <a:off x="2681980" y="2658007"/>
                <a:ext cx="1647877" cy="0"/>
              </a:xfrm>
              <a:prstGeom prst="line">
                <a:avLst/>
              </a:prstGeom>
              <a:noFill/>
              <a:ln w="9525">
                <a:solidFill>
                  <a:schemeClr val="tx1"/>
                </a:solidFill>
                <a:round/>
                <a:headEnd/>
                <a:tailEnd/>
              </a:ln>
              <a:effectLst/>
            </p:spPr>
            <p:txBody>
              <a:bodyPr wrap="none" anchor="ctr"/>
              <a:lstStyle/>
              <a:p>
                <a:endParaRPr lang="zh-CN" altLang="en-US"/>
              </a:p>
            </p:txBody>
          </p:sp>
          <p:sp>
            <p:nvSpPr>
              <p:cNvPr id="489" name="Line 64"/>
              <p:cNvSpPr>
                <a:spLocks noChangeShapeType="1"/>
              </p:cNvSpPr>
              <p:nvPr/>
            </p:nvSpPr>
            <p:spPr bwMode="auto">
              <a:xfrm flipV="1">
                <a:off x="4329857" y="2658007"/>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90" name="Line 65"/>
              <p:cNvSpPr>
                <a:spLocks noChangeShapeType="1"/>
              </p:cNvSpPr>
              <p:nvPr/>
            </p:nvSpPr>
            <p:spPr bwMode="auto">
              <a:xfrm flipV="1">
                <a:off x="5911819" y="2658007"/>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91" name="Line 66"/>
              <p:cNvSpPr>
                <a:spLocks noChangeShapeType="1"/>
              </p:cNvSpPr>
              <p:nvPr/>
            </p:nvSpPr>
            <p:spPr bwMode="auto">
              <a:xfrm flipV="1">
                <a:off x="7559696" y="2597303"/>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92" name="Line 67"/>
              <p:cNvSpPr>
                <a:spLocks noChangeShapeType="1"/>
              </p:cNvSpPr>
              <p:nvPr/>
            </p:nvSpPr>
            <p:spPr bwMode="auto">
              <a:xfrm>
                <a:off x="7559696" y="3022225"/>
                <a:ext cx="243062" cy="0"/>
              </a:xfrm>
              <a:prstGeom prst="line">
                <a:avLst/>
              </a:prstGeom>
              <a:noFill/>
              <a:ln w="9525">
                <a:solidFill>
                  <a:schemeClr val="tx1"/>
                </a:solidFill>
                <a:round/>
                <a:headEnd/>
                <a:tailEnd/>
              </a:ln>
              <a:effectLst/>
            </p:spPr>
            <p:txBody>
              <a:bodyPr wrap="none" anchor="ctr"/>
              <a:lstStyle/>
              <a:p>
                <a:endParaRPr lang="zh-CN" altLang="en-US"/>
              </a:p>
            </p:txBody>
          </p:sp>
          <p:sp>
            <p:nvSpPr>
              <p:cNvPr id="493" name="Line 68"/>
              <p:cNvSpPr>
                <a:spLocks noChangeShapeType="1"/>
              </p:cNvSpPr>
              <p:nvPr/>
            </p:nvSpPr>
            <p:spPr bwMode="auto">
              <a:xfrm>
                <a:off x="4329857" y="3022225"/>
                <a:ext cx="1581962" cy="0"/>
              </a:xfrm>
              <a:prstGeom prst="line">
                <a:avLst/>
              </a:prstGeom>
              <a:noFill/>
              <a:ln w="9525">
                <a:solidFill>
                  <a:schemeClr val="tx1"/>
                </a:solidFill>
                <a:round/>
                <a:headEnd/>
                <a:tailEnd/>
              </a:ln>
              <a:effectLst/>
            </p:spPr>
            <p:txBody>
              <a:bodyPr wrap="none" anchor="ctr"/>
              <a:lstStyle/>
              <a:p>
                <a:endParaRPr lang="zh-CN" altLang="en-US"/>
              </a:p>
            </p:txBody>
          </p:sp>
          <p:sp>
            <p:nvSpPr>
              <p:cNvPr id="494" name="Line 69"/>
              <p:cNvSpPr>
                <a:spLocks noChangeShapeType="1"/>
              </p:cNvSpPr>
              <p:nvPr/>
            </p:nvSpPr>
            <p:spPr bwMode="auto">
              <a:xfrm>
                <a:off x="5911819" y="2658007"/>
                <a:ext cx="1647877" cy="0"/>
              </a:xfrm>
              <a:prstGeom prst="line">
                <a:avLst/>
              </a:prstGeom>
              <a:noFill/>
              <a:ln w="9525">
                <a:solidFill>
                  <a:schemeClr val="tx1"/>
                </a:solidFill>
                <a:round/>
                <a:headEnd/>
                <a:tailEnd/>
              </a:ln>
              <a:effectLst/>
            </p:spPr>
            <p:txBody>
              <a:bodyPr wrap="none" anchor="ctr"/>
              <a:lstStyle/>
              <a:p>
                <a:endParaRPr lang="zh-CN" altLang="en-US"/>
              </a:p>
            </p:txBody>
          </p:sp>
          <p:sp>
            <p:nvSpPr>
              <p:cNvPr id="495" name="Line 71"/>
              <p:cNvSpPr>
                <a:spLocks noChangeShapeType="1"/>
              </p:cNvSpPr>
              <p:nvPr/>
            </p:nvSpPr>
            <p:spPr bwMode="auto">
              <a:xfrm>
                <a:off x="1231849" y="3629255"/>
                <a:ext cx="3098008" cy="0"/>
              </a:xfrm>
              <a:prstGeom prst="line">
                <a:avLst/>
              </a:prstGeom>
              <a:noFill/>
              <a:ln w="9525">
                <a:solidFill>
                  <a:schemeClr val="tx1"/>
                </a:solidFill>
                <a:round/>
                <a:headEnd/>
                <a:tailEnd/>
              </a:ln>
              <a:effectLst/>
            </p:spPr>
            <p:txBody>
              <a:bodyPr wrap="none" anchor="ctr"/>
              <a:lstStyle/>
              <a:p>
                <a:endParaRPr lang="zh-CN" altLang="en-US"/>
              </a:p>
            </p:txBody>
          </p:sp>
          <p:sp>
            <p:nvSpPr>
              <p:cNvPr id="496" name="Line 72"/>
              <p:cNvSpPr>
                <a:spLocks noChangeShapeType="1"/>
              </p:cNvSpPr>
              <p:nvPr/>
            </p:nvSpPr>
            <p:spPr bwMode="auto">
              <a:xfrm flipV="1">
                <a:off x="4329857" y="3265037"/>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97" name="Line 73"/>
              <p:cNvSpPr>
                <a:spLocks noChangeShapeType="1"/>
              </p:cNvSpPr>
              <p:nvPr/>
            </p:nvSpPr>
            <p:spPr bwMode="auto">
              <a:xfrm flipV="1">
                <a:off x="7559696" y="3265037"/>
                <a:ext cx="0" cy="373071"/>
              </a:xfrm>
              <a:prstGeom prst="line">
                <a:avLst/>
              </a:prstGeom>
              <a:noFill/>
              <a:ln w="9525">
                <a:solidFill>
                  <a:schemeClr val="tx1"/>
                </a:solidFill>
                <a:round/>
                <a:headEnd/>
                <a:tailEnd/>
              </a:ln>
              <a:effectLst/>
            </p:spPr>
            <p:txBody>
              <a:bodyPr wrap="none" anchor="ctr"/>
              <a:lstStyle/>
              <a:p>
                <a:endParaRPr lang="zh-CN" altLang="en-US"/>
              </a:p>
            </p:txBody>
          </p:sp>
          <p:sp>
            <p:nvSpPr>
              <p:cNvPr id="498" name="Line 74"/>
              <p:cNvSpPr>
                <a:spLocks noChangeShapeType="1"/>
              </p:cNvSpPr>
              <p:nvPr/>
            </p:nvSpPr>
            <p:spPr bwMode="auto">
              <a:xfrm>
                <a:off x="7559696" y="3638108"/>
                <a:ext cx="243062" cy="0"/>
              </a:xfrm>
              <a:prstGeom prst="line">
                <a:avLst/>
              </a:prstGeom>
              <a:noFill/>
              <a:ln w="9525">
                <a:solidFill>
                  <a:schemeClr val="tx1"/>
                </a:solidFill>
                <a:round/>
                <a:headEnd/>
                <a:tailEnd/>
              </a:ln>
              <a:effectLst/>
            </p:spPr>
            <p:txBody>
              <a:bodyPr wrap="none" anchor="ctr"/>
              <a:lstStyle/>
              <a:p>
                <a:endParaRPr lang="zh-CN" altLang="en-US"/>
              </a:p>
            </p:txBody>
          </p:sp>
          <p:sp>
            <p:nvSpPr>
              <p:cNvPr id="499" name="Line 75"/>
              <p:cNvSpPr>
                <a:spLocks noChangeShapeType="1"/>
              </p:cNvSpPr>
              <p:nvPr/>
            </p:nvSpPr>
            <p:spPr bwMode="auto">
              <a:xfrm>
                <a:off x="4329857" y="3265037"/>
                <a:ext cx="3233958" cy="1265"/>
              </a:xfrm>
              <a:prstGeom prst="line">
                <a:avLst/>
              </a:prstGeom>
              <a:noFill/>
              <a:ln w="9525">
                <a:solidFill>
                  <a:schemeClr val="tx1"/>
                </a:solidFill>
                <a:round/>
                <a:headEnd/>
                <a:tailEnd/>
              </a:ln>
              <a:effectLst/>
            </p:spPr>
            <p:txBody>
              <a:bodyPr wrap="none" anchor="ctr"/>
              <a:lstStyle/>
              <a:p>
                <a:endParaRPr lang="zh-CN" altLang="en-US"/>
              </a:p>
            </p:txBody>
          </p:sp>
          <p:sp>
            <p:nvSpPr>
              <p:cNvPr id="505" name="Line 158"/>
              <p:cNvSpPr>
                <a:spLocks noChangeShapeType="1"/>
              </p:cNvSpPr>
              <p:nvPr/>
            </p:nvSpPr>
            <p:spPr bwMode="auto">
              <a:xfrm>
                <a:off x="1476781"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77" name="Line 251"/>
              <p:cNvSpPr>
                <a:spLocks noChangeShapeType="1"/>
              </p:cNvSpPr>
              <p:nvPr/>
            </p:nvSpPr>
            <p:spPr bwMode="auto">
              <a:xfrm>
                <a:off x="1872271"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78" name="Line 252"/>
              <p:cNvSpPr>
                <a:spLocks noChangeShapeType="1"/>
              </p:cNvSpPr>
              <p:nvPr/>
            </p:nvSpPr>
            <p:spPr bwMode="auto">
              <a:xfrm>
                <a:off x="2267762" y="1019024"/>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79" name="Line 253"/>
              <p:cNvSpPr>
                <a:spLocks noChangeShapeType="1"/>
              </p:cNvSpPr>
              <p:nvPr/>
            </p:nvSpPr>
            <p:spPr bwMode="auto">
              <a:xfrm>
                <a:off x="2663252"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0" name="Line 254"/>
              <p:cNvSpPr>
                <a:spLocks noChangeShapeType="1"/>
              </p:cNvSpPr>
              <p:nvPr/>
            </p:nvSpPr>
            <p:spPr bwMode="auto">
              <a:xfrm>
                <a:off x="3058743"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1" name="Line 255"/>
              <p:cNvSpPr>
                <a:spLocks noChangeShapeType="1"/>
              </p:cNvSpPr>
              <p:nvPr/>
            </p:nvSpPr>
            <p:spPr bwMode="auto">
              <a:xfrm>
                <a:off x="3520148"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2" name="Line 256"/>
              <p:cNvSpPr>
                <a:spLocks noChangeShapeType="1"/>
              </p:cNvSpPr>
              <p:nvPr/>
            </p:nvSpPr>
            <p:spPr bwMode="auto">
              <a:xfrm>
                <a:off x="3915639"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3" name="Line 257"/>
              <p:cNvSpPr>
                <a:spLocks noChangeShapeType="1"/>
              </p:cNvSpPr>
              <p:nvPr/>
            </p:nvSpPr>
            <p:spPr bwMode="auto">
              <a:xfrm>
                <a:off x="4311129"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4" name="Line 258"/>
              <p:cNvSpPr>
                <a:spLocks noChangeShapeType="1"/>
              </p:cNvSpPr>
              <p:nvPr/>
            </p:nvSpPr>
            <p:spPr bwMode="auto">
              <a:xfrm>
                <a:off x="4706619"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5" name="Line 259"/>
              <p:cNvSpPr>
                <a:spLocks noChangeShapeType="1"/>
              </p:cNvSpPr>
              <p:nvPr/>
            </p:nvSpPr>
            <p:spPr bwMode="auto">
              <a:xfrm>
                <a:off x="5102110"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6" name="Line 260"/>
              <p:cNvSpPr>
                <a:spLocks noChangeShapeType="1"/>
              </p:cNvSpPr>
              <p:nvPr/>
            </p:nvSpPr>
            <p:spPr bwMode="auto">
              <a:xfrm>
                <a:off x="5497600"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7" name="Line 261"/>
              <p:cNvSpPr>
                <a:spLocks noChangeShapeType="1"/>
              </p:cNvSpPr>
              <p:nvPr/>
            </p:nvSpPr>
            <p:spPr bwMode="auto">
              <a:xfrm>
                <a:off x="5893091"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8" name="Line 262"/>
              <p:cNvSpPr>
                <a:spLocks noChangeShapeType="1"/>
              </p:cNvSpPr>
              <p:nvPr/>
            </p:nvSpPr>
            <p:spPr bwMode="auto">
              <a:xfrm>
                <a:off x="6288581"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89" name="Line 263"/>
              <p:cNvSpPr>
                <a:spLocks noChangeShapeType="1"/>
              </p:cNvSpPr>
              <p:nvPr/>
            </p:nvSpPr>
            <p:spPr bwMode="auto">
              <a:xfrm>
                <a:off x="6684072"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90" name="Line 264"/>
              <p:cNvSpPr>
                <a:spLocks noChangeShapeType="1"/>
              </p:cNvSpPr>
              <p:nvPr/>
            </p:nvSpPr>
            <p:spPr bwMode="auto">
              <a:xfrm>
                <a:off x="7145477" y="1019024"/>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91" name="Line 265"/>
              <p:cNvSpPr>
                <a:spLocks noChangeShapeType="1"/>
              </p:cNvSpPr>
              <p:nvPr/>
            </p:nvSpPr>
            <p:spPr bwMode="auto">
              <a:xfrm>
                <a:off x="7145477" y="958321"/>
                <a:ext cx="0" cy="2672199"/>
              </a:xfrm>
              <a:prstGeom prst="line">
                <a:avLst/>
              </a:prstGeom>
              <a:noFill/>
              <a:ln w="15875">
                <a:solidFill>
                  <a:srgbClr val="FF0000"/>
                </a:solidFill>
                <a:prstDash val="dash"/>
                <a:round/>
                <a:headEnd/>
                <a:tailEnd/>
              </a:ln>
              <a:effectLst/>
            </p:spPr>
            <p:txBody>
              <a:bodyPr/>
              <a:lstStyle/>
              <a:p>
                <a:endParaRPr lang="zh-CN" altLang="en-US"/>
              </a:p>
            </p:txBody>
          </p:sp>
          <p:sp>
            <p:nvSpPr>
              <p:cNvPr id="592" name="Line 266"/>
              <p:cNvSpPr>
                <a:spLocks noChangeShapeType="1"/>
              </p:cNvSpPr>
              <p:nvPr/>
            </p:nvSpPr>
            <p:spPr bwMode="auto">
              <a:xfrm>
                <a:off x="7540968" y="958321"/>
                <a:ext cx="0" cy="2672199"/>
              </a:xfrm>
              <a:prstGeom prst="line">
                <a:avLst/>
              </a:prstGeom>
              <a:noFill/>
              <a:ln w="15875">
                <a:solidFill>
                  <a:srgbClr val="FF0000"/>
                </a:solidFill>
                <a:prstDash val="dash"/>
                <a:round/>
                <a:headEnd/>
                <a:tailEnd/>
              </a:ln>
              <a:effectLst/>
            </p:spPr>
            <p:txBody>
              <a:bodyPr/>
              <a:lstStyle/>
              <a:p>
                <a:endParaRPr lang="zh-CN" altLang="en-US"/>
              </a:p>
            </p:txBody>
          </p:sp>
          <p:grpSp>
            <p:nvGrpSpPr>
              <p:cNvPr id="437" name="组合 436"/>
              <p:cNvGrpSpPr/>
              <p:nvPr/>
            </p:nvGrpSpPr>
            <p:grpSpPr>
              <a:xfrm>
                <a:off x="554400" y="533400"/>
                <a:ext cx="7247912" cy="789139"/>
                <a:chOff x="585408" y="533400"/>
                <a:chExt cx="7247912" cy="789139"/>
              </a:xfrm>
            </p:grpSpPr>
            <p:sp>
              <p:nvSpPr>
                <p:cNvPr id="447" name="Text Box 142"/>
                <p:cNvSpPr txBox="1">
                  <a:spLocks noChangeArrowheads="1"/>
                </p:cNvSpPr>
                <p:nvPr/>
              </p:nvSpPr>
              <p:spPr bwMode="auto">
                <a:xfrm>
                  <a:off x="1223961" y="533400"/>
                  <a:ext cx="370772" cy="457802"/>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448" name="Text Box 143"/>
                <p:cNvSpPr txBox="1">
                  <a:spLocks noChangeArrowheads="1"/>
                </p:cNvSpPr>
                <p:nvPr/>
              </p:nvSpPr>
              <p:spPr bwMode="auto">
                <a:xfrm>
                  <a:off x="1638676" y="533400"/>
                  <a:ext cx="370772" cy="457802"/>
                </a:xfrm>
                <a:prstGeom prst="rect">
                  <a:avLst/>
                </a:prstGeom>
                <a:noFill/>
                <a:ln w="9525">
                  <a:noFill/>
                  <a:miter lim="800000"/>
                  <a:headEnd/>
                  <a:tailEnd/>
                </a:ln>
                <a:effectLst/>
              </p:spPr>
              <p:txBody>
                <a:bodyPr>
                  <a:spAutoFit/>
                </a:bodyPr>
                <a:lstStyle/>
                <a:p>
                  <a:pPr>
                    <a:spcBef>
                      <a:spcPct val="50000"/>
                    </a:spcBef>
                  </a:pPr>
                  <a:r>
                    <a:rPr lang="en-US" altLang="zh-CN" sz="2400" b="0"/>
                    <a:t>2</a:t>
                  </a:r>
                </a:p>
              </p:txBody>
            </p:sp>
            <p:sp>
              <p:nvSpPr>
                <p:cNvPr id="449" name="Text Box 144"/>
                <p:cNvSpPr txBox="1">
                  <a:spLocks noChangeArrowheads="1"/>
                </p:cNvSpPr>
                <p:nvPr/>
              </p:nvSpPr>
              <p:spPr bwMode="auto">
                <a:xfrm>
                  <a:off x="2034167" y="533400"/>
                  <a:ext cx="372146" cy="457802"/>
                </a:xfrm>
                <a:prstGeom prst="rect">
                  <a:avLst/>
                </a:prstGeom>
                <a:noFill/>
                <a:ln w="9525">
                  <a:noFill/>
                  <a:miter lim="800000"/>
                  <a:headEnd/>
                  <a:tailEnd/>
                </a:ln>
                <a:effectLst/>
              </p:spPr>
              <p:txBody>
                <a:bodyPr>
                  <a:spAutoFit/>
                </a:bodyPr>
                <a:lstStyle/>
                <a:p>
                  <a:pPr>
                    <a:spcBef>
                      <a:spcPct val="50000"/>
                    </a:spcBef>
                  </a:pPr>
                  <a:r>
                    <a:rPr lang="en-US" altLang="zh-CN" sz="2400" b="0"/>
                    <a:t>3</a:t>
                  </a:r>
                </a:p>
              </p:txBody>
            </p:sp>
            <p:sp>
              <p:nvSpPr>
                <p:cNvPr id="450" name="Text Box 145"/>
                <p:cNvSpPr txBox="1">
                  <a:spLocks noChangeArrowheads="1"/>
                </p:cNvSpPr>
                <p:nvPr/>
              </p:nvSpPr>
              <p:spPr bwMode="auto">
                <a:xfrm>
                  <a:off x="2429657" y="533400"/>
                  <a:ext cx="369399" cy="457802"/>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451" name="Text Box 146"/>
                <p:cNvSpPr txBox="1">
                  <a:spLocks noChangeArrowheads="1"/>
                </p:cNvSpPr>
                <p:nvPr/>
              </p:nvSpPr>
              <p:spPr bwMode="auto">
                <a:xfrm>
                  <a:off x="2891063" y="533400"/>
                  <a:ext cx="370772" cy="457802"/>
                </a:xfrm>
                <a:prstGeom prst="rect">
                  <a:avLst/>
                </a:prstGeom>
                <a:noFill/>
                <a:ln w="9525">
                  <a:noFill/>
                  <a:miter lim="800000"/>
                  <a:headEnd/>
                  <a:tailEnd/>
                </a:ln>
                <a:effectLst/>
              </p:spPr>
              <p:txBody>
                <a:bodyPr>
                  <a:spAutoFit/>
                </a:bodyPr>
                <a:lstStyle/>
                <a:p>
                  <a:pPr>
                    <a:spcBef>
                      <a:spcPct val="50000"/>
                    </a:spcBef>
                  </a:pPr>
                  <a:r>
                    <a:rPr lang="en-US" altLang="zh-CN" sz="2400" b="0"/>
                    <a:t>5</a:t>
                  </a:r>
                </a:p>
              </p:txBody>
            </p:sp>
            <p:sp>
              <p:nvSpPr>
                <p:cNvPr id="452" name="Text Box 147"/>
                <p:cNvSpPr txBox="1">
                  <a:spLocks noChangeArrowheads="1"/>
                </p:cNvSpPr>
                <p:nvPr/>
              </p:nvSpPr>
              <p:spPr bwMode="auto">
                <a:xfrm>
                  <a:off x="3286553" y="533400"/>
                  <a:ext cx="369399" cy="457802"/>
                </a:xfrm>
                <a:prstGeom prst="rect">
                  <a:avLst/>
                </a:prstGeom>
                <a:noFill/>
                <a:ln w="9525">
                  <a:noFill/>
                  <a:miter lim="800000"/>
                  <a:headEnd/>
                  <a:tailEnd/>
                </a:ln>
                <a:effectLst/>
              </p:spPr>
              <p:txBody>
                <a:bodyPr>
                  <a:spAutoFit/>
                </a:bodyPr>
                <a:lstStyle/>
                <a:p>
                  <a:pPr>
                    <a:spcBef>
                      <a:spcPct val="50000"/>
                    </a:spcBef>
                  </a:pPr>
                  <a:r>
                    <a:rPr lang="en-US" altLang="zh-CN" sz="2400" b="0"/>
                    <a:t>6</a:t>
                  </a:r>
                </a:p>
              </p:txBody>
            </p:sp>
            <p:sp>
              <p:nvSpPr>
                <p:cNvPr id="453" name="Text Box 148"/>
                <p:cNvSpPr txBox="1">
                  <a:spLocks noChangeArrowheads="1"/>
                </p:cNvSpPr>
                <p:nvPr/>
              </p:nvSpPr>
              <p:spPr bwMode="auto">
                <a:xfrm>
                  <a:off x="5198090" y="533400"/>
                  <a:ext cx="591862" cy="457802"/>
                </a:xfrm>
                <a:prstGeom prst="rect">
                  <a:avLst/>
                </a:prstGeom>
                <a:noFill/>
                <a:ln w="9525">
                  <a:noFill/>
                  <a:miter lim="800000"/>
                  <a:headEnd/>
                  <a:tailEnd/>
                </a:ln>
                <a:effectLst/>
              </p:spPr>
              <p:txBody>
                <a:bodyPr>
                  <a:spAutoFit/>
                </a:bodyPr>
                <a:lstStyle/>
                <a:p>
                  <a:pPr>
                    <a:spcBef>
                      <a:spcPct val="50000"/>
                    </a:spcBef>
                  </a:pPr>
                  <a:r>
                    <a:rPr lang="en-US" altLang="zh-CN" sz="2400" b="0"/>
                    <a:t>11</a:t>
                  </a:r>
                </a:p>
              </p:txBody>
            </p:sp>
            <p:sp>
              <p:nvSpPr>
                <p:cNvPr id="454" name="Text Box 149"/>
                <p:cNvSpPr txBox="1">
                  <a:spLocks noChangeArrowheads="1"/>
                </p:cNvSpPr>
                <p:nvPr/>
              </p:nvSpPr>
              <p:spPr bwMode="auto">
                <a:xfrm>
                  <a:off x="5593581" y="533400"/>
                  <a:ext cx="591862" cy="457802"/>
                </a:xfrm>
                <a:prstGeom prst="rect">
                  <a:avLst/>
                </a:prstGeom>
                <a:noFill/>
                <a:ln w="9525">
                  <a:noFill/>
                  <a:miter lim="800000"/>
                  <a:headEnd/>
                  <a:tailEnd/>
                </a:ln>
                <a:effectLst/>
              </p:spPr>
              <p:txBody>
                <a:bodyPr>
                  <a:spAutoFit/>
                </a:bodyPr>
                <a:lstStyle/>
                <a:p>
                  <a:pPr>
                    <a:spcBef>
                      <a:spcPct val="50000"/>
                    </a:spcBef>
                  </a:pPr>
                  <a:r>
                    <a:rPr lang="en-US" altLang="zh-CN" sz="2400" b="0"/>
                    <a:t>12</a:t>
                  </a:r>
                </a:p>
              </p:txBody>
            </p:sp>
            <p:sp>
              <p:nvSpPr>
                <p:cNvPr id="455" name="Text Box 150"/>
                <p:cNvSpPr txBox="1">
                  <a:spLocks noChangeArrowheads="1"/>
                </p:cNvSpPr>
                <p:nvPr/>
              </p:nvSpPr>
              <p:spPr bwMode="auto">
                <a:xfrm>
                  <a:off x="5989071" y="533400"/>
                  <a:ext cx="519081" cy="457802"/>
                </a:xfrm>
                <a:prstGeom prst="rect">
                  <a:avLst/>
                </a:prstGeom>
                <a:noFill/>
                <a:ln w="9525">
                  <a:noFill/>
                  <a:miter lim="800000"/>
                  <a:headEnd/>
                  <a:tailEnd/>
                </a:ln>
                <a:effectLst/>
              </p:spPr>
              <p:txBody>
                <a:bodyPr>
                  <a:spAutoFit/>
                </a:bodyPr>
                <a:lstStyle/>
                <a:p>
                  <a:pPr>
                    <a:spcBef>
                      <a:spcPct val="50000"/>
                    </a:spcBef>
                  </a:pPr>
                  <a:r>
                    <a:rPr lang="en-US" altLang="zh-CN" sz="2400" b="0"/>
                    <a:t>13</a:t>
                  </a:r>
                </a:p>
              </p:txBody>
            </p:sp>
            <p:sp>
              <p:nvSpPr>
                <p:cNvPr id="456" name="Text Box 151"/>
                <p:cNvSpPr txBox="1">
                  <a:spLocks noChangeArrowheads="1"/>
                </p:cNvSpPr>
                <p:nvPr/>
              </p:nvSpPr>
              <p:spPr bwMode="auto">
                <a:xfrm>
                  <a:off x="6384562" y="533400"/>
                  <a:ext cx="591862" cy="457802"/>
                </a:xfrm>
                <a:prstGeom prst="rect">
                  <a:avLst/>
                </a:prstGeom>
                <a:noFill/>
                <a:ln w="9525">
                  <a:noFill/>
                  <a:miter lim="800000"/>
                  <a:headEnd/>
                  <a:tailEnd/>
                </a:ln>
                <a:effectLst/>
              </p:spPr>
              <p:txBody>
                <a:bodyPr>
                  <a:spAutoFit/>
                </a:bodyPr>
                <a:lstStyle/>
                <a:p>
                  <a:pPr>
                    <a:spcBef>
                      <a:spcPct val="50000"/>
                    </a:spcBef>
                  </a:pPr>
                  <a:r>
                    <a:rPr lang="en-US" altLang="zh-CN" sz="2400" b="0"/>
                    <a:t>14</a:t>
                  </a:r>
                </a:p>
              </p:txBody>
            </p:sp>
            <p:sp>
              <p:nvSpPr>
                <p:cNvPr id="457" name="Text Box 152"/>
                <p:cNvSpPr txBox="1">
                  <a:spLocks noChangeArrowheads="1"/>
                </p:cNvSpPr>
                <p:nvPr/>
              </p:nvSpPr>
              <p:spPr bwMode="auto">
                <a:xfrm>
                  <a:off x="6845967" y="533400"/>
                  <a:ext cx="593236" cy="457802"/>
                </a:xfrm>
                <a:prstGeom prst="rect">
                  <a:avLst/>
                </a:prstGeom>
                <a:noFill/>
                <a:ln w="9525">
                  <a:noFill/>
                  <a:miter lim="800000"/>
                  <a:headEnd/>
                  <a:tailEnd/>
                </a:ln>
                <a:effectLst/>
              </p:spPr>
              <p:txBody>
                <a:bodyPr>
                  <a:spAutoFit/>
                </a:bodyPr>
                <a:lstStyle/>
                <a:p>
                  <a:pPr>
                    <a:spcBef>
                      <a:spcPct val="50000"/>
                    </a:spcBef>
                  </a:pPr>
                  <a:r>
                    <a:rPr lang="en-US" altLang="zh-CN" sz="2400" b="0"/>
                    <a:t>15</a:t>
                  </a:r>
                </a:p>
              </p:txBody>
            </p:sp>
            <p:sp>
              <p:nvSpPr>
                <p:cNvPr id="458" name="Text Box 153"/>
                <p:cNvSpPr txBox="1">
                  <a:spLocks noChangeArrowheads="1"/>
                </p:cNvSpPr>
                <p:nvPr/>
              </p:nvSpPr>
              <p:spPr bwMode="auto">
                <a:xfrm>
                  <a:off x="7241458" y="533400"/>
                  <a:ext cx="591862" cy="457802"/>
                </a:xfrm>
                <a:prstGeom prst="rect">
                  <a:avLst/>
                </a:prstGeom>
                <a:noFill/>
                <a:ln w="9525">
                  <a:noFill/>
                  <a:miter lim="800000"/>
                  <a:headEnd/>
                  <a:tailEnd/>
                </a:ln>
                <a:effectLst/>
              </p:spPr>
              <p:txBody>
                <a:bodyPr>
                  <a:spAutoFit/>
                </a:bodyPr>
                <a:lstStyle/>
                <a:p>
                  <a:pPr>
                    <a:spcBef>
                      <a:spcPct val="50000"/>
                    </a:spcBef>
                  </a:pPr>
                  <a:r>
                    <a:rPr lang="en-US" altLang="zh-CN" sz="2400" b="0"/>
                    <a:t>16</a:t>
                  </a:r>
                </a:p>
              </p:txBody>
            </p:sp>
            <p:sp>
              <p:nvSpPr>
                <p:cNvPr id="459" name="Text Box 154"/>
                <p:cNvSpPr txBox="1">
                  <a:spLocks noChangeArrowheads="1"/>
                </p:cNvSpPr>
                <p:nvPr/>
              </p:nvSpPr>
              <p:spPr bwMode="auto">
                <a:xfrm>
                  <a:off x="3749332" y="533400"/>
                  <a:ext cx="369399" cy="457802"/>
                </a:xfrm>
                <a:prstGeom prst="rect">
                  <a:avLst/>
                </a:prstGeom>
                <a:noFill/>
                <a:ln w="9525">
                  <a:noFill/>
                  <a:miter lim="800000"/>
                  <a:headEnd/>
                  <a:tailEnd/>
                </a:ln>
                <a:effectLst/>
              </p:spPr>
              <p:txBody>
                <a:bodyPr>
                  <a:spAutoFit/>
                </a:bodyPr>
                <a:lstStyle/>
                <a:p>
                  <a:pPr>
                    <a:spcBef>
                      <a:spcPct val="50000"/>
                    </a:spcBef>
                  </a:pPr>
                  <a:r>
                    <a:rPr lang="en-US" altLang="zh-CN" sz="2400" b="0"/>
                    <a:t>7</a:t>
                  </a:r>
                </a:p>
              </p:txBody>
            </p:sp>
            <p:sp>
              <p:nvSpPr>
                <p:cNvPr id="460" name="Text Box 155"/>
                <p:cNvSpPr txBox="1">
                  <a:spLocks noChangeArrowheads="1"/>
                </p:cNvSpPr>
                <p:nvPr/>
              </p:nvSpPr>
              <p:spPr bwMode="auto">
                <a:xfrm>
                  <a:off x="4077534" y="533400"/>
                  <a:ext cx="370772" cy="457802"/>
                </a:xfrm>
                <a:prstGeom prst="rect">
                  <a:avLst/>
                </a:prstGeom>
                <a:noFill/>
                <a:ln w="9525">
                  <a:noFill/>
                  <a:miter lim="800000"/>
                  <a:headEnd/>
                  <a:tailEnd/>
                </a:ln>
                <a:effectLst/>
              </p:spPr>
              <p:txBody>
                <a:bodyPr>
                  <a:spAutoFit/>
                </a:bodyPr>
                <a:lstStyle/>
                <a:p>
                  <a:pPr>
                    <a:spcBef>
                      <a:spcPct val="50000"/>
                    </a:spcBef>
                  </a:pPr>
                  <a:r>
                    <a:rPr lang="en-US" altLang="zh-CN" sz="2400" b="0"/>
                    <a:t>8</a:t>
                  </a:r>
                </a:p>
              </p:txBody>
            </p:sp>
            <p:sp>
              <p:nvSpPr>
                <p:cNvPr id="461" name="Text Box 156"/>
                <p:cNvSpPr txBox="1">
                  <a:spLocks noChangeArrowheads="1"/>
                </p:cNvSpPr>
                <p:nvPr/>
              </p:nvSpPr>
              <p:spPr bwMode="auto">
                <a:xfrm>
                  <a:off x="4473024" y="533400"/>
                  <a:ext cx="369399" cy="457802"/>
                </a:xfrm>
                <a:prstGeom prst="rect">
                  <a:avLst/>
                </a:prstGeom>
                <a:noFill/>
                <a:ln w="9525">
                  <a:noFill/>
                  <a:miter lim="800000"/>
                  <a:headEnd/>
                  <a:tailEnd/>
                </a:ln>
                <a:effectLst/>
              </p:spPr>
              <p:txBody>
                <a:bodyPr>
                  <a:spAutoFit/>
                </a:bodyPr>
                <a:lstStyle/>
                <a:p>
                  <a:pPr>
                    <a:spcBef>
                      <a:spcPct val="50000"/>
                    </a:spcBef>
                  </a:pPr>
                  <a:r>
                    <a:rPr lang="en-US" altLang="zh-CN" sz="2400" b="0"/>
                    <a:t>9</a:t>
                  </a:r>
                </a:p>
              </p:txBody>
            </p:sp>
            <p:sp>
              <p:nvSpPr>
                <p:cNvPr id="462" name="Text Box 157"/>
                <p:cNvSpPr txBox="1">
                  <a:spLocks noChangeArrowheads="1"/>
                </p:cNvSpPr>
                <p:nvPr/>
              </p:nvSpPr>
              <p:spPr bwMode="auto">
                <a:xfrm>
                  <a:off x="4802600" y="533400"/>
                  <a:ext cx="519081" cy="457802"/>
                </a:xfrm>
                <a:prstGeom prst="rect">
                  <a:avLst/>
                </a:prstGeom>
                <a:noFill/>
                <a:ln w="9525">
                  <a:noFill/>
                  <a:miter lim="800000"/>
                  <a:headEnd/>
                  <a:tailEnd/>
                </a:ln>
                <a:effectLst/>
              </p:spPr>
              <p:txBody>
                <a:bodyPr>
                  <a:spAutoFit/>
                </a:bodyPr>
                <a:lstStyle/>
                <a:p>
                  <a:pPr>
                    <a:spcBef>
                      <a:spcPct val="50000"/>
                    </a:spcBef>
                  </a:pPr>
                  <a:r>
                    <a:rPr lang="en-US" altLang="zh-CN" sz="2400" b="0"/>
                    <a:t>10</a:t>
                  </a:r>
                </a:p>
              </p:txBody>
            </p:sp>
            <p:sp>
              <p:nvSpPr>
                <p:cNvPr id="468" name="Text Box 6"/>
                <p:cNvSpPr txBox="1">
                  <a:spLocks noChangeArrowheads="1"/>
                </p:cNvSpPr>
                <p:nvPr/>
              </p:nvSpPr>
              <p:spPr bwMode="auto">
                <a:xfrm>
                  <a:off x="585408" y="836915"/>
                  <a:ext cx="926931" cy="461596"/>
                </a:xfrm>
                <a:prstGeom prst="rect">
                  <a:avLst/>
                </a:prstGeom>
                <a:noFill/>
                <a:ln w="9525">
                  <a:noFill/>
                  <a:miter lim="800000"/>
                  <a:headEnd/>
                  <a:tailEnd/>
                </a:ln>
                <a:effectLst/>
              </p:spPr>
              <p:txBody>
                <a:bodyPr>
                  <a:spAutoFit/>
                </a:bodyPr>
                <a:lstStyle/>
                <a:p>
                  <a:pPr>
                    <a:spcBef>
                      <a:spcPct val="50000"/>
                    </a:spcBef>
                  </a:pPr>
                  <a:r>
                    <a:rPr lang="en-US" altLang="zh-CN" sz="2400" dirty="0" smtClean="0"/>
                    <a:t>CLK</a:t>
                  </a:r>
                  <a:endParaRPr lang="en-US" altLang="zh-CN" sz="2400" dirty="0"/>
                </a:p>
              </p:txBody>
            </p:sp>
            <p:sp>
              <p:nvSpPr>
                <p:cNvPr id="500" name="Line 77"/>
                <p:cNvSpPr>
                  <a:spLocks noChangeShapeType="1"/>
                </p:cNvSpPr>
                <p:nvPr/>
              </p:nvSpPr>
              <p:spPr bwMode="auto">
                <a:xfrm>
                  <a:off x="1045441"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501" name="Line 78"/>
                <p:cNvSpPr>
                  <a:spLocks noChangeShapeType="1"/>
                </p:cNvSpPr>
                <p:nvPr/>
              </p:nvSpPr>
              <p:spPr bwMode="auto">
                <a:xfrm flipV="1">
                  <a:off x="13091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02" name="Line 79"/>
                <p:cNvSpPr>
                  <a:spLocks noChangeShapeType="1"/>
                </p:cNvSpPr>
                <p:nvPr/>
              </p:nvSpPr>
              <p:spPr bwMode="auto">
                <a:xfrm>
                  <a:off x="13091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03" name="Line 80"/>
                <p:cNvSpPr>
                  <a:spLocks noChangeShapeType="1"/>
                </p:cNvSpPr>
                <p:nvPr/>
              </p:nvSpPr>
              <p:spPr bwMode="auto">
                <a:xfrm flipV="1">
                  <a:off x="15068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04" name="Line 81"/>
                <p:cNvSpPr>
                  <a:spLocks noChangeShapeType="1"/>
                </p:cNvSpPr>
                <p:nvPr/>
              </p:nvSpPr>
              <p:spPr bwMode="auto">
                <a:xfrm>
                  <a:off x="15068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06" name="Line 164"/>
                <p:cNvSpPr>
                  <a:spLocks noChangeShapeType="1"/>
                </p:cNvSpPr>
                <p:nvPr/>
              </p:nvSpPr>
              <p:spPr bwMode="auto">
                <a:xfrm flipV="1">
                  <a:off x="170459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07" name="Line 165"/>
                <p:cNvSpPr>
                  <a:spLocks noChangeShapeType="1"/>
                </p:cNvSpPr>
                <p:nvPr/>
              </p:nvSpPr>
              <p:spPr bwMode="auto">
                <a:xfrm>
                  <a:off x="170459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08" name="Line 166"/>
                <p:cNvSpPr>
                  <a:spLocks noChangeShapeType="1"/>
                </p:cNvSpPr>
                <p:nvPr/>
              </p:nvSpPr>
              <p:spPr bwMode="auto">
                <a:xfrm flipV="1">
                  <a:off x="19023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09" name="Line 167"/>
                <p:cNvSpPr>
                  <a:spLocks noChangeShapeType="1"/>
                </p:cNvSpPr>
                <p:nvPr/>
              </p:nvSpPr>
              <p:spPr bwMode="auto">
                <a:xfrm>
                  <a:off x="190233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10" name="Line 168"/>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11" name="Line 169"/>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12" name="Line 170"/>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13" name="Line 172"/>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14" name="Line 173"/>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15" name="Line 174"/>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16" name="Line 175"/>
                <p:cNvSpPr>
                  <a:spLocks noChangeShapeType="1"/>
                </p:cNvSpPr>
                <p:nvPr/>
              </p:nvSpPr>
              <p:spPr bwMode="auto">
                <a:xfrm>
                  <a:off x="229782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17" name="Line 176"/>
                <p:cNvSpPr>
                  <a:spLocks noChangeShapeType="1"/>
                </p:cNvSpPr>
                <p:nvPr/>
              </p:nvSpPr>
              <p:spPr bwMode="auto">
                <a:xfrm flipV="1">
                  <a:off x="249557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18" name="Line 177"/>
                <p:cNvSpPr>
                  <a:spLocks noChangeShapeType="1"/>
                </p:cNvSpPr>
                <p:nvPr/>
              </p:nvSpPr>
              <p:spPr bwMode="auto">
                <a:xfrm>
                  <a:off x="249557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19" name="Line 178"/>
                <p:cNvSpPr>
                  <a:spLocks noChangeShapeType="1"/>
                </p:cNvSpPr>
                <p:nvPr/>
              </p:nvSpPr>
              <p:spPr bwMode="auto">
                <a:xfrm flipV="1">
                  <a:off x="269331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20" name="Line 179"/>
                <p:cNvSpPr>
                  <a:spLocks noChangeShapeType="1"/>
                </p:cNvSpPr>
                <p:nvPr/>
              </p:nvSpPr>
              <p:spPr bwMode="auto">
                <a:xfrm>
                  <a:off x="269331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21" name="Line 180"/>
                <p:cNvSpPr>
                  <a:spLocks noChangeShapeType="1"/>
                </p:cNvSpPr>
                <p:nvPr/>
              </p:nvSpPr>
              <p:spPr bwMode="auto">
                <a:xfrm flipV="1">
                  <a:off x="2891063"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22" name="Line 181"/>
                <p:cNvSpPr>
                  <a:spLocks noChangeShapeType="1"/>
                </p:cNvSpPr>
                <p:nvPr/>
              </p:nvSpPr>
              <p:spPr bwMode="auto">
                <a:xfrm>
                  <a:off x="2891063"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23" name="Line 182"/>
                <p:cNvSpPr>
                  <a:spLocks noChangeShapeType="1"/>
                </p:cNvSpPr>
                <p:nvPr/>
              </p:nvSpPr>
              <p:spPr bwMode="auto">
                <a:xfrm flipV="1">
                  <a:off x="3088808"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24" name="Line 183"/>
                <p:cNvSpPr>
                  <a:spLocks noChangeShapeType="1"/>
                </p:cNvSpPr>
                <p:nvPr/>
              </p:nvSpPr>
              <p:spPr bwMode="auto">
                <a:xfrm>
                  <a:off x="3088808"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525" name="Line 184"/>
                <p:cNvSpPr>
                  <a:spLocks noChangeShapeType="1"/>
                </p:cNvSpPr>
                <p:nvPr/>
              </p:nvSpPr>
              <p:spPr bwMode="auto">
                <a:xfrm flipV="1">
                  <a:off x="335246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26" name="Line 185"/>
                <p:cNvSpPr>
                  <a:spLocks noChangeShapeType="1"/>
                </p:cNvSpPr>
                <p:nvPr/>
              </p:nvSpPr>
              <p:spPr bwMode="auto">
                <a:xfrm>
                  <a:off x="335246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27" name="Line 186"/>
                <p:cNvSpPr>
                  <a:spLocks noChangeShapeType="1"/>
                </p:cNvSpPr>
                <p:nvPr/>
              </p:nvSpPr>
              <p:spPr bwMode="auto">
                <a:xfrm flipV="1">
                  <a:off x="355021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28" name="Line 187"/>
                <p:cNvSpPr>
                  <a:spLocks noChangeShapeType="1"/>
                </p:cNvSpPr>
                <p:nvPr/>
              </p:nvSpPr>
              <p:spPr bwMode="auto">
                <a:xfrm>
                  <a:off x="355021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29" name="Line 188"/>
                <p:cNvSpPr>
                  <a:spLocks noChangeShapeType="1"/>
                </p:cNvSpPr>
                <p:nvPr/>
              </p:nvSpPr>
              <p:spPr bwMode="auto">
                <a:xfrm flipV="1">
                  <a:off x="374795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30" name="Line 189"/>
                <p:cNvSpPr>
                  <a:spLocks noChangeShapeType="1"/>
                </p:cNvSpPr>
                <p:nvPr/>
              </p:nvSpPr>
              <p:spPr bwMode="auto">
                <a:xfrm>
                  <a:off x="374795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31" name="Line 190"/>
                <p:cNvSpPr>
                  <a:spLocks noChangeShapeType="1"/>
                </p:cNvSpPr>
                <p:nvPr/>
              </p:nvSpPr>
              <p:spPr bwMode="auto">
                <a:xfrm flipV="1">
                  <a:off x="394570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32" name="Line 191"/>
                <p:cNvSpPr>
                  <a:spLocks noChangeShapeType="1"/>
                </p:cNvSpPr>
                <p:nvPr/>
              </p:nvSpPr>
              <p:spPr bwMode="auto">
                <a:xfrm>
                  <a:off x="394570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33" name="Line 192"/>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34" name="Line 193"/>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35" name="Line 194"/>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36" name="Line 195"/>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37" name="Line 196"/>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38" name="Line 197"/>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39" name="Line 198"/>
                <p:cNvSpPr>
                  <a:spLocks noChangeShapeType="1"/>
                </p:cNvSpPr>
                <p:nvPr/>
              </p:nvSpPr>
              <p:spPr bwMode="auto">
                <a:xfrm>
                  <a:off x="434119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40" name="Line 199"/>
                <p:cNvSpPr>
                  <a:spLocks noChangeShapeType="1"/>
                </p:cNvSpPr>
                <p:nvPr/>
              </p:nvSpPr>
              <p:spPr bwMode="auto">
                <a:xfrm flipV="1">
                  <a:off x="453893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41" name="Line 200"/>
                <p:cNvSpPr>
                  <a:spLocks noChangeShapeType="1"/>
                </p:cNvSpPr>
                <p:nvPr/>
              </p:nvSpPr>
              <p:spPr bwMode="auto">
                <a:xfrm>
                  <a:off x="453893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42" name="Line 201"/>
                <p:cNvSpPr>
                  <a:spLocks noChangeShapeType="1"/>
                </p:cNvSpPr>
                <p:nvPr/>
              </p:nvSpPr>
              <p:spPr bwMode="auto">
                <a:xfrm flipV="1">
                  <a:off x="473668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43" name="Line 202"/>
                <p:cNvSpPr>
                  <a:spLocks noChangeShapeType="1"/>
                </p:cNvSpPr>
                <p:nvPr/>
              </p:nvSpPr>
              <p:spPr bwMode="auto">
                <a:xfrm>
                  <a:off x="473668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44" name="Line 203"/>
                <p:cNvSpPr>
                  <a:spLocks noChangeShapeType="1"/>
                </p:cNvSpPr>
                <p:nvPr/>
              </p:nvSpPr>
              <p:spPr bwMode="auto">
                <a:xfrm flipV="1">
                  <a:off x="493443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45" name="Line 204"/>
                <p:cNvSpPr>
                  <a:spLocks noChangeShapeType="1"/>
                </p:cNvSpPr>
                <p:nvPr/>
              </p:nvSpPr>
              <p:spPr bwMode="auto">
                <a:xfrm>
                  <a:off x="493443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46" name="Line 205"/>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47" name="Line 206"/>
                <p:cNvSpPr>
                  <a:spLocks noChangeShapeType="1"/>
                </p:cNvSpPr>
                <p:nvPr/>
              </p:nvSpPr>
              <p:spPr bwMode="auto">
                <a:xfrm flipV="1">
                  <a:off x="5132175"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48" name="Line 208"/>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49" name="Line 209"/>
                <p:cNvSpPr>
                  <a:spLocks noChangeShapeType="1"/>
                </p:cNvSpPr>
                <p:nvPr/>
              </p:nvSpPr>
              <p:spPr bwMode="auto">
                <a:xfrm>
                  <a:off x="513217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50" name="Line 210"/>
                <p:cNvSpPr>
                  <a:spLocks noChangeShapeType="1"/>
                </p:cNvSpPr>
                <p:nvPr/>
              </p:nvSpPr>
              <p:spPr bwMode="auto">
                <a:xfrm flipV="1">
                  <a:off x="532992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51" name="Line 211"/>
                <p:cNvSpPr>
                  <a:spLocks noChangeShapeType="1"/>
                </p:cNvSpPr>
                <p:nvPr/>
              </p:nvSpPr>
              <p:spPr bwMode="auto">
                <a:xfrm>
                  <a:off x="532992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52" name="Line 212"/>
                <p:cNvSpPr>
                  <a:spLocks noChangeShapeType="1"/>
                </p:cNvSpPr>
                <p:nvPr/>
              </p:nvSpPr>
              <p:spPr bwMode="auto">
                <a:xfrm flipV="1">
                  <a:off x="552766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53" name="Line 213"/>
                <p:cNvSpPr>
                  <a:spLocks noChangeShapeType="1"/>
                </p:cNvSpPr>
                <p:nvPr/>
              </p:nvSpPr>
              <p:spPr bwMode="auto">
                <a:xfrm>
                  <a:off x="552766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54" name="Line 214"/>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55" name="Line 215"/>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56" name="Line 216"/>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57" name="Line 217"/>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58" name="Line 218"/>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59" name="Line 219"/>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60" name="Line 220"/>
                <p:cNvSpPr>
                  <a:spLocks noChangeShapeType="1"/>
                </p:cNvSpPr>
                <p:nvPr/>
              </p:nvSpPr>
              <p:spPr bwMode="auto">
                <a:xfrm>
                  <a:off x="592315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61" name="Line 221"/>
                <p:cNvSpPr>
                  <a:spLocks noChangeShapeType="1"/>
                </p:cNvSpPr>
                <p:nvPr/>
              </p:nvSpPr>
              <p:spPr bwMode="auto">
                <a:xfrm flipV="1">
                  <a:off x="61209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62" name="Line 222"/>
                <p:cNvSpPr>
                  <a:spLocks noChangeShapeType="1"/>
                </p:cNvSpPr>
                <p:nvPr/>
              </p:nvSpPr>
              <p:spPr bwMode="auto">
                <a:xfrm>
                  <a:off x="61209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63" name="Line 223"/>
                <p:cNvSpPr>
                  <a:spLocks noChangeShapeType="1"/>
                </p:cNvSpPr>
                <p:nvPr/>
              </p:nvSpPr>
              <p:spPr bwMode="auto">
                <a:xfrm flipV="1">
                  <a:off x="63186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64" name="Line 224"/>
                <p:cNvSpPr>
                  <a:spLocks noChangeShapeType="1"/>
                </p:cNvSpPr>
                <p:nvPr/>
              </p:nvSpPr>
              <p:spPr bwMode="auto">
                <a:xfrm>
                  <a:off x="63186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65" name="Line 225"/>
                <p:cNvSpPr>
                  <a:spLocks noChangeShapeType="1"/>
                </p:cNvSpPr>
                <p:nvPr/>
              </p:nvSpPr>
              <p:spPr bwMode="auto">
                <a:xfrm flipV="1">
                  <a:off x="651639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66" name="Line 226"/>
                <p:cNvSpPr>
                  <a:spLocks noChangeShapeType="1"/>
                </p:cNvSpPr>
                <p:nvPr/>
              </p:nvSpPr>
              <p:spPr bwMode="auto">
                <a:xfrm>
                  <a:off x="651639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67" name="Line 227"/>
                <p:cNvSpPr>
                  <a:spLocks noChangeShapeType="1"/>
                </p:cNvSpPr>
                <p:nvPr/>
              </p:nvSpPr>
              <p:spPr bwMode="auto">
                <a:xfrm flipV="1">
                  <a:off x="67141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68" name="Line 228"/>
                <p:cNvSpPr>
                  <a:spLocks noChangeShapeType="1"/>
                </p:cNvSpPr>
                <p:nvPr/>
              </p:nvSpPr>
              <p:spPr bwMode="auto">
                <a:xfrm>
                  <a:off x="6714137"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569" name="Line 229"/>
                <p:cNvSpPr>
                  <a:spLocks noChangeShapeType="1"/>
                </p:cNvSpPr>
                <p:nvPr/>
              </p:nvSpPr>
              <p:spPr bwMode="auto">
                <a:xfrm flipV="1">
                  <a:off x="6977797"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70" name="Line 230"/>
                <p:cNvSpPr>
                  <a:spLocks noChangeShapeType="1"/>
                </p:cNvSpPr>
                <p:nvPr/>
              </p:nvSpPr>
              <p:spPr bwMode="auto">
                <a:xfrm>
                  <a:off x="6977797"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71" name="Line 231"/>
                <p:cNvSpPr>
                  <a:spLocks noChangeShapeType="1"/>
                </p:cNvSpPr>
                <p:nvPr/>
              </p:nvSpPr>
              <p:spPr bwMode="auto">
                <a:xfrm flipV="1">
                  <a:off x="7175542"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72" name="Line 232"/>
                <p:cNvSpPr>
                  <a:spLocks noChangeShapeType="1"/>
                </p:cNvSpPr>
                <p:nvPr/>
              </p:nvSpPr>
              <p:spPr bwMode="auto">
                <a:xfrm>
                  <a:off x="7175542"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73" name="Line 233"/>
                <p:cNvSpPr>
                  <a:spLocks noChangeShapeType="1"/>
                </p:cNvSpPr>
                <p:nvPr/>
              </p:nvSpPr>
              <p:spPr bwMode="auto">
                <a:xfrm flipV="1">
                  <a:off x="737328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74" name="Line 234"/>
                <p:cNvSpPr>
                  <a:spLocks noChangeShapeType="1"/>
                </p:cNvSpPr>
                <p:nvPr/>
              </p:nvSpPr>
              <p:spPr bwMode="auto">
                <a:xfrm>
                  <a:off x="737328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75" name="Line 235"/>
                <p:cNvSpPr>
                  <a:spLocks noChangeShapeType="1"/>
                </p:cNvSpPr>
                <p:nvPr/>
              </p:nvSpPr>
              <p:spPr bwMode="auto">
                <a:xfrm flipV="1">
                  <a:off x="757103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76" name="Line 236"/>
                <p:cNvSpPr>
                  <a:spLocks noChangeShapeType="1"/>
                </p:cNvSpPr>
                <p:nvPr/>
              </p:nvSpPr>
              <p:spPr bwMode="auto">
                <a:xfrm>
                  <a:off x="757103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93" name="Line 268"/>
                <p:cNvSpPr>
                  <a:spLocks noChangeShapeType="1"/>
                </p:cNvSpPr>
                <p:nvPr/>
              </p:nvSpPr>
              <p:spPr bwMode="auto">
                <a:xfrm>
                  <a:off x="1045441"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594" name="Line 269"/>
                <p:cNvSpPr>
                  <a:spLocks noChangeShapeType="1"/>
                </p:cNvSpPr>
                <p:nvPr/>
              </p:nvSpPr>
              <p:spPr bwMode="auto">
                <a:xfrm flipV="1">
                  <a:off x="13091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95" name="Line 270"/>
                <p:cNvSpPr>
                  <a:spLocks noChangeShapeType="1"/>
                </p:cNvSpPr>
                <p:nvPr/>
              </p:nvSpPr>
              <p:spPr bwMode="auto">
                <a:xfrm>
                  <a:off x="13091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96" name="Line 271"/>
                <p:cNvSpPr>
                  <a:spLocks noChangeShapeType="1"/>
                </p:cNvSpPr>
                <p:nvPr/>
              </p:nvSpPr>
              <p:spPr bwMode="auto">
                <a:xfrm flipV="1">
                  <a:off x="15068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597" name="Line 272"/>
                <p:cNvSpPr>
                  <a:spLocks noChangeShapeType="1"/>
                </p:cNvSpPr>
                <p:nvPr/>
              </p:nvSpPr>
              <p:spPr bwMode="auto">
                <a:xfrm>
                  <a:off x="15068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598" name="Line 273"/>
                <p:cNvSpPr>
                  <a:spLocks noChangeShapeType="1"/>
                </p:cNvSpPr>
                <p:nvPr/>
              </p:nvSpPr>
              <p:spPr bwMode="auto">
                <a:xfrm flipV="1">
                  <a:off x="170459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599" name="Line 274"/>
                <p:cNvSpPr>
                  <a:spLocks noChangeShapeType="1"/>
                </p:cNvSpPr>
                <p:nvPr/>
              </p:nvSpPr>
              <p:spPr bwMode="auto">
                <a:xfrm>
                  <a:off x="170459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00" name="Line 275"/>
                <p:cNvSpPr>
                  <a:spLocks noChangeShapeType="1"/>
                </p:cNvSpPr>
                <p:nvPr/>
              </p:nvSpPr>
              <p:spPr bwMode="auto">
                <a:xfrm flipV="1">
                  <a:off x="19023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01" name="Line 276"/>
                <p:cNvSpPr>
                  <a:spLocks noChangeShapeType="1"/>
                </p:cNvSpPr>
                <p:nvPr/>
              </p:nvSpPr>
              <p:spPr bwMode="auto">
                <a:xfrm>
                  <a:off x="190233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02" name="Line 277"/>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03" name="Line 278"/>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04" name="Line 279"/>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05" name="Line 280"/>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06" name="Line 281"/>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07" name="Line 282"/>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08" name="Line 283"/>
                <p:cNvSpPr>
                  <a:spLocks noChangeShapeType="1"/>
                </p:cNvSpPr>
                <p:nvPr/>
              </p:nvSpPr>
              <p:spPr bwMode="auto">
                <a:xfrm>
                  <a:off x="229782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09" name="Line 284"/>
                <p:cNvSpPr>
                  <a:spLocks noChangeShapeType="1"/>
                </p:cNvSpPr>
                <p:nvPr/>
              </p:nvSpPr>
              <p:spPr bwMode="auto">
                <a:xfrm flipV="1">
                  <a:off x="249557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10" name="Line 285"/>
                <p:cNvSpPr>
                  <a:spLocks noChangeShapeType="1"/>
                </p:cNvSpPr>
                <p:nvPr/>
              </p:nvSpPr>
              <p:spPr bwMode="auto">
                <a:xfrm>
                  <a:off x="249557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11" name="Line 286"/>
                <p:cNvSpPr>
                  <a:spLocks noChangeShapeType="1"/>
                </p:cNvSpPr>
                <p:nvPr/>
              </p:nvSpPr>
              <p:spPr bwMode="auto">
                <a:xfrm flipV="1">
                  <a:off x="269331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12" name="Line 287"/>
                <p:cNvSpPr>
                  <a:spLocks noChangeShapeType="1"/>
                </p:cNvSpPr>
                <p:nvPr/>
              </p:nvSpPr>
              <p:spPr bwMode="auto">
                <a:xfrm>
                  <a:off x="269331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13" name="Line 288"/>
                <p:cNvSpPr>
                  <a:spLocks noChangeShapeType="1"/>
                </p:cNvSpPr>
                <p:nvPr/>
              </p:nvSpPr>
              <p:spPr bwMode="auto">
                <a:xfrm flipV="1">
                  <a:off x="2891063"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14" name="Line 289"/>
                <p:cNvSpPr>
                  <a:spLocks noChangeShapeType="1"/>
                </p:cNvSpPr>
                <p:nvPr/>
              </p:nvSpPr>
              <p:spPr bwMode="auto">
                <a:xfrm>
                  <a:off x="2891063"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15" name="Line 290"/>
                <p:cNvSpPr>
                  <a:spLocks noChangeShapeType="1"/>
                </p:cNvSpPr>
                <p:nvPr/>
              </p:nvSpPr>
              <p:spPr bwMode="auto">
                <a:xfrm flipV="1">
                  <a:off x="3088808"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16" name="Line 291"/>
                <p:cNvSpPr>
                  <a:spLocks noChangeShapeType="1"/>
                </p:cNvSpPr>
                <p:nvPr/>
              </p:nvSpPr>
              <p:spPr bwMode="auto">
                <a:xfrm>
                  <a:off x="3088808"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617" name="Line 292"/>
                <p:cNvSpPr>
                  <a:spLocks noChangeShapeType="1"/>
                </p:cNvSpPr>
                <p:nvPr/>
              </p:nvSpPr>
              <p:spPr bwMode="auto">
                <a:xfrm flipV="1">
                  <a:off x="335246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18" name="Line 293"/>
                <p:cNvSpPr>
                  <a:spLocks noChangeShapeType="1"/>
                </p:cNvSpPr>
                <p:nvPr/>
              </p:nvSpPr>
              <p:spPr bwMode="auto">
                <a:xfrm>
                  <a:off x="335246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19" name="Line 294"/>
                <p:cNvSpPr>
                  <a:spLocks noChangeShapeType="1"/>
                </p:cNvSpPr>
                <p:nvPr/>
              </p:nvSpPr>
              <p:spPr bwMode="auto">
                <a:xfrm flipV="1">
                  <a:off x="355021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20" name="Line 295"/>
                <p:cNvSpPr>
                  <a:spLocks noChangeShapeType="1"/>
                </p:cNvSpPr>
                <p:nvPr/>
              </p:nvSpPr>
              <p:spPr bwMode="auto">
                <a:xfrm>
                  <a:off x="355021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21" name="Line 296"/>
                <p:cNvSpPr>
                  <a:spLocks noChangeShapeType="1"/>
                </p:cNvSpPr>
                <p:nvPr/>
              </p:nvSpPr>
              <p:spPr bwMode="auto">
                <a:xfrm flipV="1">
                  <a:off x="374795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22" name="Line 297"/>
                <p:cNvSpPr>
                  <a:spLocks noChangeShapeType="1"/>
                </p:cNvSpPr>
                <p:nvPr/>
              </p:nvSpPr>
              <p:spPr bwMode="auto">
                <a:xfrm>
                  <a:off x="374795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23" name="Line 298"/>
                <p:cNvSpPr>
                  <a:spLocks noChangeShapeType="1"/>
                </p:cNvSpPr>
                <p:nvPr/>
              </p:nvSpPr>
              <p:spPr bwMode="auto">
                <a:xfrm flipV="1">
                  <a:off x="394570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24" name="Line 299"/>
                <p:cNvSpPr>
                  <a:spLocks noChangeShapeType="1"/>
                </p:cNvSpPr>
                <p:nvPr/>
              </p:nvSpPr>
              <p:spPr bwMode="auto">
                <a:xfrm>
                  <a:off x="394570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25" name="Line 300"/>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26" name="Line 301"/>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27" name="Line 302"/>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28" name="Line 303"/>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29" name="Line 304"/>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30" name="Line 305"/>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31" name="Line 306"/>
                <p:cNvSpPr>
                  <a:spLocks noChangeShapeType="1"/>
                </p:cNvSpPr>
                <p:nvPr/>
              </p:nvSpPr>
              <p:spPr bwMode="auto">
                <a:xfrm>
                  <a:off x="434119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32" name="Line 307"/>
                <p:cNvSpPr>
                  <a:spLocks noChangeShapeType="1"/>
                </p:cNvSpPr>
                <p:nvPr/>
              </p:nvSpPr>
              <p:spPr bwMode="auto">
                <a:xfrm flipV="1">
                  <a:off x="453893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33" name="Line 308"/>
                <p:cNvSpPr>
                  <a:spLocks noChangeShapeType="1"/>
                </p:cNvSpPr>
                <p:nvPr/>
              </p:nvSpPr>
              <p:spPr bwMode="auto">
                <a:xfrm>
                  <a:off x="453893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34" name="Line 309"/>
                <p:cNvSpPr>
                  <a:spLocks noChangeShapeType="1"/>
                </p:cNvSpPr>
                <p:nvPr/>
              </p:nvSpPr>
              <p:spPr bwMode="auto">
                <a:xfrm flipV="1">
                  <a:off x="473668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35" name="Line 310"/>
                <p:cNvSpPr>
                  <a:spLocks noChangeShapeType="1"/>
                </p:cNvSpPr>
                <p:nvPr/>
              </p:nvSpPr>
              <p:spPr bwMode="auto">
                <a:xfrm>
                  <a:off x="473668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36" name="Line 311"/>
                <p:cNvSpPr>
                  <a:spLocks noChangeShapeType="1"/>
                </p:cNvSpPr>
                <p:nvPr/>
              </p:nvSpPr>
              <p:spPr bwMode="auto">
                <a:xfrm flipV="1">
                  <a:off x="493443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37" name="Line 312"/>
                <p:cNvSpPr>
                  <a:spLocks noChangeShapeType="1"/>
                </p:cNvSpPr>
                <p:nvPr/>
              </p:nvSpPr>
              <p:spPr bwMode="auto">
                <a:xfrm>
                  <a:off x="493443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38" name="Line 313"/>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39" name="Line 314"/>
                <p:cNvSpPr>
                  <a:spLocks noChangeShapeType="1"/>
                </p:cNvSpPr>
                <p:nvPr/>
              </p:nvSpPr>
              <p:spPr bwMode="auto">
                <a:xfrm flipV="1">
                  <a:off x="5132175"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40" name="Line 315"/>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41" name="Line 316"/>
                <p:cNvSpPr>
                  <a:spLocks noChangeShapeType="1"/>
                </p:cNvSpPr>
                <p:nvPr/>
              </p:nvSpPr>
              <p:spPr bwMode="auto">
                <a:xfrm>
                  <a:off x="513217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42" name="Line 317"/>
                <p:cNvSpPr>
                  <a:spLocks noChangeShapeType="1"/>
                </p:cNvSpPr>
                <p:nvPr/>
              </p:nvSpPr>
              <p:spPr bwMode="auto">
                <a:xfrm flipV="1">
                  <a:off x="532992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43" name="Line 318"/>
                <p:cNvSpPr>
                  <a:spLocks noChangeShapeType="1"/>
                </p:cNvSpPr>
                <p:nvPr/>
              </p:nvSpPr>
              <p:spPr bwMode="auto">
                <a:xfrm>
                  <a:off x="532992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44" name="Line 319"/>
                <p:cNvSpPr>
                  <a:spLocks noChangeShapeType="1"/>
                </p:cNvSpPr>
                <p:nvPr/>
              </p:nvSpPr>
              <p:spPr bwMode="auto">
                <a:xfrm flipV="1">
                  <a:off x="552766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45" name="Line 320"/>
                <p:cNvSpPr>
                  <a:spLocks noChangeShapeType="1"/>
                </p:cNvSpPr>
                <p:nvPr/>
              </p:nvSpPr>
              <p:spPr bwMode="auto">
                <a:xfrm>
                  <a:off x="552766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46" name="Line 321"/>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47" name="Line 322"/>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48" name="Line 323"/>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49" name="Line 324"/>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50" name="Line 325"/>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51" name="Line 326"/>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52" name="Line 327"/>
                <p:cNvSpPr>
                  <a:spLocks noChangeShapeType="1"/>
                </p:cNvSpPr>
                <p:nvPr/>
              </p:nvSpPr>
              <p:spPr bwMode="auto">
                <a:xfrm>
                  <a:off x="592315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53" name="Line 328"/>
                <p:cNvSpPr>
                  <a:spLocks noChangeShapeType="1"/>
                </p:cNvSpPr>
                <p:nvPr/>
              </p:nvSpPr>
              <p:spPr bwMode="auto">
                <a:xfrm flipV="1">
                  <a:off x="61209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54" name="Line 329"/>
                <p:cNvSpPr>
                  <a:spLocks noChangeShapeType="1"/>
                </p:cNvSpPr>
                <p:nvPr/>
              </p:nvSpPr>
              <p:spPr bwMode="auto">
                <a:xfrm>
                  <a:off x="61209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55" name="Line 330"/>
                <p:cNvSpPr>
                  <a:spLocks noChangeShapeType="1"/>
                </p:cNvSpPr>
                <p:nvPr/>
              </p:nvSpPr>
              <p:spPr bwMode="auto">
                <a:xfrm flipV="1">
                  <a:off x="63186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56" name="Line 331"/>
                <p:cNvSpPr>
                  <a:spLocks noChangeShapeType="1"/>
                </p:cNvSpPr>
                <p:nvPr/>
              </p:nvSpPr>
              <p:spPr bwMode="auto">
                <a:xfrm>
                  <a:off x="63186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57" name="Line 332"/>
                <p:cNvSpPr>
                  <a:spLocks noChangeShapeType="1"/>
                </p:cNvSpPr>
                <p:nvPr/>
              </p:nvSpPr>
              <p:spPr bwMode="auto">
                <a:xfrm flipV="1">
                  <a:off x="651639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58" name="Line 333"/>
                <p:cNvSpPr>
                  <a:spLocks noChangeShapeType="1"/>
                </p:cNvSpPr>
                <p:nvPr/>
              </p:nvSpPr>
              <p:spPr bwMode="auto">
                <a:xfrm>
                  <a:off x="651639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59" name="Line 334"/>
                <p:cNvSpPr>
                  <a:spLocks noChangeShapeType="1"/>
                </p:cNvSpPr>
                <p:nvPr/>
              </p:nvSpPr>
              <p:spPr bwMode="auto">
                <a:xfrm flipV="1">
                  <a:off x="67141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60" name="Line 335"/>
                <p:cNvSpPr>
                  <a:spLocks noChangeShapeType="1"/>
                </p:cNvSpPr>
                <p:nvPr/>
              </p:nvSpPr>
              <p:spPr bwMode="auto">
                <a:xfrm>
                  <a:off x="6714137"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661" name="Line 336"/>
                <p:cNvSpPr>
                  <a:spLocks noChangeShapeType="1"/>
                </p:cNvSpPr>
                <p:nvPr/>
              </p:nvSpPr>
              <p:spPr bwMode="auto">
                <a:xfrm flipV="1">
                  <a:off x="6977797"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62" name="Line 337"/>
                <p:cNvSpPr>
                  <a:spLocks noChangeShapeType="1"/>
                </p:cNvSpPr>
                <p:nvPr/>
              </p:nvSpPr>
              <p:spPr bwMode="auto">
                <a:xfrm>
                  <a:off x="6977797"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63" name="Line 338"/>
                <p:cNvSpPr>
                  <a:spLocks noChangeShapeType="1"/>
                </p:cNvSpPr>
                <p:nvPr/>
              </p:nvSpPr>
              <p:spPr bwMode="auto">
                <a:xfrm flipV="1">
                  <a:off x="7175542"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64" name="Line 339"/>
                <p:cNvSpPr>
                  <a:spLocks noChangeShapeType="1"/>
                </p:cNvSpPr>
                <p:nvPr/>
              </p:nvSpPr>
              <p:spPr bwMode="auto">
                <a:xfrm>
                  <a:off x="7175542"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65" name="Line 340"/>
                <p:cNvSpPr>
                  <a:spLocks noChangeShapeType="1"/>
                </p:cNvSpPr>
                <p:nvPr/>
              </p:nvSpPr>
              <p:spPr bwMode="auto">
                <a:xfrm flipV="1">
                  <a:off x="737328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66" name="Line 341"/>
                <p:cNvSpPr>
                  <a:spLocks noChangeShapeType="1"/>
                </p:cNvSpPr>
                <p:nvPr/>
              </p:nvSpPr>
              <p:spPr bwMode="auto">
                <a:xfrm>
                  <a:off x="737328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67" name="Line 342"/>
                <p:cNvSpPr>
                  <a:spLocks noChangeShapeType="1"/>
                </p:cNvSpPr>
                <p:nvPr/>
              </p:nvSpPr>
              <p:spPr bwMode="auto">
                <a:xfrm flipV="1">
                  <a:off x="757103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68" name="Line 343"/>
                <p:cNvSpPr>
                  <a:spLocks noChangeShapeType="1"/>
                </p:cNvSpPr>
                <p:nvPr/>
              </p:nvSpPr>
              <p:spPr bwMode="auto">
                <a:xfrm>
                  <a:off x="757103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69" name="Line 351"/>
                <p:cNvSpPr>
                  <a:spLocks noChangeShapeType="1"/>
                </p:cNvSpPr>
                <p:nvPr/>
              </p:nvSpPr>
              <p:spPr bwMode="auto">
                <a:xfrm>
                  <a:off x="1045441"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670" name="Line 352"/>
                <p:cNvSpPr>
                  <a:spLocks noChangeShapeType="1"/>
                </p:cNvSpPr>
                <p:nvPr/>
              </p:nvSpPr>
              <p:spPr bwMode="auto">
                <a:xfrm flipV="1">
                  <a:off x="13091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71" name="Line 353"/>
                <p:cNvSpPr>
                  <a:spLocks noChangeShapeType="1"/>
                </p:cNvSpPr>
                <p:nvPr/>
              </p:nvSpPr>
              <p:spPr bwMode="auto">
                <a:xfrm>
                  <a:off x="13091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72" name="Line 354"/>
                <p:cNvSpPr>
                  <a:spLocks noChangeShapeType="1"/>
                </p:cNvSpPr>
                <p:nvPr/>
              </p:nvSpPr>
              <p:spPr bwMode="auto">
                <a:xfrm flipV="1">
                  <a:off x="15068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73" name="Line 355"/>
                <p:cNvSpPr>
                  <a:spLocks noChangeShapeType="1"/>
                </p:cNvSpPr>
                <p:nvPr/>
              </p:nvSpPr>
              <p:spPr bwMode="auto">
                <a:xfrm>
                  <a:off x="15068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74" name="Line 356"/>
                <p:cNvSpPr>
                  <a:spLocks noChangeShapeType="1"/>
                </p:cNvSpPr>
                <p:nvPr/>
              </p:nvSpPr>
              <p:spPr bwMode="auto">
                <a:xfrm flipV="1">
                  <a:off x="170459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75" name="Line 357"/>
                <p:cNvSpPr>
                  <a:spLocks noChangeShapeType="1"/>
                </p:cNvSpPr>
                <p:nvPr/>
              </p:nvSpPr>
              <p:spPr bwMode="auto">
                <a:xfrm>
                  <a:off x="170459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76" name="Line 358"/>
                <p:cNvSpPr>
                  <a:spLocks noChangeShapeType="1"/>
                </p:cNvSpPr>
                <p:nvPr/>
              </p:nvSpPr>
              <p:spPr bwMode="auto">
                <a:xfrm flipV="1">
                  <a:off x="19023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77" name="Line 359"/>
                <p:cNvSpPr>
                  <a:spLocks noChangeShapeType="1"/>
                </p:cNvSpPr>
                <p:nvPr/>
              </p:nvSpPr>
              <p:spPr bwMode="auto">
                <a:xfrm>
                  <a:off x="190233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78" name="Line 360"/>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79" name="Line 361"/>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80" name="Line 362"/>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81" name="Line 363"/>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82" name="Line 364"/>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83" name="Line 365"/>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84" name="Line 366"/>
                <p:cNvSpPr>
                  <a:spLocks noChangeShapeType="1"/>
                </p:cNvSpPr>
                <p:nvPr/>
              </p:nvSpPr>
              <p:spPr bwMode="auto">
                <a:xfrm>
                  <a:off x="229782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85" name="Line 367"/>
                <p:cNvSpPr>
                  <a:spLocks noChangeShapeType="1"/>
                </p:cNvSpPr>
                <p:nvPr/>
              </p:nvSpPr>
              <p:spPr bwMode="auto">
                <a:xfrm flipV="1">
                  <a:off x="249557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86" name="Line 368"/>
                <p:cNvSpPr>
                  <a:spLocks noChangeShapeType="1"/>
                </p:cNvSpPr>
                <p:nvPr/>
              </p:nvSpPr>
              <p:spPr bwMode="auto">
                <a:xfrm>
                  <a:off x="249557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87" name="Line 369"/>
                <p:cNvSpPr>
                  <a:spLocks noChangeShapeType="1"/>
                </p:cNvSpPr>
                <p:nvPr/>
              </p:nvSpPr>
              <p:spPr bwMode="auto">
                <a:xfrm flipV="1">
                  <a:off x="269331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88" name="Line 370"/>
                <p:cNvSpPr>
                  <a:spLocks noChangeShapeType="1"/>
                </p:cNvSpPr>
                <p:nvPr/>
              </p:nvSpPr>
              <p:spPr bwMode="auto">
                <a:xfrm>
                  <a:off x="269331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89" name="Line 371"/>
                <p:cNvSpPr>
                  <a:spLocks noChangeShapeType="1"/>
                </p:cNvSpPr>
                <p:nvPr/>
              </p:nvSpPr>
              <p:spPr bwMode="auto">
                <a:xfrm flipV="1">
                  <a:off x="2891063"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90" name="Line 372"/>
                <p:cNvSpPr>
                  <a:spLocks noChangeShapeType="1"/>
                </p:cNvSpPr>
                <p:nvPr/>
              </p:nvSpPr>
              <p:spPr bwMode="auto">
                <a:xfrm>
                  <a:off x="2891063"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91" name="Line 373"/>
                <p:cNvSpPr>
                  <a:spLocks noChangeShapeType="1"/>
                </p:cNvSpPr>
                <p:nvPr/>
              </p:nvSpPr>
              <p:spPr bwMode="auto">
                <a:xfrm flipV="1">
                  <a:off x="3088808"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92" name="Line 374"/>
                <p:cNvSpPr>
                  <a:spLocks noChangeShapeType="1"/>
                </p:cNvSpPr>
                <p:nvPr/>
              </p:nvSpPr>
              <p:spPr bwMode="auto">
                <a:xfrm>
                  <a:off x="3088808"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693" name="Line 375"/>
                <p:cNvSpPr>
                  <a:spLocks noChangeShapeType="1"/>
                </p:cNvSpPr>
                <p:nvPr/>
              </p:nvSpPr>
              <p:spPr bwMode="auto">
                <a:xfrm flipV="1">
                  <a:off x="335246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94" name="Line 376"/>
                <p:cNvSpPr>
                  <a:spLocks noChangeShapeType="1"/>
                </p:cNvSpPr>
                <p:nvPr/>
              </p:nvSpPr>
              <p:spPr bwMode="auto">
                <a:xfrm>
                  <a:off x="335246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95" name="Line 377"/>
                <p:cNvSpPr>
                  <a:spLocks noChangeShapeType="1"/>
                </p:cNvSpPr>
                <p:nvPr/>
              </p:nvSpPr>
              <p:spPr bwMode="auto">
                <a:xfrm flipV="1">
                  <a:off x="355021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696" name="Line 378"/>
                <p:cNvSpPr>
                  <a:spLocks noChangeShapeType="1"/>
                </p:cNvSpPr>
                <p:nvPr/>
              </p:nvSpPr>
              <p:spPr bwMode="auto">
                <a:xfrm>
                  <a:off x="355021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97" name="Line 379"/>
                <p:cNvSpPr>
                  <a:spLocks noChangeShapeType="1"/>
                </p:cNvSpPr>
                <p:nvPr/>
              </p:nvSpPr>
              <p:spPr bwMode="auto">
                <a:xfrm flipV="1">
                  <a:off x="374795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698" name="Line 380"/>
                <p:cNvSpPr>
                  <a:spLocks noChangeShapeType="1"/>
                </p:cNvSpPr>
                <p:nvPr/>
              </p:nvSpPr>
              <p:spPr bwMode="auto">
                <a:xfrm>
                  <a:off x="374795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699" name="Line 381"/>
                <p:cNvSpPr>
                  <a:spLocks noChangeShapeType="1"/>
                </p:cNvSpPr>
                <p:nvPr/>
              </p:nvSpPr>
              <p:spPr bwMode="auto">
                <a:xfrm flipV="1">
                  <a:off x="394570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00" name="Line 382"/>
                <p:cNvSpPr>
                  <a:spLocks noChangeShapeType="1"/>
                </p:cNvSpPr>
                <p:nvPr/>
              </p:nvSpPr>
              <p:spPr bwMode="auto">
                <a:xfrm>
                  <a:off x="394570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01" name="Line 383"/>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02" name="Line 384"/>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03" name="Line 385"/>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04" name="Line 386"/>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05" name="Line 387"/>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06" name="Line 388"/>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07" name="Line 389"/>
                <p:cNvSpPr>
                  <a:spLocks noChangeShapeType="1"/>
                </p:cNvSpPr>
                <p:nvPr/>
              </p:nvSpPr>
              <p:spPr bwMode="auto">
                <a:xfrm>
                  <a:off x="434119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08" name="Line 390"/>
                <p:cNvSpPr>
                  <a:spLocks noChangeShapeType="1"/>
                </p:cNvSpPr>
                <p:nvPr/>
              </p:nvSpPr>
              <p:spPr bwMode="auto">
                <a:xfrm flipV="1">
                  <a:off x="453893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09" name="Line 391"/>
                <p:cNvSpPr>
                  <a:spLocks noChangeShapeType="1"/>
                </p:cNvSpPr>
                <p:nvPr/>
              </p:nvSpPr>
              <p:spPr bwMode="auto">
                <a:xfrm>
                  <a:off x="453893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10" name="Line 392"/>
                <p:cNvSpPr>
                  <a:spLocks noChangeShapeType="1"/>
                </p:cNvSpPr>
                <p:nvPr/>
              </p:nvSpPr>
              <p:spPr bwMode="auto">
                <a:xfrm flipV="1">
                  <a:off x="473668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11" name="Line 393"/>
                <p:cNvSpPr>
                  <a:spLocks noChangeShapeType="1"/>
                </p:cNvSpPr>
                <p:nvPr/>
              </p:nvSpPr>
              <p:spPr bwMode="auto">
                <a:xfrm>
                  <a:off x="473668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12" name="Line 394"/>
                <p:cNvSpPr>
                  <a:spLocks noChangeShapeType="1"/>
                </p:cNvSpPr>
                <p:nvPr/>
              </p:nvSpPr>
              <p:spPr bwMode="auto">
                <a:xfrm flipV="1">
                  <a:off x="493443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13" name="Line 395"/>
                <p:cNvSpPr>
                  <a:spLocks noChangeShapeType="1"/>
                </p:cNvSpPr>
                <p:nvPr/>
              </p:nvSpPr>
              <p:spPr bwMode="auto">
                <a:xfrm>
                  <a:off x="493443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14" name="Line 396"/>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15" name="Line 397"/>
                <p:cNvSpPr>
                  <a:spLocks noChangeShapeType="1"/>
                </p:cNvSpPr>
                <p:nvPr/>
              </p:nvSpPr>
              <p:spPr bwMode="auto">
                <a:xfrm flipV="1">
                  <a:off x="5132175"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16" name="Line 398"/>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17" name="Line 399"/>
                <p:cNvSpPr>
                  <a:spLocks noChangeShapeType="1"/>
                </p:cNvSpPr>
                <p:nvPr/>
              </p:nvSpPr>
              <p:spPr bwMode="auto">
                <a:xfrm>
                  <a:off x="513217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18" name="Line 400"/>
                <p:cNvSpPr>
                  <a:spLocks noChangeShapeType="1"/>
                </p:cNvSpPr>
                <p:nvPr/>
              </p:nvSpPr>
              <p:spPr bwMode="auto">
                <a:xfrm flipV="1">
                  <a:off x="532992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19" name="Line 401"/>
                <p:cNvSpPr>
                  <a:spLocks noChangeShapeType="1"/>
                </p:cNvSpPr>
                <p:nvPr/>
              </p:nvSpPr>
              <p:spPr bwMode="auto">
                <a:xfrm>
                  <a:off x="532992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20" name="Line 402"/>
                <p:cNvSpPr>
                  <a:spLocks noChangeShapeType="1"/>
                </p:cNvSpPr>
                <p:nvPr/>
              </p:nvSpPr>
              <p:spPr bwMode="auto">
                <a:xfrm flipV="1">
                  <a:off x="552766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21" name="Line 403"/>
                <p:cNvSpPr>
                  <a:spLocks noChangeShapeType="1"/>
                </p:cNvSpPr>
                <p:nvPr/>
              </p:nvSpPr>
              <p:spPr bwMode="auto">
                <a:xfrm>
                  <a:off x="552766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22" name="Line 404"/>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23" name="Line 405"/>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24" name="Line 406"/>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25" name="Line 407"/>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26" name="Line 408"/>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27" name="Line 409"/>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28" name="Line 410"/>
                <p:cNvSpPr>
                  <a:spLocks noChangeShapeType="1"/>
                </p:cNvSpPr>
                <p:nvPr/>
              </p:nvSpPr>
              <p:spPr bwMode="auto">
                <a:xfrm>
                  <a:off x="592315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29" name="Line 411"/>
                <p:cNvSpPr>
                  <a:spLocks noChangeShapeType="1"/>
                </p:cNvSpPr>
                <p:nvPr/>
              </p:nvSpPr>
              <p:spPr bwMode="auto">
                <a:xfrm flipV="1">
                  <a:off x="61209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30" name="Line 412"/>
                <p:cNvSpPr>
                  <a:spLocks noChangeShapeType="1"/>
                </p:cNvSpPr>
                <p:nvPr/>
              </p:nvSpPr>
              <p:spPr bwMode="auto">
                <a:xfrm>
                  <a:off x="61209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31" name="Line 413"/>
                <p:cNvSpPr>
                  <a:spLocks noChangeShapeType="1"/>
                </p:cNvSpPr>
                <p:nvPr/>
              </p:nvSpPr>
              <p:spPr bwMode="auto">
                <a:xfrm flipV="1">
                  <a:off x="63186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32" name="Line 414"/>
                <p:cNvSpPr>
                  <a:spLocks noChangeShapeType="1"/>
                </p:cNvSpPr>
                <p:nvPr/>
              </p:nvSpPr>
              <p:spPr bwMode="auto">
                <a:xfrm>
                  <a:off x="63186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33" name="Line 415"/>
                <p:cNvSpPr>
                  <a:spLocks noChangeShapeType="1"/>
                </p:cNvSpPr>
                <p:nvPr/>
              </p:nvSpPr>
              <p:spPr bwMode="auto">
                <a:xfrm flipV="1">
                  <a:off x="651639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34" name="Line 416"/>
                <p:cNvSpPr>
                  <a:spLocks noChangeShapeType="1"/>
                </p:cNvSpPr>
                <p:nvPr/>
              </p:nvSpPr>
              <p:spPr bwMode="auto">
                <a:xfrm>
                  <a:off x="651639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35" name="Line 417"/>
                <p:cNvSpPr>
                  <a:spLocks noChangeShapeType="1"/>
                </p:cNvSpPr>
                <p:nvPr/>
              </p:nvSpPr>
              <p:spPr bwMode="auto">
                <a:xfrm flipV="1">
                  <a:off x="67141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36" name="Line 418"/>
                <p:cNvSpPr>
                  <a:spLocks noChangeShapeType="1"/>
                </p:cNvSpPr>
                <p:nvPr/>
              </p:nvSpPr>
              <p:spPr bwMode="auto">
                <a:xfrm>
                  <a:off x="6714137"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737" name="Line 419"/>
                <p:cNvSpPr>
                  <a:spLocks noChangeShapeType="1"/>
                </p:cNvSpPr>
                <p:nvPr/>
              </p:nvSpPr>
              <p:spPr bwMode="auto">
                <a:xfrm flipV="1">
                  <a:off x="6977797"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38" name="Line 420"/>
                <p:cNvSpPr>
                  <a:spLocks noChangeShapeType="1"/>
                </p:cNvSpPr>
                <p:nvPr/>
              </p:nvSpPr>
              <p:spPr bwMode="auto">
                <a:xfrm>
                  <a:off x="6977797"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39" name="Line 421"/>
                <p:cNvSpPr>
                  <a:spLocks noChangeShapeType="1"/>
                </p:cNvSpPr>
                <p:nvPr/>
              </p:nvSpPr>
              <p:spPr bwMode="auto">
                <a:xfrm flipV="1">
                  <a:off x="7175542"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40" name="Line 422"/>
                <p:cNvSpPr>
                  <a:spLocks noChangeShapeType="1"/>
                </p:cNvSpPr>
                <p:nvPr/>
              </p:nvSpPr>
              <p:spPr bwMode="auto">
                <a:xfrm>
                  <a:off x="7175542"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41" name="Line 423"/>
                <p:cNvSpPr>
                  <a:spLocks noChangeShapeType="1"/>
                </p:cNvSpPr>
                <p:nvPr/>
              </p:nvSpPr>
              <p:spPr bwMode="auto">
                <a:xfrm flipV="1">
                  <a:off x="737328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42" name="Line 424"/>
                <p:cNvSpPr>
                  <a:spLocks noChangeShapeType="1"/>
                </p:cNvSpPr>
                <p:nvPr/>
              </p:nvSpPr>
              <p:spPr bwMode="auto">
                <a:xfrm>
                  <a:off x="737328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43" name="Line 425"/>
                <p:cNvSpPr>
                  <a:spLocks noChangeShapeType="1"/>
                </p:cNvSpPr>
                <p:nvPr/>
              </p:nvSpPr>
              <p:spPr bwMode="auto">
                <a:xfrm flipV="1">
                  <a:off x="757103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44" name="Line 426"/>
                <p:cNvSpPr>
                  <a:spLocks noChangeShapeType="1"/>
                </p:cNvSpPr>
                <p:nvPr/>
              </p:nvSpPr>
              <p:spPr bwMode="auto">
                <a:xfrm>
                  <a:off x="757103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45" name="Line 434"/>
                <p:cNvSpPr>
                  <a:spLocks noChangeShapeType="1"/>
                </p:cNvSpPr>
                <p:nvPr/>
              </p:nvSpPr>
              <p:spPr bwMode="auto">
                <a:xfrm>
                  <a:off x="1045441"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746" name="Line 435"/>
                <p:cNvSpPr>
                  <a:spLocks noChangeShapeType="1"/>
                </p:cNvSpPr>
                <p:nvPr/>
              </p:nvSpPr>
              <p:spPr bwMode="auto">
                <a:xfrm flipV="1">
                  <a:off x="13091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47" name="Line 436"/>
                <p:cNvSpPr>
                  <a:spLocks noChangeShapeType="1"/>
                </p:cNvSpPr>
                <p:nvPr/>
              </p:nvSpPr>
              <p:spPr bwMode="auto">
                <a:xfrm>
                  <a:off x="13091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48" name="Line 437"/>
                <p:cNvSpPr>
                  <a:spLocks noChangeShapeType="1"/>
                </p:cNvSpPr>
                <p:nvPr/>
              </p:nvSpPr>
              <p:spPr bwMode="auto">
                <a:xfrm flipV="1">
                  <a:off x="15068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49" name="Line 438"/>
                <p:cNvSpPr>
                  <a:spLocks noChangeShapeType="1"/>
                </p:cNvSpPr>
                <p:nvPr/>
              </p:nvSpPr>
              <p:spPr bwMode="auto">
                <a:xfrm>
                  <a:off x="15068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50" name="Line 439"/>
                <p:cNvSpPr>
                  <a:spLocks noChangeShapeType="1"/>
                </p:cNvSpPr>
                <p:nvPr/>
              </p:nvSpPr>
              <p:spPr bwMode="auto">
                <a:xfrm flipV="1">
                  <a:off x="170459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51" name="Line 440"/>
                <p:cNvSpPr>
                  <a:spLocks noChangeShapeType="1"/>
                </p:cNvSpPr>
                <p:nvPr/>
              </p:nvSpPr>
              <p:spPr bwMode="auto">
                <a:xfrm>
                  <a:off x="170459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52" name="Line 441"/>
                <p:cNvSpPr>
                  <a:spLocks noChangeShapeType="1"/>
                </p:cNvSpPr>
                <p:nvPr/>
              </p:nvSpPr>
              <p:spPr bwMode="auto">
                <a:xfrm flipV="1">
                  <a:off x="19023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53" name="Line 442"/>
                <p:cNvSpPr>
                  <a:spLocks noChangeShapeType="1"/>
                </p:cNvSpPr>
                <p:nvPr/>
              </p:nvSpPr>
              <p:spPr bwMode="auto">
                <a:xfrm>
                  <a:off x="190233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54" name="Line 443"/>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55" name="Line 444"/>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56" name="Line 445"/>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57" name="Line 446"/>
                <p:cNvSpPr>
                  <a:spLocks noChangeShapeType="1"/>
                </p:cNvSpPr>
                <p:nvPr/>
              </p:nvSpPr>
              <p:spPr bwMode="auto">
                <a:xfrm flipV="1">
                  <a:off x="210008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58" name="Line 447"/>
                <p:cNvSpPr>
                  <a:spLocks noChangeShapeType="1"/>
                </p:cNvSpPr>
                <p:nvPr/>
              </p:nvSpPr>
              <p:spPr bwMode="auto">
                <a:xfrm>
                  <a:off x="210008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59" name="Line 448"/>
                <p:cNvSpPr>
                  <a:spLocks noChangeShapeType="1"/>
                </p:cNvSpPr>
                <p:nvPr/>
              </p:nvSpPr>
              <p:spPr bwMode="auto">
                <a:xfrm flipV="1">
                  <a:off x="229782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60" name="Line 449"/>
                <p:cNvSpPr>
                  <a:spLocks noChangeShapeType="1"/>
                </p:cNvSpPr>
                <p:nvPr/>
              </p:nvSpPr>
              <p:spPr bwMode="auto">
                <a:xfrm>
                  <a:off x="229782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61" name="Line 450"/>
                <p:cNvSpPr>
                  <a:spLocks noChangeShapeType="1"/>
                </p:cNvSpPr>
                <p:nvPr/>
              </p:nvSpPr>
              <p:spPr bwMode="auto">
                <a:xfrm flipV="1">
                  <a:off x="249557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62" name="Line 451"/>
                <p:cNvSpPr>
                  <a:spLocks noChangeShapeType="1"/>
                </p:cNvSpPr>
                <p:nvPr/>
              </p:nvSpPr>
              <p:spPr bwMode="auto">
                <a:xfrm>
                  <a:off x="249557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63" name="Line 452"/>
                <p:cNvSpPr>
                  <a:spLocks noChangeShapeType="1"/>
                </p:cNvSpPr>
                <p:nvPr/>
              </p:nvSpPr>
              <p:spPr bwMode="auto">
                <a:xfrm flipV="1">
                  <a:off x="269331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64" name="Line 453"/>
                <p:cNvSpPr>
                  <a:spLocks noChangeShapeType="1"/>
                </p:cNvSpPr>
                <p:nvPr/>
              </p:nvSpPr>
              <p:spPr bwMode="auto">
                <a:xfrm>
                  <a:off x="2693317"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65" name="Line 454"/>
                <p:cNvSpPr>
                  <a:spLocks noChangeShapeType="1"/>
                </p:cNvSpPr>
                <p:nvPr/>
              </p:nvSpPr>
              <p:spPr bwMode="auto">
                <a:xfrm flipV="1">
                  <a:off x="2891063"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66" name="Line 455"/>
                <p:cNvSpPr>
                  <a:spLocks noChangeShapeType="1"/>
                </p:cNvSpPr>
                <p:nvPr/>
              </p:nvSpPr>
              <p:spPr bwMode="auto">
                <a:xfrm>
                  <a:off x="2891063"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67" name="Line 456"/>
                <p:cNvSpPr>
                  <a:spLocks noChangeShapeType="1"/>
                </p:cNvSpPr>
                <p:nvPr/>
              </p:nvSpPr>
              <p:spPr bwMode="auto">
                <a:xfrm flipV="1">
                  <a:off x="3088808"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68" name="Line 457"/>
                <p:cNvSpPr>
                  <a:spLocks noChangeShapeType="1"/>
                </p:cNvSpPr>
                <p:nvPr/>
              </p:nvSpPr>
              <p:spPr bwMode="auto">
                <a:xfrm>
                  <a:off x="3088808"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769" name="Line 458"/>
                <p:cNvSpPr>
                  <a:spLocks noChangeShapeType="1"/>
                </p:cNvSpPr>
                <p:nvPr/>
              </p:nvSpPr>
              <p:spPr bwMode="auto">
                <a:xfrm flipV="1">
                  <a:off x="335246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70" name="Line 459"/>
                <p:cNvSpPr>
                  <a:spLocks noChangeShapeType="1"/>
                </p:cNvSpPr>
                <p:nvPr/>
              </p:nvSpPr>
              <p:spPr bwMode="auto">
                <a:xfrm>
                  <a:off x="335246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71" name="Line 460"/>
                <p:cNvSpPr>
                  <a:spLocks noChangeShapeType="1"/>
                </p:cNvSpPr>
                <p:nvPr/>
              </p:nvSpPr>
              <p:spPr bwMode="auto">
                <a:xfrm flipV="1">
                  <a:off x="355021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72" name="Line 461"/>
                <p:cNvSpPr>
                  <a:spLocks noChangeShapeType="1"/>
                </p:cNvSpPr>
                <p:nvPr/>
              </p:nvSpPr>
              <p:spPr bwMode="auto">
                <a:xfrm>
                  <a:off x="3550213"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73" name="Line 462"/>
                <p:cNvSpPr>
                  <a:spLocks noChangeShapeType="1"/>
                </p:cNvSpPr>
                <p:nvPr/>
              </p:nvSpPr>
              <p:spPr bwMode="auto">
                <a:xfrm flipV="1">
                  <a:off x="374795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74" name="Line 463"/>
                <p:cNvSpPr>
                  <a:spLocks noChangeShapeType="1"/>
                </p:cNvSpPr>
                <p:nvPr/>
              </p:nvSpPr>
              <p:spPr bwMode="auto">
                <a:xfrm>
                  <a:off x="374795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75" name="Line 464"/>
                <p:cNvSpPr>
                  <a:spLocks noChangeShapeType="1"/>
                </p:cNvSpPr>
                <p:nvPr/>
              </p:nvSpPr>
              <p:spPr bwMode="auto">
                <a:xfrm flipV="1">
                  <a:off x="394570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76" name="Line 465"/>
                <p:cNvSpPr>
                  <a:spLocks noChangeShapeType="1"/>
                </p:cNvSpPr>
                <p:nvPr/>
              </p:nvSpPr>
              <p:spPr bwMode="auto">
                <a:xfrm>
                  <a:off x="394570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77" name="Line 466"/>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78" name="Line 467"/>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79" name="Line 468"/>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80" name="Line 469"/>
                <p:cNvSpPr>
                  <a:spLocks noChangeShapeType="1"/>
                </p:cNvSpPr>
                <p:nvPr/>
              </p:nvSpPr>
              <p:spPr bwMode="auto">
                <a:xfrm flipV="1">
                  <a:off x="414344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81" name="Line 470"/>
                <p:cNvSpPr>
                  <a:spLocks noChangeShapeType="1"/>
                </p:cNvSpPr>
                <p:nvPr/>
              </p:nvSpPr>
              <p:spPr bwMode="auto">
                <a:xfrm>
                  <a:off x="414344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82" name="Line 471"/>
                <p:cNvSpPr>
                  <a:spLocks noChangeShapeType="1"/>
                </p:cNvSpPr>
                <p:nvPr/>
              </p:nvSpPr>
              <p:spPr bwMode="auto">
                <a:xfrm flipV="1">
                  <a:off x="4341194"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83" name="Line 472"/>
                <p:cNvSpPr>
                  <a:spLocks noChangeShapeType="1"/>
                </p:cNvSpPr>
                <p:nvPr/>
              </p:nvSpPr>
              <p:spPr bwMode="auto">
                <a:xfrm>
                  <a:off x="4341194"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84" name="Line 473"/>
                <p:cNvSpPr>
                  <a:spLocks noChangeShapeType="1"/>
                </p:cNvSpPr>
                <p:nvPr/>
              </p:nvSpPr>
              <p:spPr bwMode="auto">
                <a:xfrm flipV="1">
                  <a:off x="4538939"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85" name="Line 474"/>
                <p:cNvSpPr>
                  <a:spLocks noChangeShapeType="1"/>
                </p:cNvSpPr>
                <p:nvPr/>
              </p:nvSpPr>
              <p:spPr bwMode="auto">
                <a:xfrm>
                  <a:off x="4538939"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86" name="Line 475"/>
                <p:cNvSpPr>
                  <a:spLocks noChangeShapeType="1"/>
                </p:cNvSpPr>
                <p:nvPr/>
              </p:nvSpPr>
              <p:spPr bwMode="auto">
                <a:xfrm flipV="1">
                  <a:off x="473668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87" name="Line 476"/>
                <p:cNvSpPr>
                  <a:spLocks noChangeShapeType="1"/>
                </p:cNvSpPr>
                <p:nvPr/>
              </p:nvSpPr>
              <p:spPr bwMode="auto">
                <a:xfrm>
                  <a:off x="473668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88" name="Line 477"/>
                <p:cNvSpPr>
                  <a:spLocks noChangeShapeType="1"/>
                </p:cNvSpPr>
                <p:nvPr/>
              </p:nvSpPr>
              <p:spPr bwMode="auto">
                <a:xfrm flipV="1">
                  <a:off x="493443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89" name="Line 478"/>
                <p:cNvSpPr>
                  <a:spLocks noChangeShapeType="1"/>
                </p:cNvSpPr>
                <p:nvPr/>
              </p:nvSpPr>
              <p:spPr bwMode="auto">
                <a:xfrm>
                  <a:off x="493443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90" name="Line 479"/>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91" name="Line 480"/>
                <p:cNvSpPr>
                  <a:spLocks noChangeShapeType="1"/>
                </p:cNvSpPr>
                <p:nvPr/>
              </p:nvSpPr>
              <p:spPr bwMode="auto">
                <a:xfrm flipV="1">
                  <a:off x="5132175"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92" name="Line 481"/>
                <p:cNvSpPr>
                  <a:spLocks noChangeShapeType="1"/>
                </p:cNvSpPr>
                <p:nvPr/>
              </p:nvSpPr>
              <p:spPr bwMode="auto">
                <a:xfrm flipV="1">
                  <a:off x="5132175"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93" name="Line 482"/>
                <p:cNvSpPr>
                  <a:spLocks noChangeShapeType="1"/>
                </p:cNvSpPr>
                <p:nvPr/>
              </p:nvSpPr>
              <p:spPr bwMode="auto">
                <a:xfrm>
                  <a:off x="5132175"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94" name="Line 483"/>
                <p:cNvSpPr>
                  <a:spLocks noChangeShapeType="1"/>
                </p:cNvSpPr>
                <p:nvPr/>
              </p:nvSpPr>
              <p:spPr bwMode="auto">
                <a:xfrm flipV="1">
                  <a:off x="5329920"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95" name="Line 484"/>
                <p:cNvSpPr>
                  <a:spLocks noChangeShapeType="1"/>
                </p:cNvSpPr>
                <p:nvPr/>
              </p:nvSpPr>
              <p:spPr bwMode="auto">
                <a:xfrm>
                  <a:off x="5329920"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96" name="Line 485"/>
                <p:cNvSpPr>
                  <a:spLocks noChangeShapeType="1"/>
                </p:cNvSpPr>
                <p:nvPr/>
              </p:nvSpPr>
              <p:spPr bwMode="auto">
                <a:xfrm flipV="1">
                  <a:off x="552766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797" name="Line 486"/>
                <p:cNvSpPr>
                  <a:spLocks noChangeShapeType="1"/>
                </p:cNvSpPr>
                <p:nvPr/>
              </p:nvSpPr>
              <p:spPr bwMode="auto">
                <a:xfrm>
                  <a:off x="552766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798" name="Line 487"/>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799" name="Line 488"/>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00" name="Line 489"/>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01" name="Line 490"/>
                <p:cNvSpPr>
                  <a:spLocks noChangeShapeType="1"/>
                </p:cNvSpPr>
                <p:nvPr/>
              </p:nvSpPr>
              <p:spPr bwMode="auto">
                <a:xfrm flipV="1">
                  <a:off x="572541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802" name="Line 491"/>
                <p:cNvSpPr>
                  <a:spLocks noChangeShapeType="1"/>
                </p:cNvSpPr>
                <p:nvPr/>
              </p:nvSpPr>
              <p:spPr bwMode="auto">
                <a:xfrm>
                  <a:off x="572541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03" name="Line 492"/>
                <p:cNvSpPr>
                  <a:spLocks noChangeShapeType="1"/>
                </p:cNvSpPr>
                <p:nvPr/>
              </p:nvSpPr>
              <p:spPr bwMode="auto">
                <a:xfrm flipV="1">
                  <a:off x="592315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04" name="Line 493"/>
                <p:cNvSpPr>
                  <a:spLocks noChangeShapeType="1"/>
                </p:cNvSpPr>
                <p:nvPr/>
              </p:nvSpPr>
              <p:spPr bwMode="auto">
                <a:xfrm>
                  <a:off x="592315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05" name="Line 494"/>
                <p:cNvSpPr>
                  <a:spLocks noChangeShapeType="1"/>
                </p:cNvSpPr>
                <p:nvPr/>
              </p:nvSpPr>
              <p:spPr bwMode="auto">
                <a:xfrm flipV="1">
                  <a:off x="6120901"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806" name="Line 495"/>
                <p:cNvSpPr>
                  <a:spLocks noChangeShapeType="1"/>
                </p:cNvSpPr>
                <p:nvPr/>
              </p:nvSpPr>
              <p:spPr bwMode="auto">
                <a:xfrm>
                  <a:off x="6120901"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07" name="Line 496"/>
                <p:cNvSpPr>
                  <a:spLocks noChangeShapeType="1"/>
                </p:cNvSpPr>
                <p:nvPr/>
              </p:nvSpPr>
              <p:spPr bwMode="auto">
                <a:xfrm flipV="1">
                  <a:off x="6318646"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08" name="Line 497"/>
                <p:cNvSpPr>
                  <a:spLocks noChangeShapeType="1"/>
                </p:cNvSpPr>
                <p:nvPr/>
              </p:nvSpPr>
              <p:spPr bwMode="auto">
                <a:xfrm>
                  <a:off x="6318646"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09" name="Line 498"/>
                <p:cNvSpPr>
                  <a:spLocks noChangeShapeType="1"/>
                </p:cNvSpPr>
                <p:nvPr/>
              </p:nvSpPr>
              <p:spPr bwMode="auto">
                <a:xfrm flipV="1">
                  <a:off x="6516392"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810" name="Line 499"/>
                <p:cNvSpPr>
                  <a:spLocks noChangeShapeType="1"/>
                </p:cNvSpPr>
                <p:nvPr/>
              </p:nvSpPr>
              <p:spPr bwMode="auto">
                <a:xfrm>
                  <a:off x="6516392"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11" name="Line 500"/>
                <p:cNvSpPr>
                  <a:spLocks noChangeShapeType="1"/>
                </p:cNvSpPr>
                <p:nvPr/>
              </p:nvSpPr>
              <p:spPr bwMode="auto">
                <a:xfrm flipV="1">
                  <a:off x="6714137"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12" name="Line 501"/>
                <p:cNvSpPr>
                  <a:spLocks noChangeShapeType="1"/>
                </p:cNvSpPr>
                <p:nvPr/>
              </p:nvSpPr>
              <p:spPr bwMode="auto">
                <a:xfrm>
                  <a:off x="6714137" y="1322539"/>
                  <a:ext cx="263660" cy="0"/>
                </a:xfrm>
                <a:prstGeom prst="line">
                  <a:avLst/>
                </a:prstGeom>
                <a:noFill/>
                <a:ln w="9525">
                  <a:solidFill>
                    <a:schemeClr val="tx1"/>
                  </a:solidFill>
                  <a:round/>
                  <a:headEnd/>
                  <a:tailEnd/>
                </a:ln>
                <a:effectLst/>
              </p:spPr>
              <p:txBody>
                <a:bodyPr wrap="none" anchor="ctr"/>
                <a:lstStyle/>
                <a:p>
                  <a:endParaRPr lang="zh-CN" altLang="en-US"/>
                </a:p>
              </p:txBody>
            </p:sp>
            <p:sp>
              <p:nvSpPr>
                <p:cNvPr id="813" name="Line 502"/>
                <p:cNvSpPr>
                  <a:spLocks noChangeShapeType="1"/>
                </p:cNvSpPr>
                <p:nvPr/>
              </p:nvSpPr>
              <p:spPr bwMode="auto">
                <a:xfrm flipV="1">
                  <a:off x="6977797"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814" name="Line 503"/>
                <p:cNvSpPr>
                  <a:spLocks noChangeShapeType="1"/>
                </p:cNvSpPr>
                <p:nvPr/>
              </p:nvSpPr>
              <p:spPr bwMode="auto">
                <a:xfrm>
                  <a:off x="6977797"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15" name="Line 504"/>
                <p:cNvSpPr>
                  <a:spLocks noChangeShapeType="1"/>
                </p:cNvSpPr>
                <p:nvPr/>
              </p:nvSpPr>
              <p:spPr bwMode="auto">
                <a:xfrm flipV="1">
                  <a:off x="7175542"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16" name="Line 505"/>
                <p:cNvSpPr>
                  <a:spLocks noChangeShapeType="1"/>
                </p:cNvSpPr>
                <p:nvPr/>
              </p:nvSpPr>
              <p:spPr bwMode="auto">
                <a:xfrm>
                  <a:off x="7175542" y="1322539"/>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17" name="Line 506"/>
                <p:cNvSpPr>
                  <a:spLocks noChangeShapeType="1"/>
                </p:cNvSpPr>
                <p:nvPr/>
              </p:nvSpPr>
              <p:spPr bwMode="auto">
                <a:xfrm flipV="1">
                  <a:off x="7373288" y="897618"/>
                  <a:ext cx="0" cy="424921"/>
                </a:xfrm>
                <a:prstGeom prst="line">
                  <a:avLst/>
                </a:prstGeom>
                <a:noFill/>
                <a:ln w="9525">
                  <a:solidFill>
                    <a:schemeClr val="tx1"/>
                  </a:solidFill>
                  <a:round/>
                  <a:headEnd/>
                  <a:tailEnd/>
                </a:ln>
                <a:effectLst/>
              </p:spPr>
              <p:txBody>
                <a:bodyPr wrap="none" anchor="ctr"/>
                <a:lstStyle/>
                <a:p>
                  <a:endParaRPr lang="zh-CN" altLang="en-US"/>
                </a:p>
              </p:txBody>
            </p:sp>
            <p:sp>
              <p:nvSpPr>
                <p:cNvPr id="818" name="Line 507"/>
                <p:cNvSpPr>
                  <a:spLocks noChangeShapeType="1"/>
                </p:cNvSpPr>
                <p:nvPr/>
              </p:nvSpPr>
              <p:spPr bwMode="auto">
                <a:xfrm>
                  <a:off x="7373288" y="897618"/>
                  <a:ext cx="197745" cy="0"/>
                </a:xfrm>
                <a:prstGeom prst="line">
                  <a:avLst/>
                </a:prstGeom>
                <a:noFill/>
                <a:ln w="9525">
                  <a:solidFill>
                    <a:schemeClr val="tx1"/>
                  </a:solidFill>
                  <a:round/>
                  <a:headEnd/>
                  <a:tailEnd/>
                </a:ln>
                <a:effectLst/>
              </p:spPr>
              <p:txBody>
                <a:bodyPr wrap="none" anchor="ctr"/>
                <a:lstStyle/>
                <a:p>
                  <a:endParaRPr lang="zh-CN" altLang="en-US"/>
                </a:p>
              </p:txBody>
            </p:sp>
            <p:sp>
              <p:nvSpPr>
                <p:cNvPr id="819" name="Line 508"/>
                <p:cNvSpPr>
                  <a:spLocks noChangeShapeType="1"/>
                </p:cNvSpPr>
                <p:nvPr/>
              </p:nvSpPr>
              <p:spPr bwMode="auto">
                <a:xfrm flipV="1">
                  <a:off x="7571033" y="897618"/>
                  <a:ext cx="0" cy="404687"/>
                </a:xfrm>
                <a:prstGeom prst="line">
                  <a:avLst/>
                </a:prstGeom>
                <a:noFill/>
                <a:ln w="9525">
                  <a:solidFill>
                    <a:schemeClr val="tx1"/>
                  </a:solidFill>
                  <a:round/>
                  <a:headEnd/>
                  <a:tailEnd/>
                </a:ln>
                <a:effectLst/>
              </p:spPr>
              <p:txBody>
                <a:bodyPr wrap="none" anchor="ctr"/>
                <a:lstStyle/>
                <a:p>
                  <a:endParaRPr lang="zh-CN" altLang="en-US"/>
                </a:p>
              </p:txBody>
            </p:sp>
            <p:sp>
              <p:nvSpPr>
                <p:cNvPr id="820" name="Line 509"/>
                <p:cNvSpPr>
                  <a:spLocks noChangeShapeType="1"/>
                </p:cNvSpPr>
                <p:nvPr/>
              </p:nvSpPr>
              <p:spPr bwMode="auto">
                <a:xfrm>
                  <a:off x="7571033" y="1322539"/>
                  <a:ext cx="197745" cy="0"/>
                </a:xfrm>
                <a:prstGeom prst="line">
                  <a:avLst/>
                </a:prstGeom>
                <a:noFill/>
                <a:ln w="9525">
                  <a:solidFill>
                    <a:schemeClr val="tx1"/>
                  </a:solidFill>
                  <a:round/>
                  <a:headEnd/>
                  <a:tailEnd/>
                </a:ln>
                <a:effectLst/>
              </p:spPr>
              <p:txBody>
                <a:bodyPr wrap="none" anchor="ctr"/>
                <a:lstStyle/>
                <a:p>
                  <a:endParaRPr lang="zh-CN" altLang="en-US"/>
                </a:p>
              </p:txBody>
            </p:sp>
          </p:grpSp>
          <p:sp>
            <p:nvSpPr>
              <p:cNvPr id="821" name="Line 517"/>
              <p:cNvSpPr>
                <a:spLocks noChangeShapeType="1"/>
              </p:cNvSpPr>
              <p:nvPr/>
            </p:nvSpPr>
            <p:spPr bwMode="auto">
              <a:xfrm>
                <a:off x="1230475" y="1867602"/>
                <a:ext cx="265034" cy="0"/>
              </a:xfrm>
              <a:prstGeom prst="line">
                <a:avLst/>
              </a:prstGeom>
              <a:noFill/>
              <a:ln w="15875">
                <a:solidFill>
                  <a:schemeClr val="tx1"/>
                </a:solidFill>
                <a:round/>
                <a:headEnd/>
                <a:tailEnd/>
              </a:ln>
              <a:effectLst/>
            </p:spPr>
            <p:txBody>
              <a:bodyPr/>
              <a:lstStyle/>
              <a:p>
                <a:endParaRPr lang="zh-CN" altLang="en-US"/>
              </a:p>
            </p:txBody>
          </p:sp>
          <p:sp>
            <p:nvSpPr>
              <p:cNvPr id="822" name="Line 518"/>
              <p:cNvSpPr>
                <a:spLocks noChangeShapeType="1"/>
              </p:cNvSpPr>
              <p:nvPr/>
            </p:nvSpPr>
            <p:spPr bwMode="auto">
              <a:xfrm flipV="1">
                <a:off x="1495509" y="1504649"/>
                <a:ext cx="0" cy="364218"/>
              </a:xfrm>
              <a:prstGeom prst="line">
                <a:avLst/>
              </a:prstGeom>
              <a:noFill/>
              <a:ln w="15875">
                <a:solidFill>
                  <a:schemeClr val="tx1"/>
                </a:solidFill>
                <a:round/>
                <a:headEnd/>
                <a:tailEnd/>
              </a:ln>
              <a:effectLst/>
            </p:spPr>
            <p:txBody>
              <a:bodyPr/>
              <a:lstStyle/>
              <a:p>
                <a:endParaRPr lang="zh-CN" altLang="en-US"/>
              </a:p>
            </p:txBody>
          </p:sp>
          <p:sp>
            <p:nvSpPr>
              <p:cNvPr id="823" name="Line 519"/>
              <p:cNvSpPr>
                <a:spLocks noChangeShapeType="1"/>
              </p:cNvSpPr>
              <p:nvPr/>
            </p:nvSpPr>
            <p:spPr bwMode="auto">
              <a:xfrm>
                <a:off x="1495509" y="1504649"/>
                <a:ext cx="395490" cy="0"/>
              </a:xfrm>
              <a:prstGeom prst="line">
                <a:avLst/>
              </a:prstGeom>
              <a:noFill/>
              <a:ln w="15875">
                <a:solidFill>
                  <a:schemeClr val="tx1"/>
                </a:solidFill>
                <a:round/>
                <a:headEnd/>
                <a:tailEnd/>
              </a:ln>
              <a:effectLst/>
            </p:spPr>
            <p:txBody>
              <a:bodyPr/>
              <a:lstStyle/>
              <a:p>
                <a:endParaRPr lang="zh-CN" altLang="en-US"/>
              </a:p>
            </p:txBody>
          </p:sp>
          <p:sp>
            <p:nvSpPr>
              <p:cNvPr id="824" name="Line 520"/>
              <p:cNvSpPr>
                <a:spLocks noChangeShapeType="1"/>
              </p:cNvSpPr>
              <p:nvPr/>
            </p:nvSpPr>
            <p:spPr bwMode="auto">
              <a:xfrm>
                <a:off x="1890999" y="1504649"/>
                <a:ext cx="0" cy="364218"/>
              </a:xfrm>
              <a:prstGeom prst="line">
                <a:avLst/>
              </a:prstGeom>
              <a:noFill/>
              <a:ln w="15875">
                <a:solidFill>
                  <a:schemeClr val="tx1"/>
                </a:solidFill>
                <a:round/>
                <a:headEnd/>
                <a:tailEnd/>
              </a:ln>
              <a:effectLst/>
            </p:spPr>
            <p:txBody>
              <a:bodyPr/>
              <a:lstStyle/>
              <a:p>
                <a:endParaRPr lang="zh-CN" altLang="en-US"/>
              </a:p>
            </p:txBody>
          </p:sp>
          <p:sp>
            <p:nvSpPr>
              <p:cNvPr id="825" name="Line 521"/>
              <p:cNvSpPr>
                <a:spLocks noChangeShapeType="1"/>
              </p:cNvSpPr>
              <p:nvPr/>
            </p:nvSpPr>
            <p:spPr bwMode="auto">
              <a:xfrm>
                <a:off x="1890999" y="1868867"/>
                <a:ext cx="395490" cy="0"/>
              </a:xfrm>
              <a:prstGeom prst="line">
                <a:avLst/>
              </a:prstGeom>
              <a:noFill/>
              <a:ln w="15875">
                <a:solidFill>
                  <a:schemeClr val="tx1"/>
                </a:solidFill>
                <a:round/>
                <a:headEnd/>
                <a:tailEnd/>
              </a:ln>
              <a:effectLst/>
            </p:spPr>
            <p:txBody>
              <a:bodyPr/>
              <a:lstStyle/>
              <a:p>
                <a:endParaRPr lang="zh-CN" altLang="en-US"/>
              </a:p>
            </p:txBody>
          </p:sp>
          <p:sp>
            <p:nvSpPr>
              <p:cNvPr id="826" name="Line 522"/>
              <p:cNvSpPr>
                <a:spLocks noChangeShapeType="1"/>
              </p:cNvSpPr>
              <p:nvPr/>
            </p:nvSpPr>
            <p:spPr bwMode="auto">
              <a:xfrm flipV="1">
                <a:off x="2286490" y="1504649"/>
                <a:ext cx="0" cy="364218"/>
              </a:xfrm>
              <a:prstGeom prst="line">
                <a:avLst/>
              </a:prstGeom>
              <a:noFill/>
              <a:ln w="15875">
                <a:solidFill>
                  <a:schemeClr val="tx1"/>
                </a:solidFill>
                <a:round/>
                <a:headEnd/>
                <a:tailEnd/>
              </a:ln>
              <a:effectLst/>
            </p:spPr>
            <p:txBody>
              <a:bodyPr/>
              <a:lstStyle/>
              <a:p>
                <a:endParaRPr lang="zh-CN" altLang="en-US"/>
              </a:p>
            </p:txBody>
          </p:sp>
          <p:sp>
            <p:nvSpPr>
              <p:cNvPr id="827" name="Line 523"/>
              <p:cNvSpPr>
                <a:spLocks noChangeShapeType="1"/>
              </p:cNvSpPr>
              <p:nvPr/>
            </p:nvSpPr>
            <p:spPr bwMode="auto">
              <a:xfrm>
                <a:off x="2286490" y="1504649"/>
                <a:ext cx="395490" cy="0"/>
              </a:xfrm>
              <a:prstGeom prst="line">
                <a:avLst/>
              </a:prstGeom>
              <a:noFill/>
              <a:ln w="15875">
                <a:solidFill>
                  <a:schemeClr val="tx1"/>
                </a:solidFill>
                <a:round/>
                <a:headEnd/>
                <a:tailEnd/>
              </a:ln>
              <a:effectLst/>
            </p:spPr>
            <p:txBody>
              <a:bodyPr/>
              <a:lstStyle/>
              <a:p>
                <a:endParaRPr lang="zh-CN" altLang="en-US"/>
              </a:p>
            </p:txBody>
          </p:sp>
          <p:sp>
            <p:nvSpPr>
              <p:cNvPr id="828" name="Line 525"/>
              <p:cNvSpPr>
                <a:spLocks noChangeShapeType="1"/>
              </p:cNvSpPr>
              <p:nvPr/>
            </p:nvSpPr>
            <p:spPr bwMode="auto">
              <a:xfrm flipV="1">
                <a:off x="2286490" y="1504649"/>
                <a:ext cx="0" cy="364218"/>
              </a:xfrm>
              <a:prstGeom prst="line">
                <a:avLst/>
              </a:prstGeom>
              <a:noFill/>
              <a:ln w="15875">
                <a:solidFill>
                  <a:schemeClr val="tx1"/>
                </a:solidFill>
                <a:round/>
                <a:headEnd/>
                <a:tailEnd/>
              </a:ln>
              <a:effectLst/>
            </p:spPr>
            <p:txBody>
              <a:bodyPr/>
              <a:lstStyle/>
              <a:p>
                <a:endParaRPr lang="zh-CN" altLang="en-US"/>
              </a:p>
            </p:txBody>
          </p:sp>
          <p:sp>
            <p:nvSpPr>
              <p:cNvPr id="829" name="Line 526"/>
              <p:cNvSpPr>
                <a:spLocks noChangeShapeType="1"/>
              </p:cNvSpPr>
              <p:nvPr/>
            </p:nvSpPr>
            <p:spPr bwMode="auto">
              <a:xfrm>
                <a:off x="2286490" y="1504649"/>
                <a:ext cx="395490" cy="0"/>
              </a:xfrm>
              <a:prstGeom prst="line">
                <a:avLst/>
              </a:prstGeom>
              <a:noFill/>
              <a:ln w="15875">
                <a:solidFill>
                  <a:schemeClr val="tx1"/>
                </a:solidFill>
                <a:round/>
                <a:headEnd/>
                <a:tailEnd/>
              </a:ln>
              <a:effectLst/>
            </p:spPr>
            <p:txBody>
              <a:bodyPr/>
              <a:lstStyle/>
              <a:p>
                <a:endParaRPr lang="zh-CN" altLang="en-US"/>
              </a:p>
            </p:txBody>
          </p:sp>
          <p:sp>
            <p:nvSpPr>
              <p:cNvPr id="830" name="Line 527"/>
              <p:cNvSpPr>
                <a:spLocks noChangeShapeType="1"/>
              </p:cNvSpPr>
              <p:nvPr/>
            </p:nvSpPr>
            <p:spPr bwMode="auto">
              <a:xfrm>
                <a:off x="3538876" y="1504649"/>
                <a:ext cx="0" cy="364218"/>
              </a:xfrm>
              <a:prstGeom prst="line">
                <a:avLst/>
              </a:prstGeom>
              <a:noFill/>
              <a:ln w="15875">
                <a:solidFill>
                  <a:schemeClr val="tx1"/>
                </a:solidFill>
                <a:round/>
                <a:headEnd/>
                <a:tailEnd/>
              </a:ln>
              <a:effectLst/>
            </p:spPr>
            <p:txBody>
              <a:bodyPr/>
              <a:lstStyle/>
              <a:p>
                <a:endParaRPr lang="zh-CN" altLang="en-US"/>
              </a:p>
            </p:txBody>
          </p:sp>
          <p:sp>
            <p:nvSpPr>
              <p:cNvPr id="831" name="Line 528"/>
              <p:cNvSpPr>
                <a:spLocks noChangeShapeType="1"/>
              </p:cNvSpPr>
              <p:nvPr/>
            </p:nvSpPr>
            <p:spPr bwMode="auto">
              <a:xfrm>
                <a:off x="2681980" y="1504649"/>
                <a:ext cx="0" cy="364218"/>
              </a:xfrm>
              <a:prstGeom prst="line">
                <a:avLst/>
              </a:prstGeom>
              <a:noFill/>
              <a:ln w="15875">
                <a:solidFill>
                  <a:schemeClr val="tx1"/>
                </a:solidFill>
                <a:round/>
                <a:headEnd/>
                <a:tailEnd/>
              </a:ln>
              <a:effectLst/>
            </p:spPr>
            <p:txBody>
              <a:bodyPr/>
              <a:lstStyle/>
              <a:p>
                <a:endParaRPr lang="zh-CN" altLang="en-US"/>
              </a:p>
            </p:txBody>
          </p:sp>
          <p:sp>
            <p:nvSpPr>
              <p:cNvPr id="832" name="Line 529"/>
              <p:cNvSpPr>
                <a:spLocks noChangeShapeType="1"/>
              </p:cNvSpPr>
              <p:nvPr/>
            </p:nvSpPr>
            <p:spPr bwMode="auto">
              <a:xfrm>
                <a:off x="2681980" y="1868867"/>
                <a:ext cx="395490" cy="0"/>
              </a:xfrm>
              <a:prstGeom prst="line">
                <a:avLst/>
              </a:prstGeom>
              <a:noFill/>
              <a:ln w="15875">
                <a:solidFill>
                  <a:schemeClr val="tx1"/>
                </a:solidFill>
                <a:round/>
                <a:headEnd/>
                <a:tailEnd/>
              </a:ln>
              <a:effectLst/>
            </p:spPr>
            <p:txBody>
              <a:bodyPr/>
              <a:lstStyle/>
              <a:p>
                <a:endParaRPr lang="zh-CN" altLang="en-US"/>
              </a:p>
            </p:txBody>
          </p:sp>
          <p:sp>
            <p:nvSpPr>
              <p:cNvPr id="833" name="Line 530"/>
              <p:cNvSpPr>
                <a:spLocks noChangeShapeType="1"/>
              </p:cNvSpPr>
              <p:nvPr/>
            </p:nvSpPr>
            <p:spPr bwMode="auto">
              <a:xfrm flipV="1">
                <a:off x="3077471" y="1504649"/>
                <a:ext cx="0" cy="364218"/>
              </a:xfrm>
              <a:prstGeom prst="line">
                <a:avLst/>
              </a:prstGeom>
              <a:noFill/>
              <a:ln w="15875">
                <a:solidFill>
                  <a:schemeClr val="tx1"/>
                </a:solidFill>
                <a:round/>
                <a:headEnd/>
                <a:tailEnd/>
              </a:ln>
              <a:effectLst/>
            </p:spPr>
            <p:txBody>
              <a:bodyPr/>
              <a:lstStyle/>
              <a:p>
                <a:endParaRPr lang="zh-CN" altLang="en-US"/>
              </a:p>
            </p:txBody>
          </p:sp>
          <p:sp>
            <p:nvSpPr>
              <p:cNvPr id="834" name="Line 531"/>
              <p:cNvSpPr>
                <a:spLocks noChangeShapeType="1"/>
              </p:cNvSpPr>
              <p:nvPr/>
            </p:nvSpPr>
            <p:spPr bwMode="auto">
              <a:xfrm>
                <a:off x="3077471" y="1504649"/>
                <a:ext cx="395490" cy="0"/>
              </a:xfrm>
              <a:prstGeom prst="line">
                <a:avLst/>
              </a:prstGeom>
              <a:noFill/>
              <a:ln w="15875">
                <a:solidFill>
                  <a:schemeClr val="tx1"/>
                </a:solidFill>
                <a:round/>
                <a:headEnd/>
                <a:tailEnd/>
              </a:ln>
              <a:effectLst/>
            </p:spPr>
            <p:txBody>
              <a:bodyPr/>
              <a:lstStyle/>
              <a:p>
                <a:endParaRPr lang="zh-CN" altLang="en-US"/>
              </a:p>
            </p:txBody>
          </p:sp>
          <p:sp>
            <p:nvSpPr>
              <p:cNvPr id="835" name="Line 532"/>
              <p:cNvSpPr>
                <a:spLocks noChangeShapeType="1"/>
              </p:cNvSpPr>
              <p:nvPr/>
            </p:nvSpPr>
            <p:spPr bwMode="auto">
              <a:xfrm flipV="1">
                <a:off x="3077471" y="1504649"/>
                <a:ext cx="0" cy="364218"/>
              </a:xfrm>
              <a:prstGeom prst="line">
                <a:avLst/>
              </a:prstGeom>
              <a:noFill/>
              <a:ln w="15875">
                <a:solidFill>
                  <a:schemeClr val="tx1"/>
                </a:solidFill>
                <a:round/>
                <a:headEnd/>
                <a:tailEnd/>
              </a:ln>
              <a:effectLst/>
            </p:spPr>
            <p:txBody>
              <a:bodyPr/>
              <a:lstStyle/>
              <a:p>
                <a:endParaRPr lang="zh-CN" altLang="en-US"/>
              </a:p>
            </p:txBody>
          </p:sp>
          <p:sp>
            <p:nvSpPr>
              <p:cNvPr id="836" name="Line 533"/>
              <p:cNvSpPr>
                <a:spLocks noChangeShapeType="1"/>
              </p:cNvSpPr>
              <p:nvPr/>
            </p:nvSpPr>
            <p:spPr bwMode="auto">
              <a:xfrm>
                <a:off x="3077471" y="1504649"/>
                <a:ext cx="461406" cy="0"/>
              </a:xfrm>
              <a:prstGeom prst="line">
                <a:avLst/>
              </a:prstGeom>
              <a:noFill/>
              <a:ln w="15875">
                <a:solidFill>
                  <a:schemeClr val="tx1"/>
                </a:solidFill>
                <a:round/>
                <a:headEnd/>
                <a:tailEnd/>
              </a:ln>
              <a:effectLst/>
            </p:spPr>
            <p:txBody>
              <a:bodyPr/>
              <a:lstStyle/>
              <a:p>
                <a:endParaRPr lang="zh-CN" altLang="en-US"/>
              </a:p>
            </p:txBody>
          </p:sp>
          <p:sp>
            <p:nvSpPr>
              <p:cNvPr id="837" name="Line 534"/>
              <p:cNvSpPr>
                <a:spLocks noChangeShapeType="1"/>
              </p:cNvSpPr>
              <p:nvPr/>
            </p:nvSpPr>
            <p:spPr bwMode="auto">
              <a:xfrm>
                <a:off x="3538876" y="1504649"/>
                <a:ext cx="0" cy="364218"/>
              </a:xfrm>
              <a:prstGeom prst="line">
                <a:avLst/>
              </a:prstGeom>
              <a:noFill/>
              <a:ln w="15875">
                <a:solidFill>
                  <a:schemeClr val="tx1"/>
                </a:solidFill>
                <a:round/>
                <a:headEnd/>
                <a:tailEnd/>
              </a:ln>
              <a:effectLst/>
            </p:spPr>
            <p:txBody>
              <a:bodyPr/>
              <a:lstStyle/>
              <a:p>
                <a:endParaRPr lang="zh-CN" altLang="en-US"/>
              </a:p>
            </p:txBody>
          </p:sp>
          <p:sp>
            <p:nvSpPr>
              <p:cNvPr id="838" name="Line 535"/>
              <p:cNvSpPr>
                <a:spLocks noChangeShapeType="1"/>
              </p:cNvSpPr>
              <p:nvPr/>
            </p:nvSpPr>
            <p:spPr bwMode="auto">
              <a:xfrm>
                <a:off x="3538876" y="1868867"/>
                <a:ext cx="395490" cy="0"/>
              </a:xfrm>
              <a:prstGeom prst="line">
                <a:avLst/>
              </a:prstGeom>
              <a:noFill/>
              <a:ln w="15875">
                <a:solidFill>
                  <a:schemeClr val="tx1"/>
                </a:solidFill>
                <a:round/>
                <a:headEnd/>
                <a:tailEnd/>
              </a:ln>
              <a:effectLst/>
            </p:spPr>
            <p:txBody>
              <a:bodyPr/>
              <a:lstStyle/>
              <a:p>
                <a:endParaRPr lang="zh-CN" altLang="en-US"/>
              </a:p>
            </p:txBody>
          </p:sp>
          <p:sp>
            <p:nvSpPr>
              <p:cNvPr id="839" name="Line 536"/>
              <p:cNvSpPr>
                <a:spLocks noChangeShapeType="1"/>
              </p:cNvSpPr>
              <p:nvPr/>
            </p:nvSpPr>
            <p:spPr bwMode="auto">
              <a:xfrm flipV="1">
                <a:off x="3934367" y="1504649"/>
                <a:ext cx="0" cy="364218"/>
              </a:xfrm>
              <a:prstGeom prst="line">
                <a:avLst/>
              </a:prstGeom>
              <a:noFill/>
              <a:ln w="15875">
                <a:solidFill>
                  <a:schemeClr val="tx1"/>
                </a:solidFill>
                <a:round/>
                <a:headEnd/>
                <a:tailEnd/>
              </a:ln>
              <a:effectLst/>
            </p:spPr>
            <p:txBody>
              <a:bodyPr/>
              <a:lstStyle/>
              <a:p>
                <a:endParaRPr lang="zh-CN" altLang="en-US"/>
              </a:p>
            </p:txBody>
          </p:sp>
          <p:sp>
            <p:nvSpPr>
              <p:cNvPr id="840" name="Line 537"/>
              <p:cNvSpPr>
                <a:spLocks noChangeShapeType="1"/>
              </p:cNvSpPr>
              <p:nvPr/>
            </p:nvSpPr>
            <p:spPr bwMode="auto">
              <a:xfrm flipV="1">
                <a:off x="3934367" y="1504649"/>
                <a:ext cx="0" cy="364218"/>
              </a:xfrm>
              <a:prstGeom prst="line">
                <a:avLst/>
              </a:prstGeom>
              <a:noFill/>
              <a:ln w="15875">
                <a:solidFill>
                  <a:schemeClr val="tx1"/>
                </a:solidFill>
                <a:round/>
                <a:headEnd/>
                <a:tailEnd/>
              </a:ln>
              <a:effectLst/>
            </p:spPr>
            <p:txBody>
              <a:bodyPr/>
              <a:lstStyle/>
              <a:p>
                <a:endParaRPr lang="zh-CN" altLang="en-US"/>
              </a:p>
            </p:txBody>
          </p:sp>
          <p:sp>
            <p:nvSpPr>
              <p:cNvPr id="841" name="Line 538"/>
              <p:cNvSpPr>
                <a:spLocks noChangeShapeType="1"/>
              </p:cNvSpPr>
              <p:nvPr/>
            </p:nvSpPr>
            <p:spPr bwMode="auto">
              <a:xfrm>
                <a:off x="4329857" y="1504649"/>
                <a:ext cx="0" cy="364218"/>
              </a:xfrm>
              <a:prstGeom prst="line">
                <a:avLst/>
              </a:prstGeom>
              <a:noFill/>
              <a:ln w="15875">
                <a:solidFill>
                  <a:schemeClr val="tx1"/>
                </a:solidFill>
                <a:round/>
                <a:headEnd/>
                <a:tailEnd/>
              </a:ln>
              <a:effectLst/>
            </p:spPr>
            <p:txBody>
              <a:bodyPr/>
              <a:lstStyle/>
              <a:p>
                <a:endParaRPr lang="zh-CN" altLang="en-US"/>
              </a:p>
            </p:txBody>
          </p:sp>
          <p:sp>
            <p:nvSpPr>
              <p:cNvPr id="842" name="Line 539"/>
              <p:cNvSpPr>
                <a:spLocks noChangeShapeType="1"/>
              </p:cNvSpPr>
              <p:nvPr/>
            </p:nvSpPr>
            <p:spPr bwMode="auto">
              <a:xfrm>
                <a:off x="4329857" y="1868867"/>
                <a:ext cx="395490" cy="0"/>
              </a:xfrm>
              <a:prstGeom prst="line">
                <a:avLst/>
              </a:prstGeom>
              <a:noFill/>
              <a:ln w="15875">
                <a:solidFill>
                  <a:schemeClr val="tx1"/>
                </a:solidFill>
                <a:round/>
                <a:headEnd/>
                <a:tailEnd/>
              </a:ln>
              <a:effectLst/>
            </p:spPr>
            <p:txBody>
              <a:bodyPr/>
              <a:lstStyle/>
              <a:p>
                <a:endParaRPr lang="zh-CN" altLang="en-US"/>
              </a:p>
            </p:txBody>
          </p:sp>
          <p:sp>
            <p:nvSpPr>
              <p:cNvPr id="843" name="Line 540"/>
              <p:cNvSpPr>
                <a:spLocks noChangeShapeType="1"/>
              </p:cNvSpPr>
              <p:nvPr/>
            </p:nvSpPr>
            <p:spPr bwMode="auto">
              <a:xfrm flipV="1">
                <a:off x="4725347" y="1504649"/>
                <a:ext cx="0" cy="364218"/>
              </a:xfrm>
              <a:prstGeom prst="line">
                <a:avLst/>
              </a:prstGeom>
              <a:noFill/>
              <a:ln w="15875">
                <a:solidFill>
                  <a:schemeClr val="tx1"/>
                </a:solidFill>
                <a:round/>
                <a:headEnd/>
                <a:tailEnd/>
              </a:ln>
              <a:effectLst/>
            </p:spPr>
            <p:txBody>
              <a:bodyPr/>
              <a:lstStyle/>
              <a:p>
                <a:endParaRPr lang="zh-CN" altLang="en-US"/>
              </a:p>
            </p:txBody>
          </p:sp>
          <p:sp>
            <p:nvSpPr>
              <p:cNvPr id="844" name="Line 542"/>
              <p:cNvSpPr>
                <a:spLocks noChangeShapeType="1"/>
              </p:cNvSpPr>
              <p:nvPr/>
            </p:nvSpPr>
            <p:spPr bwMode="auto">
              <a:xfrm>
                <a:off x="3934367" y="1504649"/>
                <a:ext cx="395490" cy="0"/>
              </a:xfrm>
              <a:prstGeom prst="line">
                <a:avLst/>
              </a:prstGeom>
              <a:noFill/>
              <a:ln w="15875">
                <a:solidFill>
                  <a:schemeClr val="tx1"/>
                </a:solidFill>
                <a:round/>
                <a:headEnd/>
                <a:tailEnd/>
              </a:ln>
              <a:effectLst/>
            </p:spPr>
            <p:txBody>
              <a:bodyPr/>
              <a:lstStyle/>
              <a:p>
                <a:endParaRPr lang="zh-CN" altLang="en-US"/>
              </a:p>
            </p:txBody>
          </p:sp>
          <p:sp>
            <p:nvSpPr>
              <p:cNvPr id="845" name="Line 543"/>
              <p:cNvSpPr>
                <a:spLocks noChangeShapeType="1"/>
              </p:cNvSpPr>
              <p:nvPr/>
            </p:nvSpPr>
            <p:spPr bwMode="auto">
              <a:xfrm flipV="1">
                <a:off x="4725347" y="1504649"/>
                <a:ext cx="0" cy="364218"/>
              </a:xfrm>
              <a:prstGeom prst="line">
                <a:avLst/>
              </a:prstGeom>
              <a:noFill/>
              <a:ln w="15875">
                <a:solidFill>
                  <a:schemeClr val="tx1"/>
                </a:solidFill>
                <a:round/>
                <a:headEnd/>
                <a:tailEnd/>
              </a:ln>
              <a:effectLst/>
            </p:spPr>
            <p:txBody>
              <a:bodyPr/>
              <a:lstStyle/>
              <a:p>
                <a:endParaRPr lang="zh-CN" altLang="en-US"/>
              </a:p>
            </p:txBody>
          </p:sp>
          <p:sp>
            <p:nvSpPr>
              <p:cNvPr id="846" name="Line 544"/>
              <p:cNvSpPr>
                <a:spLocks noChangeShapeType="1"/>
              </p:cNvSpPr>
              <p:nvPr/>
            </p:nvSpPr>
            <p:spPr bwMode="auto">
              <a:xfrm flipV="1">
                <a:off x="4725347" y="1504649"/>
                <a:ext cx="0" cy="364218"/>
              </a:xfrm>
              <a:prstGeom prst="line">
                <a:avLst/>
              </a:prstGeom>
              <a:noFill/>
              <a:ln w="15875">
                <a:solidFill>
                  <a:schemeClr val="tx1"/>
                </a:solidFill>
                <a:round/>
                <a:headEnd/>
                <a:tailEnd/>
              </a:ln>
              <a:effectLst/>
            </p:spPr>
            <p:txBody>
              <a:bodyPr/>
              <a:lstStyle/>
              <a:p>
                <a:endParaRPr lang="zh-CN" altLang="en-US"/>
              </a:p>
            </p:txBody>
          </p:sp>
          <p:sp>
            <p:nvSpPr>
              <p:cNvPr id="847" name="Line 545"/>
              <p:cNvSpPr>
                <a:spLocks noChangeShapeType="1"/>
              </p:cNvSpPr>
              <p:nvPr/>
            </p:nvSpPr>
            <p:spPr bwMode="auto">
              <a:xfrm>
                <a:off x="5120838" y="1504649"/>
                <a:ext cx="0" cy="364218"/>
              </a:xfrm>
              <a:prstGeom prst="line">
                <a:avLst/>
              </a:prstGeom>
              <a:noFill/>
              <a:ln w="15875">
                <a:solidFill>
                  <a:schemeClr val="tx1"/>
                </a:solidFill>
                <a:round/>
                <a:headEnd/>
                <a:tailEnd/>
              </a:ln>
              <a:effectLst/>
            </p:spPr>
            <p:txBody>
              <a:bodyPr/>
              <a:lstStyle/>
              <a:p>
                <a:endParaRPr lang="zh-CN" altLang="en-US"/>
              </a:p>
            </p:txBody>
          </p:sp>
          <p:sp>
            <p:nvSpPr>
              <p:cNvPr id="848" name="Line 546"/>
              <p:cNvSpPr>
                <a:spLocks noChangeShapeType="1"/>
              </p:cNvSpPr>
              <p:nvPr/>
            </p:nvSpPr>
            <p:spPr bwMode="auto">
              <a:xfrm>
                <a:off x="5120838" y="1868867"/>
                <a:ext cx="395490" cy="0"/>
              </a:xfrm>
              <a:prstGeom prst="line">
                <a:avLst/>
              </a:prstGeom>
              <a:noFill/>
              <a:ln w="15875">
                <a:solidFill>
                  <a:schemeClr val="tx1"/>
                </a:solidFill>
                <a:round/>
                <a:headEnd/>
                <a:tailEnd/>
              </a:ln>
              <a:effectLst/>
            </p:spPr>
            <p:txBody>
              <a:bodyPr/>
              <a:lstStyle/>
              <a:p>
                <a:endParaRPr lang="zh-CN" altLang="en-US"/>
              </a:p>
            </p:txBody>
          </p:sp>
          <p:sp>
            <p:nvSpPr>
              <p:cNvPr id="849" name="Line 547"/>
              <p:cNvSpPr>
                <a:spLocks noChangeShapeType="1"/>
              </p:cNvSpPr>
              <p:nvPr/>
            </p:nvSpPr>
            <p:spPr bwMode="auto">
              <a:xfrm flipV="1">
                <a:off x="5516328" y="1504649"/>
                <a:ext cx="0" cy="364218"/>
              </a:xfrm>
              <a:prstGeom prst="line">
                <a:avLst/>
              </a:prstGeom>
              <a:noFill/>
              <a:ln w="15875">
                <a:solidFill>
                  <a:schemeClr val="tx1"/>
                </a:solidFill>
                <a:round/>
                <a:headEnd/>
                <a:tailEnd/>
              </a:ln>
              <a:effectLst/>
            </p:spPr>
            <p:txBody>
              <a:bodyPr/>
              <a:lstStyle/>
              <a:p>
                <a:endParaRPr lang="zh-CN" altLang="en-US"/>
              </a:p>
            </p:txBody>
          </p:sp>
          <p:sp>
            <p:nvSpPr>
              <p:cNvPr id="850" name="Line 548"/>
              <p:cNvSpPr>
                <a:spLocks noChangeShapeType="1"/>
              </p:cNvSpPr>
              <p:nvPr/>
            </p:nvSpPr>
            <p:spPr bwMode="auto">
              <a:xfrm flipV="1">
                <a:off x="5516328" y="1504649"/>
                <a:ext cx="0" cy="364218"/>
              </a:xfrm>
              <a:prstGeom prst="line">
                <a:avLst/>
              </a:prstGeom>
              <a:noFill/>
              <a:ln w="15875">
                <a:solidFill>
                  <a:schemeClr val="tx1"/>
                </a:solidFill>
                <a:round/>
                <a:headEnd/>
                <a:tailEnd/>
              </a:ln>
              <a:effectLst/>
            </p:spPr>
            <p:txBody>
              <a:bodyPr/>
              <a:lstStyle/>
              <a:p>
                <a:endParaRPr lang="zh-CN" altLang="en-US"/>
              </a:p>
            </p:txBody>
          </p:sp>
          <p:sp>
            <p:nvSpPr>
              <p:cNvPr id="851" name="Line 549"/>
              <p:cNvSpPr>
                <a:spLocks noChangeShapeType="1"/>
              </p:cNvSpPr>
              <p:nvPr/>
            </p:nvSpPr>
            <p:spPr bwMode="auto">
              <a:xfrm>
                <a:off x="4725347" y="1504649"/>
                <a:ext cx="395490" cy="0"/>
              </a:xfrm>
              <a:prstGeom prst="line">
                <a:avLst/>
              </a:prstGeom>
              <a:noFill/>
              <a:ln w="15875">
                <a:solidFill>
                  <a:schemeClr val="tx1"/>
                </a:solidFill>
                <a:round/>
                <a:headEnd/>
                <a:tailEnd/>
              </a:ln>
              <a:effectLst/>
            </p:spPr>
            <p:txBody>
              <a:bodyPr/>
              <a:lstStyle/>
              <a:p>
                <a:endParaRPr lang="zh-CN" altLang="en-US"/>
              </a:p>
            </p:txBody>
          </p:sp>
          <p:sp>
            <p:nvSpPr>
              <p:cNvPr id="852" name="Line 550"/>
              <p:cNvSpPr>
                <a:spLocks noChangeShapeType="1"/>
              </p:cNvSpPr>
              <p:nvPr/>
            </p:nvSpPr>
            <p:spPr bwMode="auto">
              <a:xfrm flipV="1">
                <a:off x="5516328" y="1504649"/>
                <a:ext cx="0" cy="364218"/>
              </a:xfrm>
              <a:prstGeom prst="line">
                <a:avLst/>
              </a:prstGeom>
              <a:noFill/>
              <a:ln w="15875">
                <a:solidFill>
                  <a:schemeClr val="tx1"/>
                </a:solidFill>
                <a:round/>
                <a:headEnd/>
                <a:tailEnd/>
              </a:ln>
              <a:effectLst/>
            </p:spPr>
            <p:txBody>
              <a:bodyPr/>
              <a:lstStyle/>
              <a:p>
                <a:endParaRPr lang="zh-CN" altLang="en-US"/>
              </a:p>
            </p:txBody>
          </p:sp>
          <p:sp>
            <p:nvSpPr>
              <p:cNvPr id="853" name="Line 551"/>
              <p:cNvSpPr>
                <a:spLocks noChangeShapeType="1"/>
              </p:cNvSpPr>
              <p:nvPr/>
            </p:nvSpPr>
            <p:spPr bwMode="auto">
              <a:xfrm flipV="1">
                <a:off x="5516328" y="1504649"/>
                <a:ext cx="0" cy="364218"/>
              </a:xfrm>
              <a:prstGeom prst="line">
                <a:avLst/>
              </a:prstGeom>
              <a:noFill/>
              <a:ln w="15875">
                <a:solidFill>
                  <a:schemeClr val="tx1"/>
                </a:solidFill>
                <a:round/>
                <a:headEnd/>
                <a:tailEnd/>
              </a:ln>
              <a:effectLst/>
            </p:spPr>
            <p:txBody>
              <a:bodyPr/>
              <a:lstStyle/>
              <a:p>
                <a:endParaRPr lang="zh-CN" altLang="en-US"/>
              </a:p>
            </p:txBody>
          </p:sp>
          <p:sp>
            <p:nvSpPr>
              <p:cNvPr id="854" name="Line 552"/>
              <p:cNvSpPr>
                <a:spLocks noChangeShapeType="1"/>
              </p:cNvSpPr>
              <p:nvPr/>
            </p:nvSpPr>
            <p:spPr bwMode="auto">
              <a:xfrm>
                <a:off x="5911819" y="1504649"/>
                <a:ext cx="0" cy="364218"/>
              </a:xfrm>
              <a:prstGeom prst="line">
                <a:avLst/>
              </a:prstGeom>
              <a:noFill/>
              <a:ln w="15875">
                <a:solidFill>
                  <a:schemeClr val="tx1"/>
                </a:solidFill>
                <a:round/>
                <a:headEnd/>
                <a:tailEnd/>
              </a:ln>
              <a:effectLst/>
            </p:spPr>
            <p:txBody>
              <a:bodyPr/>
              <a:lstStyle/>
              <a:p>
                <a:endParaRPr lang="zh-CN" altLang="en-US"/>
              </a:p>
            </p:txBody>
          </p:sp>
          <p:sp>
            <p:nvSpPr>
              <p:cNvPr id="855" name="Line 553"/>
              <p:cNvSpPr>
                <a:spLocks noChangeShapeType="1"/>
              </p:cNvSpPr>
              <p:nvPr/>
            </p:nvSpPr>
            <p:spPr bwMode="auto">
              <a:xfrm>
                <a:off x="5911819" y="1868867"/>
                <a:ext cx="395490" cy="0"/>
              </a:xfrm>
              <a:prstGeom prst="line">
                <a:avLst/>
              </a:prstGeom>
              <a:noFill/>
              <a:ln w="15875">
                <a:solidFill>
                  <a:schemeClr val="tx1"/>
                </a:solidFill>
                <a:round/>
                <a:headEnd/>
                <a:tailEnd/>
              </a:ln>
              <a:effectLst/>
            </p:spPr>
            <p:txBody>
              <a:bodyPr/>
              <a:lstStyle/>
              <a:p>
                <a:endParaRPr lang="zh-CN" altLang="en-US"/>
              </a:p>
            </p:txBody>
          </p:sp>
          <p:sp>
            <p:nvSpPr>
              <p:cNvPr id="856" name="Line 554"/>
              <p:cNvSpPr>
                <a:spLocks noChangeShapeType="1"/>
              </p:cNvSpPr>
              <p:nvPr/>
            </p:nvSpPr>
            <p:spPr bwMode="auto">
              <a:xfrm flipV="1">
                <a:off x="6307309" y="1504649"/>
                <a:ext cx="0" cy="364218"/>
              </a:xfrm>
              <a:prstGeom prst="line">
                <a:avLst/>
              </a:prstGeom>
              <a:noFill/>
              <a:ln w="15875">
                <a:solidFill>
                  <a:schemeClr val="tx1"/>
                </a:solidFill>
                <a:round/>
                <a:headEnd/>
                <a:tailEnd/>
              </a:ln>
              <a:effectLst/>
            </p:spPr>
            <p:txBody>
              <a:bodyPr/>
              <a:lstStyle/>
              <a:p>
                <a:endParaRPr lang="zh-CN" altLang="en-US"/>
              </a:p>
            </p:txBody>
          </p:sp>
          <p:sp>
            <p:nvSpPr>
              <p:cNvPr id="857" name="Line 555"/>
              <p:cNvSpPr>
                <a:spLocks noChangeShapeType="1"/>
              </p:cNvSpPr>
              <p:nvPr/>
            </p:nvSpPr>
            <p:spPr bwMode="auto">
              <a:xfrm flipV="1">
                <a:off x="6307309" y="1504649"/>
                <a:ext cx="0" cy="364218"/>
              </a:xfrm>
              <a:prstGeom prst="line">
                <a:avLst/>
              </a:prstGeom>
              <a:noFill/>
              <a:ln w="15875">
                <a:solidFill>
                  <a:schemeClr val="tx1"/>
                </a:solidFill>
                <a:round/>
                <a:headEnd/>
                <a:tailEnd/>
              </a:ln>
              <a:effectLst/>
            </p:spPr>
            <p:txBody>
              <a:bodyPr/>
              <a:lstStyle/>
              <a:p>
                <a:endParaRPr lang="zh-CN" altLang="en-US"/>
              </a:p>
            </p:txBody>
          </p:sp>
          <p:sp>
            <p:nvSpPr>
              <p:cNvPr id="858" name="Line 556"/>
              <p:cNvSpPr>
                <a:spLocks noChangeShapeType="1"/>
              </p:cNvSpPr>
              <p:nvPr/>
            </p:nvSpPr>
            <p:spPr bwMode="auto">
              <a:xfrm>
                <a:off x="5516328" y="1504649"/>
                <a:ext cx="395490" cy="0"/>
              </a:xfrm>
              <a:prstGeom prst="line">
                <a:avLst/>
              </a:prstGeom>
              <a:noFill/>
              <a:ln w="15875">
                <a:solidFill>
                  <a:schemeClr val="tx1"/>
                </a:solidFill>
                <a:round/>
                <a:headEnd/>
                <a:tailEnd/>
              </a:ln>
              <a:effectLst/>
            </p:spPr>
            <p:txBody>
              <a:bodyPr/>
              <a:lstStyle/>
              <a:p>
                <a:endParaRPr lang="zh-CN" altLang="en-US"/>
              </a:p>
            </p:txBody>
          </p:sp>
          <p:sp>
            <p:nvSpPr>
              <p:cNvPr id="859" name="Line 571"/>
              <p:cNvSpPr>
                <a:spLocks noChangeShapeType="1"/>
              </p:cNvSpPr>
              <p:nvPr/>
            </p:nvSpPr>
            <p:spPr bwMode="auto">
              <a:xfrm flipV="1">
                <a:off x="6307309" y="1504649"/>
                <a:ext cx="0" cy="364218"/>
              </a:xfrm>
              <a:prstGeom prst="line">
                <a:avLst/>
              </a:prstGeom>
              <a:noFill/>
              <a:ln w="15875">
                <a:solidFill>
                  <a:schemeClr val="tx1"/>
                </a:solidFill>
                <a:round/>
                <a:headEnd/>
                <a:tailEnd/>
              </a:ln>
              <a:effectLst/>
            </p:spPr>
            <p:txBody>
              <a:bodyPr/>
              <a:lstStyle/>
              <a:p>
                <a:endParaRPr lang="zh-CN" altLang="en-US"/>
              </a:p>
            </p:txBody>
          </p:sp>
          <p:sp>
            <p:nvSpPr>
              <p:cNvPr id="860" name="Line 572"/>
              <p:cNvSpPr>
                <a:spLocks noChangeShapeType="1"/>
              </p:cNvSpPr>
              <p:nvPr/>
            </p:nvSpPr>
            <p:spPr bwMode="auto">
              <a:xfrm flipV="1">
                <a:off x="6307309" y="1504649"/>
                <a:ext cx="0" cy="364218"/>
              </a:xfrm>
              <a:prstGeom prst="line">
                <a:avLst/>
              </a:prstGeom>
              <a:noFill/>
              <a:ln w="15875">
                <a:solidFill>
                  <a:schemeClr val="tx1"/>
                </a:solidFill>
                <a:round/>
                <a:headEnd/>
                <a:tailEnd/>
              </a:ln>
              <a:effectLst/>
            </p:spPr>
            <p:txBody>
              <a:bodyPr/>
              <a:lstStyle/>
              <a:p>
                <a:endParaRPr lang="zh-CN" altLang="en-US"/>
              </a:p>
            </p:txBody>
          </p:sp>
          <p:sp>
            <p:nvSpPr>
              <p:cNvPr id="861" name="Line 573"/>
              <p:cNvSpPr>
                <a:spLocks noChangeShapeType="1"/>
              </p:cNvSpPr>
              <p:nvPr/>
            </p:nvSpPr>
            <p:spPr bwMode="auto">
              <a:xfrm>
                <a:off x="6702800" y="1504649"/>
                <a:ext cx="0" cy="364218"/>
              </a:xfrm>
              <a:prstGeom prst="line">
                <a:avLst/>
              </a:prstGeom>
              <a:noFill/>
              <a:ln w="15875">
                <a:solidFill>
                  <a:schemeClr val="tx1"/>
                </a:solidFill>
                <a:round/>
                <a:headEnd/>
                <a:tailEnd/>
              </a:ln>
              <a:effectLst/>
            </p:spPr>
            <p:txBody>
              <a:bodyPr/>
              <a:lstStyle/>
              <a:p>
                <a:endParaRPr lang="zh-CN" altLang="en-US"/>
              </a:p>
            </p:txBody>
          </p:sp>
          <p:sp>
            <p:nvSpPr>
              <p:cNvPr id="862" name="Line 574"/>
              <p:cNvSpPr>
                <a:spLocks noChangeShapeType="1"/>
              </p:cNvSpPr>
              <p:nvPr/>
            </p:nvSpPr>
            <p:spPr bwMode="auto">
              <a:xfrm>
                <a:off x="6702800" y="1868867"/>
                <a:ext cx="461406" cy="0"/>
              </a:xfrm>
              <a:prstGeom prst="line">
                <a:avLst/>
              </a:prstGeom>
              <a:noFill/>
              <a:ln w="15875">
                <a:solidFill>
                  <a:schemeClr val="tx1"/>
                </a:solidFill>
                <a:round/>
                <a:headEnd/>
                <a:tailEnd/>
              </a:ln>
              <a:effectLst/>
            </p:spPr>
            <p:txBody>
              <a:bodyPr/>
              <a:lstStyle/>
              <a:p>
                <a:endParaRPr lang="zh-CN" altLang="en-US"/>
              </a:p>
            </p:txBody>
          </p:sp>
          <p:sp>
            <p:nvSpPr>
              <p:cNvPr id="863" name="Line 577"/>
              <p:cNvSpPr>
                <a:spLocks noChangeShapeType="1"/>
              </p:cNvSpPr>
              <p:nvPr/>
            </p:nvSpPr>
            <p:spPr bwMode="auto">
              <a:xfrm>
                <a:off x="6307309" y="1504649"/>
                <a:ext cx="395490" cy="0"/>
              </a:xfrm>
              <a:prstGeom prst="line">
                <a:avLst/>
              </a:prstGeom>
              <a:noFill/>
              <a:ln w="15875">
                <a:solidFill>
                  <a:schemeClr val="tx1"/>
                </a:solidFill>
                <a:round/>
                <a:headEnd/>
                <a:tailEnd/>
              </a:ln>
              <a:effectLst/>
            </p:spPr>
            <p:txBody>
              <a:bodyPr/>
              <a:lstStyle/>
              <a:p>
                <a:endParaRPr lang="zh-CN" altLang="en-US"/>
              </a:p>
            </p:txBody>
          </p:sp>
          <p:sp>
            <p:nvSpPr>
              <p:cNvPr id="864" name="Line 579"/>
              <p:cNvSpPr>
                <a:spLocks noChangeShapeType="1"/>
              </p:cNvSpPr>
              <p:nvPr/>
            </p:nvSpPr>
            <p:spPr bwMode="auto">
              <a:xfrm flipV="1">
                <a:off x="7164205" y="1504649"/>
                <a:ext cx="0" cy="364218"/>
              </a:xfrm>
              <a:prstGeom prst="line">
                <a:avLst/>
              </a:prstGeom>
              <a:noFill/>
              <a:ln w="15875">
                <a:solidFill>
                  <a:schemeClr val="tx1"/>
                </a:solidFill>
                <a:round/>
                <a:headEnd/>
                <a:tailEnd/>
              </a:ln>
              <a:effectLst/>
            </p:spPr>
            <p:txBody>
              <a:bodyPr/>
              <a:lstStyle/>
              <a:p>
                <a:endParaRPr lang="zh-CN" altLang="en-US"/>
              </a:p>
            </p:txBody>
          </p:sp>
          <p:sp>
            <p:nvSpPr>
              <p:cNvPr id="865" name="Line 580"/>
              <p:cNvSpPr>
                <a:spLocks noChangeShapeType="1"/>
              </p:cNvSpPr>
              <p:nvPr/>
            </p:nvSpPr>
            <p:spPr bwMode="auto">
              <a:xfrm>
                <a:off x="7559696" y="1504649"/>
                <a:ext cx="0" cy="364218"/>
              </a:xfrm>
              <a:prstGeom prst="line">
                <a:avLst/>
              </a:prstGeom>
              <a:noFill/>
              <a:ln w="15875">
                <a:solidFill>
                  <a:schemeClr val="tx1"/>
                </a:solidFill>
                <a:round/>
                <a:headEnd/>
                <a:tailEnd/>
              </a:ln>
              <a:effectLst/>
            </p:spPr>
            <p:txBody>
              <a:bodyPr/>
              <a:lstStyle/>
              <a:p>
                <a:endParaRPr lang="zh-CN" altLang="en-US"/>
              </a:p>
            </p:txBody>
          </p:sp>
          <p:sp>
            <p:nvSpPr>
              <p:cNvPr id="866" name="Line 581"/>
              <p:cNvSpPr>
                <a:spLocks noChangeShapeType="1"/>
              </p:cNvSpPr>
              <p:nvPr/>
            </p:nvSpPr>
            <p:spPr bwMode="auto">
              <a:xfrm>
                <a:off x="7559696" y="1868867"/>
                <a:ext cx="395490" cy="0"/>
              </a:xfrm>
              <a:prstGeom prst="line">
                <a:avLst/>
              </a:prstGeom>
              <a:noFill/>
              <a:ln w="15875">
                <a:solidFill>
                  <a:schemeClr val="tx1"/>
                </a:solidFill>
                <a:round/>
                <a:headEnd/>
                <a:tailEnd/>
              </a:ln>
              <a:effectLst/>
            </p:spPr>
            <p:txBody>
              <a:bodyPr/>
              <a:lstStyle/>
              <a:p>
                <a:endParaRPr lang="zh-CN" altLang="en-US"/>
              </a:p>
            </p:txBody>
          </p:sp>
          <p:sp>
            <p:nvSpPr>
              <p:cNvPr id="867" name="Line 584"/>
              <p:cNvSpPr>
                <a:spLocks noChangeShapeType="1"/>
              </p:cNvSpPr>
              <p:nvPr/>
            </p:nvSpPr>
            <p:spPr bwMode="auto">
              <a:xfrm>
                <a:off x="7164205" y="1504649"/>
                <a:ext cx="395490" cy="0"/>
              </a:xfrm>
              <a:prstGeom prst="line">
                <a:avLst/>
              </a:prstGeom>
              <a:noFill/>
              <a:ln w="15875">
                <a:solidFill>
                  <a:schemeClr val="tx1"/>
                </a:solidFill>
                <a:round/>
                <a:headEnd/>
                <a:tailEnd/>
              </a:ln>
              <a:effectLst/>
            </p:spPr>
            <p:txBody>
              <a:bodyPr/>
              <a:lstStyle/>
              <a:p>
                <a:endParaRPr lang="zh-CN" altLang="en-US"/>
              </a:p>
            </p:txBody>
          </p:sp>
          <p:sp>
            <p:nvSpPr>
              <p:cNvPr id="441" name="Line 589"/>
              <p:cNvSpPr>
                <a:spLocks noChangeShapeType="1"/>
              </p:cNvSpPr>
              <p:nvPr/>
            </p:nvSpPr>
            <p:spPr bwMode="auto">
              <a:xfrm>
                <a:off x="1231849" y="4054176"/>
                <a:ext cx="5932357" cy="1265"/>
              </a:xfrm>
              <a:prstGeom prst="line">
                <a:avLst/>
              </a:prstGeom>
              <a:noFill/>
              <a:ln w="15875">
                <a:solidFill>
                  <a:schemeClr val="tx1"/>
                </a:solidFill>
                <a:round/>
                <a:headEnd/>
                <a:tailEnd/>
              </a:ln>
              <a:effectLst/>
            </p:spPr>
            <p:txBody>
              <a:bodyPr/>
              <a:lstStyle/>
              <a:p>
                <a:endParaRPr lang="zh-CN" altLang="en-US"/>
              </a:p>
            </p:txBody>
          </p:sp>
          <p:sp>
            <p:nvSpPr>
              <p:cNvPr id="442" name="Line 590"/>
              <p:cNvSpPr>
                <a:spLocks noChangeShapeType="1"/>
              </p:cNvSpPr>
              <p:nvPr/>
            </p:nvSpPr>
            <p:spPr bwMode="auto">
              <a:xfrm flipV="1">
                <a:off x="7164205" y="3689958"/>
                <a:ext cx="1373" cy="364218"/>
              </a:xfrm>
              <a:prstGeom prst="line">
                <a:avLst/>
              </a:prstGeom>
              <a:noFill/>
              <a:ln w="15875">
                <a:solidFill>
                  <a:schemeClr val="tx1"/>
                </a:solidFill>
                <a:round/>
                <a:headEnd/>
                <a:tailEnd/>
              </a:ln>
              <a:effectLst/>
            </p:spPr>
            <p:txBody>
              <a:bodyPr/>
              <a:lstStyle/>
              <a:p>
                <a:endParaRPr lang="zh-CN" altLang="en-US"/>
              </a:p>
            </p:txBody>
          </p:sp>
          <p:sp>
            <p:nvSpPr>
              <p:cNvPr id="443" name="Line 591"/>
              <p:cNvSpPr>
                <a:spLocks noChangeShapeType="1"/>
              </p:cNvSpPr>
              <p:nvPr/>
            </p:nvSpPr>
            <p:spPr bwMode="auto">
              <a:xfrm>
                <a:off x="7164205" y="3689958"/>
                <a:ext cx="395490" cy="1265"/>
              </a:xfrm>
              <a:prstGeom prst="line">
                <a:avLst/>
              </a:prstGeom>
              <a:noFill/>
              <a:ln w="15875">
                <a:solidFill>
                  <a:schemeClr val="tx1"/>
                </a:solidFill>
                <a:round/>
                <a:headEnd/>
                <a:tailEnd/>
              </a:ln>
              <a:effectLst/>
            </p:spPr>
            <p:txBody>
              <a:bodyPr/>
              <a:lstStyle/>
              <a:p>
                <a:endParaRPr lang="zh-CN" altLang="en-US"/>
              </a:p>
            </p:txBody>
          </p:sp>
          <p:sp>
            <p:nvSpPr>
              <p:cNvPr id="444" name="Line 592"/>
              <p:cNvSpPr>
                <a:spLocks noChangeShapeType="1"/>
              </p:cNvSpPr>
              <p:nvPr/>
            </p:nvSpPr>
            <p:spPr bwMode="auto">
              <a:xfrm>
                <a:off x="7559696" y="3689958"/>
                <a:ext cx="1373" cy="364218"/>
              </a:xfrm>
              <a:prstGeom prst="line">
                <a:avLst/>
              </a:prstGeom>
              <a:noFill/>
              <a:ln w="15875">
                <a:solidFill>
                  <a:schemeClr val="tx1"/>
                </a:solidFill>
                <a:round/>
                <a:headEnd/>
                <a:tailEnd/>
              </a:ln>
              <a:effectLst/>
            </p:spPr>
            <p:txBody>
              <a:bodyPr/>
              <a:lstStyle/>
              <a:p>
                <a:endParaRPr lang="zh-CN" altLang="en-US"/>
              </a:p>
            </p:txBody>
          </p:sp>
          <p:sp>
            <p:nvSpPr>
              <p:cNvPr id="445" name="Line 593"/>
              <p:cNvSpPr>
                <a:spLocks noChangeShapeType="1"/>
              </p:cNvSpPr>
              <p:nvPr/>
            </p:nvSpPr>
            <p:spPr bwMode="auto">
              <a:xfrm>
                <a:off x="7559696" y="4054176"/>
                <a:ext cx="197745" cy="1265"/>
              </a:xfrm>
              <a:prstGeom prst="line">
                <a:avLst/>
              </a:prstGeom>
              <a:noFill/>
              <a:ln w="15875">
                <a:solidFill>
                  <a:schemeClr val="tx1"/>
                </a:solidFill>
                <a:round/>
                <a:headEnd/>
                <a:tailEnd/>
              </a:ln>
              <a:effectLst/>
            </p:spPr>
            <p:txBody>
              <a:bodyPr/>
              <a:lstStyle/>
              <a:p>
                <a:endParaRPr lang="zh-CN" altLang="en-US"/>
              </a:p>
            </p:txBody>
          </p:sp>
        </p:grpSp>
        <p:sp>
          <p:nvSpPr>
            <p:cNvPr id="446" name="Rectangle 594"/>
            <p:cNvSpPr>
              <a:spLocks noChangeArrowheads="1"/>
            </p:cNvSpPr>
            <p:nvPr/>
          </p:nvSpPr>
          <p:spPr bwMode="auto">
            <a:xfrm>
              <a:off x="771816" y="3751926"/>
              <a:ext cx="403730" cy="456537"/>
            </a:xfrm>
            <a:prstGeom prst="rect">
              <a:avLst/>
            </a:prstGeom>
            <a:noFill/>
            <a:ln w="15875">
              <a:noFill/>
              <a:miter lim="800000"/>
              <a:headEnd/>
              <a:tailEnd/>
            </a:ln>
            <a:effectLst/>
          </p:spPr>
          <p:txBody>
            <a:bodyPr wrap="none">
              <a:spAutoFit/>
            </a:bodyPr>
            <a:lstStyle/>
            <a:p>
              <a:r>
                <a:rPr lang="en-US" altLang="zh-CN" sz="2400" dirty="0"/>
                <a:t>C</a:t>
              </a:r>
            </a:p>
          </p:txBody>
        </p:sp>
      </p:grpSp>
      <p:graphicFrame>
        <p:nvGraphicFramePr>
          <p:cNvPr id="7170" name="Object 2"/>
          <p:cNvGraphicFramePr>
            <a:graphicFrameLocks noChangeAspect="1"/>
          </p:cNvGraphicFramePr>
          <p:nvPr/>
        </p:nvGraphicFramePr>
        <p:xfrm>
          <a:off x="500063" y="5157788"/>
          <a:ext cx="6819900" cy="814387"/>
        </p:xfrm>
        <a:graphic>
          <a:graphicData uri="http://schemas.openxmlformats.org/presentationml/2006/ole">
            <p:oleObj spid="_x0000_s7170" name="公式" r:id="rId3" imgW="3288960" imgH="393480" progId="Equation.3">
              <p:embed/>
            </p:oleObj>
          </a:graphicData>
        </a:graphic>
      </p:graphicFrame>
      <p:sp>
        <p:nvSpPr>
          <p:cNvPr id="869" name="Text Box 596"/>
          <p:cNvSpPr txBox="1">
            <a:spLocks noChangeArrowheads="1"/>
          </p:cNvSpPr>
          <p:nvPr/>
        </p:nvSpPr>
        <p:spPr bwMode="auto">
          <a:xfrm>
            <a:off x="272480" y="4077072"/>
            <a:ext cx="2435225" cy="457200"/>
          </a:xfrm>
          <a:prstGeom prst="rect">
            <a:avLst/>
          </a:prstGeom>
          <a:noFill/>
          <a:ln w="15875">
            <a:noFill/>
            <a:miter lim="800000"/>
            <a:headEnd/>
            <a:tailEnd/>
          </a:ln>
          <a:effectLst/>
        </p:spPr>
        <p:txBody>
          <a:bodyPr wrap="none">
            <a:spAutoFit/>
          </a:bodyPr>
          <a:lstStyle/>
          <a:p>
            <a:pPr>
              <a:buFontTx/>
              <a:buChar char="•"/>
            </a:pPr>
            <a:r>
              <a:rPr lang="zh-CN" altLang="en-US" sz="2400" dirty="0">
                <a:solidFill>
                  <a:srgbClr val="FF0000"/>
                </a:solidFill>
              </a:rPr>
              <a:t>分频器的概念：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8"/>
                                        </p:tgtEl>
                                        <p:attrNameLst>
                                          <p:attrName>style.visibility</p:attrName>
                                        </p:attrNameLst>
                                      </p:cBhvr>
                                      <p:to>
                                        <p:strVal val="visible"/>
                                      </p:to>
                                    </p:set>
                                    <p:anim calcmode="lin" valueType="num">
                                      <p:cBhvr additive="base">
                                        <p:cTn id="7" dur="500" fill="hold"/>
                                        <p:tgtEl>
                                          <p:spTgt spid="868"/>
                                        </p:tgtEl>
                                        <p:attrNameLst>
                                          <p:attrName>ppt_x</p:attrName>
                                        </p:attrNameLst>
                                      </p:cBhvr>
                                      <p:tavLst>
                                        <p:tav tm="0">
                                          <p:val>
                                            <p:strVal val="#ppt_x"/>
                                          </p:val>
                                        </p:tav>
                                        <p:tav tm="100000">
                                          <p:val>
                                            <p:strVal val="#ppt_x"/>
                                          </p:val>
                                        </p:tav>
                                      </p:tavLst>
                                    </p:anim>
                                    <p:anim calcmode="lin" valueType="num">
                                      <p:cBhvr additive="base">
                                        <p:cTn id="8" dur="500" fill="hold"/>
                                        <p:tgtEl>
                                          <p:spTgt spid="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9"/>
                                        </p:tgtEl>
                                        <p:attrNameLst>
                                          <p:attrName>style.visibility</p:attrName>
                                        </p:attrNameLst>
                                      </p:cBhvr>
                                      <p:to>
                                        <p:strVal val="visible"/>
                                      </p:to>
                                    </p:set>
                                    <p:anim calcmode="lin" valueType="num">
                                      <p:cBhvr additive="base">
                                        <p:cTn id="13" dur="500" fill="hold"/>
                                        <p:tgtEl>
                                          <p:spTgt spid="869"/>
                                        </p:tgtEl>
                                        <p:attrNameLst>
                                          <p:attrName>ppt_x</p:attrName>
                                        </p:attrNameLst>
                                      </p:cBhvr>
                                      <p:tavLst>
                                        <p:tav tm="0">
                                          <p:val>
                                            <p:strVal val="0-#ppt_w/2"/>
                                          </p:val>
                                        </p:tav>
                                        <p:tav tm="100000">
                                          <p:val>
                                            <p:strVal val="#ppt_x"/>
                                          </p:val>
                                        </p:tav>
                                      </p:tavLst>
                                    </p:anim>
                                    <p:anim calcmode="lin" valueType="num">
                                      <p:cBhvr additive="base">
                                        <p:cTn id="14" dur="500" fill="hold"/>
                                        <p:tgtEl>
                                          <p:spTgt spid="8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5205"/>
                                        </p:tgtEl>
                                        <p:attrNameLst>
                                          <p:attrName>style.visibility</p:attrName>
                                        </p:attrNameLst>
                                      </p:cBhvr>
                                      <p:to>
                                        <p:strVal val="visible"/>
                                      </p:to>
                                    </p:set>
                                    <p:anim calcmode="lin" valueType="num">
                                      <p:cBhvr additive="base">
                                        <p:cTn id="19" dur="500" fill="hold"/>
                                        <p:tgtEl>
                                          <p:spTgt spid="325205"/>
                                        </p:tgtEl>
                                        <p:attrNameLst>
                                          <p:attrName>ppt_x</p:attrName>
                                        </p:attrNameLst>
                                      </p:cBhvr>
                                      <p:tavLst>
                                        <p:tav tm="0">
                                          <p:val>
                                            <p:strVal val="0-#ppt_w/2"/>
                                          </p:val>
                                        </p:tav>
                                        <p:tav tm="100000">
                                          <p:val>
                                            <p:strVal val="#ppt_x"/>
                                          </p:val>
                                        </p:tav>
                                      </p:tavLst>
                                    </p:anim>
                                    <p:anim calcmode="lin" valueType="num">
                                      <p:cBhvr additive="base">
                                        <p:cTn id="20" dur="500" fill="hold"/>
                                        <p:tgtEl>
                                          <p:spTgt spid="32520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 calcmode="lin" valueType="num">
                                      <p:cBhvr additive="base">
                                        <p:cTn id="25" dur="500" fill="hold"/>
                                        <p:tgtEl>
                                          <p:spTgt spid="7170"/>
                                        </p:tgtEl>
                                        <p:attrNameLst>
                                          <p:attrName>ppt_x</p:attrName>
                                        </p:attrNameLst>
                                      </p:cBhvr>
                                      <p:tavLst>
                                        <p:tav tm="0">
                                          <p:val>
                                            <p:strVal val="0-#ppt_w/2"/>
                                          </p:val>
                                        </p:tav>
                                        <p:tav tm="100000">
                                          <p:val>
                                            <p:strVal val="#ppt_x"/>
                                          </p:val>
                                        </p:tav>
                                      </p:tavLst>
                                    </p:anim>
                                    <p:anim calcmode="lin" valueType="num">
                                      <p:cBhvr additive="base">
                                        <p:cTn id="26"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5207"/>
                                        </p:tgtEl>
                                        <p:attrNameLst>
                                          <p:attrName>style.visibility</p:attrName>
                                        </p:attrNameLst>
                                      </p:cBhvr>
                                      <p:to>
                                        <p:strVal val="visible"/>
                                      </p:to>
                                    </p:set>
                                    <p:anim calcmode="lin" valueType="num">
                                      <p:cBhvr additive="base">
                                        <p:cTn id="31" dur="500" fill="hold"/>
                                        <p:tgtEl>
                                          <p:spTgt spid="325207"/>
                                        </p:tgtEl>
                                        <p:attrNameLst>
                                          <p:attrName>ppt_x</p:attrName>
                                        </p:attrNameLst>
                                      </p:cBhvr>
                                      <p:tavLst>
                                        <p:tav tm="0">
                                          <p:val>
                                            <p:strVal val="0-#ppt_w/2"/>
                                          </p:val>
                                        </p:tav>
                                        <p:tav tm="100000">
                                          <p:val>
                                            <p:strVal val="#ppt_x"/>
                                          </p:val>
                                        </p:tav>
                                      </p:tavLst>
                                    </p:anim>
                                    <p:anim calcmode="lin" valueType="num">
                                      <p:cBhvr additive="base">
                                        <p:cTn id="32" dur="500" fill="hold"/>
                                        <p:tgtEl>
                                          <p:spTgt spid="325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205" grpId="0" autoUpdateAnimBg="0"/>
      <p:bldP spid="325207" grpId="0" autoUpdateAnimBg="0"/>
      <p:bldP spid="86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cstate="print"/>
          <a:srcRect/>
          <a:stretch>
            <a:fillRect/>
          </a:stretch>
        </p:blipFill>
        <p:spPr bwMode="auto">
          <a:xfrm>
            <a:off x="3008338" y="2016820"/>
            <a:ext cx="4658096" cy="2952328"/>
          </a:xfrm>
          <a:prstGeom prst="rect">
            <a:avLst/>
          </a:prstGeom>
          <a:noFill/>
          <a:ln w="9525">
            <a:noFill/>
            <a:miter lim="800000"/>
            <a:headEnd/>
            <a:tailEnd/>
          </a:ln>
        </p:spPr>
      </p:pic>
      <p:sp>
        <p:nvSpPr>
          <p:cNvPr id="632900" name="Text Box 68"/>
          <p:cNvSpPr txBox="1">
            <a:spLocks noChangeArrowheads="1"/>
          </p:cNvSpPr>
          <p:nvPr/>
        </p:nvSpPr>
        <p:spPr bwMode="auto">
          <a:xfrm>
            <a:off x="560512" y="764704"/>
            <a:ext cx="1730375" cy="519113"/>
          </a:xfrm>
          <a:prstGeom prst="rect">
            <a:avLst/>
          </a:prstGeom>
          <a:noFill/>
          <a:ln w="15875">
            <a:noFill/>
            <a:miter lim="800000"/>
            <a:headEnd/>
            <a:tailEnd/>
          </a:ln>
          <a:effectLst/>
        </p:spPr>
        <p:txBody>
          <a:bodyPr wrap="none">
            <a:spAutoFit/>
          </a:bodyPr>
          <a:lstStyle/>
          <a:p>
            <a:pPr>
              <a:buFontTx/>
              <a:buChar char="•"/>
            </a:pPr>
            <a:r>
              <a:rPr lang="zh-CN" altLang="en-US" sz="2800" dirty="0">
                <a:solidFill>
                  <a:schemeClr val="accent2"/>
                </a:solidFill>
                <a:ea typeface="华文行楷" pitchFamily="2" charset="-122"/>
              </a:rPr>
              <a:t>逻辑符号</a:t>
            </a:r>
          </a:p>
        </p:txBody>
      </p:sp>
      <p:sp>
        <p:nvSpPr>
          <p:cNvPr id="632904" name="AutoShape 72"/>
          <p:cNvSpPr>
            <a:spLocks noChangeArrowheads="1"/>
          </p:cNvSpPr>
          <p:nvPr/>
        </p:nvSpPr>
        <p:spPr bwMode="auto">
          <a:xfrm>
            <a:off x="7688858" y="4393084"/>
            <a:ext cx="1657350" cy="503238"/>
          </a:xfrm>
          <a:prstGeom prst="wedgeRoundRectCallout">
            <a:avLst>
              <a:gd name="adj1" fmla="val -61644"/>
              <a:gd name="adj2" fmla="val -132260"/>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异步清零</a:t>
            </a:r>
          </a:p>
        </p:txBody>
      </p:sp>
      <p:sp>
        <p:nvSpPr>
          <p:cNvPr id="632905" name="Oval 73"/>
          <p:cNvSpPr>
            <a:spLocks noChangeArrowheads="1"/>
          </p:cNvSpPr>
          <p:nvPr/>
        </p:nvSpPr>
        <p:spPr bwMode="auto">
          <a:xfrm>
            <a:off x="2864322" y="2952924"/>
            <a:ext cx="503684" cy="647700"/>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2906" name="AutoShape 74"/>
          <p:cNvSpPr>
            <a:spLocks noChangeArrowheads="1"/>
          </p:cNvSpPr>
          <p:nvPr/>
        </p:nvSpPr>
        <p:spPr bwMode="auto">
          <a:xfrm>
            <a:off x="7904882" y="3096940"/>
            <a:ext cx="1512888" cy="504825"/>
          </a:xfrm>
          <a:prstGeom prst="wedgeRoundRectCallout">
            <a:avLst>
              <a:gd name="adj1" fmla="val -75345"/>
              <a:gd name="adj2" fmla="val 36719"/>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a:t>置数控制</a:t>
            </a:r>
          </a:p>
          <a:p>
            <a:pPr algn="ctr">
              <a:buFontTx/>
              <a:buChar char="•"/>
            </a:pPr>
            <a:endParaRPr lang="en-US" altLang="zh-CN" dirty="0"/>
          </a:p>
        </p:txBody>
      </p:sp>
      <p:sp>
        <p:nvSpPr>
          <p:cNvPr id="632908" name="Oval 76"/>
          <p:cNvSpPr>
            <a:spLocks noChangeArrowheads="1"/>
          </p:cNvSpPr>
          <p:nvPr/>
        </p:nvSpPr>
        <p:spPr bwMode="auto">
          <a:xfrm>
            <a:off x="3800426" y="1800796"/>
            <a:ext cx="2952328" cy="504056"/>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2909" name="AutoShape 77"/>
          <p:cNvSpPr>
            <a:spLocks noChangeArrowheads="1"/>
          </p:cNvSpPr>
          <p:nvPr/>
        </p:nvSpPr>
        <p:spPr bwMode="auto">
          <a:xfrm>
            <a:off x="6032674" y="864692"/>
            <a:ext cx="1441450" cy="865188"/>
          </a:xfrm>
          <a:prstGeom prst="wedgeRoundRectCallout">
            <a:avLst>
              <a:gd name="adj1" fmla="val -63085"/>
              <a:gd name="adj2" fmla="val 5777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a:t>置</a:t>
            </a:r>
            <a:r>
              <a:rPr lang="zh-CN" altLang="en-US" sz="2400" dirty="0" smtClean="0"/>
              <a:t>数</a:t>
            </a:r>
            <a:r>
              <a:rPr lang="en-US" altLang="zh-CN" sz="2400" dirty="0" smtClean="0"/>
              <a:t/>
            </a:r>
            <a:br>
              <a:rPr lang="en-US" altLang="zh-CN" sz="2400" dirty="0" smtClean="0"/>
            </a:br>
            <a:r>
              <a:rPr lang="zh-CN" altLang="en-US" dirty="0" smtClean="0"/>
              <a:t>数据输入</a:t>
            </a:r>
            <a:endParaRPr lang="zh-CN" altLang="en-US" dirty="0"/>
          </a:p>
        </p:txBody>
      </p:sp>
      <p:sp>
        <p:nvSpPr>
          <p:cNvPr id="632910" name="AutoShape 78"/>
          <p:cNvSpPr>
            <a:spLocks noChangeArrowheads="1"/>
          </p:cNvSpPr>
          <p:nvPr/>
        </p:nvSpPr>
        <p:spPr bwMode="auto">
          <a:xfrm>
            <a:off x="7328818" y="2232844"/>
            <a:ext cx="1784350" cy="431800"/>
          </a:xfrm>
          <a:prstGeom prst="wedgeRoundRectCallout">
            <a:avLst>
              <a:gd name="adj1" fmla="val -43481"/>
              <a:gd name="adj2" fmla="val 138420"/>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进位输出</a:t>
            </a:r>
          </a:p>
        </p:txBody>
      </p:sp>
      <p:sp>
        <p:nvSpPr>
          <p:cNvPr id="632911" name="Oval 79"/>
          <p:cNvSpPr>
            <a:spLocks noChangeArrowheads="1"/>
          </p:cNvSpPr>
          <p:nvPr/>
        </p:nvSpPr>
        <p:spPr bwMode="auto">
          <a:xfrm>
            <a:off x="3872434" y="4537100"/>
            <a:ext cx="2664296" cy="576064"/>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2912" name="AutoShape 80"/>
          <p:cNvSpPr>
            <a:spLocks noChangeArrowheads="1"/>
          </p:cNvSpPr>
          <p:nvPr/>
        </p:nvSpPr>
        <p:spPr bwMode="auto">
          <a:xfrm>
            <a:off x="3152354" y="5401196"/>
            <a:ext cx="1727200" cy="503238"/>
          </a:xfrm>
          <a:prstGeom prst="wedgeRoundRectCallout">
            <a:avLst>
              <a:gd name="adj1" fmla="val 65810"/>
              <a:gd name="adj2" fmla="val -99843"/>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solidFill>
                  <a:schemeClr val="accent2"/>
                </a:solidFill>
              </a:rPr>
              <a:t>状态</a:t>
            </a:r>
            <a:r>
              <a:rPr lang="zh-CN" altLang="en-US" sz="2400"/>
              <a:t>输出</a:t>
            </a:r>
          </a:p>
        </p:txBody>
      </p:sp>
      <p:sp>
        <p:nvSpPr>
          <p:cNvPr id="632914" name="Rectangle 82"/>
          <p:cNvSpPr>
            <a:spLocks noChangeArrowheads="1"/>
          </p:cNvSpPr>
          <p:nvPr/>
        </p:nvSpPr>
        <p:spPr bwMode="auto">
          <a:xfrm>
            <a:off x="0" y="188640"/>
            <a:ext cx="8840788" cy="533400"/>
          </a:xfrm>
          <a:prstGeom prst="rect">
            <a:avLst/>
          </a:prstGeom>
          <a:noFill/>
          <a:ln w="9525">
            <a:noFill/>
            <a:miter lim="800000"/>
            <a:headEnd/>
            <a:tailEnd/>
          </a:ln>
          <a:effectLst/>
        </p:spPr>
        <p:txBody>
          <a:bodyPr anchor="ctr"/>
          <a:lstStyle/>
          <a:p>
            <a:r>
              <a:rPr lang="en-US" altLang="zh-CN" sz="2800" dirty="0" smtClean="0"/>
              <a:t>2.</a:t>
            </a:r>
            <a:r>
              <a:rPr lang="zh-CN" altLang="en-US" sz="2800" dirty="0" smtClean="0"/>
              <a:t>集成</a:t>
            </a:r>
            <a:r>
              <a:rPr lang="zh-CN" altLang="en-US" sz="2800" dirty="0"/>
              <a:t>四位二进制加法计数器：</a:t>
            </a:r>
            <a:r>
              <a:rPr lang="en-US" altLang="zh-CN" sz="2800" dirty="0"/>
              <a:t>74LS161</a:t>
            </a:r>
          </a:p>
        </p:txBody>
      </p:sp>
      <p:sp>
        <p:nvSpPr>
          <p:cNvPr id="632971" name="AutoShape 139"/>
          <p:cNvSpPr>
            <a:spLocks noChangeArrowheads="1"/>
          </p:cNvSpPr>
          <p:nvPr/>
        </p:nvSpPr>
        <p:spPr bwMode="auto">
          <a:xfrm>
            <a:off x="992114" y="2952924"/>
            <a:ext cx="1568450" cy="792163"/>
          </a:xfrm>
          <a:prstGeom prst="wedgeRoundRectCallout">
            <a:avLst>
              <a:gd name="adj1" fmla="val 67894"/>
              <a:gd name="adj2" fmla="val -1713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smtClean="0"/>
              <a:t>计数使能</a:t>
            </a:r>
            <a:r>
              <a:rPr lang="zh-CN" altLang="en-US" dirty="0" smtClean="0"/>
              <a:t>（</a:t>
            </a:r>
            <a:r>
              <a:rPr lang="zh-CN" altLang="en-US" dirty="0" smtClean="0">
                <a:solidFill>
                  <a:srgbClr val="FF0000"/>
                </a:solidFill>
              </a:rPr>
              <a:t>进位输入</a:t>
            </a:r>
            <a:r>
              <a:rPr lang="zh-CN" altLang="en-US" dirty="0" smtClean="0"/>
              <a:t>）</a:t>
            </a:r>
            <a:endParaRPr lang="zh-CN" altLang="en-US" dirty="0"/>
          </a:p>
          <a:p>
            <a:pPr algn="ctr">
              <a:buFontTx/>
              <a:buChar char="•"/>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900"/>
                                        </p:tgtEl>
                                        <p:attrNameLst>
                                          <p:attrName>style.visibility</p:attrName>
                                        </p:attrNameLst>
                                      </p:cBhvr>
                                      <p:to>
                                        <p:strVal val="visible"/>
                                      </p:to>
                                    </p:set>
                                    <p:anim calcmode="lin" valueType="num">
                                      <p:cBhvr additive="base">
                                        <p:cTn id="7" dur="500" fill="hold"/>
                                        <p:tgtEl>
                                          <p:spTgt spid="632900"/>
                                        </p:tgtEl>
                                        <p:attrNameLst>
                                          <p:attrName>ppt_x</p:attrName>
                                        </p:attrNameLst>
                                      </p:cBhvr>
                                      <p:tavLst>
                                        <p:tav tm="0">
                                          <p:val>
                                            <p:strVal val="0-#ppt_w/2"/>
                                          </p:val>
                                        </p:tav>
                                        <p:tav tm="100000">
                                          <p:val>
                                            <p:strVal val="#ppt_x"/>
                                          </p:val>
                                        </p:tav>
                                      </p:tavLst>
                                    </p:anim>
                                    <p:anim calcmode="lin" valueType="num">
                                      <p:cBhvr additive="base">
                                        <p:cTn id="8" dur="500" fill="hold"/>
                                        <p:tgtEl>
                                          <p:spTgt spid="632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additive="base">
                                        <p:cTn id="13" dur="500" fill="hold"/>
                                        <p:tgtEl>
                                          <p:spTgt spid="8195"/>
                                        </p:tgtEl>
                                        <p:attrNameLst>
                                          <p:attrName>ppt_x</p:attrName>
                                        </p:attrNameLst>
                                      </p:cBhvr>
                                      <p:tavLst>
                                        <p:tav tm="0">
                                          <p:val>
                                            <p:strVal val="#ppt_x"/>
                                          </p:val>
                                        </p:tav>
                                        <p:tav tm="100000">
                                          <p:val>
                                            <p:strVal val="#ppt_x"/>
                                          </p:val>
                                        </p:tav>
                                      </p:tavLst>
                                    </p:anim>
                                    <p:anim calcmode="lin" valueType="num">
                                      <p:cBhvr additive="base">
                                        <p:cTn id="1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2911"/>
                                        </p:tgtEl>
                                        <p:attrNameLst>
                                          <p:attrName>style.visibility</p:attrName>
                                        </p:attrNameLst>
                                      </p:cBhvr>
                                      <p:to>
                                        <p:strVal val="visible"/>
                                      </p:to>
                                    </p:set>
                                    <p:anim calcmode="lin" valueType="num">
                                      <p:cBhvr additive="base">
                                        <p:cTn id="19" dur="500" fill="hold"/>
                                        <p:tgtEl>
                                          <p:spTgt spid="632911"/>
                                        </p:tgtEl>
                                        <p:attrNameLst>
                                          <p:attrName>ppt_x</p:attrName>
                                        </p:attrNameLst>
                                      </p:cBhvr>
                                      <p:tavLst>
                                        <p:tav tm="0">
                                          <p:val>
                                            <p:strVal val="#ppt_x"/>
                                          </p:val>
                                        </p:tav>
                                        <p:tav tm="100000">
                                          <p:val>
                                            <p:strVal val="#ppt_x"/>
                                          </p:val>
                                        </p:tav>
                                      </p:tavLst>
                                    </p:anim>
                                    <p:anim calcmode="lin" valueType="num">
                                      <p:cBhvr additive="base">
                                        <p:cTn id="20" dur="500" fill="hold"/>
                                        <p:tgtEl>
                                          <p:spTgt spid="6329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2912"/>
                                        </p:tgtEl>
                                        <p:attrNameLst>
                                          <p:attrName>style.visibility</p:attrName>
                                        </p:attrNameLst>
                                      </p:cBhvr>
                                      <p:to>
                                        <p:strVal val="visible"/>
                                      </p:to>
                                    </p:set>
                                    <p:anim calcmode="lin" valueType="num">
                                      <p:cBhvr additive="base">
                                        <p:cTn id="25" dur="500" fill="hold"/>
                                        <p:tgtEl>
                                          <p:spTgt spid="632912"/>
                                        </p:tgtEl>
                                        <p:attrNameLst>
                                          <p:attrName>ppt_x</p:attrName>
                                        </p:attrNameLst>
                                      </p:cBhvr>
                                      <p:tavLst>
                                        <p:tav tm="0">
                                          <p:val>
                                            <p:strVal val="#ppt_x"/>
                                          </p:val>
                                        </p:tav>
                                        <p:tav tm="100000">
                                          <p:val>
                                            <p:strVal val="#ppt_x"/>
                                          </p:val>
                                        </p:tav>
                                      </p:tavLst>
                                    </p:anim>
                                    <p:anim calcmode="lin" valueType="num">
                                      <p:cBhvr additive="base">
                                        <p:cTn id="26" dur="500" fill="hold"/>
                                        <p:tgtEl>
                                          <p:spTgt spid="6329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2910"/>
                                        </p:tgtEl>
                                        <p:attrNameLst>
                                          <p:attrName>style.visibility</p:attrName>
                                        </p:attrNameLst>
                                      </p:cBhvr>
                                      <p:to>
                                        <p:strVal val="visible"/>
                                      </p:to>
                                    </p:set>
                                    <p:anim calcmode="lin" valueType="num">
                                      <p:cBhvr additive="base">
                                        <p:cTn id="31" dur="500" fill="hold"/>
                                        <p:tgtEl>
                                          <p:spTgt spid="632910"/>
                                        </p:tgtEl>
                                        <p:attrNameLst>
                                          <p:attrName>ppt_x</p:attrName>
                                        </p:attrNameLst>
                                      </p:cBhvr>
                                      <p:tavLst>
                                        <p:tav tm="0">
                                          <p:val>
                                            <p:strVal val="#ppt_x"/>
                                          </p:val>
                                        </p:tav>
                                        <p:tav tm="100000">
                                          <p:val>
                                            <p:strVal val="#ppt_x"/>
                                          </p:val>
                                        </p:tav>
                                      </p:tavLst>
                                    </p:anim>
                                    <p:anim calcmode="lin" valueType="num">
                                      <p:cBhvr additive="base">
                                        <p:cTn id="32" dur="500" fill="hold"/>
                                        <p:tgtEl>
                                          <p:spTgt spid="6329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2905"/>
                                        </p:tgtEl>
                                        <p:attrNameLst>
                                          <p:attrName>style.visibility</p:attrName>
                                        </p:attrNameLst>
                                      </p:cBhvr>
                                      <p:to>
                                        <p:strVal val="visible"/>
                                      </p:to>
                                    </p:set>
                                    <p:anim calcmode="lin" valueType="num">
                                      <p:cBhvr additive="base">
                                        <p:cTn id="37" dur="500" fill="hold"/>
                                        <p:tgtEl>
                                          <p:spTgt spid="632905"/>
                                        </p:tgtEl>
                                        <p:attrNameLst>
                                          <p:attrName>ppt_x</p:attrName>
                                        </p:attrNameLst>
                                      </p:cBhvr>
                                      <p:tavLst>
                                        <p:tav tm="0">
                                          <p:val>
                                            <p:strVal val="#ppt_x"/>
                                          </p:val>
                                        </p:tav>
                                        <p:tav tm="100000">
                                          <p:val>
                                            <p:strVal val="#ppt_x"/>
                                          </p:val>
                                        </p:tav>
                                      </p:tavLst>
                                    </p:anim>
                                    <p:anim calcmode="lin" valueType="num">
                                      <p:cBhvr additive="base">
                                        <p:cTn id="38" dur="500" fill="hold"/>
                                        <p:tgtEl>
                                          <p:spTgt spid="6329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2971"/>
                                        </p:tgtEl>
                                        <p:attrNameLst>
                                          <p:attrName>style.visibility</p:attrName>
                                        </p:attrNameLst>
                                      </p:cBhvr>
                                      <p:to>
                                        <p:strVal val="visible"/>
                                      </p:to>
                                    </p:set>
                                    <p:anim calcmode="lin" valueType="num">
                                      <p:cBhvr additive="base">
                                        <p:cTn id="43" dur="500" fill="hold"/>
                                        <p:tgtEl>
                                          <p:spTgt spid="632971"/>
                                        </p:tgtEl>
                                        <p:attrNameLst>
                                          <p:attrName>ppt_x</p:attrName>
                                        </p:attrNameLst>
                                      </p:cBhvr>
                                      <p:tavLst>
                                        <p:tav tm="0">
                                          <p:val>
                                            <p:strVal val="#ppt_x"/>
                                          </p:val>
                                        </p:tav>
                                        <p:tav tm="100000">
                                          <p:val>
                                            <p:strVal val="#ppt_x"/>
                                          </p:val>
                                        </p:tav>
                                      </p:tavLst>
                                    </p:anim>
                                    <p:anim calcmode="lin" valueType="num">
                                      <p:cBhvr additive="base">
                                        <p:cTn id="44" dur="500" fill="hold"/>
                                        <p:tgtEl>
                                          <p:spTgt spid="63297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2904"/>
                                        </p:tgtEl>
                                        <p:attrNameLst>
                                          <p:attrName>style.visibility</p:attrName>
                                        </p:attrNameLst>
                                      </p:cBhvr>
                                      <p:to>
                                        <p:strVal val="visible"/>
                                      </p:to>
                                    </p:set>
                                    <p:anim calcmode="lin" valueType="num">
                                      <p:cBhvr additive="base">
                                        <p:cTn id="49" dur="500" fill="hold"/>
                                        <p:tgtEl>
                                          <p:spTgt spid="632904"/>
                                        </p:tgtEl>
                                        <p:attrNameLst>
                                          <p:attrName>ppt_x</p:attrName>
                                        </p:attrNameLst>
                                      </p:cBhvr>
                                      <p:tavLst>
                                        <p:tav tm="0">
                                          <p:val>
                                            <p:strVal val="#ppt_x"/>
                                          </p:val>
                                        </p:tav>
                                        <p:tav tm="100000">
                                          <p:val>
                                            <p:strVal val="#ppt_x"/>
                                          </p:val>
                                        </p:tav>
                                      </p:tavLst>
                                    </p:anim>
                                    <p:anim calcmode="lin" valueType="num">
                                      <p:cBhvr additive="base">
                                        <p:cTn id="50" dur="500" fill="hold"/>
                                        <p:tgtEl>
                                          <p:spTgt spid="63290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2906"/>
                                        </p:tgtEl>
                                        <p:attrNameLst>
                                          <p:attrName>style.visibility</p:attrName>
                                        </p:attrNameLst>
                                      </p:cBhvr>
                                      <p:to>
                                        <p:strVal val="visible"/>
                                      </p:to>
                                    </p:set>
                                    <p:anim calcmode="lin" valueType="num">
                                      <p:cBhvr additive="base">
                                        <p:cTn id="55" dur="500" fill="hold"/>
                                        <p:tgtEl>
                                          <p:spTgt spid="632906"/>
                                        </p:tgtEl>
                                        <p:attrNameLst>
                                          <p:attrName>ppt_x</p:attrName>
                                        </p:attrNameLst>
                                      </p:cBhvr>
                                      <p:tavLst>
                                        <p:tav tm="0">
                                          <p:val>
                                            <p:strVal val="#ppt_x"/>
                                          </p:val>
                                        </p:tav>
                                        <p:tav tm="100000">
                                          <p:val>
                                            <p:strVal val="#ppt_x"/>
                                          </p:val>
                                        </p:tav>
                                      </p:tavLst>
                                    </p:anim>
                                    <p:anim calcmode="lin" valueType="num">
                                      <p:cBhvr additive="base">
                                        <p:cTn id="56" dur="500" fill="hold"/>
                                        <p:tgtEl>
                                          <p:spTgt spid="63290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32908"/>
                                        </p:tgtEl>
                                        <p:attrNameLst>
                                          <p:attrName>style.visibility</p:attrName>
                                        </p:attrNameLst>
                                      </p:cBhvr>
                                      <p:to>
                                        <p:strVal val="visible"/>
                                      </p:to>
                                    </p:set>
                                    <p:anim calcmode="lin" valueType="num">
                                      <p:cBhvr additive="base">
                                        <p:cTn id="61" dur="500" fill="hold"/>
                                        <p:tgtEl>
                                          <p:spTgt spid="632908"/>
                                        </p:tgtEl>
                                        <p:attrNameLst>
                                          <p:attrName>ppt_x</p:attrName>
                                        </p:attrNameLst>
                                      </p:cBhvr>
                                      <p:tavLst>
                                        <p:tav tm="0">
                                          <p:val>
                                            <p:strVal val="#ppt_x"/>
                                          </p:val>
                                        </p:tav>
                                        <p:tav tm="100000">
                                          <p:val>
                                            <p:strVal val="#ppt_x"/>
                                          </p:val>
                                        </p:tav>
                                      </p:tavLst>
                                    </p:anim>
                                    <p:anim calcmode="lin" valueType="num">
                                      <p:cBhvr additive="base">
                                        <p:cTn id="62" dur="500" fill="hold"/>
                                        <p:tgtEl>
                                          <p:spTgt spid="63290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32909"/>
                                        </p:tgtEl>
                                        <p:attrNameLst>
                                          <p:attrName>style.visibility</p:attrName>
                                        </p:attrNameLst>
                                      </p:cBhvr>
                                      <p:to>
                                        <p:strVal val="visible"/>
                                      </p:to>
                                    </p:set>
                                    <p:anim calcmode="lin" valueType="num">
                                      <p:cBhvr additive="base">
                                        <p:cTn id="67" dur="500" fill="hold"/>
                                        <p:tgtEl>
                                          <p:spTgt spid="632909"/>
                                        </p:tgtEl>
                                        <p:attrNameLst>
                                          <p:attrName>ppt_x</p:attrName>
                                        </p:attrNameLst>
                                      </p:cBhvr>
                                      <p:tavLst>
                                        <p:tav tm="0">
                                          <p:val>
                                            <p:strVal val="#ppt_x"/>
                                          </p:val>
                                        </p:tav>
                                        <p:tav tm="100000">
                                          <p:val>
                                            <p:strVal val="#ppt_x"/>
                                          </p:val>
                                        </p:tav>
                                      </p:tavLst>
                                    </p:anim>
                                    <p:anim calcmode="lin" valueType="num">
                                      <p:cBhvr additive="base">
                                        <p:cTn id="68" dur="500" fill="hold"/>
                                        <p:tgtEl>
                                          <p:spTgt spid="632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900" grpId="0" autoUpdateAnimBg="0"/>
      <p:bldP spid="632904" grpId="0" animBg="1"/>
      <p:bldP spid="632905" grpId="0" animBg="1"/>
      <p:bldP spid="632906" grpId="0" animBg="1"/>
      <p:bldP spid="632908" grpId="0" animBg="1"/>
      <p:bldP spid="632909" grpId="0" animBg="1"/>
      <p:bldP spid="632910" grpId="0" animBg="1"/>
      <p:bldP spid="632911" grpId="0" animBg="1"/>
      <p:bldP spid="632912" grpId="0" animBg="1"/>
      <p:bldP spid="6329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ChangeArrowheads="1"/>
          </p:cNvSpPr>
          <p:nvPr/>
        </p:nvSpPr>
        <p:spPr bwMode="auto">
          <a:xfrm>
            <a:off x="0" y="5429264"/>
            <a:ext cx="6913562" cy="1200329"/>
          </a:xfrm>
          <a:prstGeom prst="rect">
            <a:avLst/>
          </a:prstGeom>
          <a:noFill/>
          <a:ln w="9525">
            <a:noFill/>
            <a:miter lim="800000"/>
            <a:headEnd/>
            <a:tailEnd/>
          </a:ln>
          <a:effectLst/>
        </p:spPr>
        <p:txBody>
          <a:bodyPr>
            <a:spAutoFit/>
          </a:bodyPr>
          <a:lstStyle/>
          <a:p>
            <a:pPr algn="just">
              <a:spcBef>
                <a:spcPct val="50000"/>
              </a:spcBef>
            </a:pPr>
            <a:r>
              <a:rPr lang="en-US" altLang="zh-CN" sz="2800" dirty="0"/>
              <a:t>        </a:t>
            </a:r>
            <a:r>
              <a:rPr lang="en-US" altLang="zh-CN" sz="2400" dirty="0" smtClean="0"/>
              <a:t>ET</a:t>
            </a:r>
            <a:r>
              <a:rPr lang="zh-CN" altLang="zh-CN" sz="2400" dirty="0" smtClean="0"/>
              <a:t>和</a:t>
            </a:r>
            <a:r>
              <a:rPr lang="en-US" altLang="zh-CN" sz="2400" dirty="0" smtClean="0"/>
              <a:t>EP</a:t>
            </a:r>
            <a:r>
              <a:rPr lang="zh-CN" altLang="zh-CN" sz="2400" dirty="0" smtClean="0"/>
              <a:t>是</a:t>
            </a:r>
            <a:r>
              <a:rPr lang="zh-CN" altLang="en-US" sz="2400" dirty="0"/>
              <a:t>计数使能</a:t>
            </a:r>
            <a:r>
              <a:rPr lang="zh-CN" altLang="zh-CN" sz="2400" dirty="0"/>
              <a:t>输入端， </a:t>
            </a:r>
            <a:r>
              <a:rPr lang="en-US" altLang="zh-CN" sz="2400" dirty="0" smtClean="0"/>
              <a:t>ET</a:t>
            </a:r>
            <a:r>
              <a:rPr lang="zh-CN" altLang="zh-CN" sz="2400" dirty="0" smtClean="0"/>
              <a:t>和</a:t>
            </a:r>
            <a:r>
              <a:rPr lang="en-US" altLang="zh-CN" sz="2400" dirty="0" smtClean="0"/>
              <a:t>EP</a:t>
            </a:r>
            <a:r>
              <a:rPr lang="zh-CN" altLang="zh-CN" sz="2400" dirty="0" smtClean="0"/>
              <a:t> </a:t>
            </a:r>
            <a:r>
              <a:rPr lang="zh-CN" altLang="zh-CN" sz="2400" dirty="0"/>
              <a:t>和进位输出端</a:t>
            </a:r>
            <a:r>
              <a:rPr lang="en-US" altLang="zh-CN" sz="2400" dirty="0"/>
              <a:t>C</a:t>
            </a:r>
            <a:r>
              <a:rPr lang="zh-CN" altLang="zh-CN" sz="2400" dirty="0"/>
              <a:t>是为了</a:t>
            </a:r>
            <a:r>
              <a:rPr lang="zh-CN" altLang="zh-CN" sz="2400" dirty="0">
                <a:solidFill>
                  <a:srgbClr val="FF0000"/>
                </a:solidFill>
              </a:rPr>
              <a:t>级联</a:t>
            </a:r>
            <a:r>
              <a:rPr lang="zh-CN" altLang="zh-CN" sz="2400" dirty="0"/>
              <a:t>而设置的</a:t>
            </a:r>
            <a:r>
              <a:rPr lang="zh-CN" altLang="zh-CN" sz="2400" dirty="0" smtClean="0"/>
              <a:t>。</a:t>
            </a:r>
            <a:r>
              <a:rPr lang="zh-CN" altLang="en-US" dirty="0" smtClean="0">
                <a:solidFill>
                  <a:srgbClr val="FF0000"/>
                </a:solidFill>
              </a:rPr>
              <a:t>（</a:t>
            </a:r>
            <a:r>
              <a:rPr lang="en-US" altLang="zh-CN" dirty="0" smtClean="0">
                <a:solidFill>
                  <a:srgbClr val="FF0000"/>
                </a:solidFill>
              </a:rPr>
              <a:t>CT=15表示计数状态值为15</a:t>
            </a:r>
            <a:r>
              <a:rPr lang="zh-CN" altLang="en-US" dirty="0" smtClean="0">
                <a:solidFill>
                  <a:srgbClr val="FF0000"/>
                </a:solidFill>
              </a:rPr>
              <a:t>）</a:t>
            </a:r>
            <a:endParaRPr lang="zh-CN" altLang="en-US" dirty="0">
              <a:solidFill>
                <a:srgbClr val="FF0000"/>
              </a:solidFill>
            </a:endParaRPr>
          </a:p>
        </p:txBody>
      </p:sp>
      <p:sp>
        <p:nvSpPr>
          <p:cNvPr id="334926" name="Text Box 78"/>
          <p:cNvSpPr txBox="1">
            <a:spLocks noChangeArrowheads="1"/>
          </p:cNvSpPr>
          <p:nvPr/>
        </p:nvSpPr>
        <p:spPr bwMode="auto">
          <a:xfrm>
            <a:off x="0" y="0"/>
            <a:ext cx="1374775" cy="519113"/>
          </a:xfrm>
          <a:prstGeom prst="rect">
            <a:avLst/>
          </a:prstGeom>
          <a:noFill/>
          <a:ln w="15875">
            <a:noFill/>
            <a:miter lim="800000"/>
            <a:headEnd/>
            <a:tailEnd/>
          </a:ln>
          <a:effectLst/>
        </p:spPr>
        <p:txBody>
          <a:bodyPr wrap="none">
            <a:spAutoFit/>
          </a:bodyPr>
          <a:lstStyle/>
          <a:p>
            <a:pPr>
              <a:buFontTx/>
              <a:buChar char="•"/>
            </a:pPr>
            <a:r>
              <a:rPr lang="zh-CN" altLang="en-US" sz="2800" dirty="0">
                <a:solidFill>
                  <a:schemeClr val="accent2"/>
                </a:solidFill>
                <a:ea typeface="华文行楷" pitchFamily="2" charset="-122"/>
              </a:rPr>
              <a:t>功能表</a:t>
            </a:r>
          </a:p>
        </p:txBody>
      </p:sp>
      <p:graphicFrame>
        <p:nvGraphicFramePr>
          <p:cNvPr id="334935" name="Object 87"/>
          <p:cNvGraphicFramePr>
            <a:graphicFrameLocks noChangeAspect="1"/>
          </p:cNvGraphicFramePr>
          <p:nvPr/>
        </p:nvGraphicFramePr>
        <p:xfrm>
          <a:off x="1728788" y="4406900"/>
          <a:ext cx="2765425" cy="1004888"/>
        </p:xfrm>
        <a:graphic>
          <a:graphicData uri="http://schemas.openxmlformats.org/presentationml/2006/ole">
            <p:oleObj spid="_x0000_s9217" name="公式" r:id="rId4" imgW="1320480" imgH="482400" progId="Equation.3">
              <p:embed/>
            </p:oleObj>
          </a:graphicData>
        </a:graphic>
      </p:graphicFrame>
      <p:sp>
        <p:nvSpPr>
          <p:cNvPr id="334936" name="Rectangle 88"/>
          <p:cNvSpPr>
            <a:spLocks noChangeArrowheads="1"/>
          </p:cNvSpPr>
          <p:nvPr/>
        </p:nvSpPr>
        <p:spPr bwMode="auto">
          <a:xfrm>
            <a:off x="273050" y="4437063"/>
            <a:ext cx="1014413" cy="519112"/>
          </a:xfrm>
          <a:prstGeom prst="rect">
            <a:avLst/>
          </a:prstGeom>
          <a:noFill/>
          <a:ln w="15875">
            <a:noFill/>
            <a:prstDash val="dash"/>
            <a:miter lim="800000"/>
            <a:headEnd/>
            <a:tailEnd/>
          </a:ln>
          <a:effectLst/>
        </p:spPr>
        <p:txBody>
          <a:bodyPr wrap="none">
            <a:spAutoFit/>
          </a:bodyPr>
          <a:lstStyle/>
          <a:p>
            <a:r>
              <a:rPr lang="zh-CN" altLang="zh-CN" sz="2800">
                <a:solidFill>
                  <a:schemeClr val="accent2"/>
                </a:solidFill>
              </a:rPr>
              <a:t>进位</a:t>
            </a:r>
            <a:r>
              <a:rPr lang="en-US" altLang="zh-CN" sz="2800">
                <a:solidFill>
                  <a:schemeClr val="accent2"/>
                </a:solidFill>
              </a:rPr>
              <a:t>:</a:t>
            </a:r>
          </a:p>
        </p:txBody>
      </p:sp>
      <p:sp>
        <p:nvSpPr>
          <p:cNvPr id="335048" name="Line 200"/>
          <p:cNvSpPr>
            <a:spLocks noChangeShapeType="1"/>
          </p:cNvSpPr>
          <p:nvPr/>
        </p:nvSpPr>
        <p:spPr bwMode="auto">
          <a:xfrm>
            <a:off x="344488" y="1268413"/>
            <a:ext cx="5616575"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335049" name="Line 201"/>
          <p:cNvSpPr>
            <a:spLocks noChangeShapeType="1"/>
          </p:cNvSpPr>
          <p:nvPr/>
        </p:nvSpPr>
        <p:spPr bwMode="auto">
          <a:xfrm>
            <a:off x="415925" y="1628775"/>
            <a:ext cx="5473700" cy="71438"/>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335050" name="Line 202"/>
          <p:cNvSpPr>
            <a:spLocks noChangeShapeType="1"/>
          </p:cNvSpPr>
          <p:nvPr/>
        </p:nvSpPr>
        <p:spPr bwMode="auto">
          <a:xfrm>
            <a:off x="415925" y="2492375"/>
            <a:ext cx="5473700"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335051" name="Line 203"/>
          <p:cNvSpPr>
            <a:spLocks noChangeShapeType="1"/>
          </p:cNvSpPr>
          <p:nvPr/>
        </p:nvSpPr>
        <p:spPr bwMode="auto">
          <a:xfrm>
            <a:off x="415925" y="3429000"/>
            <a:ext cx="5473700"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335052" name="Line 204"/>
          <p:cNvSpPr>
            <a:spLocks noChangeShapeType="1"/>
          </p:cNvSpPr>
          <p:nvPr/>
        </p:nvSpPr>
        <p:spPr bwMode="auto">
          <a:xfrm>
            <a:off x="344488" y="3860800"/>
            <a:ext cx="5545137"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335477" name="AutoShape 629"/>
          <p:cNvSpPr>
            <a:spLocks noChangeAspect="1" noChangeArrowheads="1" noTextEdit="1"/>
          </p:cNvSpPr>
          <p:nvPr/>
        </p:nvSpPr>
        <p:spPr bwMode="auto">
          <a:xfrm>
            <a:off x="560388" y="260350"/>
            <a:ext cx="5980112" cy="3875088"/>
          </a:xfrm>
          <a:prstGeom prst="rect">
            <a:avLst/>
          </a:prstGeom>
          <a:noFill/>
          <a:ln w="9525">
            <a:noFill/>
            <a:miter lim="800000"/>
            <a:headEnd/>
            <a:tailEnd/>
          </a:ln>
        </p:spPr>
        <p:txBody>
          <a:bodyPr/>
          <a:lstStyle/>
          <a:p>
            <a:endParaRPr lang="zh-CN" altLang="en-US"/>
          </a:p>
        </p:txBody>
      </p:sp>
      <p:grpSp>
        <p:nvGrpSpPr>
          <p:cNvPr id="3" name="Group 1053"/>
          <p:cNvGrpSpPr>
            <a:grpSpLocks/>
          </p:cNvGrpSpPr>
          <p:nvPr/>
        </p:nvGrpSpPr>
        <p:grpSpPr bwMode="auto">
          <a:xfrm>
            <a:off x="704850" y="188913"/>
            <a:ext cx="5019675" cy="3700462"/>
            <a:chOff x="434" y="122"/>
            <a:chExt cx="3162" cy="2331"/>
          </a:xfrm>
        </p:grpSpPr>
        <p:sp>
          <p:nvSpPr>
            <p:cNvPr id="335479" name="Rectangle 631"/>
            <p:cNvSpPr>
              <a:spLocks noChangeArrowheads="1"/>
            </p:cNvSpPr>
            <p:nvPr/>
          </p:nvSpPr>
          <p:spPr bwMode="auto">
            <a:xfrm>
              <a:off x="2578" y="122"/>
              <a:ext cx="48" cy="230"/>
            </a:xfrm>
            <a:prstGeom prst="rect">
              <a:avLst/>
            </a:prstGeom>
            <a:noFill/>
            <a:ln w="9525">
              <a:noFill/>
              <a:miter lim="800000"/>
              <a:headEnd/>
              <a:tailEnd/>
            </a:ln>
          </p:spPr>
          <p:txBody>
            <a:bodyPr wrap="none" lIns="0" tIns="0" rIns="0" bIns="0">
              <a:spAutoFit/>
            </a:bodyPr>
            <a:lstStyle/>
            <a:p>
              <a:r>
                <a:rPr lang="en-US" altLang="zh-CN" sz="2400">
                  <a:solidFill>
                    <a:srgbClr val="0066FF"/>
                  </a:solidFill>
                </a:rPr>
                <a:t> </a:t>
              </a:r>
              <a:endParaRPr lang="en-US" altLang="zh-CN"/>
            </a:p>
          </p:txBody>
        </p:sp>
        <p:sp>
          <p:nvSpPr>
            <p:cNvPr id="335481" name="Rectangle 633"/>
            <p:cNvSpPr>
              <a:spLocks noChangeArrowheads="1"/>
            </p:cNvSpPr>
            <p:nvPr/>
          </p:nvSpPr>
          <p:spPr bwMode="auto">
            <a:xfrm>
              <a:off x="517" y="387"/>
              <a:ext cx="214" cy="204"/>
            </a:xfrm>
            <a:prstGeom prst="rect">
              <a:avLst/>
            </a:prstGeom>
            <a:noFill/>
            <a:ln w="9525">
              <a:noFill/>
              <a:miter lim="800000"/>
              <a:headEnd/>
              <a:tailEnd/>
            </a:ln>
          </p:spPr>
          <p:txBody>
            <a:bodyPr wrap="none" lIns="0" tIns="0" rIns="0" bIns="0">
              <a:spAutoFit/>
            </a:bodyPr>
            <a:lstStyle/>
            <a:p>
              <a:r>
                <a:rPr lang="en-US" altLang="zh-CN" sz="2100" b="0" i="1" dirty="0" smtClean="0">
                  <a:solidFill>
                    <a:srgbClr val="000000"/>
                  </a:solidFill>
                  <a:latin typeface="Cambria Math" pitchFamily="18" charset="0"/>
                  <a:ea typeface="Cambria Math" pitchFamily="18" charset="0"/>
                </a:rPr>
                <a:t>R’</a:t>
              </a:r>
              <a:r>
                <a:rPr lang="en-US" altLang="zh-CN" sz="2100" b="0" i="1" baseline="-25000" dirty="0" smtClean="0">
                  <a:solidFill>
                    <a:srgbClr val="000000"/>
                  </a:solidFill>
                  <a:latin typeface="Cambria Math" pitchFamily="18" charset="0"/>
                  <a:ea typeface="Cambria Math" pitchFamily="18" charset="0"/>
                </a:rPr>
                <a:t>D</a:t>
              </a:r>
              <a:endParaRPr lang="en-US" altLang="zh-CN" baseline="-25000" dirty="0">
                <a:latin typeface="Cambria Math" pitchFamily="18" charset="0"/>
                <a:ea typeface="Cambria Math" pitchFamily="18" charset="0"/>
              </a:endParaRPr>
            </a:p>
          </p:txBody>
        </p:sp>
        <p:sp>
          <p:nvSpPr>
            <p:cNvPr id="335483" name="Rectangle 635"/>
            <p:cNvSpPr>
              <a:spLocks noChangeArrowheads="1"/>
            </p:cNvSpPr>
            <p:nvPr/>
          </p:nvSpPr>
          <p:spPr bwMode="auto">
            <a:xfrm>
              <a:off x="765" y="411"/>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484" name="Rectangle 636"/>
            <p:cNvSpPr>
              <a:spLocks noChangeArrowheads="1"/>
            </p:cNvSpPr>
            <p:nvPr/>
          </p:nvSpPr>
          <p:spPr bwMode="auto">
            <a:xfrm>
              <a:off x="906" y="343"/>
              <a:ext cx="227" cy="213"/>
            </a:xfrm>
            <a:prstGeom prst="rect">
              <a:avLst/>
            </a:prstGeom>
            <a:noFill/>
            <a:ln w="9525">
              <a:noFill/>
              <a:miter lim="800000"/>
              <a:headEnd/>
              <a:tailEnd/>
            </a:ln>
          </p:spPr>
          <p:txBody>
            <a:bodyPr wrap="none" lIns="0" tIns="0" rIns="0" bIns="0">
              <a:spAutoFit/>
            </a:bodyPr>
            <a:lstStyle/>
            <a:p>
              <a:r>
                <a:rPr lang="en-US" altLang="zh-CN" sz="2200" dirty="0" smtClean="0">
                  <a:solidFill>
                    <a:srgbClr val="0066FF"/>
                  </a:solidFill>
                </a:rPr>
                <a:t>EP</a:t>
              </a:r>
              <a:endParaRPr lang="en-US" altLang="zh-CN" dirty="0"/>
            </a:p>
          </p:txBody>
        </p:sp>
        <p:sp>
          <p:nvSpPr>
            <p:cNvPr id="335485" name="Rectangle 637"/>
            <p:cNvSpPr>
              <a:spLocks noChangeArrowheads="1"/>
            </p:cNvSpPr>
            <p:nvPr/>
          </p:nvSpPr>
          <p:spPr bwMode="auto">
            <a:xfrm>
              <a:off x="1149" y="424"/>
              <a:ext cx="0" cy="194"/>
            </a:xfrm>
            <a:prstGeom prst="rect">
              <a:avLst/>
            </a:prstGeom>
            <a:noFill/>
            <a:ln w="9525">
              <a:noFill/>
              <a:miter lim="800000"/>
              <a:headEnd/>
              <a:tailEnd/>
            </a:ln>
          </p:spPr>
          <p:txBody>
            <a:bodyPr wrap="none" lIns="0" tIns="0" rIns="0" bIns="0">
              <a:spAutoFit/>
            </a:bodyPr>
            <a:lstStyle/>
            <a:p>
              <a:endParaRPr lang="en-US" altLang="zh-CN" dirty="0"/>
            </a:p>
          </p:txBody>
        </p:sp>
        <p:sp>
          <p:nvSpPr>
            <p:cNvPr id="335486" name="Rectangle 638"/>
            <p:cNvSpPr>
              <a:spLocks noChangeArrowheads="1"/>
            </p:cNvSpPr>
            <p:nvPr/>
          </p:nvSpPr>
          <p:spPr bwMode="auto">
            <a:xfrm>
              <a:off x="1221" y="34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487" name="Rectangle 639"/>
            <p:cNvSpPr>
              <a:spLocks noChangeArrowheads="1"/>
            </p:cNvSpPr>
            <p:nvPr/>
          </p:nvSpPr>
          <p:spPr bwMode="auto">
            <a:xfrm>
              <a:off x="1379" y="343"/>
              <a:ext cx="236" cy="213"/>
            </a:xfrm>
            <a:prstGeom prst="rect">
              <a:avLst/>
            </a:prstGeom>
            <a:noFill/>
            <a:ln w="9525">
              <a:noFill/>
              <a:miter lim="800000"/>
              <a:headEnd/>
              <a:tailEnd/>
            </a:ln>
          </p:spPr>
          <p:txBody>
            <a:bodyPr wrap="none" lIns="0" tIns="0" rIns="0" bIns="0">
              <a:spAutoFit/>
            </a:bodyPr>
            <a:lstStyle/>
            <a:p>
              <a:r>
                <a:rPr lang="en-US" altLang="zh-CN" sz="2200" dirty="0" smtClean="0">
                  <a:solidFill>
                    <a:srgbClr val="0066FF"/>
                  </a:solidFill>
                </a:rPr>
                <a:t>ET</a:t>
              </a:r>
              <a:endParaRPr lang="en-US" altLang="zh-CN" dirty="0"/>
            </a:p>
          </p:txBody>
        </p:sp>
        <p:sp>
          <p:nvSpPr>
            <p:cNvPr id="335488" name="Rectangle 640"/>
            <p:cNvSpPr>
              <a:spLocks noChangeArrowheads="1"/>
            </p:cNvSpPr>
            <p:nvPr/>
          </p:nvSpPr>
          <p:spPr bwMode="auto">
            <a:xfrm>
              <a:off x="1621" y="424"/>
              <a:ext cx="0" cy="194"/>
            </a:xfrm>
            <a:prstGeom prst="rect">
              <a:avLst/>
            </a:prstGeom>
            <a:noFill/>
            <a:ln w="9525">
              <a:noFill/>
              <a:miter lim="800000"/>
              <a:headEnd/>
              <a:tailEnd/>
            </a:ln>
          </p:spPr>
          <p:txBody>
            <a:bodyPr wrap="none" lIns="0" tIns="0" rIns="0" bIns="0">
              <a:spAutoFit/>
            </a:bodyPr>
            <a:lstStyle/>
            <a:p>
              <a:endParaRPr lang="en-US" altLang="zh-CN" dirty="0"/>
            </a:p>
          </p:txBody>
        </p:sp>
        <p:sp>
          <p:nvSpPr>
            <p:cNvPr id="335489" name="Rectangle 641"/>
            <p:cNvSpPr>
              <a:spLocks noChangeArrowheads="1"/>
            </p:cNvSpPr>
            <p:nvPr/>
          </p:nvSpPr>
          <p:spPr bwMode="auto">
            <a:xfrm>
              <a:off x="1697" y="34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491" name="Rectangle 643"/>
            <p:cNvSpPr>
              <a:spLocks noChangeArrowheads="1"/>
            </p:cNvSpPr>
            <p:nvPr/>
          </p:nvSpPr>
          <p:spPr bwMode="auto">
            <a:xfrm>
              <a:off x="1795" y="394"/>
              <a:ext cx="229" cy="194"/>
            </a:xfrm>
            <a:prstGeom prst="rect">
              <a:avLst/>
            </a:prstGeom>
            <a:noFill/>
            <a:ln w="9525">
              <a:noFill/>
              <a:miter lim="800000"/>
              <a:headEnd/>
              <a:tailEnd/>
            </a:ln>
          </p:spPr>
          <p:txBody>
            <a:bodyPr wrap="none" lIns="0" tIns="0" rIns="0" bIns="0">
              <a:spAutoFit/>
            </a:bodyPr>
            <a:lstStyle/>
            <a:p>
              <a:r>
                <a:rPr lang="en-US" altLang="zh-CN" b="0" dirty="0" smtClean="0">
                  <a:solidFill>
                    <a:srgbClr val="000000"/>
                  </a:solidFill>
                  <a:latin typeface="Cambria Math" pitchFamily="18" charset="0"/>
                  <a:ea typeface="Cambria Math" pitchFamily="18" charset="0"/>
                </a:rPr>
                <a:t>LD’</a:t>
              </a:r>
              <a:endParaRPr lang="en-US" altLang="zh-CN" dirty="0">
                <a:latin typeface="Cambria Math" pitchFamily="18" charset="0"/>
                <a:ea typeface="Cambria Math" pitchFamily="18" charset="0"/>
              </a:endParaRPr>
            </a:p>
          </p:txBody>
        </p:sp>
        <p:grpSp>
          <p:nvGrpSpPr>
            <p:cNvPr id="6" name="Group 845"/>
            <p:cNvGrpSpPr>
              <a:grpSpLocks/>
            </p:cNvGrpSpPr>
            <p:nvPr/>
          </p:nvGrpSpPr>
          <p:grpSpPr bwMode="auto">
            <a:xfrm>
              <a:off x="434" y="339"/>
              <a:ext cx="3152" cy="1199"/>
              <a:chOff x="434" y="339"/>
              <a:chExt cx="3152" cy="1199"/>
            </a:xfrm>
          </p:grpSpPr>
          <p:sp>
            <p:nvSpPr>
              <p:cNvPr id="335493" name="Rectangle 645"/>
              <p:cNvSpPr>
                <a:spLocks noChangeArrowheads="1"/>
              </p:cNvSpPr>
              <p:nvPr/>
            </p:nvSpPr>
            <p:spPr bwMode="auto">
              <a:xfrm>
                <a:off x="2040" y="36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494" name="Rectangle 646"/>
              <p:cNvSpPr>
                <a:spLocks noChangeArrowheads="1"/>
              </p:cNvSpPr>
              <p:nvPr/>
            </p:nvSpPr>
            <p:spPr bwMode="auto">
              <a:xfrm>
                <a:off x="2207" y="343"/>
                <a:ext cx="385" cy="213"/>
              </a:xfrm>
              <a:prstGeom prst="rect">
                <a:avLst/>
              </a:prstGeom>
              <a:noFill/>
              <a:ln w="9525">
                <a:noFill/>
                <a:miter lim="800000"/>
                <a:headEnd/>
                <a:tailEnd/>
              </a:ln>
            </p:spPr>
            <p:txBody>
              <a:bodyPr wrap="none" lIns="0" tIns="0" rIns="0" bIns="0">
                <a:spAutoFit/>
              </a:bodyPr>
              <a:lstStyle/>
              <a:p>
                <a:r>
                  <a:rPr lang="en-US" altLang="zh-CN" sz="2200" dirty="0" smtClean="0">
                    <a:solidFill>
                      <a:srgbClr val="0066FF"/>
                    </a:solidFill>
                  </a:rPr>
                  <a:t>CLK</a:t>
                </a:r>
                <a:endParaRPr lang="en-US" altLang="zh-CN" dirty="0"/>
              </a:p>
            </p:txBody>
          </p:sp>
          <p:sp>
            <p:nvSpPr>
              <p:cNvPr id="335495" name="Rectangle 647"/>
              <p:cNvSpPr>
                <a:spLocks noChangeArrowheads="1"/>
              </p:cNvSpPr>
              <p:nvPr/>
            </p:nvSpPr>
            <p:spPr bwMode="auto">
              <a:xfrm>
                <a:off x="2443" y="34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496" name="Rectangle 648"/>
              <p:cNvSpPr>
                <a:spLocks noChangeArrowheads="1"/>
              </p:cNvSpPr>
              <p:nvPr/>
            </p:nvSpPr>
            <p:spPr bwMode="auto">
              <a:xfrm>
                <a:off x="2897" y="367"/>
                <a:ext cx="354" cy="211"/>
              </a:xfrm>
              <a:prstGeom prst="rect">
                <a:avLst/>
              </a:prstGeom>
              <a:noFill/>
              <a:ln w="9525">
                <a:noFill/>
                <a:miter lim="800000"/>
                <a:headEnd/>
                <a:tailEnd/>
              </a:ln>
            </p:spPr>
            <p:txBody>
              <a:bodyPr wrap="none" lIns="0" tIns="0" rIns="0" bIns="0">
                <a:spAutoFit/>
              </a:bodyPr>
              <a:lstStyle/>
              <a:p>
                <a:r>
                  <a:rPr lang="zh-CN" altLang="en-US" sz="2200" dirty="0">
                    <a:solidFill>
                      <a:srgbClr val="0066FF"/>
                    </a:solidFill>
                    <a:latin typeface="宋体" pitchFamily="2" charset="-122"/>
                    <a:ea typeface="宋体" pitchFamily="2" charset="-122"/>
                  </a:rPr>
                  <a:t>功能</a:t>
                </a:r>
                <a:endParaRPr lang="zh-CN" altLang="en-US" dirty="0"/>
              </a:p>
            </p:txBody>
          </p:sp>
          <p:sp>
            <p:nvSpPr>
              <p:cNvPr id="335497" name="Rectangle 649"/>
              <p:cNvSpPr>
                <a:spLocks noChangeArrowheads="1"/>
              </p:cNvSpPr>
              <p:nvPr/>
            </p:nvSpPr>
            <p:spPr bwMode="auto">
              <a:xfrm>
                <a:off x="3249" y="358"/>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498" name="Rectangle 650"/>
              <p:cNvSpPr>
                <a:spLocks noChangeArrowheads="1"/>
              </p:cNvSpPr>
              <p:nvPr/>
            </p:nvSpPr>
            <p:spPr bwMode="auto">
              <a:xfrm>
                <a:off x="434" y="339"/>
                <a:ext cx="3" cy="3"/>
              </a:xfrm>
              <a:prstGeom prst="rect">
                <a:avLst/>
              </a:prstGeom>
              <a:solidFill>
                <a:srgbClr val="000000"/>
              </a:solidFill>
              <a:ln w="9525">
                <a:noFill/>
                <a:miter lim="800000"/>
                <a:headEnd/>
                <a:tailEnd/>
              </a:ln>
            </p:spPr>
            <p:txBody>
              <a:bodyPr/>
              <a:lstStyle/>
              <a:p>
                <a:endParaRPr lang="zh-CN" altLang="en-US"/>
              </a:p>
            </p:txBody>
          </p:sp>
          <p:sp>
            <p:nvSpPr>
              <p:cNvPr id="335499" name="Line 651"/>
              <p:cNvSpPr>
                <a:spLocks noChangeShapeType="1"/>
              </p:cNvSpPr>
              <p:nvPr/>
            </p:nvSpPr>
            <p:spPr bwMode="auto">
              <a:xfrm>
                <a:off x="434" y="339"/>
                <a:ext cx="3" cy="0"/>
              </a:xfrm>
              <a:prstGeom prst="line">
                <a:avLst/>
              </a:prstGeom>
              <a:noFill/>
              <a:ln w="0">
                <a:solidFill>
                  <a:srgbClr val="000000"/>
                </a:solidFill>
                <a:round/>
                <a:headEnd/>
                <a:tailEnd/>
              </a:ln>
            </p:spPr>
            <p:txBody>
              <a:bodyPr/>
              <a:lstStyle/>
              <a:p>
                <a:endParaRPr lang="zh-CN" altLang="en-US"/>
              </a:p>
            </p:txBody>
          </p:sp>
          <p:sp>
            <p:nvSpPr>
              <p:cNvPr id="335500" name="Line 652"/>
              <p:cNvSpPr>
                <a:spLocks noChangeShapeType="1"/>
              </p:cNvSpPr>
              <p:nvPr/>
            </p:nvSpPr>
            <p:spPr bwMode="auto">
              <a:xfrm>
                <a:off x="434" y="339"/>
                <a:ext cx="0" cy="3"/>
              </a:xfrm>
              <a:prstGeom prst="line">
                <a:avLst/>
              </a:prstGeom>
              <a:noFill/>
              <a:ln w="0">
                <a:solidFill>
                  <a:srgbClr val="000000"/>
                </a:solidFill>
                <a:round/>
                <a:headEnd/>
                <a:tailEnd/>
              </a:ln>
            </p:spPr>
            <p:txBody>
              <a:bodyPr/>
              <a:lstStyle/>
              <a:p>
                <a:endParaRPr lang="zh-CN" altLang="en-US"/>
              </a:p>
            </p:txBody>
          </p:sp>
          <p:sp>
            <p:nvSpPr>
              <p:cNvPr id="335501" name="Rectangle 653"/>
              <p:cNvSpPr>
                <a:spLocks noChangeArrowheads="1"/>
              </p:cNvSpPr>
              <p:nvPr/>
            </p:nvSpPr>
            <p:spPr bwMode="auto">
              <a:xfrm>
                <a:off x="434" y="339"/>
                <a:ext cx="3" cy="3"/>
              </a:xfrm>
              <a:prstGeom prst="rect">
                <a:avLst/>
              </a:prstGeom>
              <a:solidFill>
                <a:srgbClr val="000000"/>
              </a:solidFill>
              <a:ln w="9525">
                <a:noFill/>
                <a:miter lim="800000"/>
                <a:headEnd/>
                <a:tailEnd/>
              </a:ln>
            </p:spPr>
            <p:txBody>
              <a:bodyPr/>
              <a:lstStyle/>
              <a:p>
                <a:endParaRPr lang="zh-CN" altLang="en-US"/>
              </a:p>
            </p:txBody>
          </p:sp>
          <p:sp>
            <p:nvSpPr>
              <p:cNvPr id="335502" name="Line 654"/>
              <p:cNvSpPr>
                <a:spLocks noChangeShapeType="1"/>
              </p:cNvSpPr>
              <p:nvPr/>
            </p:nvSpPr>
            <p:spPr bwMode="auto">
              <a:xfrm>
                <a:off x="434" y="339"/>
                <a:ext cx="3" cy="0"/>
              </a:xfrm>
              <a:prstGeom prst="line">
                <a:avLst/>
              </a:prstGeom>
              <a:noFill/>
              <a:ln w="0">
                <a:solidFill>
                  <a:srgbClr val="000000"/>
                </a:solidFill>
                <a:round/>
                <a:headEnd/>
                <a:tailEnd/>
              </a:ln>
            </p:spPr>
            <p:txBody>
              <a:bodyPr/>
              <a:lstStyle/>
              <a:p>
                <a:endParaRPr lang="zh-CN" altLang="en-US"/>
              </a:p>
            </p:txBody>
          </p:sp>
          <p:sp>
            <p:nvSpPr>
              <p:cNvPr id="335503" name="Line 655"/>
              <p:cNvSpPr>
                <a:spLocks noChangeShapeType="1"/>
              </p:cNvSpPr>
              <p:nvPr/>
            </p:nvSpPr>
            <p:spPr bwMode="auto">
              <a:xfrm>
                <a:off x="434" y="339"/>
                <a:ext cx="0" cy="3"/>
              </a:xfrm>
              <a:prstGeom prst="line">
                <a:avLst/>
              </a:prstGeom>
              <a:noFill/>
              <a:ln w="0">
                <a:solidFill>
                  <a:srgbClr val="000000"/>
                </a:solidFill>
                <a:round/>
                <a:headEnd/>
                <a:tailEnd/>
              </a:ln>
            </p:spPr>
            <p:txBody>
              <a:bodyPr/>
              <a:lstStyle/>
              <a:p>
                <a:endParaRPr lang="zh-CN" altLang="en-US"/>
              </a:p>
            </p:txBody>
          </p:sp>
          <p:sp>
            <p:nvSpPr>
              <p:cNvPr id="335504" name="Rectangle 656"/>
              <p:cNvSpPr>
                <a:spLocks noChangeArrowheads="1"/>
              </p:cNvSpPr>
              <p:nvPr/>
            </p:nvSpPr>
            <p:spPr bwMode="auto">
              <a:xfrm>
                <a:off x="437" y="339"/>
                <a:ext cx="384" cy="3"/>
              </a:xfrm>
              <a:prstGeom prst="rect">
                <a:avLst/>
              </a:prstGeom>
              <a:solidFill>
                <a:srgbClr val="000000"/>
              </a:solidFill>
              <a:ln w="9525">
                <a:noFill/>
                <a:miter lim="800000"/>
                <a:headEnd/>
                <a:tailEnd/>
              </a:ln>
            </p:spPr>
            <p:txBody>
              <a:bodyPr/>
              <a:lstStyle/>
              <a:p>
                <a:endParaRPr lang="zh-CN" altLang="en-US"/>
              </a:p>
            </p:txBody>
          </p:sp>
          <p:sp>
            <p:nvSpPr>
              <p:cNvPr id="335505" name="Line 657"/>
              <p:cNvSpPr>
                <a:spLocks noChangeShapeType="1"/>
              </p:cNvSpPr>
              <p:nvPr/>
            </p:nvSpPr>
            <p:spPr bwMode="auto">
              <a:xfrm>
                <a:off x="437" y="339"/>
                <a:ext cx="384" cy="0"/>
              </a:xfrm>
              <a:prstGeom prst="line">
                <a:avLst/>
              </a:prstGeom>
              <a:noFill/>
              <a:ln w="0">
                <a:solidFill>
                  <a:srgbClr val="000000"/>
                </a:solidFill>
                <a:round/>
                <a:headEnd/>
                <a:tailEnd/>
              </a:ln>
            </p:spPr>
            <p:txBody>
              <a:bodyPr/>
              <a:lstStyle/>
              <a:p>
                <a:endParaRPr lang="zh-CN" altLang="en-US"/>
              </a:p>
            </p:txBody>
          </p:sp>
          <p:sp>
            <p:nvSpPr>
              <p:cNvPr id="335506" name="Rectangle 658"/>
              <p:cNvSpPr>
                <a:spLocks noChangeArrowheads="1"/>
              </p:cNvSpPr>
              <p:nvPr/>
            </p:nvSpPr>
            <p:spPr bwMode="auto">
              <a:xfrm>
                <a:off x="821" y="339"/>
                <a:ext cx="3" cy="3"/>
              </a:xfrm>
              <a:prstGeom prst="rect">
                <a:avLst/>
              </a:prstGeom>
              <a:solidFill>
                <a:srgbClr val="000000"/>
              </a:solidFill>
              <a:ln w="9525">
                <a:noFill/>
                <a:miter lim="800000"/>
                <a:headEnd/>
                <a:tailEnd/>
              </a:ln>
            </p:spPr>
            <p:txBody>
              <a:bodyPr/>
              <a:lstStyle/>
              <a:p>
                <a:endParaRPr lang="zh-CN" altLang="en-US"/>
              </a:p>
            </p:txBody>
          </p:sp>
          <p:sp>
            <p:nvSpPr>
              <p:cNvPr id="335507" name="Line 659"/>
              <p:cNvSpPr>
                <a:spLocks noChangeShapeType="1"/>
              </p:cNvSpPr>
              <p:nvPr/>
            </p:nvSpPr>
            <p:spPr bwMode="auto">
              <a:xfrm>
                <a:off x="821" y="339"/>
                <a:ext cx="3" cy="0"/>
              </a:xfrm>
              <a:prstGeom prst="line">
                <a:avLst/>
              </a:prstGeom>
              <a:noFill/>
              <a:ln w="0">
                <a:solidFill>
                  <a:srgbClr val="000000"/>
                </a:solidFill>
                <a:round/>
                <a:headEnd/>
                <a:tailEnd/>
              </a:ln>
            </p:spPr>
            <p:txBody>
              <a:bodyPr/>
              <a:lstStyle/>
              <a:p>
                <a:endParaRPr lang="zh-CN" altLang="en-US"/>
              </a:p>
            </p:txBody>
          </p:sp>
          <p:sp>
            <p:nvSpPr>
              <p:cNvPr id="335508" name="Line 660"/>
              <p:cNvSpPr>
                <a:spLocks noChangeShapeType="1"/>
              </p:cNvSpPr>
              <p:nvPr/>
            </p:nvSpPr>
            <p:spPr bwMode="auto">
              <a:xfrm>
                <a:off x="821" y="339"/>
                <a:ext cx="0" cy="3"/>
              </a:xfrm>
              <a:prstGeom prst="line">
                <a:avLst/>
              </a:prstGeom>
              <a:noFill/>
              <a:ln w="0">
                <a:solidFill>
                  <a:srgbClr val="000000"/>
                </a:solidFill>
                <a:round/>
                <a:headEnd/>
                <a:tailEnd/>
              </a:ln>
            </p:spPr>
            <p:txBody>
              <a:bodyPr/>
              <a:lstStyle/>
              <a:p>
                <a:endParaRPr lang="zh-CN" altLang="en-US"/>
              </a:p>
            </p:txBody>
          </p:sp>
          <p:sp>
            <p:nvSpPr>
              <p:cNvPr id="335509" name="Rectangle 661"/>
              <p:cNvSpPr>
                <a:spLocks noChangeArrowheads="1"/>
              </p:cNvSpPr>
              <p:nvPr/>
            </p:nvSpPr>
            <p:spPr bwMode="auto">
              <a:xfrm>
                <a:off x="824" y="339"/>
                <a:ext cx="476" cy="3"/>
              </a:xfrm>
              <a:prstGeom prst="rect">
                <a:avLst/>
              </a:prstGeom>
              <a:solidFill>
                <a:srgbClr val="000000"/>
              </a:solidFill>
              <a:ln w="9525">
                <a:noFill/>
                <a:miter lim="800000"/>
                <a:headEnd/>
                <a:tailEnd/>
              </a:ln>
            </p:spPr>
            <p:txBody>
              <a:bodyPr/>
              <a:lstStyle/>
              <a:p>
                <a:endParaRPr lang="zh-CN" altLang="en-US"/>
              </a:p>
            </p:txBody>
          </p:sp>
          <p:sp>
            <p:nvSpPr>
              <p:cNvPr id="335510" name="Line 662"/>
              <p:cNvSpPr>
                <a:spLocks noChangeShapeType="1"/>
              </p:cNvSpPr>
              <p:nvPr/>
            </p:nvSpPr>
            <p:spPr bwMode="auto">
              <a:xfrm>
                <a:off x="824" y="339"/>
                <a:ext cx="476" cy="0"/>
              </a:xfrm>
              <a:prstGeom prst="line">
                <a:avLst/>
              </a:prstGeom>
              <a:noFill/>
              <a:ln w="0">
                <a:solidFill>
                  <a:srgbClr val="000000"/>
                </a:solidFill>
                <a:round/>
                <a:headEnd/>
                <a:tailEnd/>
              </a:ln>
            </p:spPr>
            <p:txBody>
              <a:bodyPr/>
              <a:lstStyle/>
              <a:p>
                <a:endParaRPr lang="zh-CN" altLang="en-US"/>
              </a:p>
            </p:txBody>
          </p:sp>
          <p:sp>
            <p:nvSpPr>
              <p:cNvPr id="335511" name="Rectangle 663"/>
              <p:cNvSpPr>
                <a:spLocks noChangeArrowheads="1"/>
              </p:cNvSpPr>
              <p:nvPr/>
            </p:nvSpPr>
            <p:spPr bwMode="auto">
              <a:xfrm>
                <a:off x="1300" y="339"/>
                <a:ext cx="3" cy="3"/>
              </a:xfrm>
              <a:prstGeom prst="rect">
                <a:avLst/>
              </a:prstGeom>
              <a:solidFill>
                <a:srgbClr val="000000"/>
              </a:solidFill>
              <a:ln w="9525">
                <a:noFill/>
                <a:miter lim="800000"/>
                <a:headEnd/>
                <a:tailEnd/>
              </a:ln>
            </p:spPr>
            <p:txBody>
              <a:bodyPr/>
              <a:lstStyle/>
              <a:p>
                <a:endParaRPr lang="zh-CN" altLang="en-US"/>
              </a:p>
            </p:txBody>
          </p:sp>
          <p:sp>
            <p:nvSpPr>
              <p:cNvPr id="335512" name="Line 664"/>
              <p:cNvSpPr>
                <a:spLocks noChangeShapeType="1"/>
              </p:cNvSpPr>
              <p:nvPr/>
            </p:nvSpPr>
            <p:spPr bwMode="auto">
              <a:xfrm>
                <a:off x="1300" y="339"/>
                <a:ext cx="3" cy="0"/>
              </a:xfrm>
              <a:prstGeom prst="line">
                <a:avLst/>
              </a:prstGeom>
              <a:noFill/>
              <a:ln w="0">
                <a:solidFill>
                  <a:srgbClr val="000000"/>
                </a:solidFill>
                <a:round/>
                <a:headEnd/>
                <a:tailEnd/>
              </a:ln>
            </p:spPr>
            <p:txBody>
              <a:bodyPr/>
              <a:lstStyle/>
              <a:p>
                <a:endParaRPr lang="zh-CN" altLang="en-US"/>
              </a:p>
            </p:txBody>
          </p:sp>
          <p:sp>
            <p:nvSpPr>
              <p:cNvPr id="335513" name="Line 665"/>
              <p:cNvSpPr>
                <a:spLocks noChangeShapeType="1"/>
              </p:cNvSpPr>
              <p:nvPr/>
            </p:nvSpPr>
            <p:spPr bwMode="auto">
              <a:xfrm>
                <a:off x="1300" y="339"/>
                <a:ext cx="0" cy="3"/>
              </a:xfrm>
              <a:prstGeom prst="line">
                <a:avLst/>
              </a:prstGeom>
              <a:noFill/>
              <a:ln w="0">
                <a:solidFill>
                  <a:srgbClr val="000000"/>
                </a:solidFill>
                <a:round/>
                <a:headEnd/>
                <a:tailEnd/>
              </a:ln>
            </p:spPr>
            <p:txBody>
              <a:bodyPr/>
              <a:lstStyle/>
              <a:p>
                <a:endParaRPr lang="zh-CN" altLang="en-US"/>
              </a:p>
            </p:txBody>
          </p:sp>
          <p:sp>
            <p:nvSpPr>
              <p:cNvPr id="335514" name="Rectangle 666"/>
              <p:cNvSpPr>
                <a:spLocks noChangeArrowheads="1"/>
              </p:cNvSpPr>
              <p:nvPr/>
            </p:nvSpPr>
            <p:spPr bwMode="auto">
              <a:xfrm>
                <a:off x="1303" y="339"/>
                <a:ext cx="469" cy="3"/>
              </a:xfrm>
              <a:prstGeom prst="rect">
                <a:avLst/>
              </a:prstGeom>
              <a:solidFill>
                <a:srgbClr val="000000"/>
              </a:solidFill>
              <a:ln w="9525">
                <a:noFill/>
                <a:miter lim="800000"/>
                <a:headEnd/>
                <a:tailEnd/>
              </a:ln>
            </p:spPr>
            <p:txBody>
              <a:bodyPr/>
              <a:lstStyle/>
              <a:p>
                <a:endParaRPr lang="zh-CN" altLang="en-US"/>
              </a:p>
            </p:txBody>
          </p:sp>
          <p:sp>
            <p:nvSpPr>
              <p:cNvPr id="335515" name="Line 667"/>
              <p:cNvSpPr>
                <a:spLocks noChangeShapeType="1"/>
              </p:cNvSpPr>
              <p:nvPr/>
            </p:nvSpPr>
            <p:spPr bwMode="auto">
              <a:xfrm>
                <a:off x="1303" y="339"/>
                <a:ext cx="469" cy="0"/>
              </a:xfrm>
              <a:prstGeom prst="line">
                <a:avLst/>
              </a:prstGeom>
              <a:noFill/>
              <a:ln w="0">
                <a:solidFill>
                  <a:srgbClr val="000000"/>
                </a:solidFill>
                <a:round/>
                <a:headEnd/>
                <a:tailEnd/>
              </a:ln>
            </p:spPr>
            <p:txBody>
              <a:bodyPr/>
              <a:lstStyle/>
              <a:p>
                <a:endParaRPr lang="zh-CN" altLang="en-US"/>
              </a:p>
            </p:txBody>
          </p:sp>
          <p:sp>
            <p:nvSpPr>
              <p:cNvPr id="335516" name="Rectangle 668"/>
              <p:cNvSpPr>
                <a:spLocks noChangeArrowheads="1"/>
              </p:cNvSpPr>
              <p:nvPr/>
            </p:nvSpPr>
            <p:spPr bwMode="auto">
              <a:xfrm>
                <a:off x="1772" y="339"/>
                <a:ext cx="3" cy="3"/>
              </a:xfrm>
              <a:prstGeom prst="rect">
                <a:avLst/>
              </a:prstGeom>
              <a:solidFill>
                <a:srgbClr val="000000"/>
              </a:solidFill>
              <a:ln w="9525">
                <a:noFill/>
                <a:miter lim="800000"/>
                <a:headEnd/>
                <a:tailEnd/>
              </a:ln>
            </p:spPr>
            <p:txBody>
              <a:bodyPr/>
              <a:lstStyle/>
              <a:p>
                <a:endParaRPr lang="zh-CN" altLang="en-US"/>
              </a:p>
            </p:txBody>
          </p:sp>
          <p:sp>
            <p:nvSpPr>
              <p:cNvPr id="335517" name="Line 669"/>
              <p:cNvSpPr>
                <a:spLocks noChangeShapeType="1"/>
              </p:cNvSpPr>
              <p:nvPr/>
            </p:nvSpPr>
            <p:spPr bwMode="auto">
              <a:xfrm>
                <a:off x="1772" y="339"/>
                <a:ext cx="3" cy="0"/>
              </a:xfrm>
              <a:prstGeom prst="line">
                <a:avLst/>
              </a:prstGeom>
              <a:noFill/>
              <a:ln w="0">
                <a:solidFill>
                  <a:srgbClr val="000000"/>
                </a:solidFill>
                <a:round/>
                <a:headEnd/>
                <a:tailEnd/>
              </a:ln>
            </p:spPr>
            <p:txBody>
              <a:bodyPr/>
              <a:lstStyle/>
              <a:p>
                <a:endParaRPr lang="zh-CN" altLang="en-US"/>
              </a:p>
            </p:txBody>
          </p:sp>
          <p:sp>
            <p:nvSpPr>
              <p:cNvPr id="335518" name="Line 670"/>
              <p:cNvSpPr>
                <a:spLocks noChangeShapeType="1"/>
              </p:cNvSpPr>
              <p:nvPr/>
            </p:nvSpPr>
            <p:spPr bwMode="auto">
              <a:xfrm>
                <a:off x="1772" y="339"/>
                <a:ext cx="0" cy="3"/>
              </a:xfrm>
              <a:prstGeom prst="line">
                <a:avLst/>
              </a:prstGeom>
              <a:noFill/>
              <a:ln w="0">
                <a:solidFill>
                  <a:srgbClr val="000000"/>
                </a:solidFill>
                <a:round/>
                <a:headEnd/>
                <a:tailEnd/>
              </a:ln>
            </p:spPr>
            <p:txBody>
              <a:bodyPr/>
              <a:lstStyle/>
              <a:p>
                <a:endParaRPr lang="zh-CN" altLang="en-US"/>
              </a:p>
            </p:txBody>
          </p:sp>
          <p:sp>
            <p:nvSpPr>
              <p:cNvPr id="335519" name="Rectangle 671"/>
              <p:cNvSpPr>
                <a:spLocks noChangeArrowheads="1"/>
              </p:cNvSpPr>
              <p:nvPr/>
            </p:nvSpPr>
            <p:spPr bwMode="auto">
              <a:xfrm>
                <a:off x="1775" y="339"/>
                <a:ext cx="312" cy="3"/>
              </a:xfrm>
              <a:prstGeom prst="rect">
                <a:avLst/>
              </a:prstGeom>
              <a:solidFill>
                <a:srgbClr val="000000"/>
              </a:solidFill>
              <a:ln w="9525">
                <a:noFill/>
                <a:miter lim="800000"/>
                <a:headEnd/>
                <a:tailEnd/>
              </a:ln>
            </p:spPr>
            <p:txBody>
              <a:bodyPr/>
              <a:lstStyle/>
              <a:p>
                <a:endParaRPr lang="zh-CN" altLang="en-US"/>
              </a:p>
            </p:txBody>
          </p:sp>
          <p:sp>
            <p:nvSpPr>
              <p:cNvPr id="335520" name="Line 672"/>
              <p:cNvSpPr>
                <a:spLocks noChangeShapeType="1"/>
              </p:cNvSpPr>
              <p:nvPr/>
            </p:nvSpPr>
            <p:spPr bwMode="auto">
              <a:xfrm>
                <a:off x="1775" y="339"/>
                <a:ext cx="312" cy="0"/>
              </a:xfrm>
              <a:prstGeom prst="line">
                <a:avLst/>
              </a:prstGeom>
              <a:noFill/>
              <a:ln w="0">
                <a:solidFill>
                  <a:srgbClr val="000000"/>
                </a:solidFill>
                <a:round/>
                <a:headEnd/>
                <a:tailEnd/>
              </a:ln>
            </p:spPr>
            <p:txBody>
              <a:bodyPr/>
              <a:lstStyle/>
              <a:p>
                <a:endParaRPr lang="zh-CN" altLang="en-US"/>
              </a:p>
            </p:txBody>
          </p:sp>
          <p:sp>
            <p:nvSpPr>
              <p:cNvPr id="335521" name="Rectangle 673"/>
              <p:cNvSpPr>
                <a:spLocks noChangeArrowheads="1"/>
              </p:cNvSpPr>
              <p:nvPr/>
            </p:nvSpPr>
            <p:spPr bwMode="auto">
              <a:xfrm>
                <a:off x="2087" y="339"/>
                <a:ext cx="3" cy="3"/>
              </a:xfrm>
              <a:prstGeom prst="rect">
                <a:avLst/>
              </a:prstGeom>
              <a:solidFill>
                <a:srgbClr val="000000"/>
              </a:solidFill>
              <a:ln w="9525">
                <a:noFill/>
                <a:miter lim="800000"/>
                <a:headEnd/>
                <a:tailEnd/>
              </a:ln>
            </p:spPr>
            <p:txBody>
              <a:bodyPr/>
              <a:lstStyle/>
              <a:p>
                <a:endParaRPr lang="zh-CN" altLang="en-US"/>
              </a:p>
            </p:txBody>
          </p:sp>
          <p:sp>
            <p:nvSpPr>
              <p:cNvPr id="335522" name="Line 674"/>
              <p:cNvSpPr>
                <a:spLocks noChangeShapeType="1"/>
              </p:cNvSpPr>
              <p:nvPr/>
            </p:nvSpPr>
            <p:spPr bwMode="auto">
              <a:xfrm>
                <a:off x="2087" y="339"/>
                <a:ext cx="3" cy="0"/>
              </a:xfrm>
              <a:prstGeom prst="line">
                <a:avLst/>
              </a:prstGeom>
              <a:noFill/>
              <a:ln w="0">
                <a:solidFill>
                  <a:srgbClr val="000000"/>
                </a:solidFill>
                <a:round/>
                <a:headEnd/>
                <a:tailEnd/>
              </a:ln>
            </p:spPr>
            <p:txBody>
              <a:bodyPr/>
              <a:lstStyle/>
              <a:p>
                <a:endParaRPr lang="zh-CN" altLang="en-US"/>
              </a:p>
            </p:txBody>
          </p:sp>
          <p:sp>
            <p:nvSpPr>
              <p:cNvPr id="335523" name="Line 675"/>
              <p:cNvSpPr>
                <a:spLocks noChangeShapeType="1"/>
              </p:cNvSpPr>
              <p:nvPr/>
            </p:nvSpPr>
            <p:spPr bwMode="auto">
              <a:xfrm>
                <a:off x="2087" y="339"/>
                <a:ext cx="0" cy="3"/>
              </a:xfrm>
              <a:prstGeom prst="line">
                <a:avLst/>
              </a:prstGeom>
              <a:noFill/>
              <a:ln w="0">
                <a:solidFill>
                  <a:srgbClr val="000000"/>
                </a:solidFill>
                <a:round/>
                <a:headEnd/>
                <a:tailEnd/>
              </a:ln>
            </p:spPr>
            <p:txBody>
              <a:bodyPr/>
              <a:lstStyle/>
              <a:p>
                <a:endParaRPr lang="zh-CN" altLang="en-US"/>
              </a:p>
            </p:txBody>
          </p:sp>
          <p:sp>
            <p:nvSpPr>
              <p:cNvPr id="335524" name="Rectangle 676"/>
              <p:cNvSpPr>
                <a:spLocks noChangeArrowheads="1"/>
              </p:cNvSpPr>
              <p:nvPr/>
            </p:nvSpPr>
            <p:spPr bwMode="auto">
              <a:xfrm>
                <a:off x="2090" y="339"/>
                <a:ext cx="470" cy="3"/>
              </a:xfrm>
              <a:prstGeom prst="rect">
                <a:avLst/>
              </a:prstGeom>
              <a:solidFill>
                <a:srgbClr val="000000"/>
              </a:solidFill>
              <a:ln w="9525">
                <a:noFill/>
                <a:miter lim="800000"/>
                <a:headEnd/>
                <a:tailEnd/>
              </a:ln>
            </p:spPr>
            <p:txBody>
              <a:bodyPr/>
              <a:lstStyle/>
              <a:p>
                <a:endParaRPr lang="zh-CN" altLang="en-US"/>
              </a:p>
            </p:txBody>
          </p:sp>
          <p:sp>
            <p:nvSpPr>
              <p:cNvPr id="335525" name="Line 677"/>
              <p:cNvSpPr>
                <a:spLocks noChangeShapeType="1"/>
              </p:cNvSpPr>
              <p:nvPr/>
            </p:nvSpPr>
            <p:spPr bwMode="auto">
              <a:xfrm>
                <a:off x="2090" y="339"/>
                <a:ext cx="470" cy="0"/>
              </a:xfrm>
              <a:prstGeom prst="line">
                <a:avLst/>
              </a:prstGeom>
              <a:noFill/>
              <a:ln w="0">
                <a:solidFill>
                  <a:srgbClr val="000000"/>
                </a:solidFill>
                <a:round/>
                <a:headEnd/>
                <a:tailEnd/>
              </a:ln>
            </p:spPr>
            <p:txBody>
              <a:bodyPr/>
              <a:lstStyle/>
              <a:p>
                <a:endParaRPr lang="zh-CN" altLang="en-US"/>
              </a:p>
            </p:txBody>
          </p:sp>
          <p:sp>
            <p:nvSpPr>
              <p:cNvPr id="335526" name="Rectangle 678"/>
              <p:cNvSpPr>
                <a:spLocks noChangeArrowheads="1"/>
              </p:cNvSpPr>
              <p:nvPr/>
            </p:nvSpPr>
            <p:spPr bwMode="auto">
              <a:xfrm>
                <a:off x="2560" y="339"/>
                <a:ext cx="3" cy="3"/>
              </a:xfrm>
              <a:prstGeom prst="rect">
                <a:avLst/>
              </a:prstGeom>
              <a:solidFill>
                <a:srgbClr val="000000"/>
              </a:solidFill>
              <a:ln w="9525">
                <a:noFill/>
                <a:miter lim="800000"/>
                <a:headEnd/>
                <a:tailEnd/>
              </a:ln>
            </p:spPr>
            <p:txBody>
              <a:bodyPr/>
              <a:lstStyle/>
              <a:p>
                <a:endParaRPr lang="zh-CN" altLang="en-US"/>
              </a:p>
            </p:txBody>
          </p:sp>
          <p:sp>
            <p:nvSpPr>
              <p:cNvPr id="335527" name="Line 679"/>
              <p:cNvSpPr>
                <a:spLocks noChangeShapeType="1"/>
              </p:cNvSpPr>
              <p:nvPr/>
            </p:nvSpPr>
            <p:spPr bwMode="auto">
              <a:xfrm>
                <a:off x="2560" y="339"/>
                <a:ext cx="3" cy="0"/>
              </a:xfrm>
              <a:prstGeom prst="line">
                <a:avLst/>
              </a:prstGeom>
              <a:noFill/>
              <a:ln w="0">
                <a:solidFill>
                  <a:srgbClr val="000000"/>
                </a:solidFill>
                <a:round/>
                <a:headEnd/>
                <a:tailEnd/>
              </a:ln>
            </p:spPr>
            <p:txBody>
              <a:bodyPr/>
              <a:lstStyle/>
              <a:p>
                <a:endParaRPr lang="zh-CN" altLang="en-US"/>
              </a:p>
            </p:txBody>
          </p:sp>
          <p:sp>
            <p:nvSpPr>
              <p:cNvPr id="335528" name="Line 680"/>
              <p:cNvSpPr>
                <a:spLocks noChangeShapeType="1"/>
              </p:cNvSpPr>
              <p:nvPr/>
            </p:nvSpPr>
            <p:spPr bwMode="auto">
              <a:xfrm>
                <a:off x="2560" y="339"/>
                <a:ext cx="0" cy="3"/>
              </a:xfrm>
              <a:prstGeom prst="line">
                <a:avLst/>
              </a:prstGeom>
              <a:noFill/>
              <a:ln w="0">
                <a:solidFill>
                  <a:srgbClr val="000000"/>
                </a:solidFill>
                <a:round/>
                <a:headEnd/>
                <a:tailEnd/>
              </a:ln>
            </p:spPr>
            <p:txBody>
              <a:bodyPr/>
              <a:lstStyle/>
              <a:p>
                <a:endParaRPr lang="zh-CN" altLang="en-US"/>
              </a:p>
            </p:txBody>
          </p:sp>
          <p:sp>
            <p:nvSpPr>
              <p:cNvPr id="335529" name="Rectangle 681"/>
              <p:cNvSpPr>
                <a:spLocks noChangeArrowheads="1"/>
              </p:cNvSpPr>
              <p:nvPr/>
            </p:nvSpPr>
            <p:spPr bwMode="auto">
              <a:xfrm>
                <a:off x="2563" y="339"/>
                <a:ext cx="1020" cy="3"/>
              </a:xfrm>
              <a:prstGeom prst="rect">
                <a:avLst/>
              </a:prstGeom>
              <a:solidFill>
                <a:srgbClr val="000000"/>
              </a:solidFill>
              <a:ln w="9525">
                <a:noFill/>
                <a:miter lim="800000"/>
                <a:headEnd/>
                <a:tailEnd/>
              </a:ln>
            </p:spPr>
            <p:txBody>
              <a:bodyPr/>
              <a:lstStyle/>
              <a:p>
                <a:endParaRPr lang="zh-CN" altLang="en-US"/>
              </a:p>
            </p:txBody>
          </p:sp>
          <p:sp>
            <p:nvSpPr>
              <p:cNvPr id="335530" name="Line 682"/>
              <p:cNvSpPr>
                <a:spLocks noChangeShapeType="1"/>
              </p:cNvSpPr>
              <p:nvPr/>
            </p:nvSpPr>
            <p:spPr bwMode="auto">
              <a:xfrm>
                <a:off x="2563" y="339"/>
                <a:ext cx="1020" cy="0"/>
              </a:xfrm>
              <a:prstGeom prst="line">
                <a:avLst/>
              </a:prstGeom>
              <a:noFill/>
              <a:ln w="0">
                <a:solidFill>
                  <a:srgbClr val="000000"/>
                </a:solidFill>
                <a:round/>
                <a:headEnd/>
                <a:tailEnd/>
              </a:ln>
            </p:spPr>
            <p:txBody>
              <a:bodyPr/>
              <a:lstStyle/>
              <a:p>
                <a:endParaRPr lang="zh-CN" altLang="en-US"/>
              </a:p>
            </p:txBody>
          </p:sp>
          <p:sp>
            <p:nvSpPr>
              <p:cNvPr id="335531" name="Rectangle 683"/>
              <p:cNvSpPr>
                <a:spLocks noChangeArrowheads="1"/>
              </p:cNvSpPr>
              <p:nvPr/>
            </p:nvSpPr>
            <p:spPr bwMode="auto">
              <a:xfrm>
                <a:off x="3583" y="339"/>
                <a:ext cx="3" cy="3"/>
              </a:xfrm>
              <a:prstGeom prst="rect">
                <a:avLst/>
              </a:prstGeom>
              <a:solidFill>
                <a:srgbClr val="000000"/>
              </a:solidFill>
              <a:ln w="9525">
                <a:noFill/>
                <a:miter lim="800000"/>
                <a:headEnd/>
                <a:tailEnd/>
              </a:ln>
            </p:spPr>
            <p:txBody>
              <a:bodyPr/>
              <a:lstStyle/>
              <a:p>
                <a:endParaRPr lang="zh-CN" altLang="en-US"/>
              </a:p>
            </p:txBody>
          </p:sp>
          <p:sp>
            <p:nvSpPr>
              <p:cNvPr id="335532" name="Line 684"/>
              <p:cNvSpPr>
                <a:spLocks noChangeShapeType="1"/>
              </p:cNvSpPr>
              <p:nvPr/>
            </p:nvSpPr>
            <p:spPr bwMode="auto">
              <a:xfrm>
                <a:off x="3583" y="339"/>
                <a:ext cx="3" cy="0"/>
              </a:xfrm>
              <a:prstGeom prst="line">
                <a:avLst/>
              </a:prstGeom>
              <a:noFill/>
              <a:ln w="0">
                <a:solidFill>
                  <a:srgbClr val="000000"/>
                </a:solidFill>
                <a:round/>
                <a:headEnd/>
                <a:tailEnd/>
              </a:ln>
            </p:spPr>
            <p:txBody>
              <a:bodyPr/>
              <a:lstStyle/>
              <a:p>
                <a:endParaRPr lang="zh-CN" altLang="en-US"/>
              </a:p>
            </p:txBody>
          </p:sp>
          <p:sp>
            <p:nvSpPr>
              <p:cNvPr id="335533" name="Line 685"/>
              <p:cNvSpPr>
                <a:spLocks noChangeShapeType="1"/>
              </p:cNvSpPr>
              <p:nvPr/>
            </p:nvSpPr>
            <p:spPr bwMode="auto">
              <a:xfrm>
                <a:off x="3583" y="339"/>
                <a:ext cx="0" cy="3"/>
              </a:xfrm>
              <a:prstGeom prst="line">
                <a:avLst/>
              </a:prstGeom>
              <a:noFill/>
              <a:ln w="0">
                <a:solidFill>
                  <a:srgbClr val="000000"/>
                </a:solidFill>
                <a:round/>
                <a:headEnd/>
                <a:tailEnd/>
              </a:ln>
            </p:spPr>
            <p:txBody>
              <a:bodyPr/>
              <a:lstStyle/>
              <a:p>
                <a:endParaRPr lang="zh-CN" altLang="en-US"/>
              </a:p>
            </p:txBody>
          </p:sp>
          <p:sp>
            <p:nvSpPr>
              <p:cNvPr id="335534" name="Rectangle 686"/>
              <p:cNvSpPr>
                <a:spLocks noChangeArrowheads="1"/>
              </p:cNvSpPr>
              <p:nvPr/>
            </p:nvSpPr>
            <p:spPr bwMode="auto">
              <a:xfrm>
                <a:off x="3583" y="339"/>
                <a:ext cx="3" cy="3"/>
              </a:xfrm>
              <a:prstGeom prst="rect">
                <a:avLst/>
              </a:prstGeom>
              <a:solidFill>
                <a:srgbClr val="000000"/>
              </a:solidFill>
              <a:ln w="9525">
                <a:noFill/>
                <a:miter lim="800000"/>
                <a:headEnd/>
                <a:tailEnd/>
              </a:ln>
            </p:spPr>
            <p:txBody>
              <a:bodyPr/>
              <a:lstStyle/>
              <a:p>
                <a:endParaRPr lang="zh-CN" altLang="en-US"/>
              </a:p>
            </p:txBody>
          </p:sp>
          <p:sp>
            <p:nvSpPr>
              <p:cNvPr id="335535" name="Line 687"/>
              <p:cNvSpPr>
                <a:spLocks noChangeShapeType="1"/>
              </p:cNvSpPr>
              <p:nvPr/>
            </p:nvSpPr>
            <p:spPr bwMode="auto">
              <a:xfrm>
                <a:off x="3583" y="339"/>
                <a:ext cx="3" cy="0"/>
              </a:xfrm>
              <a:prstGeom prst="line">
                <a:avLst/>
              </a:prstGeom>
              <a:noFill/>
              <a:ln w="0">
                <a:solidFill>
                  <a:srgbClr val="000000"/>
                </a:solidFill>
                <a:round/>
                <a:headEnd/>
                <a:tailEnd/>
              </a:ln>
            </p:spPr>
            <p:txBody>
              <a:bodyPr/>
              <a:lstStyle/>
              <a:p>
                <a:endParaRPr lang="zh-CN" altLang="en-US"/>
              </a:p>
            </p:txBody>
          </p:sp>
          <p:sp>
            <p:nvSpPr>
              <p:cNvPr id="335536" name="Line 688"/>
              <p:cNvSpPr>
                <a:spLocks noChangeShapeType="1"/>
              </p:cNvSpPr>
              <p:nvPr/>
            </p:nvSpPr>
            <p:spPr bwMode="auto">
              <a:xfrm>
                <a:off x="3583" y="339"/>
                <a:ext cx="0" cy="3"/>
              </a:xfrm>
              <a:prstGeom prst="line">
                <a:avLst/>
              </a:prstGeom>
              <a:noFill/>
              <a:ln w="0">
                <a:solidFill>
                  <a:srgbClr val="000000"/>
                </a:solidFill>
                <a:round/>
                <a:headEnd/>
                <a:tailEnd/>
              </a:ln>
            </p:spPr>
            <p:txBody>
              <a:bodyPr/>
              <a:lstStyle/>
              <a:p>
                <a:endParaRPr lang="zh-CN" altLang="en-US"/>
              </a:p>
            </p:txBody>
          </p:sp>
          <p:sp>
            <p:nvSpPr>
              <p:cNvPr id="335537" name="Rectangle 689"/>
              <p:cNvSpPr>
                <a:spLocks noChangeArrowheads="1"/>
              </p:cNvSpPr>
              <p:nvPr/>
            </p:nvSpPr>
            <p:spPr bwMode="auto">
              <a:xfrm>
                <a:off x="434" y="342"/>
                <a:ext cx="3" cy="236"/>
              </a:xfrm>
              <a:prstGeom prst="rect">
                <a:avLst/>
              </a:prstGeom>
              <a:solidFill>
                <a:srgbClr val="000000"/>
              </a:solidFill>
              <a:ln w="9525">
                <a:noFill/>
                <a:miter lim="800000"/>
                <a:headEnd/>
                <a:tailEnd/>
              </a:ln>
            </p:spPr>
            <p:txBody>
              <a:bodyPr/>
              <a:lstStyle/>
              <a:p>
                <a:endParaRPr lang="zh-CN" altLang="en-US"/>
              </a:p>
            </p:txBody>
          </p:sp>
          <p:sp>
            <p:nvSpPr>
              <p:cNvPr id="335538" name="Line 690"/>
              <p:cNvSpPr>
                <a:spLocks noChangeShapeType="1"/>
              </p:cNvSpPr>
              <p:nvPr/>
            </p:nvSpPr>
            <p:spPr bwMode="auto">
              <a:xfrm>
                <a:off x="434" y="342"/>
                <a:ext cx="0" cy="236"/>
              </a:xfrm>
              <a:prstGeom prst="line">
                <a:avLst/>
              </a:prstGeom>
              <a:noFill/>
              <a:ln w="0">
                <a:solidFill>
                  <a:srgbClr val="000000"/>
                </a:solidFill>
                <a:round/>
                <a:headEnd/>
                <a:tailEnd/>
              </a:ln>
            </p:spPr>
            <p:txBody>
              <a:bodyPr/>
              <a:lstStyle/>
              <a:p>
                <a:endParaRPr lang="zh-CN" altLang="en-US"/>
              </a:p>
            </p:txBody>
          </p:sp>
          <p:sp>
            <p:nvSpPr>
              <p:cNvPr id="335539" name="Rectangle 691"/>
              <p:cNvSpPr>
                <a:spLocks noChangeArrowheads="1"/>
              </p:cNvSpPr>
              <p:nvPr/>
            </p:nvSpPr>
            <p:spPr bwMode="auto">
              <a:xfrm>
                <a:off x="821" y="342"/>
                <a:ext cx="3" cy="236"/>
              </a:xfrm>
              <a:prstGeom prst="rect">
                <a:avLst/>
              </a:prstGeom>
              <a:solidFill>
                <a:srgbClr val="000000"/>
              </a:solidFill>
              <a:ln w="9525">
                <a:noFill/>
                <a:miter lim="800000"/>
                <a:headEnd/>
                <a:tailEnd/>
              </a:ln>
            </p:spPr>
            <p:txBody>
              <a:bodyPr/>
              <a:lstStyle/>
              <a:p>
                <a:endParaRPr lang="zh-CN" altLang="en-US"/>
              </a:p>
            </p:txBody>
          </p:sp>
          <p:sp>
            <p:nvSpPr>
              <p:cNvPr id="335540" name="Line 692"/>
              <p:cNvSpPr>
                <a:spLocks noChangeShapeType="1"/>
              </p:cNvSpPr>
              <p:nvPr/>
            </p:nvSpPr>
            <p:spPr bwMode="auto">
              <a:xfrm>
                <a:off x="821" y="342"/>
                <a:ext cx="0" cy="236"/>
              </a:xfrm>
              <a:prstGeom prst="line">
                <a:avLst/>
              </a:prstGeom>
              <a:noFill/>
              <a:ln w="0">
                <a:solidFill>
                  <a:srgbClr val="000000"/>
                </a:solidFill>
                <a:round/>
                <a:headEnd/>
                <a:tailEnd/>
              </a:ln>
            </p:spPr>
            <p:txBody>
              <a:bodyPr/>
              <a:lstStyle/>
              <a:p>
                <a:endParaRPr lang="zh-CN" altLang="en-US"/>
              </a:p>
            </p:txBody>
          </p:sp>
          <p:sp>
            <p:nvSpPr>
              <p:cNvPr id="335541" name="Rectangle 693"/>
              <p:cNvSpPr>
                <a:spLocks noChangeArrowheads="1"/>
              </p:cNvSpPr>
              <p:nvPr/>
            </p:nvSpPr>
            <p:spPr bwMode="auto">
              <a:xfrm>
                <a:off x="1300" y="342"/>
                <a:ext cx="3" cy="236"/>
              </a:xfrm>
              <a:prstGeom prst="rect">
                <a:avLst/>
              </a:prstGeom>
              <a:solidFill>
                <a:srgbClr val="000000"/>
              </a:solidFill>
              <a:ln w="9525">
                <a:noFill/>
                <a:miter lim="800000"/>
                <a:headEnd/>
                <a:tailEnd/>
              </a:ln>
            </p:spPr>
            <p:txBody>
              <a:bodyPr/>
              <a:lstStyle/>
              <a:p>
                <a:endParaRPr lang="zh-CN" altLang="en-US"/>
              </a:p>
            </p:txBody>
          </p:sp>
          <p:sp>
            <p:nvSpPr>
              <p:cNvPr id="335542" name="Line 694"/>
              <p:cNvSpPr>
                <a:spLocks noChangeShapeType="1"/>
              </p:cNvSpPr>
              <p:nvPr/>
            </p:nvSpPr>
            <p:spPr bwMode="auto">
              <a:xfrm>
                <a:off x="1300" y="342"/>
                <a:ext cx="0" cy="236"/>
              </a:xfrm>
              <a:prstGeom prst="line">
                <a:avLst/>
              </a:prstGeom>
              <a:noFill/>
              <a:ln w="0">
                <a:solidFill>
                  <a:srgbClr val="000000"/>
                </a:solidFill>
                <a:round/>
                <a:headEnd/>
                <a:tailEnd/>
              </a:ln>
            </p:spPr>
            <p:txBody>
              <a:bodyPr/>
              <a:lstStyle/>
              <a:p>
                <a:endParaRPr lang="zh-CN" altLang="en-US"/>
              </a:p>
            </p:txBody>
          </p:sp>
          <p:sp>
            <p:nvSpPr>
              <p:cNvPr id="335543" name="Rectangle 695"/>
              <p:cNvSpPr>
                <a:spLocks noChangeArrowheads="1"/>
              </p:cNvSpPr>
              <p:nvPr/>
            </p:nvSpPr>
            <p:spPr bwMode="auto">
              <a:xfrm>
                <a:off x="1772" y="342"/>
                <a:ext cx="3" cy="236"/>
              </a:xfrm>
              <a:prstGeom prst="rect">
                <a:avLst/>
              </a:prstGeom>
              <a:solidFill>
                <a:srgbClr val="000000"/>
              </a:solidFill>
              <a:ln w="9525">
                <a:noFill/>
                <a:miter lim="800000"/>
                <a:headEnd/>
                <a:tailEnd/>
              </a:ln>
            </p:spPr>
            <p:txBody>
              <a:bodyPr/>
              <a:lstStyle/>
              <a:p>
                <a:endParaRPr lang="zh-CN" altLang="en-US"/>
              </a:p>
            </p:txBody>
          </p:sp>
          <p:sp>
            <p:nvSpPr>
              <p:cNvPr id="335544" name="Line 696"/>
              <p:cNvSpPr>
                <a:spLocks noChangeShapeType="1"/>
              </p:cNvSpPr>
              <p:nvPr/>
            </p:nvSpPr>
            <p:spPr bwMode="auto">
              <a:xfrm>
                <a:off x="1772" y="342"/>
                <a:ext cx="0" cy="236"/>
              </a:xfrm>
              <a:prstGeom prst="line">
                <a:avLst/>
              </a:prstGeom>
              <a:noFill/>
              <a:ln w="0">
                <a:solidFill>
                  <a:srgbClr val="000000"/>
                </a:solidFill>
                <a:round/>
                <a:headEnd/>
                <a:tailEnd/>
              </a:ln>
            </p:spPr>
            <p:txBody>
              <a:bodyPr/>
              <a:lstStyle/>
              <a:p>
                <a:endParaRPr lang="zh-CN" altLang="en-US"/>
              </a:p>
            </p:txBody>
          </p:sp>
          <p:sp>
            <p:nvSpPr>
              <p:cNvPr id="335545" name="Rectangle 697"/>
              <p:cNvSpPr>
                <a:spLocks noChangeArrowheads="1"/>
              </p:cNvSpPr>
              <p:nvPr/>
            </p:nvSpPr>
            <p:spPr bwMode="auto">
              <a:xfrm>
                <a:off x="2087" y="342"/>
                <a:ext cx="3" cy="236"/>
              </a:xfrm>
              <a:prstGeom prst="rect">
                <a:avLst/>
              </a:prstGeom>
              <a:solidFill>
                <a:srgbClr val="000000"/>
              </a:solidFill>
              <a:ln w="9525">
                <a:noFill/>
                <a:miter lim="800000"/>
                <a:headEnd/>
                <a:tailEnd/>
              </a:ln>
            </p:spPr>
            <p:txBody>
              <a:bodyPr/>
              <a:lstStyle/>
              <a:p>
                <a:endParaRPr lang="zh-CN" altLang="en-US"/>
              </a:p>
            </p:txBody>
          </p:sp>
          <p:sp>
            <p:nvSpPr>
              <p:cNvPr id="335546" name="Line 698"/>
              <p:cNvSpPr>
                <a:spLocks noChangeShapeType="1"/>
              </p:cNvSpPr>
              <p:nvPr/>
            </p:nvSpPr>
            <p:spPr bwMode="auto">
              <a:xfrm>
                <a:off x="2087" y="342"/>
                <a:ext cx="0" cy="236"/>
              </a:xfrm>
              <a:prstGeom prst="line">
                <a:avLst/>
              </a:prstGeom>
              <a:noFill/>
              <a:ln w="0">
                <a:solidFill>
                  <a:srgbClr val="000000"/>
                </a:solidFill>
                <a:round/>
                <a:headEnd/>
                <a:tailEnd/>
              </a:ln>
            </p:spPr>
            <p:txBody>
              <a:bodyPr/>
              <a:lstStyle/>
              <a:p>
                <a:endParaRPr lang="zh-CN" altLang="en-US"/>
              </a:p>
            </p:txBody>
          </p:sp>
          <p:sp>
            <p:nvSpPr>
              <p:cNvPr id="335547" name="Rectangle 699"/>
              <p:cNvSpPr>
                <a:spLocks noChangeArrowheads="1"/>
              </p:cNvSpPr>
              <p:nvPr/>
            </p:nvSpPr>
            <p:spPr bwMode="auto">
              <a:xfrm>
                <a:off x="2560" y="342"/>
                <a:ext cx="3" cy="236"/>
              </a:xfrm>
              <a:prstGeom prst="rect">
                <a:avLst/>
              </a:prstGeom>
              <a:solidFill>
                <a:srgbClr val="000000"/>
              </a:solidFill>
              <a:ln w="9525">
                <a:noFill/>
                <a:miter lim="800000"/>
                <a:headEnd/>
                <a:tailEnd/>
              </a:ln>
            </p:spPr>
            <p:txBody>
              <a:bodyPr/>
              <a:lstStyle/>
              <a:p>
                <a:endParaRPr lang="zh-CN" altLang="en-US"/>
              </a:p>
            </p:txBody>
          </p:sp>
          <p:sp>
            <p:nvSpPr>
              <p:cNvPr id="335548" name="Line 700"/>
              <p:cNvSpPr>
                <a:spLocks noChangeShapeType="1"/>
              </p:cNvSpPr>
              <p:nvPr/>
            </p:nvSpPr>
            <p:spPr bwMode="auto">
              <a:xfrm>
                <a:off x="2560" y="342"/>
                <a:ext cx="0" cy="236"/>
              </a:xfrm>
              <a:prstGeom prst="line">
                <a:avLst/>
              </a:prstGeom>
              <a:noFill/>
              <a:ln w="0">
                <a:solidFill>
                  <a:srgbClr val="000000"/>
                </a:solidFill>
                <a:round/>
                <a:headEnd/>
                <a:tailEnd/>
              </a:ln>
            </p:spPr>
            <p:txBody>
              <a:bodyPr/>
              <a:lstStyle/>
              <a:p>
                <a:endParaRPr lang="zh-CN" altLang="en-US"/>
              </a:p>
            </p:txBody>
          </p:sp>
          <p:sp>
            <p:nvSpPr>
              <p:cNvPr id="335549" name="Rectangle 701"/>
              <p:cNvSpPr>
                <a:spLocks noChangeArrowheads="1"/>
              </p:cNvSpPr>
              <p:nvPr/>
            </p:nvSpPr>
            <p:spPr bwMode="auto">
              <a:xfrm>
                <a:off x="3583" y="342"/>
                <a:ext cx="3" cy="236"/>
              </a:xfrm>
              <a:prstGeom prst="rect">
                <a:avLst/>
              </a:prstGeom>
              <a:solidFill>
                <a:srgbClr val="000000"/>
              </a:solidFill>
              <a:ln w="9525">
                <a:noFill/>
                <a:miter lim="800000"/>
                <a:headEnd/>
                <a:tailEnd/>
              </a:ln>
            </p:spPr>
            <p:txBody>
              <a:bodyPr/>
              <a:lstStyle/>
              <a:p>
                <a:endParaRPr lang="zh-CN" altLang="en-US"/>
              </a:p>
            </p:txBody>
          </p:sp>
          <p:sp>
            <p:nvSpPr>
              <p:cNvPr id="335550" name="Line 702"/>
              <p:cNvSpPr>
                <a:spLocks noChangeShapeType="1"/>
              </p:cNvSpPr>
              <p:nvPr/>
            </p:nvSpPr>
            <p:spPr bwMode="auto">
              <a:xfrm>
                <a:off x="3583" y="342"/>
                <a:ext cx="0" cy="236"/>
              </a:xfrm>
              <a:prstGeom prst="line">
                <a:avLst/>
              </a:prstGeom>
              <a:noFill/>
              <a:ln w="0">
                <a:solidFill>
                  <a:srgbClr val="000000"/>
                </a:solidFill>
                <a:round/>
                <a:headEnd/>
                <a:tailEnd/>
              </a:ln>
            </p:spPr>
            <p:txBody>
              <a:bodyPr/>
              <a:lstStyle/>
              <a:p>
                <a:endParaRPr lang="zh-CN" altLang="en-US"/>
              </a:p>
            </p:txBody>
          </p:sp>
          <p:sp>
            <p:nvSpPr>
              <p:cNvPr id="335551" name="Rectangle 703"/>
              <p:cNvSpPr>
                <a:spLocks noChangeArrowheads="1"/>
              </p:cNvSpPr>
              <p:nvPr/>
            </p:nvSpPr>
            <p:spPr bwMode="auto">
              <a:xfrm>
                <a:off x="591" y="584"/>
                <a:ext cx="80" cy="192"/>
              </a:xfrm>
              <a:prstGeom prst="rect">
                <a:avLst/>
              </a:prstGeom>
              <a:noFill/>
              <a:ln w="9525">
                <a:noFill/>
                <a:miter lim="800000"/>
                <a:headEnd/>
                <a:tailEnd/>
              </a:ln>
            </p:spPr>
            <p:txBody>
              <a:bodyPr wrap="none" lIns="0" tIns="0" rIns="0" bIns="0">
                <a:spAutoFit/>
              </a:bodyPr>
              <a:lstStyle/>
              <a:p>
                <a:r>
                  <a:rPr lang="en-US" altLang="zh-CN">
                    <a:solidFill>
                      <a:srgbClr val="0066FF"/>
                    </a:solidFill>
                  </a:rPr>
                  <a:t>1</a:t>
                </a:r>
                <a:endParaRPr lang="en-US" altLang="zh-CN"/>
              </a:p>
            </p:txBody>
          </p:sp>
          <p:sp>
            <p:nvSpPr>
              <p:cNvPr id="335552" name="Rectangle 704"/>
              <p:cNvSpPr>
                <a:spLocks noChangeArrowheads="1"/>
              </p:cNvSpPr>
              <p:nvPr/>
            </p:nvSpPr>
            <p:spPr bwMode="auto">
              <a:xfrm>
                <a:off x="670" y="584"/>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553" name="Rectangle 705"/>
              <p:cNvSpPr>
                <a:spLocks noChangeArrowheads="1"/>
              </p:cNvSpPr>
              <p:nvPr/>
            </p:nvSpPr>
            <p:spPr bwMode="auto">
              <a:xfrm>
                <a:off x="1020" y="582"/>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554" name="Rectangle 706"/>
              <p:cNvSpPr>
                <a:spLocks noChangeArrowheads="1"/>
              </p:cNvSpPr>
              <p:nvPr/>
            </p:nvSpPr>
            <p:spPr bwMode="auto">
              <a:xfrm>
                <a:off x="1108" y="58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555" name="Rectangle 707"/>
              <p:cNvSpPr>
                <a:spLocks noChangeArrowheads="1"/>
              </p:cNvSpPr>
              <p:nvPr/>
            </p:nvSpPr>
            <p:spPr bwMode="auto">
              <a:xfrm>
                <a:off x="1495" y="582"/>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556" name="Rectangle 708"/>
              <p:cNvSpPr>
                <a:spLocks noChangeArrowheads="1"/>
              </p:cNvSpPr>
              <p:nvPr/>
            </p:nvSpPr>
            <p:spPr bwMode="auto">
              <a:xfrm>
                <a:off x="1583" y="58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557" name="Rectangle 709"/>
              <p:cNvSpPr>
                <a:spLocks noChangeArrowheads="1"/>
              </p:cNvSpPr>
              <p:nvPr/>
            </p:nvSpPr>
            <p:spPr bwMode="auto">
              <a:xfrm>
                <a:off x="1889" y="582"/>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558" name="Rectangle 710"/>
              <p:cNvSpPr>
                <a:spLocks noChangeArrowheads="1"/>
              </p:cNvSpPr>
              <p:nvPr/>
            </p:nvSpPr>
            <p:spPr bwMode="auto">
              <a:xfrm>
                <a:off x="1977" y="58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559" name="Rectangle 711"/>
              <p:cNvSpPr>
                <a:spLocks noChangeArrowheads="1"/>
              </p:cNvSpPr>
              <p:nvPr/>
            </p:nvSpPr>
            <p:spPr bwMode="auto">
              <a:xfrm>
                <a:off x="2327" y="58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560" name="Rectangle 712"/>
              <p:cNvSpPr>
                <a:spLocks noChangeArrowheads="1"/>
              </p:cNvSpPr>
              <p:nvPr/>
            </p:nvSpPr>
            <p:spPr bwMode="auto">
              <a:xfrm>
                <a:off x="2723" y="607"/>
                <a:ext cx="708"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同步计数</a:t>
                </a:r>
                <a:endParaRPr lang="zh-CN" altLang="en-US"/>
              </a:p>
            </p:txBody>
          </p:sp>
          <p:sp>
            <p:nvSpPr>
              <p:cNvPr id="335561" name="Rectangle 713"/>
              <p:cNvSpPr>
                <a:spLocks noChangeArrowheads="1"/>
              </p:cNvSpPr>
              <p:nvPr/>
            </p:nvSpPr>
            <p:spPr bwMode="auto">
              <a:xfrm>
                <a:off x="3426" y="598"/>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562" name="Rectangle 714"/>
              <p:cNvSpPr>
                <a:spLocks noChangeArrowheads="1"/>
              </p:cNvSpPr>
              <p:nvPr/>
            </p:nvSpPr>
            <p:spPr bwMode="auto">
              <a:xfrm>
                <a:off x="434" y="578"/>
                <a:ext cx="3" cy="3"/>
              </a:xfrm>
              <a:prstGeom prst="rect">
                <a:avLst/>
              </a:prstGeom>
              <a:solidFill>
                <a:srgbClr val="000000"/>
              </a:solidFill>
              <a:ln w="9525">
                <a:noFill/>
                <a:miter lim="800000"/>
                <a:headEnd/>
                <a:tailEnd/>
              </a:ln>
            </p:spPr>
            <p:txBody>
              <a:bodyPr/>
              <a:lstStyle/>
              <a:p>
                <a:endParaRPr lang="zh-CN" altLang="en-US"/>
              </a:p>
            </p:txBody>
          </p:sp>
          <p:sp>
            <p:nvSpPr>
              <p:cNvPr id="335563" name="Line 715"/>
              <p:cNvSpPr>
                <a:spLocks noChangeShapeType="1"/>
              </p:cNvSpPr>
              <p:nvPr/>
            </p:nvSpPr>
            <p:spPr bwMode="auto">
              <a:xfrm>
                <a:off x="434" y="578"/>
                <a:ext cx="3" cy="0"/>
              </a:xfrm>
              <a:prstGeom prst="line">
                <a:avLst/>
              </a:prstGeom>
              <a:noFill/>
              <a:ln w="0">
                <a:solidFill>
                  <a:srgbClr val="000000"/>
                </a:solidFill>
                <a:round/>
                <a:headEnd/>
                <a:tailEnd/>
              </a:ln>
            </p:spPr>
            <p:txBody>
              <a:bodyPr/>
              <a:lstStyle/>
              <a:p>
                <a:endParaRPr lang="zh-CN" altLang="en-US"/>
              </a:p>
            </p:txBody>
          </p:sp>
          <p:sp>
            <p:nvSpPr>
              <p:cNvPr id="335564" name="Line 716"/>
              <p:cNvSpPr>
                <a:spLocks noChangeShapeType="1"/>
              </p:cNvSpPr>
              <p:nvPr/>
            </p:nvSpPr>
            <p:spPr bwMode="auto">
              <a:xfrm>
                <a:off x="434" y="578"/>
                <a:ext cx="0" cy="3"/>
              </a:xfrm>
              <a:prstGeom prst="line">
                <a:avLst/>
              </a:prstGeom>
              <a:noFill/>
              <a:ln w="0">
                <a:solidFill>
                  <a:srgbClr val="000000"/>
                </a:solidFill>
                <a:round/>
                <a:headEnd/>
                <a:tailEnd/>
              </a:ln>
            </p:spPr>
            <p:txBody>
              <a:bodyPr/>
              <a:lstStyle/>
              <a:p>
                <a:endParaRPr lang="zh-CN" altLang="en-US"/>
              </a:p>
            </p:txBody>
          </p:sp>
          <p:sp>
            <p:nvSpPr>
              <p:cNvPr id="335565" name="Rectangle 717"/>
              <p:cNvSpPr>
                <a:spLocks noChangeArrowheads="1"/>
              </p:cNvSpPr>
              <p:nvPr/>
            </p:nvSpPr>
            <p:spPr bwMode="auto">
              <a:xfrm>
                <a:off x="437" y="578"/>
                <a:ext cx="384" cy="3"/>
              </a:xfrm>
              <a:prstGeom prst="rect">
                <a:avLst/>
              </a:prstGeom>
              <a:solidFill>
                <a:srgbClr val="000000"/>
              </a:solidFill>
              <a:ln w="9525">
                <a:noFill/>
                <a:miter lim="800000"/>
                <a:headEnd/>
                <a:tailEnd/>
              </a:ln>
            </p:spPr>
            <p:txBody>
              <a:bodyPr/>
              <a:lstStyle/>
              <a:p>
                <a:endParaRPr lang="zh-CN" altLang="en-US"/>
              </a:p>
            </p:txBody>
          </p:sp>
          <p:sp>
            <p:nvSpPr>
              <p:cNvPr id="335566" name="Line 718"/>
              <p:cNvSpPr>
                <a:spLocks noChangeShapeType="1"/>
              </p:cNvSpPr>
              <p:nvPr/>
            </p:nvSpPr>
            <p:spPr bwMode="auto">
              <a:xfrm>
                <a:off x="437" y="578"/>
                <a:ext cx="384" cy="0"/>
              </a:xfrm>
              <a:prstGeom prst="line">
                <a:avLst/>
              </a:prstGeom>
              <a:noFill/>
              <a:ln w="0">
                <a:solidFill>
                  <a:srgbClr val="000000"/>
                </a:solidFill>
                <a:round/>
                <a:headEnd/>
                <a:tailEnd/>
              </a:ln>
            </p:spPr>
            <p:txBody>
              <a:bodyPr/>
              <a:lstStyle/>
              <a:p>
                <a:endParaRPr lang="zh-CN" altLang="en-US"/>
              </a:p>
            </p:txBody>
          </p:sp>
          <p:sp>
            <p:nvSpPr>
              <p:cNvPr id="335567" name="Rectangle 719"/>
              <p:cNvSpPr>
                <a:spLocks noChangeArrowheads="1"/>
              </p:cNvSpPr>
              <p:nvPr/>
            </p:nvSpPr>
            <p:spPr bwMode="auto">
              <a:xfrm>
                <a:off x="821" y="578"/>
                <a:ext cx="3" cy="3"/>
              </a:xfrm>
              <a:prstGeom prst="rect">
                <a:avLst/>
              </a:prstGeom>
              <a:solidFill>
                <a:srgbClr val="000000"/>
              </a:solidFill>
              <a:ln w="9525">
                <a:noFill/>
                <a:miter lim="800000"/>
                <a:headEnd/>
                <a:tailEnd/>
              </a:ln>
            </p:spPr>
            <p:txBody>
              <a:bodyPr/>
              <a:lstStyle/>
              <a:p>
                <a:endParaRPr lang="zh-CN" altLang="en-US"/>
              </a:p>
            </p:txBody>
          </p:sp>
          <p:sp>
            <p:nvSpPr>
              <p:cNvPr id="335568" name="Line 720"/>
              <p:cNvSpPr>
                <a:spLocks noChangeShapeType="1"/>
              </p:cNvSpPr>
              <p:nvPr/>
            </p:nvSpPr>
            <p:spPr bwMode="auto">
              <a:xfrm>
                <a:off x="821" y="578"/>
                <a:ext cx="3" cy="0"/>
              </a:xfrm>
              <a:prstGeom prst="line">
                <a:avLst/>
              </a:prstGeom>
              <a:noFill/>
              <a:ln w="0">
                <a:solidFill>
                  <a:srgbClr val="000000"/>
                </a:solidFill>
                <a:round/>
                <a:headEnd/>
                <a:tailEnd/>
              </a:ln>
            </p:spPr>
            <p:txBody>
              <a:bodyPr/>
              <a:lstStyle/>
              <a:p>
                <a:endParaRPr lang="zh-CN" altLang="en-US"/>
              </a:p>
            </p:txBody>
          </p:sp>
          <p:sp>
            <p:nvSpPr>
              <p:cNvPr id="335569" name="Line 721"/>
              <p:cNvSpPr>
                <a:spLocks noChangeShapeType="1"/>
              </p:cNvSpPr>
              <p:nvPr/>
            </p:nvSpPr>
            <p:spPr bwMode="auto">
              <a:xfrm>
                <a:off x="821" y="578"/>
                <a:ext cx="0" cy="3"/>
              </a:xfrm>
              <a:prstGeom prst="line">
                <a:avLst/>
              </a:prstGeom>
              <a:noFill/>
              <a:ln w="0">
                <a:solidFill>
                  <a:srgbClr val="000000"/>
                </a:solidFill>
                <a:round/>
                <a:headEnd/>
                <a:tailEnd/>
              </a:ln>
            </p:spPr>
            <p:txBody>
              <a:bodyPr/>
              <a:lstStyle/>
              <a:p>
                <a:endParaRPr lang="zh-CN" altLang="en-US"/>
              </a:p>
            </p:txBody>
          </p:sp>
          <p:sp>
            <p:nvSpPr>
              <p:cNvPr id="335570" name="Rectangle 722"/>
              <p:cNvSpPr>
                <a:spLocks noChangeArrowheads="1"/>
              </p:cNvSpPr>
              <p:nvPr/>
            </p:nvSpPr>
            <p:spPr bwMode="auto">
              <a:xfrm>
                <a:off x="824" y="578"/>
                <a:ext cx="476" cy="3"/>
              </a:xfrm>
              <a:prstGeom prst="rect">
                <a:avLst/>
              </a:prstGeom>
              <a:solidFill>
                <a:srgbClr val="000000"/>
              </a:solidFill>
              <a:ln w="9525">
                <a:noFill/>
                <a:miter lim="800000"/>
                <a:headEnd/>
                <a:tailEnd/>
              </a:ln>
            </p:spPr>
            <p:txBody>
              <a:bodyPr/>
              <a:lstStyle/>
              <a:p>
                <a:endParaRPr lang="zh-CN" altLang="en-US"/>
              </a:p>
            </p:txBody>
          </p:sp>
          <p:sp>
            <p:nvSpPr>
              <p:cNvPr id="335571" name="Line 723"/>
              <p:cNvSpPr>
                <a:spLocks noChangeShapeType="1"/>
              </p:cNvSpPr>
              <p:nvPr/>
            </p:nvSpPr>
            <p:spPr bwMode="auto">
              <a:xfrm>
                <a:off x="824" y="578"/>
                <a:ext cx="476" cy="0"/>
              </a:xfrm>
              <a:prstGeom prst="line">
                <a:avLst/>
              </a:prstGeom>
              <a:noFill/>
              <a:ln w="0">
                <a:solidFill>
                  <a:srgbClr val="000000"/>
                </a:solidFill>
                <a:round/>
                <a:headEnd/>
                <a:tailEnd/>
              </a:ln>
            </p:spPr>
            <p:txBody>
              <a:bodyPr/>
              <a:lstStyle/>
              <a:p>
                <a:endParaRPr lang="zh-CN" altLang="en-US"/>
              </a:p>
            </p:txBody>
          </p:sp>
          <p:sp>
            <p:nvSpPr>
              <p:cNvPr id="335572" name="Rectangle 724"/>
              <p:cNvSpPr>
                <a:spLocks noChangeArrowheads="1"/>
              </p:cNvSpPr>
              <p:nvPr/>
            </p:nvSpPr>
            <p:spPr bwMode="auto">
              <a:xfrm>
                <a:off x="1300" y="578"/>
                <a:ext cx="3" cy="3"/>
              </a:xfrm>
              <a:prstGeom prst="rect">
                <a:avLst/>
              </a:prstGeom>
              <a:solidFill>
                <a:srgbClr val="000000"/>
              </a:solidFill>
              <a:ln w="9525">
                <a:noFill/>
                <a:miter lim="800000"/>
                <a:headEnd/>
                <a:tailEnd/>
              </a:ln>
            </p:spPr>
            <p:txBody>
              <a:bodyPr/>
              <a:lstStyle/>
              <a:p>
                <a:endParaRPr lang="zh-CN" altLang="en-US"/>
              </a:p>
            </p:txBody>
          </p:sp>
          <p:sp>
            <p:nvSpPr>
              <p:cNvPr id="335573" name="Line 725"/>
              <p:cNvSpPr>
                <a:spLocks noChangeShapeType="1"/>
              </p:cNvSpPr>
              <p:nvPr/>
            </p:nvSpPr>
            <p:spPr bwMode="auto">
              <a:xfrm>
                <a:off x="1300" y="578"/>
                <a:ext cx="3" cy="0"/>
              </a:xfrm>
              <a:prstGeom prst="line">
                <a:avLst/>
              </a:prstGeom>
              <a:noFill/>
              <a:ln w="0">
                <a:solidFill>
                  <a:srgbClr val="000000"/>
                </a:solidFill>
                <a:round/>
                <a:headEnd/>
                <a:tailEnd/>
              </a:ln>
            </p:spPr>
            <p:txBody>
              <a:bodyPr/>
              <a:lstStyle/>
              <a:p>
                <a:endParaRPr lang="zh-CN" altLang="en-US"/>
              </a:p>
            </p:txBody>
          </p:sp>
          <p:sp>
            <p:nvSpPr>
              <p:cNvPr id="335574" name="Line 726"/>
              <p:cNvSpPr>
                <a:spLocks noChangeShapeType="1"/>
              </p:cNvSpPr>
              <p:nvPr/>
            </p:nvSpPr>
            <p:spPr bwMode="auto">
              <a:xfrm>
                <a:off x="1300" y="578"/>
                <a:ext cx="0" cy="3"/>
              </a:xfrm>
              <a:prstGeom prst="line">
                <a:avLst/>
              </a:prstGeom>
              <a:noFill/>
              <a:ln w="0">
                <a:solidFill>
                  <a:srgbClr val="000000"/>
                </a:solidFill>
                <a:round/>
                <a:headEnd/>
                <a:tailEnd/>
              </a:ln>
            </p:spPr>
            <p:txBody>
              <a:bodyPr/>
              <a:lstStyle/>
              <a:p>
                <a:endParaRPr lang="zh-CN" altLang="en-US"/>
              </a:p>
            </p:txBody>
          </p:sp>
          <p:sp>
            <p:nvSpPr>
              <p:cNvPr id="335575" name="Rectangle 727"/>
              <p:cNvSpPr>
                <a:spLocks noChangeArrowheads="1"/>
              </p:cNvSpPr>
              <p:nvPr/>
            </p:nvSpPr>
            <p:spPr bwMode="auto">
              <a:xfrm>
                <a:off x="1303" y="578"/>
                <a:ext cx="469" cy="3"/>
              </a:xfrm>
              <a:prstGeom prst="rect">
                <a:avLst/>
              </a:prstGeom>
              <a:solidFill>
                <a:srgbClr val="000000"/>
              </a:solidFill>
              <a:ln w="9525">
                <a:noFill/>
                <a:miter lim="800000"/>
                <a:headEnd/>
                <a:tailEnd/>
              </a:ln>
            </p:spPr>
            <p:txBody>
              <a:bodyPr/>
              <a:lstStyle/>
              <a:p>
                <a:endParaRPr lang="zh-CN" altLang="en-US"/>
              </a:p>
            </p:txBody>
          </p:sp>
          <p:sp>
            <p:nvSpPr>
              <p:cNvPr id="335576" name="Line 728"/>
              <p:cNvSpPr>
                <a:spLocks noChangeShapeType="1"/>
              </p:cNvSpPr>
              <p:nvPr/>
            </p:nvSpPr>
            <p:spPr bwMode="auto">
              <a:xfrm>
                <a:off x="1303" y="578"/>
                <a:ext cx="469" cy="0"/>
              </a:xfrm>
              <a:prstGeom prst="line">
                <a:avLst/>
              </a:prstGeom>
              <a:noFill/>
              <a:ln w="0">
                <a:solidFill>
                  <a:srgbClr val="000000"/>
                </a:solidFill>
                <a:round/>
                <a:headEnd/>
                <a:tailEnd/>
              </a:ln>
            </p:spPr>
            <p:txBody>
              <a:bodyPr/>
              <a:lstStyle/>
              <a:p>
                <a:endParaRPr lang="zh-CN" altLang="en-US"/>
              </a:p>
            </p:txBody>
          </p:sp>
          <p:sp>
            <p:nvSpPr>
              <p:cNvPr id="335577" name="Rectangle 729"/>
              <p:cNvSpPr>
                <a:spLocks noChangeArrowheads="1"/>
              </p:cNvSpPr>
              <p:nvPr/>
            </p:nvSpPr>
            <p:spPr bwMode="auto">
              <a:xfrm>
                <a:off x="1772" y="578"/>
                <a:ext cx="3" cy="3"/>
              </a:xfrm>
              <a:prstGeom prst="rect">
                <a:avLst/>
              </a:prstGeom>
              <a:solidFill>
                <a:srgbClr val="000000"/>
              </a:solidFill>
              <a:ln w="9525">
                <a:noFill/>
                <a:miter lim="800000"/>
                <a:headEnd/>
                <a:tailEnd/>
              </a:ln>
            </p:spPr>
            <p:txBody>
              <a:bodyPr/>
              <a:lstStyle/>
              <a:p>
                <a:endParaRPr lang="zh-CN" altLang="en-US"/>
              </a:p>
            </p:txBody>
          </p:sp>
          <p:sp>
            <p:nvSpPr>
              <p:cNvPr id="335578" name="Line 730"/>
              <p:cNvSpPr>
                <a:spLocks noChangeShapeType="1"/>
              </p:cNvSpPr>
              <p:nvPr/>
            </p:nvSpPr>
            <p:spPr bwMode="auto">
              <a:xfrm>
                <a:off x="1772" y="578"/>
                <a:ext cx="3" cy="0"/>
              </a:xfrm>
              <a:prstGeom prst="line">
                <a:avLst/>
              </a:prstGeom>
              <a:noFill/>
              <a:ln w="0">
                <a:solidFill>
                  <a:srgbClr val="000000"/>
                </a:solidFill>
                <a:round/>
                <a:headEnd/>
                <a:tailEnd/>
              </a:ln>
            </p:spPr>
            <p:txBody>
              <a:bodyPr/>
              <a:lstStyle/>
              <a:p>
                <a:endParaRPr lang="zh-CN" altLang="en-US"/>
              </a:p>
            </p:txBody>
          </p:sp>
          <p:sp>
            <p:nvSpPr>
              <p:cNvPr id="335579" name="Line 731"/>
              <p:cNvSpPr>
                <a:spLocks noChangeShapeType="1"/>
              </p:cNvSpPr>
              <p:nvPr/>
            </p:nvSpPr>
            <p:spPr bwMode="auto">
              <a:xfrm>
                <a:off x="1772" y="578"/>
                <a:ext cx="0" cy="3"/>
              </a:xfrm>
              <a:prstGeom prst="line">
                <a:avLst/>
              </a:prstGeom>
              <a:noFill/>
              <a:ln w="0">
                <a:solidFill>
                  <a:srgbClr val="000000"/>
                </a:solidFill>
                <a:round/>
                <a:headEnd/>
                <a:tailEnd/>
              </a:ln>
            </p:spPr>
            <p:txBody>
              <a:bodyPr/>
              <a:lstStyle/>
              <a:p>
                <a:endParaRPr lang="zh-CN" altLang="en-US"/>
              </a:p>
            </p:txBody>
          </p:sp>
          <p:sp>
            <p:nvSpPr>
              <p:cNvPr id="335580" name="Rectangle 732"/>
              <p:cNvSpPr>
                <a:spLocks noChangeArrowheads="1"/>
              </p:cNvSpPr>
              <p:nvPr/>
            </p:nvSpPr>
            <p:spPr bwMode="auto">
              <a:xfrm>
                <a:off x="1775" y="578"/>
                <a:ext cx="312" cy="3"/>
              </a:xfrm>
              <a:prstGeom prst="rect">
                <a:avLst/>
              </a:prstGeom>
              <a:solidFill>
                <a:srgbClr val="000000"/>
              </a:solidFill>
              <a:ln w="9525">
                <a:noFill/>
                <a:miter lim="800000"/>
                <a:headEnd/>
                <a:tailEnd/>
              </a:ln>
            </p:spPr>
            <p:txBody>
              <a:bodyPr/>
              <a:lstStyle/>
              <a:p>
                <a:endParaRPr lang="zh-CN" altLang="en-US"/>
              </a:p>
            </p:txBody>
          </p:sp>
          <p:sp>
            <p:nvSpPr>
              <p:cNvPr id="335581" name="Line 733"/>
              <p:cNvSpPr>
                <a:spLocks noChangeShapeType="1"/>
              </p:cNvSpPr>
              <p:nvPr/>
            </p:nvSpPr>
            <p:spPr bwMode="auto">
              <a:xfrm>
                <a:off x="1775" y="578"/>
                <a:ext cx="312" cy="0"/>
              </a:xfrm>
              <a:prstGeom prst="line">
                <a:avLst/>
              </a:prstGeom>
              <a:noFill/>
              <a:ln w="0">
                <a:solidFill>
                  <a:srgbClr val="000000"/>
                </a:solidFill>
                <a:round/>
                <a:headEnd/>
                <a:tailEnd/>
              </a:ln>
            </p:spPr>
            <p:txBody>
              <a:bodyPr/>
              <a:lstStyle/>
              <a:p>
                <a:endParaRPr lang="zh-CN" altLang="en-US"/>
              </a:p>
            </p:txBody>
          </p:sp>
          <p:sp>
            <p:nvSpPr>
              <p:cNvPr id="335582" name="Rectangle 734"/>
              <p:cNvSpPr>
                <a:spLocks noChangeArrowheads="1"/>
              </p:cNvSpPr>
              <p:nvPr/>
            </p:nvSpPr>
            <p:spPr bwMode="auto">
              <a:xfrm>
                <a:off x="2087" y="578"/>
                <a:ext cx="3" cy="3"/>
              </a:xfrm>
              <a:prstGeom prst="rect">
                <a:avLst/>
              </a:prstGeom>
              <a:solidFill>
                <a:srgbClr val="000000"/>
              </a:solidFill>
              <a:ln w="9525">
                <a:noFill/>
                <a:miter lim="800000"/>
                <a:headEnd/>
                <a:tailEnd/>
              </a:ln>
            </p:spPr>
            <p:txBody>
              <a:bodyPr/>
              <a:lstStyle/>
              <a:p>
                <a:endParaRPr lang="zh-CN" altLang="en-US"/>
              </a:p>
            </p:txBody>
          </p:sp>
          <p:sp>
            <p:nvSpPr>
              <p:cNvPr id="335583" name="Line 735"/>
              <p:cNvSpPr>
                <a:spLocks noChangeShapeType="1"/>
              </p:cNvSpPr>
              <p:nvPr/>
            </p:nvSpPr>
            <p:spPr bwMode="auto">
              <a:xfrm>
                <a:off x="2087" y="578"/>
                <a:ext cx="3" cy="0"/>
              </a:xfrm>
              <a:prstGeom prst="line">
                <a:avLst/>
              </a:prstGeom>
              <a:noFill/>
              <a:ln w="0">
                <a:solidFill>
                  <a:srgbClr val="000000"/>
                </a:solidFill>
                <a:round/>
                <a:headEnd/>
                <a:tailEnd/>
              </a:ln>
            </p:spPr>
            <p:txBody>
              <a:bodyPr/>
              <a:lstStyle/>
              <a:p>
                <a:endParaRPr lang="zh-CN" altLang="en-US"/>
              </a:p>
            </p:txBody>
          </p:sp>
          <p:sp>
            <p:nvSpPr>
              <p:cNvPr id="335584" name="Line 736"/>
              <p:cNvSpPr>
                <a:spLocks noChangeShapeType="1"/>
              </p:cNvSpPr>
              <p:nvPr/>
            </p:nvSpPr>
            <p:spPr bwMode="auto">
              <a:xfrm>
                <a:off x="2087" y="578"/>
                <a:ext cx="0" cy="3"/>
              </a:xfrm>
              <a:prstGeom prst="line">
                <a:avLst/>
              </a:prstGeom>
              <a:noFill/>
              <a:ln w="0">
                <a:solidFill>
                  <a:srgbClr val="000000"/>
                </a:solidFill>
                <a:round/>
                <a:headEnd/>
                <a:tailEnd/>
              </a:ln>
            </p:spPr>
            <p:txBody>
              <a:bodyPr/>
              <a:lstStyle/>
              <a:p>
                <a:endParaRPr lang="zh-CN" altLang="en-US"/>
              </a:p>
            </p:txBody>
          </p:sp>
          <p:sp>
            <p:nvSpPr>
              <p:cNvPr id="335585" name="Rectangle 737"/>
              <p:cNvSpPr>
                <a:spLocks noChangeArrowheads="1"/>
              </p:cNvSpPr>
              <p:nvPr/>
            </p:nvSpPr>
            <p:spPr bwMode="auto">
              <a:xfrm>
                <a:off x="2090" y="578"/>
                <a:ext cx="470" cy="3"/>
              </a:xfrm>
              <a:prstGeom prst="rect">
                <a:avLst/>
              </a:prstGeom>
              <a:solidFill>
                <a:srgbClr val="000000"/>
              </a:solidFill>
              <a:ln w="9525">
                <a:noFill/>
                <a:miter lim="800000"/>
                <a:headEnd/>
                <a:tailEnd/>
              </a:ln>
            </p:spPr>
            <p:txBody>
              <a:bodyPr/>
              <a:lstStyle/>
              <a:p>
                <a:endParaRPr lang="zh-CN" altLang="en-US"/>
              </a:p>
            </p:txBody>
          </p:sp>
          <p:sp>
            <p:nvSpPr>
              <p:cNvPr id="335586" name="Line 738"/>
              <p:cNvSpPr>
                <a:spLocks noChangeShapeType="1"/>
              </p:cNvSpPr>
              <p:nvPr/>
            </p:nvSpPr>
            <p:spPr bwMode="auto">
              <a:xfrm>
                <a:off x="2090" y="578"/>
                <a:ext cx="470" cy="0"/>
              </a:xfrm>
              <a:prstGeom prst="line">
                <a:avLst/>
              </a:prstGeom>
              <a:noFill/>
              <a:ln w="0">
                <a:solidFill>
                  <a:srgbClr val="000000"/>
                </a:solidFill>
                <a:round/>
                <a:headEnd/>
                <a:tailEnd/>
              </a:ln>
            </p:spPr>
            <p:txBody>
              <a:bodyPr/>
              <a:lstStyle/>
              <a:p>
                <a:endParaRPr lang="zh-CN" altLang="en-US"/>
              </a:p>
            </p:txBody>
          </p:sp>
          <p:sp>
            <p:nvSpPr>
              <p:cNvPr id="335587" name="Rectangle 739"/>
              <p:cNvSpPr>
                <a:spLocks noChangeArrowheads="1"/>
              </p:cNvSpPr>
              <p:nvPr/>
            </p:nvSpPr>
            <p:spPr bwMode="auto">
              <a:xfrm>
                <a:off x="2560" y="578"/>
                <a:ext cx="3" cy="3"/>
              </a:xfrm>
              <a:prstGeom prst="rect">
                <a:avLst/>
              </a:prstGeom>
              <a:solidFill>
                <a:srgbClr val="000000"/>
              </a:solidFill>
              <a:ln w="9525">
                <a:noFill/>
                <a:miter lim="800000"/>
                <a:headEnd/>
                <a:tailEnd/>
              </a:ln>
            </p:spPr>
            <p:txBody>
              <a:bodyPr/>
              <a:lstStyle/>
              <a:p>
                <a:endParaRPr lang="zh-CN" altLang="en-US"/>
              </a:p>
            </p:txBody>
          </p:sp>
          <p:sp>
            <p:nvSpPr>
              <p:cNvPr id="335588" name="Line 740"/>
              <p:cNvSpPr>
                <a:spLocks noChangeShapeType="1"/>
              </p:cNvSpPr>
              <p:nvPr/>
            </p:nvSpPr>
            <p:spPr bwMode="auto">
              <a:xfrm>
                <a:off x="2560" y="578"/>
                <a:ext cx="3" cy="0"/>
              </a:xfrm>
              <a:prstGeom prst="line">
                <a:avLst/>
              </a:prstGeom>
              <a:noFill/>
              <a:ln w="0">
                <a:solidFill>
                  <a:srgbClr val="000000"/>
                </a:solidFill>
                <a:round/>
                <a:headEnd/>
                <a:tailEnd/>
              </a:ln>
            </p:spPr>
            <p:txBody>
              <a:bodyPr/>
              <a:lstStyle/>
              <a:p>
                <a:endParaRPr lang="zh-CN" altLang="en-US"/>
              </a:p>
            </p:txBody>
          </p:sp>
          <p:sp>
            <p:nvSpPr>
              <p:cNvPr id="335589" name="Line 741"/>
              <p:cNvSpPr>
                <a:spLocks noChangeShapeType="1"/>
              </p:cNvSpPr>
              <p:nvPr/>
            </p:nvSpPr>
            <p:spPr bwMode="auto">
              <a:xfrm>
                <a:off x="2560" y="578"/>
                <a:ext cx="0" cy="3"/>
              </a:xfrm>
              <a:prstGeom prst="line">
                <a:avLst/>
              </a:prstGeom>
              <a:noFill/>
              <a:ln w="0">
                <a:solidFill>
                  <a:srgbClr val="000000"/>
                </a:solidFill>
                <a:round/>
                <a:headEnd/>
                <a:tailEnd/>
              </a:ln>
            </p:spPr>
            <p:txBody>
              <a:bodyPr/>
              <a:lstStyle/>
              <a:p>
                <a:endParaRPr lang="zh-CN" altLang="en-US"/>
              </a:p>
            </p:txBody>
          </p:sp>
          <p:sp>
            <p:nvSpPr>
              <p:cNvPr id="335590" name="Rectangle 742"/>
              <p:cNvSpPr>
                <a:spLocks noChangeArrowheads="1"/>
              </p:cNvSpPr>
              <p:nvPr/>
            </p:nvSpPr>
            <p:spPr bwMode="auto">
              <a:xfrm>
                <a:off x="2563" y="578"/>
                <a:ext cx="1020" cy="3"/>
              </a:xfrm>
              <a:prstGeom prst="rect">
                <a:avLst/>
              </a:prstGeom>
              <a:solidFill>
                <a:srgbClr val="000000"/>
              </a:solidFill>
              <a:ln w="9525">
                <a:noFill/>
                <a:miter lim="800000"/>
                <a:headEnd/>
                <a:tailEnd/>
              </a:ln>
            </p:spPr>
            <p:txBody>
              <a:bodyPr/>
              <a:lstStyle/>
              <a:p>
                <a:endParaRPr lang="zh-CN" altLang="en-US"/>
              </a:p>
            </p:txBody>
          </p:sp>
          <p:sp>
            <p:nvSpPr>
              <p:cNvPr id="335591" name="Line 743"/>
              <p:cNvSpPr>
                <a:spLocks noChangeShapeType="1"/>
              </p:cNvSpPr>
              <p:nvPr/>
            </p:nvSpPr>
            <p:spPr bwMode="auto">
              <a:xfrm>
                <a:off x="2563" y="578"/>
                <a:ext cx="1020" cy="0"/>
              </a:xfrm>
              <a:prstGeom prst="line">
                <a:avLst/>
              </a:prstGeom>
              <a:noFill/>
              <a:ln w="0">
                <a:solidFill>
                  <a:srgbClr val="000000"/>
                </a:solidFill>
                <a:round/>
                <a:headEnd/>
                <a:tailEnd/>
              </a:ln>
            </p:spPr>
            <p:txBody>
              <a:bodyPr/>
              <a:lstStyle/>
              <a:p>
                <a:endParaRPr lang="zh-CN" altLang="en-US"/>
              </a:p>
            </p:txBody>
          </p:sp>
          <p:sp>
            <p:nvSpPr>
              <p:cNvPr id="335592" name="Rectangle 744"/>
              <p:cNvSpPr>
                <a:spLocks noChangeArrowheads="1"/>
              </p:cNvSpPr>
              <p:nvPr/>
            </p:nvSpPr>
            <p:spPr bwMode="auto">
              <a:xfrm>
                <a:off x="3583" y="578"/>
                <a:ext cx="3" cy="3"/>
              </a:xfrm>
              <a:prstGeom prst="rect">
                <a:avLst/>
              </a:prstGeom>
              <a:solidFill>
                <a:srgbClr val="000000"/>
              </a:solidFill>
              <a:ln w="9525">
                <a:noFill/>
                <a:miter lim="800000"/>
                <a:headEnd/>
                <a:tailEnd/>
              </a:ln>
            </p:spPr>
            <p:txBody>
              <a:bodyPr/>
              <a:lstStyle/>
              <a:p>
                <a:endParaRPr lang="zh-CN" altLang="en-US"/>
              </a:p>
            </p:txBody>
          </p:sp>
          <p:sp>
            <p:nvSpPr>
              <p:cNvPr id="335593" name="Line 745"/>
              <p:cNvSpPr>
                <a:spLocks noChangeShapeType="1"/>
              </p:cNvSpPr>
              <p:nvPr/>
            </p:nvSpPr>
            <p:spPr bwMode="auto">
              <a:xfrm>
                <a:off x="3583" y="578"/>
                <a:ext cx="3" cy="0"/>
              </a:xfrm>
              <a:prstGeom prst="line">
                <a:avLst/>
              </a:prstGeom>
              <a:noFill/>
              <a:ln w="0">
                <a:solidFill>
                  <a:srgbClr val="000000"/>
                </a:solidFill>
                <a:round/>
                <a:headEnd/>
                <a:tailEnd/>
              </a:ln>
            </p:spPr>
            <p:txBody>
              <a:bodyPr/>
              <a:lstStyle/>
              <a:p>
                <a:endParaRPr lang="zh-CN" altLang="en-US"/>
              </a:p>
            </p:txBody>
          </p:sp>
          <p:sp>
            <p:nvSpPr>
              <p:cNvPr id="335594" name="Line 746"/>
              <p:cNvSpPr>
                <a:spLocks noChangeShapeType="1"/>
              </p:cNvSpPr>
              <p:nvPr/>
            </p:nvSpPr>
            <p:spPr bwMode="auto">
              <a:xfrm>
                <a:off x="3583" y="578"/>
                <a:ext cx="0" cy="3"/>
              </a:xfrm>
              <a:prstGeom prst="line">
                <a:avLst/>
              </a:prstGeom>
              <a:noFill/>
              <a:ln w="0">
                <a:solidFill>
                  <a:srgbClr val="000000"/>
                </a:solidFill>
                <a:round/>
                <a:headEnd/>
                <a:tailEnd/>
              </a:ln>
            </p:spPr>
            <p:txBody>
              <a:bodyPr/>
              <a:lstStyle/>
              <a:p>
                <a:endParaRPr lang="zh-CN" altLang="en-US"/>
              </a:p>
            </p:txBody>
          </p:sp>
          <p:sp>
            <p:nvSpPr>
              <p:cNvPr id="335595" name="Rectangle 747"/>
              <p:cNvSpPr>
                <a:spLocks noChangeArrowheads="1"/>
              </p:cNvSpPr>
              <p:nvPr/>
            </p:nvSpPr>
            <p:spPr bwMode="auto">
              <a:xfrm>
                <a:off x="434" y="581"/>
                <a:ext cx="3" cy="258"/>
              </a:xfrm>
              <a:prstGeom prst="rect">
                <a:avLst/>
              </a:prstGeom>
              <a:solidFill>
                <a:srgbClr val="000000"/>
              </a:solidFill>
              <a:ln w="9525">
                <a:noFill/>
                <a:miter lim="800000"/>
                <a:headEnd/>
                <a:tailEnd/>
              </a:ln>
            </p:spPr>
            <p:txBody>
              <a:bodyPr/>
              <a:lstStyle/>
              <a:p>
                <a:endParaRPr lang="zh-CN" altLang="en-US"/>
              </a:p>
            </p:txBody>
          </p:sp>
          <p:sp>
            <p:nvSpPr>
              <p:cNvPr id="335596" name="Line 748"/>
              <p:cNvSpPr>
                <a:spLocks noChangeShapeType="1"/>
              </p:cNvSpPr>
              <p:nvPr/>
            </p:nvSpPr>
            <p:spPr bwMode="auto">
              <a:xfrm>
                <a:off x="434" y="581"/>
                <a:ext cx="0" cy="258"/>
              </a:xfrm>
              <a:prstGeom prst="line">
                <a:avLst/>
              </a:prstGeom>
              <a:noFill/>
              <a:ln w="0">
                <a:solidFill>
                  <a:srgbClr val="000000"/>
                </a:solidFill>
                <a:round/>
                <a:headEnd/>
                <a:tailEnd/>
              </a:ln>
            </p:spPr>
            <p:txBody>
              <a:bodyPr/>
              <a:lstStyle/>
              <a:p>
                <a:endParaRPr lang="zh-CN" altLang="en-US"/>
              </a:p>
            </p:txBody>
          </p:sp>
          <p:sp>
            <p:nvSpPr>
              <p:cNvPr id="335597" name="Rectangle 749"/>
              <p:cNvSpPr>
                <a:spLocks noChangeArrowheads="1"/>
              </p:cNvSpPr>
              <p:nvPr/>
            </p:nvSpPr>
            <p:spPr bwMode="auto">
              <a:xfrm>
                <a:off x="821" y="581"/>
                <a:ext cx="3" cy="258"/>
              </a:xfrm>
              <a:prstGeom prst="rect">
                <a:avLst/>
              </a:prstGeom>
              <a:solidFill>
                <a:srgbClr val="000000"/>
              </a:solidFill>
              <a:ln w="9525">
                <a:noFill/>
                <a:miter lim="800000"/>
                <a:headEnd/>
                <a:tailEnd/>
              </a:ln>
            </p:spPr>
            <p:txBody>
              <a:bodyPr/>
              <a:lstStyle/>
              <a:p>
                <a:endParaRPr lang="zh-CN" altLang="en-US"/>
              </a:p>
            </p:txBody>
          </p:sp>
          <p:sp>
            <p:nvSpPr>
              <p:cNvPr id="335598" name="Line 750"/>
              <p:cNvSpPr>
                <a:spLocks noChangeShapeType="1"/>
              </p:cNvSpPr>
              <p:nvPr/>
            </p:nvSpPr>
            <p:spPr bwMode="auto">
              <a:xfrm>
                <a:off x="821" y="581"/>
                <a:ext cx="0" cy="258"/>
              </a:xfrm>
              <a:prstGeom prst="line">
                <a:avLst/>
              </a:prstGeom>
              <a:noFill/>
              <a:ln w="0">
                <a:solidFill>
                  <a:srgbClr val="000000"/>
                </a:solidFill>
                <a:round/>
                <a:headEnd/>
                <a:tailEnd/>
              </a:ln>
            </p:spPr>
            <p:txBody>
              <a:bodyPr/>
              <a:lstStyle/>
              <a:p>
                <a:endParaRPr lang="zh-CN" altLang="en-US"/>
              </a:p>
            </p:txBody>
          </p:sp>
          <p:sp>
            <p:nvSpPr>
              <p:cNvPr id="335599" name="Rectangle 751"/>
              <p:cNvSpPr>
                <a:spLocks noChangeArrowheads="1"/>
              </p:cNvSpPr>
              <p:nvPr/>
            </p:nvSpPr>
            <p:spPr bwMode="auto">
              <a:xfrm>
                <a:off x="1300" y="581"/>
                <a:ext cx="3" cy="258"/>
              </a:xfrm>
              <a:prstGeom prst="rect">
                <a:avLst/>
              </a:prstGeom>
              <a:solidFill>
                <a:srgbClr val="000000"/>
              </a:solidFill>
              <a:ln w="9525">
                <a:noFill/>
                <a:miter lim="800000"/>
                <a:headEnd/>
                <a:tailEnd/>
              </a:ln>
            </p:spPr>
            <p:txBody>
              <a:bodyPr/>
              <a:lstStyle/>
              <a:p>
                <a:endParaRPr lang="zh-CN" altLang="en-US"/>
              </a:p>
            </p:txBody>
          </p:sp>
          <p:sp>
            <p:nvSpPr>
              <p:cNvPr id="335600" name="Line 752"/>
              <p:cNvSpPr>
                <a:spLocks noChangeShapeType="1"/>
              </p:cNvSpPr>
              <p:nvPr/>
            </p:nvSpPr>
            <p:spPr bwMode="auto">
              <a:xfrm>
                <a:off x="1300" y="581"/>
                <a:ext cx="0" cy="258"/>
              </a:xfrm>
              <a:prstGeom prst="line">
                <a:avLst/>
              </a:prstGeom>
              <a:noFill/>
              <a:ln w="0">
                <a:solidFill>
                  <a:srgbClr val="000000"/>
                </a:solidFill>
                <a:round/>
                <a:headEnd/>
                <a:tailEnd/>
              </a:ln>
            </p:spPr>
            <p:txBody>
              <a:bodyPr/>
              <a:lstStyle/>
              <a:p>
                <a:endParaRPr lang="zh-CN" altLang="en-US"/>
              </a:p>
            </p:txBody>
          </p:sp>
          <p:sp>
            <p:nvSpPr>
              <p:cNvPr id="335601" name="Rectangle 753"/>
              <p:cNvSpPr>
                <a:spLocks noChangeArrowheads="1"/>
              </p:cNvSpPr>
              <p:nvPr/>
            </p:nvSpPr>
            <p:spPr bwMode="auto">
              <a:xfrm>
                <a:off x="1772" y="581"/>
                <a:ext cx="3" cy="258"/>
              </a:xfrm>
              <a:prstGeom prst="rect">
                <a:avLst/>
              </a:prstGeom>
              <a:solidFill>
                <a:srgbClr val="000000"/>
              </a:solidFill>
              <a:ln w="9525">
                <a:noFill/>
                <a:miter lim="800000"/>
                <a:headEnd/>
                <a:tailEnd/>
              </a:ln>
            </p:spPr>
            <p:txBody>
              <a:bodyPr/>
              <a:lstStyle/>
              <a:p>
                <a:endParaRPr lang="zh-CN" altLang="en-US"/>
              </a:p>
            </p:txBody>
          </p:sp>
          <p:sp>
            <p:nvSpPr>
              <p:cNvPr id="335602" name="Line 754"/>
              <p:cNvSpPr>
                <a:spLocks noChangeShapeType="1"/>
              </p:cNvSpPr>
              <p:nvPr/>
            </p:nvSpPr>
            <p:spPr bwMode="auto">
              <a:xfrm>
                <a:off x="1772" y="581"/>
                <a:ext cx="0" cy="258"/>
              </a:xfrm>
              <a:prstGeom prst="line">
                <a:avLst/>
              </a:prstGeom>
              <a:noFill/>
              <a:ln w="0">
                <a:solidFill>
                  <a:srgbClr val="000000"/>
                </a:solidFill>
                <a:round/>
                <a:headEnd/>
                <a:tailEnd/>
              </a:ln>
            </p:spPr>
            <p:txBody>
              <a:bodyPr/>
              <a:lstStyle/>
              <a:p>
                <a:endParaRPr lang="zh-CN" altLang="en-US"/>
              </a:p>
            </p:txBody>
          </p:sp>
          <p:sp>
            <p:nvSpPr>
              <p:cNvPr id="335603" name="Rectangle 755"/>
              <p:cNvSpPr>
                <a:spLocks noChangeArrowheads="1"/>
              </p:cNvSpPr>
              <p:nvPr/>
            </p:nvSpPr>
            <p:spPr bwMode="auto">
              <a:xfrm>
                <a:off x="2087" y="581"/>
                <a:ext cx="3" cy="258"/>
              </a:xfrm>
              <a:prstGeom prst="rect">
                <a:avLst/>
              </a:prstGeom>
              <a:solidFill>
                <a:srgbClr val="000000"/>
              </a:solidFill>
              <a:ln w="9525">
                <a:noFill/>
                <a:miter lim="800000"/>
                <a:headEnd/>
                <a:tailEnd/>
              </a:ln>
            </p:spPr>
            <p:txBody>
              <a:bodyPr/>
              <a:lstStyle/>
              <a:p>
                <a:endParaRPr lang="zh-CN" altLang="en-US"/>
              </a:p>
            </p:txBody>
          </p:sp>
          <p:sp>
            <p:nvSpPr>
              <p:cNvPr id="335604" name="Line 756"/>
              <p:cNvSpPr>
                <a:spLocks noChangeShapeType="1"/>
              </p:cNvSpPr>
              <p:nvPr/>
            </p:nvSpPr>
            <p:spPr bwMode="auto">
              <a:xfrm>
                <a:off x="2087" y="581"/>
                <a:ext cx="0" cy="258"/>
              </a:xfrm>
              <a:prstGeom prst="line">
                <a:avLst/>
              </a:prstGeom>
              <a:noFill/>
              <a:ln w="0">
                <a:solidFill>
                  <a:srgbClr val="000000"/>
                </a:solidFill>
                <a:round/>
                <a:headEnd/>
                <a:tailEnd/>
              </a:ln>
            </p:spPr>
            <p:txBody>
              <a:bodyPr/>
              <a:lstStyle/>
              <a:p>
                <a:endParaRPr lang="zh-CN" altLang="en-US"/>
              </a:p>
            </p:txBody>
          </p:sp>
          <p:sp>
            <p:nvSpPr>
              <p:cNvPr id="335605" name="Rectangle 757"/>
              <p:cNvSpPr>
                <a:spLocks noChangeArrowheads="1"/>
              </p:cNvSpPr>
              <p:nvPr/>
            </p:nvSpPr>
            <p:spPr bwMode="auto">
              <a:xfrm>
                <a:off x="2560" y="581"/>
                <a:ext cx="3" cy="258"/>
              </a:xfrm>
              <a:prstGeom prst="rect">
                <a:avLst/>
              </a:prstGeom>
              <a:solidFill>
                <a:srgbClr val="000000"/>
              </a:solidFill>
              <a:ln w="9525">
                <a:noFill/>
                <a:miter lim="800000"/>
                <a:headEnd/>
                <a:tailEnd/>
              </a:ln>
            </p:spPr>
            <p:txBody>
              <a:bodyPr/>
              <a:lstStyle/>
              <a:p>
                <a:endParaRPr lang="zh-CN" altLang="en-US"/>
              </a:p>
            </p:txBody>
          </p:sp>
          <p:sp>
            <p:nvSpPr>
              <p:cNvPr id="335606" name="Line 758"/>
              <p:cNvSpPr>
                <a:spLocks noChangeShapeType="1"/>
              </p:cNvSpPr>
              <p:nvPr/>
            </p:nvSpPr>
            <p:spPr bwMode="auto">
              <a:xfrm>
                <a:off x="2560" y="581"/>
                <a:ext cx="0" cy="258"/>
              </a:xfrm>
              <a:prstGeom prst="line">
                <a:avLst/>
              </a:prstGeom>
              <a:noFill/>
              <a:ln w="0">
                <a:solidFill>
                  <a:srgbClr val="000000"/>
                </a:solidFill>
                <a:round/>
                <a:headEnd/>
                <a:tailEnd/>
              </a:ln>
            </p:spPr>
            <p:txBody>
              <a:bodyPr/>
              <a:lstStyle/>
              <a:p>
                <a:endParaRPr lang="zh-CN" altLang="en-US"/>
              </a:p>
            </p:txBody>
          </p:sp>
          <p:sp>
            <p:nvSpPr>
              <p:cNvPr id="335607" name="Rectangle 759"/>
              <p:cNvSpPr>
                <a:spLocks noChangeArrowheads="1"/>
              </p:cNvSpPr>
              <p:nvPr/>
            </p:nvSpPr>
            <p:spPr bwMode="auto">
              <a:xfrm>
                <a:off x="3583" y="581"/>
                <a:ext cx="3" cy="258"/>
              </a:xfrm>
              <a:prstGeom prst="rect">
                <a:avLst/>
              </a:prstGeom>
              <a:solidFill>
                <a:srgbClr val="000000"/>
              </a:solidFill>
              <a:ln w="9525">
                <a:noFill/>
                <a:miter lim="800000"/>
                <a:headEnd/>
                <a:tailEnd/>
              </a:ln>
            </p:spPr>
            <p:txBody>
              <a:bodyPr/>
              <a:lstStyle/>
              <a:p>
                <a:endParaRPr lang="zh-CN" altLang="en-US"/>
              </a:p>
            </p:txBody>
          </p:sp>
          <p:sp>
            <p:nvSpPr>
              <p:cNvPr id="335608" name="Line 760"/>
              <p:cNvSpPr>
                <a:spLocks noChangeShapeType="1"/>
              </p:cNvSpPr>
              <p:nvPr/>
            </p:nvSpPr>
            <p:spPr bwMode="auto">
              <a:xfrm>
                <a:off x="3583" y="581"/>
                <a:ext cx="0" cy="258"/>
              </a:xfrm>
              <a:prstGeom prst="line">
                <a:avLst/>
              </a:prstGeom>
              <a:noFill/>
              <a:ln w="0">
                <a:solidFill>
                  <a:srgbClr val="000000"/>
                </a:solidFill>
                <a:round/>
                <a:headEnd/>
                <a:tailEnd/>
              </a:ln>
            </p:spPr>
            <p:txBody>
              <a:bodyPr/>
              <a:lstStyle/>
              <a:p>
                <a:endParaRPr lang="zh-CN" altLang="en-US"/>
              </a:p>
            </p:txBody>
          </p:sp>
          <p:sp>
            <p:nvSpPr>
              <p:cNvPr id="335609" name="Rectangle 761"/>
              <p:cNvSpPr>
                <a:spLocks noChangeArrowheads="1"/>
              </p:cNvSpPr>
              <p:nvPr/>
            </p:nvSpPr>
            <p:spPr bwMode="auto">
              <a:xfrm>
                <a:off x="591" y="845"/>
                <a:ext cx="80" cy="192"/>
              </a:xfrm>
              <a:prstGeom prst="rect">
                <a:avLst/>
              </a:prstGeom>
              <a:noFill/>
              <a:ln w="9525">
                <a:noFill/>
                <a:miter lim="800000"/>
                <a:headEnd/>
                <a:tailEnd/>
              </a:ln>
            </p:spPr>
            <p:txBody>
              <a:bodyPr wrap="none" lIns="0" tIns="0" rIns="0" bIns="0">
                <a:spAutoFit/>
              </a:bodyPr>
              <a:lstStyle/>
              <a:p>
                <a:r>
                  <a:rPr lang="en-US" altLang="zh-CN">
                    <a:solidFill>
                      <a:srgbClr val="0066FF"/>
                    </a:solidFill>
                  </a:rPr>
                  <a:t>1</a:t>
                </a:r>
                <a:endParaRPr lang="en-US" altLang="zh-CN"/>
              </a:p>
            </p:txBody>
          </p:sp>
          <p:sp>
            <p:nvSpPr>
              <p:cNvPr id="335610" name="Rectangle 762"/>
              <p:cNvSpPr>
                <a:spLocks noChangeArrowheads="1"/>
              </p:cNvSpPr>
              <p:nvPr/>
            </p:nvSpPr>
            <p:spPr bwMode="auto">
              <a:xfrm>
                <a:off x="670" y="845"/>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611" name="Rectangle 763"/>
              <p:cNvSpPr>
                <a:spLocks noChangeArrowheads="1"/>
              </p:cNvSpPr>
              <p:nvPr/>
            </p:nvSpPr>
            <p:spPr bwMode="auto">
              <a:xfrm>
                <a:off x="976" y="868"/>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612" name="Rectangle 764"/>
              <p:cNvSpPr>
                <a:spLocks noChangeArrowheads="1"/>
              </p:cNvSpPr>
              <p:nvPr/>
            </p:nvSpPr>
            <p:spPr bwMode="auto">
              <a:xfrm>
                <a:off x="1155" y="859"/>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13" name="Rectangle 765"/>
              <p:cNvSpPr>
                <a:spLocks noChangeArrowheads="1"/>
              </p:cNvSpPr>
              <p:nvPr/>
            </p:nvSpPr>
            <p:spPr bwMode="auto">
              <a:xfrm>
                <a:off x="1448" y="868"/>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614" name="Rectangle 766"/>
              <p:cNvSpPr>
                <a:spLocks noChangeArrowheads="1"/>
              </p:cNvSpPr>
              <p:nvPr/>
            </p:nvSpPr>
            <p:spPr bwMode="auto">
              <a:xfrm>
                <a:off x="1627" y="859"/>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15" name="Rectangle 767"/>
              <p:cNvSpPr>
                <a:spLocks noChangeArrowheads="1"/>
              </p:cNvSpPr>
              <p:nvPr/>
            </p:nvSpPr>
            <p:spPr bwMode="auto">
              <a:xfrm>
                <a:off x="1889" y="843"/>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0</a:t>
                </a:r>
                <a:endParaRPr lang="en-US" altLang="zh-CN"/>
              </a:p>
            </p:txBody>
          </p:sp>
          <p:sp>
            <p:nvSpPr>
              <p:cNvPr id="335616" name="Rectangle 768"/>
              <p:cNvSpPr>
                <a:spLocks noChangeArrowheads="1"/>
              </p:cNvSpPr>
              <p:nvPr/>
            </p:nvSpPr>
            <p:spPr bwMode="auto">
              <a:xfrm>
                <a:off x="1977" y="84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17" name="Rectangle 769"/>
              <p:cNvSpPr>
                <a:spLocks noChangeArrowheads="1"/>
              </p:cNvSpPr>
              <p:nvPr/>
            </p:nvSpPr>
            <p:spPr bwMode="auto">
              <a:xfrm>
                <a:off x="2327" y="84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18" name="Rectangle 770"/>
              <p:cNvSpPr>
                <a:spLocks noChangeArrowheads="1"/>
              </p:cNvSpPr>
              <p:nvPr/>
            </p:nvSpPr>
            <p:spPr bwMode="auto">
              <a:xfrm>
                <a:off x="2723" y="868"/>
                <a:ext cx="354"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并行</a:t>
                </a:r>
                <a:endParaRPr lang="zh-CN" altLang="en-US"/>
              </a:p>
            </p:txBody>
          </p:sp>
          <p:sp>
            <p:nvSpPr>
              <p:cNvPr id="335619" name="Rectangle 771"/>
              <p:cNvSpPr>
                <a:spLocks noChangeArrowheads="1"/>
              </p:cNvSpPr>
              <p:nvPr/>
            </p:nvSpPr>
            <p:spPr bwMode="auto">
              <a:xfrm>
                <a:off x="3076" y="868"/>
                <a:ext cx="177"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置</a:t>
                </a:r>
                <a:endParaRPr lang="zh-CN" altLang="en-US"/>
              </a:p>
            </p:txBody>
          </p:sp>
          <p:sp>
            <p:nvSpPr>
              <p:cNvPr id="335620" name="Rectangle 772"/>
              <p:cNvSpPr>
                <a:spLocks noChangeArrowheads="1"/>
              </p:cNvSpPr>
              <p:nvPr/>
            </p:nvSpPr>
            <p:spPr bwMode="auto">
              <a:xfrm>
                <a:off x="3249" y="868"/>
                <a:ext cx="177"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数</a:t>
                </a:r>
                <a:endParaRPr lang="zh-CN" altLang="en-US"/>
              </a:p>
            </p:txBody>
          </p:sp>
          <p:sp>
            <p:nvSpPr>
              <p:cNvPr id="335621" name="Rectangle 773"/>
              <p:cNvSpPr>
                <a:spLocks noChangeArrowheads="1"/>
              </p:cNvSpPr>
              <p:nvPr/>
            </p:nvSpPr>
            <p:spPr bwMode="auto">
              <a:xfrm>
                <a:off x="3426" y="859"/>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22" name="Rectangle 774"/>
              <p:cNvSpPr>
                <a:spLocks noChangeArrowheads="1"/>
              </p:cNvSpPr>
              <p:nvPr/>
            </p:nvSpPr>
            <p:spPr bwMode="auto">
              <a:xfrm>
                <a:off x="434" y="839"/>
                <a:ext cx="3" cy="3"/>
              </a:xfrm>
              <a:prstGeom prst="rect">
                <a:avLst/>
              </a:prstGeom>
              <a:solidFill>
                <a:srgbClr val="000000"/>
              </a:solidFill>
              <a:ln w="9525">
                <a:noFill/>
                <a:miter lim="800000"/>
                <a:headEnd/>
                <a:tailEnd/>
              </a:ln>
            </p:spPr>
            <p:txBody>
              <a:bodyPr/>
              <a:lstStyle/>
              <a:p>
                <a:endParaRPr lang="zh-CN" altLang="en-US"/>
              </a:p>
            </p:txBody>
          </p:sp>
          <p:sp>
            <p:nvSpPr>
              <p:cNvPr id="335623" name="Line 775"/>
              <p:cNvSpPr>
                <a:spLocks noChangeShapeType="1"/>
              </p:cNvSpPr>
              <p:nvPr/>
            </p:nvSpPr>
            <p:spPr bwMode="auto">
              <a:xfrm>
                <a:off x="434" y="839"/>
                <a:ext cx="3" cy="0"/>
              </a:xfrm>
              <a:prstGeom prst="line">
                <a:avLst/>
              </a:prstGeom>
              <a:noFill/>
              <a:ln w="0">
                <a:solidFill>
                  <a:srgbClr val="000000"/>
                </a:solidFill>
                <a:round/>
                <a:headEnd/>
                <a:tailEnd/>
              </a:ln>
            </p:spPr>
            <p:txBody>
              <a:bodyPr/>
              <a:lstStyle/>
              <a:p>
                <a:endParaRPr lang="zh-CN" altLang="en-US"/>
              </a:p>
            </p:txBody>
          </p:sp>
          <p:sp>
            <p:nvSpPr>
              <p:cNvPr id="335624" name="Line 776"/>
              <p:cNvSpPr>
                <a:spLocks noChangeShapeType="1"/>
              </p:cNvSpPr>
              <p:nvPr/>
            </p:nvSpPr>
            <p:spPr bwMode="auto">
              <a:xfrm>
                <a:off x="434" y="839"/>
                <a:ext cx="0" cy="3"/>
              </a:xfrm>
              <a:prstGeom prst="line">
                <a:avLst/>
              </a:prstGeom>
              <a:noFill/>
              <a:ln w="0">
                <a:solidFill>
                  <a:srgbClr val="000000"/>
                </a:solidFill>
                <a:round/>
                <a:headEnd/>
                <a:tailEnd/>
              </a:ln>
            </p:spPr>
            <p:txBody>
              <a:bodyPr/>
              <a:lstStyle/>
              <a:p>
                <a:endParaRPr lang="zh-CN" altLang="en-US"/>
              </a:p>
            </p:txBody>
          </p:sp>
          <p:sp>
            <p:nvSpPr>
              <p:cNvPr id="335625" name="Rectangle 777"/>
              <p:cNvSpPr>
                <a:spLocks noChangeArrowheads="1"/>
              </p:cNvSpPr>
              <p:nvPr/>
            </p:nvSpPr>
            <p:spPr bwMode="auto">
              <a:xfrm>
                <a:off x="437" y="839"/>
                <a:ext cx="384" cy="3"/>
              </a:xfrm>
              <a:prstGeom prst="rect">
                <a:avLst/>
              </a:prstGeom>
              <a:solidFill>
                <a:srgbClr val="000000"/>
              </a:solidFill>
              <a:ln w="9525">
                <a:noFill/>
                <a:miter lim="800000"/>
                <a:headEnd/>
                <a:tailEnd/>
              </a:ln>
            </p:spPr>
            <p:txBody>
              <a:bodyPr/>
              <a:lstStyle/>
              <a:p>
                <a:endParaRPr lang="zh-CN" altLang="en-US"/>
              </a:p>
            </p:txBody>
          </p:sp>
          <p:sp>
            <p:nvSpPr>
              <p:cNvPr id="335626" name="Line 778"/>
              <p:cNvSpPr>
                <a:spLocks noChangeShapeType="1"/>
              </p:cNvSpPr>
              <p:nvPr/>
            </p:nvSpPr>
            <p:spPr bwMode="auto">
              <a:xfrm>
                <a:off x="437" y="839"/>
                <a:ext cx="384" cy="0"/>
              </a:xfrm>
              <a:prstGeom prst="line">
                <a:avLst/>
              </a:prstGeom>
              <a:noFill/>
              <a:ln w="0">
                <a:solidFill>
                  <a:srgbClr val="000000"/>
                </a:solidFill>
                <a:round/>
                <a:headEnd/>
                <a:tailEnd/>
              </a:ln>
            </p:spPr>
            <p:txBody>
              <a:bodyPr/>
              <a:lstStyle/>
              <a:p>
                <a:endParaRPr lang="zh-CN" altLang="en-US"/>
              </a:p>
            </p:txBody>
          </p:sp>
          <p:sp>
            <p:nvSpPr>
              <p:cNvPr id="335627" name="Rectangle 779"/>
              <p:cNvSpPr>
                <a:spLocks noChangeArrowheads="1"/>
              </p:cNvSpPr>
              <p:nvPr/>
            </p:nvSpPr>
            <p:spPr bwMode="auto">
              <a:xfrm>
                <a:off x="821" y="839"/>
                <a:ext cx="3" cy="3"/>
              </a:xfrm>
              <a:prstGeom prst="rect">
                <a:avLst/>
              </a:prstGeom>
              <a:solidFill>
                <a:srgbClr val="000000"/>
              </a:solidFill>
              <a:ln w="9525">
                <a:noFill/>
                <a:miter lim="800000"/>
                <a:headEnd/>
                <a:tailEnd/>
              </a:ln>
            </p:spPr>
            <p:txBody>
              <a:bodyPr/>
              <a:lstStyle/>
              <a:p>
                <a:endParaRPr lang="zh-CN" altLang="en-US"/>
              </a:p>
            </p:txBody>
          </p:sp>
          <p:sp>
            <p:nvSpPr>
              <p:cNvPr id="335628" name="Line 780"/>
              <p:cNvSpPr>
                <a:spLocks noChangeShapeType="1"/>
              </p:cNvSpPr>
              <p:nvPr/>
            </p:nvSpPr>
            <p:spPr bwMode="auto">
              <a:xfrm>
                <a:off x="821" y="839"/>
                <a:ext cx="3" cy="0"/>
              </a:xfrm>
              <a:prstGeom prst="line">
                <a:avLst/>
              </a:prstGeom>
              <a:noFill/>
              <a:ln w="0">
                <a:solidFill>
                  <a:srgbClr val="000000"/>
                </a:solidFill>
                <a:round/>
                <a:headEnd/>
                <a:tailEnd/>
              </a:ln>
            </p:spPr>
            <p:txBody>
              <a:bodyPr/>
              <a:lstStyle/>
              <a:p>
                <a:endParaRPr lang="zh-CN" altLang="en-US"/>
              </a:p>
            </p:txBody>
          </p:sp>
          <p:sp>
            <p:nvSpPr>
              <p:cNvPr id="335629" name="Line 781"/>
              <p:cNvSpPr>
                <a:spLocks noChangeShapeType="1"/>
              </p:cNvSpPr>
              <p:nvPr/>
            </p:nvSpPr>
            <p:spPr bwMode="auto">
              <a:xfrm>
                <a:off x="821" y="839"/>
                <a:ext cx="0" cy="3"/>
              </a:xfrm>
              <a:prstGeom prst="line">
                <a:avLst/>
              </a:prstGeom>
              <a:noFill/>
              <a:ln w="0">
                <a:solidFill>
                  <a:srgbClr val="000000"/>
                </a:solidFill>
                <a:round/>
                <a:headEnd/>
                <a:tailEnd/>
              </a:ln>
            </p:spPr>
            <p:txBody>
              <a:bodyPr/>
              <a:lstStyle/>
              <a:p>
                <a:endParaRPr lang="zh-CN" altLang="en-US"/>
              </a:p>
            </p:txBody>
          </p:sp>
          <p:sp>
            <p:nvSpPr>
              <p:cNvPr id="335630" name="Rectangle 782"/>
              <p:cNvSpPr>
                <a:spLocks noChangeArrowheads="1"/>
              </p:cNvSpPr>
              <p:nvPr/>
            </p:nvSpPr>
            <p:spPr bwMode="auto">
              <a:xfrm>
                <a:off x="824" y="839"/>
                <a:ext cx="476" cy="3"/>
              </a:xfrm>
              <a:prstGeom prst="rect">
                <a:avLst/>
              </a:prstGeom>
              <a:solidFill>
                <a:srgbClr val="000000"/>
              </a:solidFill>
              <a:ln w="9525">
                <a:noFill/>
                <a:miter lim="800000"/>
                <a:headEnd/>
                <a:tailEnd/>
              </a:ln>
            </p:spPr>
            <p:txBody>
              <a:bodyPr/>
              <a:lstStyle/>
              <a:p>
                <a:endParaRPr lang="zh-CN" altLang="en-US"/>
              </a:p>
            </p:txBody>
          </p:sp>
          <p:sp>
            <p:nvSpPr>
              <p:cNvPr id="335631" name="Line 783"/>
              <p:cNvSpPr>
                <a:spLocks noChangeShapeType="1"/>
              </p:cNvSpPr>
              <p:nvPr/>
            </p:nvSpPr>
            <p:spPr bwMode="auto">
              <a:xfrm>
                <a:off x="824" y="839"/>
                <a:ext cx="476" cy="0"/>
              </a:xfrm>
              <a:prstGeom prst="line">
                <a:avLst/>
              </a:prstGeom>
              <a:noFill/>
              <a:ln w="0">
                <a:solidFill>
                  <a:srgbClr val="000000"/>
                </a:solidFill>
                <a:round/>
                <a:headEnd/>
                <a:tailEnd/>
              </a:ln>
            </p:spPr>
            <p:txBody>
              <a:bodyPr/>
              <a:lstStyle/>
              <a:p>
                <a:endParaRPr lang="zh-CN" altLang="en-US"/>
              </a:p>
            </p:txBody>
          </p:sp>
          <p:sp>
            <p:nvSpPr>
              <p:cNvPr id="335632" name="Rectangle 784"/>
              <p:cNvSpPr>
                <a:spLocks noChangeArrowheads="1"/>
              </p:cNvSpPr>
              <p:nvPr/>
            </p:nvSpPr>
            <p:spPr bwMode="auto">
              <a:xfrm>
                <a:off x="1300" y="839"/>
                <a:ext cx="3" cy="3"/>
              </a:xfrm>
              <a:prstGeom prst="rect">
                <a:avLst/>
              </a:prstGeom>
              <a:solidFill>
                <a:srgbClr val="000000"/>
              </a:solidFill>
              <a:ln w="9525">
                <a:noFill/>
                <a:miter lim="800000"/>
                <a:headEnd/>
                <a:tailEnd/>
              </a:ln>
            </p:spPr>
            <p:txBody>
              <a:bodyPr/>
              <a:lstStyle/>
              <a:p>
                <a:endParaRPr lang="zh-CN" altLang="en-US"/>
              </a:p>
            </p:txBody>
          </p:sp>
          <p:sp>
            <p:nvSpPr>
              <p:cNvPr id="335633" name="Line 785"/>
              <p:cNvSpPr>
                <a:spLocks noChangeShapeType="1"/>
              </p:cNvSpPr>
              <p:nvPr/>
            </p:nvSpPr>
            <p:spPr bwMode="auto">
              <a:xfrm>
                <a:off x="1300" y="839"/>
                <a:ext cx="3" cy="0"/>
              </a:xfrm>
              <a:prstGeom prst="line">
                <a:avLst/>
              </a:prstGeom>
              <a:noFill/>
              <a:ln w="0">
                <a:solidFill>
                  <a:srgbClr val="000000"/>
                </a:solidFill>
                <a:round/>
                <a:headEnd/>
                <a:tailEnd/>
              </a:ln>
            </p:spPr>
            <p:txBody>
              <a:bodyPr/>
              <a:lstStyle/>
              <a:p>
                <a:endParaRPr lang="zh-CN" altLang="en-US"/>
              </a:p>
            </p:txBody>
          </p:sp>
          <p:sp>
            <p:nvSpPr>
              <p:cNvPr id="335634" name="Line 786"/>
              <p:cNvSpPr>
                <a:spLocks noChangeShapeType="1"/>
              </p:cNvSpPr>
              <p:nvPr/>
            </p:nvSpPr>
            <p:spPr bwMode="auto">
              <a:xfrm>
                <a:off x="1300" y="839"/>
                <a:ext cx="0" cy="3"/>
              </a:xfrm>
              <a:prstGeom prst="line">
                <a:avLst/>
              </a:prstGeom>
              <a:noFill/>
              <a:ln w="0">
                <a:solidFill>
                  <a:srgbClr val="000000"/>
                </a:solidFill>
                <a:round/>
                <a:headEnd/>
                <a:tailEnd/>
              </a:ln>
            </p:spPr>
            <p:txBody>
              <a:bodyPr/>
              <a:lstStyle/>
              <a:p>
                <a:endParaRPr lang="zh-CN" altLang="en-US"/>
              </a:p>
            </p:txBody>
          </p:sp>
          <p:sp>
            <p:nvSpPr>
              <p:cNvPr id="335635" name="Rectangle 787"/>
              <p:cNvSpPr>
                <a:spLocks noChangeArrowheads="1"/>
              </p:cNvSpPr>
              <p:nvPr/>
            </p:nvSpPr>
            <p:spPr bwMode="auto">
              <a:xfrm>
                <a:off x="1303" y="839"/>
                <a:ext cx="469" cy="3"/>
              </a:xfrm>
              <a:prstGeom prst="rect">
                <a:avLst/>
              </a:prstGeom>
              <a:solidFill>
                <a:srgbClr val="000000"/>
              </a:solidFill>
              <a:ln w="9525">
                <a:noFill/>
                <a:miter lim="800000"/>
                <a:headEnd/>
                <a:tailEnd/>
              </a:ln>
            </p:spPr>
            <p:txBody>
              <a:bodyPr/>
              <a:lstStyle/>
              <a:p>
                <a:endParaRPr lang="zh-CN" altLang="en-US"/>
              </a:p>
            </p:txBody>
          </p:sp>
          <p:sp>
            <p:nvSpPr>
              <p:cNvPr id="335636" name="Line 788"/>
              <p:cNvSpPr>
                <a:spLocks noChangeShapeType="1"/>
              </p:cNvSpPr>
              <p:nvPr/>
            </p:nvSpPr>
            <p:spPr bwMode="auto">
              <a:xfrm>
                <a:off x="1303" y="839"/>
                <a:ext cx="469" cy="0"/>
              </a:xfrm>
              <a:prstGeom prst="line">
                <a:avLst/>
              </a:prstGeom>
              <a:noFill/>
              <a:ln w="0">
                <a:solidFill>
                  <a:srgbClr val="000000"/>
                </a:solidFill>
                <a:round/>
                <a:headEnd/>
                <a:tailEnd/>
              </a:ln>
            </p:spPr>
            <p:txBody>
              <a:bodyPr/>
              <a:lstStyle/>
              <a:p>
                <a:endParaRPr lang="zh-CN" altLang="en-US"/>
              </a:p>
            </p:txBody>
          </p:sp>
          <p:sp>
            <p:nvSpPr>
              <p:cNvPr id="335637" name="Rectangle 789"/>
              <p:cNvSpPr>
                <a:spLocks noChangeArrowheads="1"/>
              </p:cNvSpPr>
              <p:nvPr/>
            </p:nvSpPr>
            <p:spPr bwMode="auto">
              <a:xfrm>
                <a:off x="1772" y="839"/>
                <a:ext cx="3" cy="3"/>
              </a:xfrm>
              <a:prstGeom prst="rect">
                <a:avLst/>
              </a:prstGeom>
              <a:solidFill>
                <a:srgbClr val="000000"/>
              </a:solidFill>
              <a:ln w="9525">
                <a:noFill/>
                <a:miter lim="800000"/>
                <a:headEnd/>
                <a:tailEnd/>
              </a:ln>
            </p:spPr>
            <p:txBody>
              <a:bodyPr/>
              <a:lstStyle/>
              <a:p>
                <a:endParaRPr lang="zh-CN" altLang="en-US"/>
              </a:p>
            </p:txBody>
          </p:sp>
          <p:sp>
            <p:nvSpPr>
              <p:cNvPr id="335638" name="Line 790"/>
              <p:cNvSpPr>
                <a:spLocks noChangeShapeType="1"/>
              </p:cNvSpPr>
              <p:nvPr/>
            </p:nvSpPr>
            <p:spPr bwMode="auto">
              <a:xfrm>
                <a:off x="1772" y="839"/>
                <a:ext cx="3" cy="0"/>
              </a:xfrm>
              <a:prstGeom prst="line">
                <a:avLst/>
              </a:prstGeom>
              <a:noFill/>
              <a:ln w="0">
                <a:solidFill>
                  <a:srgbClr val="000000"/>
                </a:solidFill>
                <a:round/>
                <a:headEnd/>
                <a:tailEnd/>
              </a:ln>
            </p:spPr>
            <p:txBody>
              <a:bodyPr/>
              <a:lstStyle/>
              <a:p>
                <a:endParaRPr lang="zh-CN" altLang="en-US"/>
              </a:p>
            </p:txBody>
          </p:sp>
          <p:sp>
            <p:nvSpPr>
              <p:cNvPr id="335639" name="Line 791"/>
              <p:cNvSpPr>
                <a:spLocks noChangeShapeType="1"/>
              </p:cNvSpPr>
              <p:nvPr/>
            </p:nvSpPr>
            <p:spPr bwMode="auto">
              <a:xfrm>
                <a:off x="1772" y="839"/>
                <a:ext cx="0" cy="3"/>
              </a:xfrm>
              <a:prstGeom prst="line">
                <a:avLst/>
              </a:prstGeom>
              <a:noFill/>
              <a:ln w="0">
                <a:solidFill>
                  <a:srgbClr val="000000"/>
                </a:solidFill>
                <a:round/>
                <a:headEnd/>
                <a:tailEnd/>
              </a:ln>
            </p:spPr>
            <p:txBody>
              <a:bodyPr/>
              <a:lstStyle/>
              <a:p>
                <a:endParaRPr lang="zh-CN" altLang="en-US"/>
              </a:p>
            </p:txBody>
          </p:sp>
          <p:sp>
            <p:nvSpPr>
              <p:cNvPr id="335640" name="Rectangle 792"/>
              <p:cNvSpPr>
                <a:spLocks noChangeArrowheads="1"/>
              </p:cNvSpPr>
              <p:nvPr/>
            </p:nvSpPr>
            <p:spPr bwMode="auto">
              <a:xfrm>
                <a:off x="1775" y="839"/>
                <a:ext cx="312" cy="3"/>
              </a:xfrm>
              <a:prstGeom prst="rect">
                <a:avLst/>
              </a:prstGeom>
              <a:solidFill>
                <a:srgbClr val="000000"/>
              </a:solidFill>
              <a:ln w="9525">
                <a:noFill/>
                <a:miter lim="800000"/>
                <a:headEnd/>
                <a:tailEnd/>
              </a:ln>
            </p:spPr>
            <p:txBody>
              <a:bodyPr/>
              <a:lstStyle/>
              <a:p>
                <a:endParaRPr lang="zh-CN" altLang="en-US"/>
              </a:p>
            </p:txBody>
          </p:sp>
          <p:sp>
            <p:nvSpPr>
              <p:cNvPr id="335641" name="Line 793"/>
              <p:cNvSpPr>
                <a:spLocks noChangeShapeType="1"/>
              </p:cNvSpPr>
              <p:nvPr/>
            </p:nvSpPr>
            <p:spPr bwMode="auto">
              <a:xfrm>
                <a:off x="1775" y="839"/>
                <a:ext cx="312" cy="0"/>
              </a:xfrm>
              <a:prstGeom prst="line">
                <a:avLst/>
              </a:prstGeom>
              <a:noFill/>
              <a:ln w="0">
                <a:solidFill>
                  <a:srgbClr val="000000"/>
                </a:solidFill>
                <a:round/>
                <a:headEnd/>
                <a:tailEnd/>
              </a:ln>
            </p:spPr>
            <p:txBody>
              <a:bodyPr/>
              <a:lstStyle/>
              <a:p>
                <a:endParaRPr lang="zh-CN" altLang="en-US"/>
              </a:p>
            </p:txBody>
          </p:sp>
          <p:sp>
            <p:nvSpPr>
              <p:cNvPr id="335642" name="Rectangle 794"/>
              <p:cNvSpPr>
                <a:spLocks noChangeArrowheads="1"/>
              </p:cNvSpPr>
              <p:nvPr/>
            </p:nvSpPr>
            <p:spPr bwMode="auto">
              <a:xfrm>
                <a:off x="2087" y="839"/>
                <a:ext cx="3" cy="3"/>
              </a:xfrm>
              <a:prstGeom prst="rect">
                <a:avLst/>
              </a:prstGeom>
              <a:solidFill>
                <a:srgbClr val="000000"/>
              </a:solidFill>
              <a:ln w="9525">
                <a:noFill/>
                <a:miter lim="800000"/>
                <a:headEnd/>
                <a:tailEnd/>
              </a:ln>
            </p:spPr>
            <p:txBody>
              <a:bodyPr/>
              <a:lstStyle/>
              <a:p>
                <a:endParaRPr lang="zh-CN" altLang="en-US"/>
              </a:p>
            </p:txBody>
          </p:sp>
          <p:sp>
            <p:nvSpPr>
              <p:cNvPr id="335643" name="Line 795"/>
              <p:cNvSpPr>
                <a:spLocks noChangeShapeType="1"/>
              </p:cNvSpPr>
              <p:nvPr/>
            </p:nvSpPr>
            <p:spPr bwMode="auto">
              <a:xfrm>
                <a:off x="2087" y="839"/>
                <a:ext cx="3" cy="0"/>
              </a:xfrm>
              <a:prstGeom prst="line">
                <a:avLst/>
              </a:prstGeom>
              <a:noFill/>
              <a:ln w="0">
                <a:solidFill>
                  <a:srgbClr val="000000"/>
                </a:solidFill>
                <a:round/>
                <a:headEnd/>
                <a:tailEnd/>
              </a:ln>
            </p:spPr>
            <p:txBody>
              <a:bodyPr/>
              <a:lstStyle/>
              <a:p>
                <a:endParaRPr lang="zh-CN" altLang="en-US"/>
              </a:p>
            </p:txBody>
          </p:sp>
          <p:sp>
            <p:nvSpPr>
              <p:cNvPr id="335644" name="Line 796"/>
              <p:cNvSpPr>
                <a:spLocks noChangeShapeType="1"/>
              </p:cNvSpPr>
              <p:nvPr/>
            </p:nvSpPr>
            <p:spPr bwMode="auto">
              <a:xfrm>
                <a:off x="2087" y="839"/>
                <a:ext cx="0" cy="3"/>
              </a:xfrm>
              <a:prstGeom prst="line">
                <a:avLst/>
              </a:prstGeom>
              <a:noFill/>
              <a:ln w="0">
                <a:solidFill>
                  <a:srgbClr val="000000"/>
                </a:solidFill>
                <a:round/>
                <a:headEnd/>
                <a:tailEnd/>
              </a:ln>
            </p:spPr>
            <p:txBody>
              <a:bodyPr/>
              <a:lstStyle/>
              <a:p>
                <a:endParaRPr lang="zh-CN" altLang="en-US"/>
              </a:p>
            </p:txBody>
          </p:sp>
          <p:sp>
            <p:nvSpPr>
              <p:cNvPr id="335645" name="Rectangle 797"/>
              <p:cNvSpPr>
                <a:spLocks noChangeArrowheads="1"/>
              </p:cNvSpPr>
              <p:nvPr/>
            </p:nvSpPr>
            <p:spPr bwMode="auto">
              <a:xfrm>
                <a:off x="2090" y="839"/>
                <a:ext cx="470" cy="3"/>
              </a:xfrm>
              <a:prstGeom prst="rect">
                <a:avLst/>
              </a:prstGeom>
              <a:solidFill>
                <a:srgbClr val="000000"/>
              </a:solidFill>
              <a:ln w="9525">
                <a:noFill/>
                <a:miter lim="800000"/>
                <a:headEnd/>
                <a:tailEnd/>
              </a:ln>
            </p:spPr>
            <p:txBody>
              <a:bodyPr/>
              <a:lstStyle/>
              <a:p>
                <a:endParaRPr lang="zh-CN" altLang="en-US"/>
              </a:p>
            </p:txBody>
          </p:sp>
          <p:sp>
            <p:nvSpPr>
              <p:cNvPr id="335646" name="Line 798"/>
              <p:cNvSpPr>
                <a:spLocks noChangeShapeType="1"/>
              </p:cNvSpPr>
              <p:nvPr/>
            </p:nvSpPr>
            <p:spPr bwMode="auto">
              <a:xfrm>
                <a:off x="2090" y="839"/>
                <a:ext cx="470" cy="0"/>
              </a:xfrm>
              <a:prstGeom prst="line">
                <a:avLst/>
              </a:prstGeom>
              <a:noFill/>
              <a:ln w="0">
                <a:solidFill>
                  <a:srgbClr val="000000"/>
                </a:solidFill>
                <a:round/>
                <a:headEnd/>
                <a:tailEnd/>
              </a:ln>
            </p:spPr>
            <p:txBody>
              <a:bodyPr/>
              <a:lstStyle/>
              <a:p>
                <a:endParaRPr lang="zh-CN" altLang="en-US"/>
              </a:p>
            </p:txBody>
          </p:sp>
          <p:sp>
            <p:nvSpPr>
              <p:cNvPr id="335647" name="Rectangle 799"/>
              <p:cNvSpPr>
                <a:spLocks noChangeArrowheads="1"/>
              </p:cNvSpPr>
              <p:nvPr/>
            </p:nvSpPr>
            <p:spPr bwMode="auto">
              <a:xfrm>
                <a:off x="2560" y="839"/>
                <a:ext cx="3" cy="3"/>
              </a:xfrm>
              <a:prstGeom prst="rect">
                <a:avLst/>
              </a:prstGeom>
              <a:solidFill>
                <a:srgbClr val="000000"/>
              </a:solidFill>
              <a:ln w="9525">
                <a:noFill/>
                <a:miter lim="800000"/>
                <a:headEnd/>
                <a:tailEnd/>
              </a:ln>
            </p:spPr>
            <p:txBody>
              <a:bodyPr/>
              <a:lstStyle/>
              <a:p>
                <a:endParaRPr lang="zh-CN" altLang="en-US"/>
              </a:p>
            </p:txBody>
          </p:sp>
          <p:sp>
            <p:nvSpPr>
              <p:cNvPr id="335648" name="Line 800"/>
              <p:cNvSpPr>
                <a:spLocks noChangeShapeType="1"/>
              </p:cNvSpPr>
              <p:nvPr/>
            </p:nvSpPr>
            <p:spPr bwMode="auto">
              <a:xfrm>
                <a:off x="2560" y="839"/>
                <a:ext cx="3" cy="0"/>
              </a:xfrm>
              <a:prstGeom prst="line">
                <a:avLst/>
              </a:prstGeom>
              <a:noFill/>
              <a:ln w="0">
                <a:solidFill>
                  <a:srgbClr val="000000"/>
                </a:solidFill>
                <a:round/>
                <a:headEnd/>
                <a:tailEnd/>
              </a:ln>
            </p:spPr>
            <p:txBody>
              <a:bodyPr/>
              <a:lstStyle/>
              <a:p>
                <a:endParaRPr lang="zh-CN" altLang="en-US"/>
              </a:p>
            </p:txBody>
          </p:sp>
          <p:sp>
            <p:nvSpPr>
              <p:cNvPr id="335649" name="Line 801"/>
              <p:cNvSpPr>
                <a:spLocks noChangeShapeType="1"/>
              </p:cNvSpPr>
              <p:nvPr/>
            </p:nvSpPr>
            <p:spPr bwMode="auto">
              <a:xfrm>
                <a:off x="2560" y="839"/>
                <a:ext cx="0" cy="3"/>
              </a:xfrm>
              <a:prstGeom prst="line">
                <a:avLst/>
              </a:prstGeom>
              <a:noFill/>
              <a:ln w="0">
                <a:solidFill>
                  <a:srgbClr val="000000"/>
                </a:solidFill>
                <a:round/>
                <a:headEnd/>
                <a:tailEnd/>
              </a:ln>
            </p:spPr>
            <p:txBody>
              <a:bodyPr/>
              <a:lstStyle/>
              <a:p>
                <a:endParaRPr lang="zh-CN" altLang="en-US"/>
              </a:p>
            </p:txBody>
          </p:sp>
          <p:sp>
            <p:nvSpPr>
              <p:cNvPr id="335650" name="Rectangle 802"/>
              <p:cNvSpPr>
                <a:spLocks noChangeArrowheads="1"/>
              </p:cNvSpPr>
              <p:nvPr/>
            </p:nvSpPr>
            <p:spPr bwMode="auto">
              <a:xfrm>
                <a:off x="2563" y="839"/>
                <a:ext cx="1020" cy="3"/>
              </a:xfrm>
              <a:prstGeom prst="rect">
                <a:avLst/>
              </a:prstGeom>
              <a:solidFill>
                <a:srgbClr val="000000"/>
              </a:solidFill>
              <a:ln w="9525">
                <a:noFill/>
                <a:miter lim="800000"/>
                <a:headEnd/>
                <a:tailEnd/>
              </a:ln>
            </p:spPr>
            <p:txBody>
              <a:bodyPr/>
              <a:lstStyle/>
              <a:p>
                <a:endParaRPr lang="zh-CN" altLang="en-US"/>
              </a:p>
            </p:txBody>
          </p:sp>
          <p:sp>
            <p:nvSpPr>
              <p:cNvPr id="335651" name="Line 803"/>
              <p:cNvSpPr>
                <a:spLocks noChangeShapeType="1"/>
              </p:cNvSpPr>
              <p:nvPr/>
            </p:nvSpPr>
            <p:spPr bwMode="auto">
              <a:xfrm>
                <a:off x="2563" y="839"/>
                <a:ext cx="1020" cy="0"/>
              </a:xfrm>
              <a:prstGeom prst="line">
                <a:avLst/>
              </a:prstGeom>
              <a:noFill/>
              <a:ln w="0">
                <a:solidFill>
                  <a:srgbClr val="000000"/>
                </a:solidFill>
                <a:round/>
                <a:headEnd/>
                <a:tailEnd/>
              </a:ln>
            </p:spPr>
            <p:txBody>
              <a:bodyPr/>
              <a:lstStyle/>
              <a:p>
                <a:endParaRPr lang="zh-CN" altLang="en-US"/>
              </a:p>
            </p:txBody>
          </p:sp>
          <p:sp>
            <p:nvSpPr>
              <p:cNvPr id="335652" name="Rectangle 804"/>
              <p:cNvSpPr>
                <a:spLocks noChangeArrowheads="1"/>
              </p:cNvSpPr>
              <p:nvPr/>
            </p:nvSpPr>
            <p:spPr bwMode="auto">
              <a:xfrm>
                <a:off x="3583" y="839"/>
                <a:ext cx="3" cy="3"/>
              </a:xfrm>
              <a:prstGeom prst="rect">
                <a:avLst/>
              </a:prstGeom>
              <a:solidFill>
                <a:srgbClr val="000000"/>
              </a:solidFill>
              <a:ln w="9525">
                <a:noFill/>
                <a:miter lim="800000"/>
                <a:headEnd/>
                <a:tailEnd/>
              </a:ln>
            </p:spPr>
            <p:txBody>
              <a:bodyPr/>
              <a:lstStyle/>
              <a:p>
                <a:endParaRPr lang="zh-CN" altLang="en-US"/>
              </a:p>
            </p:txBody>
          </p:sp>
          <p:sp>
            <p:nvSpPr>
              <p:cNvPr id="335653" name="Line 805"/>
              <p:cNvSpPr>
                <a:spLocks noChangeShapeType="1"/>
              </p:cNvSpPr>
              <p:nvPr/>
            </p:nvSpPr>
            <p:spPr bwMode="auto">
              <a:xfrm>
                <a:off x="3583" y="839"/>
                <a:ext cx="3" cy="0"/>
              </a:xfrm>
              <a:prstGeom prst="line">
                <a:avLst/>
              </a:prstGeom>
              <a:noFill/>
              <a:ln w="0">
                <a:solidFill>
                  <a:srgbClr val="000000"/>
                </a:solidFill>
                <a:round/>
                <a:headEnd/>
                <a:tailEnd/>
              </a:ln>
            </p:spPr>
            <p:txBody>
              <a:bodyPr/>
              <a:lstStyle/>
              <a:p>
                <a:endParaRPr lang="zh-CN" altLang="en-US"/>
              </a:p>
            </p:txBody>
          </p:sp>
          <p:sp>
            <p:nvSpPr>
              <p:cNvPr id="335654" name="Line 806"/>
              <p:cNvSpPr>
                <a:spLocks noChangeShapeType="1"/>
              </p:cNvSpPr>
              <p:nvPr/>
            </p:nvSpPr>
            <p:spPr bwMode="auto">
              <a:xfrm>
                <a:off x="3583" y="839"/>
                <a:ext cx="0" cy="3"/>
              </a:xfrm>
              <a:prstGeom prst="line">
                <a:avLst/>
              </a:prstGeom>
              <a:noFill/>
              <a:ln w="0">
                <a:solidFill>
                  <a:srgbClr val="000000"/>
                </a:solidFill>
                <a:round/>
                <a:headEnd/>
                <a:tailEnd/>
              </a:ln>
            </p:spPr>
            <p:txBody>
              <a:bodyPr/>
              <a:lstStyle/>
              <a:p>
                <a:endParaRPr lang="zh-CN" altLang="en-US"/>
              </a:p>
            </p:txBody>
          </p:sp>
          <p:sp>
            <p:nvSpPr>
              <p:cNvPr id="335655" name="Rectangle 807"/>
              <p:cNvSpPr>
                <a:spLocks noChangeArrowheads="1"/>
              </p:cNvSpPr>
              <p:nvPr/>
            </p:nvSpPr>
            <p:spPr bwMode="auto">
              <a:xfrm>
                <a:off x="434" y="842"/>
                <a:ext cx="3" cy="230"/>
              </a:xfrm>
              <a:prstGeom prst="rect">
                <a:avLst/>
              </a:prstGeom>
              <a:solidFill>
                <a:srgbClr val="000000"/>
              </a:solidFill>
              <a:ln w="9525">
                <a:noFill/>
                <a:miter lim="800000"/>
                <a:headEnd/>
                <a:tailEnd/>
              </a:ln>
            </p:spPr>
            <p:txBody>
              <a:bodyPr/>
              <a:lstStyle/>
              <a:p>
                <a:endParaRPr lang="zh-CN" altLang="en-US"/>
              </a:p>
            </p:txBody>
          </p:sp>
          <p:sp>
            <p:nvSpPr>
              <p:cNvPr id="335656" name="Line 808"/>
              <p:cNvSpPr>
                <a:spLocks noChangeShapeType="1"/>
              </p:cNvSpPr>
              <p:nvPr/>
            </p:nvSpPr>
            <p:spPr bwMode="auto">
              <a:xfrm>
                <a:off x="434" y="842"/>
                <a:ext cx="0" cy="230"/>
              </a:xfrm>
              <a:prstGeom prst="line">
                <a:avLst/>
              </a:prstGeom>
              <a:noFill/>
              <a:ln w="0">
                <a:solidFill>
                  <a:srgbClr val="000000"/>
                </a:solidFill>
                <a:round/>
                <a:headEnd/>
                <a:tailEnd/>
              </a:ln>
            </p:spPr>
            <p:txBody>
              <a:bodyPr/>
              <a:lstStyle/>
              <a:p>
                <a:endParaRPr lang="zh-CN" altLang="en-US"/>
              </a:p>
            </p:txBody>
          </p:sp>
          <p:sp>
            <p:nvSpPr>
              <p:cNvPr id="335657" name="Rectangle 809"/>
              <p:cNvSpPr>
                <a:spLocks noChangeArrowheads="1"/>
              </p:cNvSpPr>
              <p:nvPr/>
            </p:nvSpPr>
            <p:spPr bwMode="auto">
              <a:xfrm>
                <a:off x="821" y="842"/>
                <a:ext cx="3" cy="230"/>
              </a:xfrm>
              <a:prstGeom prst="rect">
                <a:avLst/>
              </a:prstGeom>
              <a:solidFill>
                <a:srgbClr val="000000"/>
              </a:solidFill>
              <a:ln w="9525">
                <a:noFill/>
                <a:miter lim="800000"/>
                <a:headEnd/>
                <a:tailEnd/>
              </a:ln>
            </p:spPr>
            <p:txBody>
              <a:bodyPr/>
              <a:lstStyle/>
              <a:p>
                <a:endParaRPr lang="zh-CN" altLang="en-US"/>
              </a:p>
            </p:txBody>
          </p:sp>
          <p:sp>
            <p:nvSpPr>
              <p:cNvPr id="335658" name="Line 810"/>
              <p:cNvSpPr>
                <a:spLocks noChangeShapeType="1"/>
              </p:cNvSpPr>
              <p:nvPr/>
            </p:nvSpPr>
            <p:spPr bwMode="auto">
              <a:xfrm>
                <a:off x="821" y="842"/>
                <a:ext cx="0" cy="230"/>
              </a:xfrm>
              <a:prstGeom prst="line">
                <a:avLst/>
              </a:prstGeom>
              <a:noFill/>
              <a:ln w="0">
                <a:solidFill>
                  <a:srgbClr val="000000"/>
                </a:solidFill>
                <a:round/>
                <a:headEnd/>
                <a:tailEnd/>
              </a:ln>
            </p:spPr>
            <p:txBody>
              <a:bodyPr/>
              <a:lstStyle/>
              <a:p>
                <a:endParaRPr lang="zh-CN" altLang="en-US"/>
              </a:p>
            </p:txBody>
          </p:sp>
          <p:sp>
            <p:nvSpPr>
              <p:cNvPr id="335659" name="Rectangle 811"/>
              <p:cNvSpPr>
                <a:spLocks noChangeArrowheads="1"/>
              </p:cNvSpPr>
              <p:nvPr/>
            </p:nvSpPr>
            <p:spPr bwMode="auto">
              <a:xfrm>
                <a:off x="1300" y="842"/>
                <a:ext cx="3" cy="230"/>
              </a:xfrm>
              <a:prstGeom prst="rect">
                <a:avLst/>
              </a:prstGeom>
              <a:solidFill>
                <a:srgbClr val="000000"/>
              </a:solidFill>
              <a:ln w="9525">
                <a:noFill/>
                <a:miter lim="800000"/>
                <a:headEnd/>
                <a:tailEnd/>
              </a:ln>
            </p:spPr>
            <p:txBody>
              <a:bodyPr/>
              <a:lstStyle/>
              <a:p>
                <a:endParaRPr lang="zh-CN" altLang="en-US"/>
              </a:p>
            </p:txBody>
          </p:sp>
          <p:sp>
            <p:nvSpPr>
              <p:cNvPr id="335660" name="Line 812"/>
              <p:cNvSpPr>
                <a:spLocks noChangeShapeType="1"/>
              </p:cNvSpPr>
              <p:nvPr/>
            </p:nvSpPr>
            <p:spPr bwMode="auto">
              <a:xfrm>
                <a:off x="1300" y="842"/>
                <a:ext cx="0" cy="230"/>
              </a:xfrm>
              <a:prstGeom prst="line">
                <a:avLst/>
              </a:prstGeom>
              <a:noFill/>
              <a:ln w="0">
                <a:solidFill>
                  <a:srgbClr val="000000"/>
                </a:solidFill>
                <a:round/>
                <a:headEnd/>
                <a:tailEnd/>
              </a:ln>
            </p:spPr>
            <p:txBody>
              <a:bodyPr/>
              <a:lstStyle/>
              <a:p>
                <a:endParaRPr lang="zh-CN" altLang="en-US"/>
              </a:p>
            </p:txBody>
          </p:sp>
          <p:sp>
            <p:nvSpPr>
              <p:cNvPr id="335661" name="Rectangle 813"/>
              <p:cNvSpPr>
                <a:spLocks noChangeArrowheads="1"/>
              </p:cNvSpPr>
              <p:nvPr/>
            </p:nvSpPr>
            <p:spPr bwMode="auto">
              <a:xfrm>
                <a:off x="1772" y="842"/>
                <a:ext cx="3" cy="230"/>
              </a:xfrm>
              <a:prstGeom prst="rect">
                <a:avLst/>
              </a:prstGeom>
              <a:solidFill>
                <a:srgbClr val="000000"/>
              </a:solidFill>
              <a:ln w="9525">
                <a:noFill/>
                <a:miter lim="800000"/>
                <a:headEnd/>
                <a:tailEnd/>
              </a:ln>
            </p:spPr>
            <p:txBody>
              <a:bodyPr/>
              <a:lstStyle/>
              <a:p>
                <a:endParaRPr lang="zh-CN" altLang="en-US"/>
              </a:p>
            </p:txBody>
          </p:sp>
          <p:sp>
            <p:nvSpPr>
              <p:cNvPr id="335662" name="Line 814"/>
              <p:cNvSpPr>
                <a:spLocks noChangeShapeType="1"/>
              </p:cNvSpPr>
              <p:nvPr/>
            </p:nvSpPr>
            <p:spPr bwMode="auto">
              <a:xfrm>
                <a:off x="1772" y="842"/>
                <a:ext cx="0" cy="230"/>
              </a:xfrm>
              <a:prstGeom prst="line">
                <a:avLst/>
              </a:prstGeom>
              <a:noFill/>
              <a:ln w="0">
                <a:solidFill>
                  <a:srgbClr val="000000"/>
                </a:solidFill>
                <a:round/>
                <a:headEnd/>
                <a:tailEnd/>
              </a:ln>
            </p:spPr>
            <p:txBody>
              <a:bodyPr/>
              <a:lstStyle/>
              <a:p>
                <a:endParaRPr lang="zh-CN" altLang="en-US"/>
              </a:p>
            </p:txBody>
          </p:sp>
          <p:sp>
            <p:nvSpPr>
              <p:cNvPr id="335663" name="Rectangle 815"/>
              <p:cNvSpPr>
                <a:spLocks noChangeArrowheads="1"/>
              </p:cNvSpPr>
              <p:nvPr/>
            </p:nvSpPr>
            <p:spPr bwMode="auto">
              <a:xfrm>
                <a:off x="2087" y="842"/>
                <a:ext cx="3" cy="230"/>
              </a:xfrm>
              <a:prstGeom prst="rect">
                <a:avLst/>
              </a:prstGeom>
              <a:solidFill>
                <a:srgbClr val="000000"/>
              </a:solidFill>
              <a:ln w="9525">
                <a:noFill/>
                <a:miter lim="800000"/>
                <a:headEnd/>
                <a:tailEnd/>
              </a:ln>
            </p:spPr>
            <p:txBody>
              <a:bodyPr/>
              <a:lstStyle/>
              <a:p>
                <a:endParaRPr lang="zh-CN" altLang="en-US"/>
              </a:p>
            </p:txBody>
          </p:sp>
          <p:sp>
            <p:nvSpPr>
              <p:cNvPr id="335664" name="Line 816"/>
              <p:cNvSpPr>
                <a:spLocks noChangeShapeType="1"/>
              </p:cNvSpPr>
              <p:nvPr/>
            </p:nvSpPr>
            <p:spPr bwMode="auto">
              <a:xfrm>
                <a:off x="2087" y="842"/>
                <a:ext cx="0" cy="230"/>
              </a:xfrm>
              <a:prstGeom prst="line">
                <a:avLst/>
              </a:prstGeom>
              <a:noFill/>
              <a:ln w="0">
                <a:solidFill>
                  <a:srgbClr val="000000"/>
                </a:solidFill>
                <a:round/>
                <a:headEnd/>
                <a:tailEnd/>
              </a:ln>
            </p:spPr>
            <p:txBody>
              <a:bodyPr/>
              <a:lstStyle/>
              <a:p>
                <a:endParaRPr lang="zh-CN" altLang="en-US"/>
              </a:p>
            </p:txBody>
          </p:sp>
          <p:sp>
            <p:nvSpPr>
              <p:cNvPr id="335665" name="Rectangle 817"/>
              <p:cNvSpPr>
                <a:spLocks noChangeArrowheads="1"/>
              </p:cNvSpPr>
              <p:nvPr/>
            </p:nvSpPr>
            <p:spPr bwMode="auto">
              <a:xfrm>
                <a:off x="2560" y="842"/>
                <a:ext cx="3" cy="230"/>
              </a:xfrm>
              <a:prstGeom prst="rect">
                <a:avLst/>
              </a:prstGeom>
              <a:solidFill>
                <a:srgbClr val="000000"/>
              </a:solidFill>
              <a:ln w="9525">
                <a:noFill/>
                <a:miter lim="800000"/>
                <a:headEnd/>
                <a:tailEnd/>
              </a:ln>
            </p:spPr>
            <p:txBody>
              <a:bodyPr/>
              <a:lstStyle/>
              <a:p>
                <a:endParaRPr lang="zh-CN" altLang="en-US"/>
              </a:p>
            </p:txBody>
          </p:sp>
          <p:sp>
            <p:nvSpPr>
              <p:cNvPr id="335666" name="Line 818"/>
              <p:cNvSpPr>
                <a:spLocks noChangeShapeType="1"/>
              </p:cNvSpPr>
              <p:nvPr/>
            </p:nvSpPr>
            <p:spPr bwMode="auto">
              <a:xfrm>
                <a:off x="2560" y="842"/>
                <a:ext cx="0" cy="230"/>
              </a:xfrm>
              <a:prstGeom prst="line">
                <a:avLst/>
              </a:prstGeom>
              <a:noFill/>
              <a:ln w="0">
                <a:solidFill>
                  <a:srgbClr val="000000"/>
                </a:solidFill>
                <a:round/>
                <a:headEnd/>
                <a:tailEnd/>
              </a:ln>
            </p:spPr>
            <p:txBody>
              <a:bodyPr/>
              <a:lstStyle/>
              <a:p>
                <a:endParaRPr lang="zh-CN" altLang="en-US"/>
              </a:p>
            </p:txBody>
          </p:sp>
          <p:sp>
            <p:nvSpPr>
              <p:cNvPr id="335667" name="Rectangle 819"/>
              <p:cNvSpPr>
                <a:spLocks noChangeArrowheads="1"/>
              </p:cNvSpPr>
              <p:nvPr/>
            </p:nvSpPr>
            <p:spPr bwMode="auto">
              <a:xfrm>
                <a:off x="3583" y="842"/>
                <a:ext cx="3" cy="230"/>
              </a:xfrm>
              <a:prstGeom prst="rect">
                <a:avLst/>
              </a:prstGeom>
              <a:solidFill>
                <a:srgbClr val="000000"/>
              </a:solidFill>
              <a:ln w="9525">
                <a:noFill/>
                <a:miter lim="800000"/>
                <a:headEnd/>
                <a:tailEnd/>
              </a:ln>
            </p:spPr>
            <p:txBody>
              <a:bodyPr/>
              <a:lstStyle/>
              <a:p>
                <a:endParaRPr lang="zh-CN" altLang="en-US"/>
              </a:p>
            </p:txBody>
          </p:sp>
          <p:sp>
            <p:nvSpPr>
              <p:cNvPr id="335668" name="Line 820"/>
              <p:cNvSpPr>
                <a:spLocks noChangeShapeType="1"/>
              </p:cNvSpPr>
              <p:nvPr/>
            </p:nvSpPr>
            <p:spPr bwMode="auto">
              <a:xfrm>
                <a:off x="3583" y="842"/>
                <a:ext cx="0" cy="230"/>
              </a:xfrm>
              <a:prstGeom prst="line">
                <a:avLst/>
              </a:prstGeom>
              <a:noFill/>
              <a:ln w="0">
                <a:solidFill>
                  <a:srgbClr val="000000"/>
                </a:solidFill>
                <a:round/>
                <a:headEnd/>
                <a:tailEnd/>
              </a:ln>
            </p:spPr>
            <p:txBody>
              <a:bodyPr/>
              <a:lstStyle/>
              <a:p>
                <a:endParaRPr lang="zh-CN" altLang="en-US"/>
              </a:p>
            </p:txBody>
          </p:sp>
          <p:sp>
            <p:nvSpPr>
              <p:cNvPr id="335669" name="Rectangle 821"/>
              <p:cNvSpPr>
                <a:spLocks noChangeArrowheads="1"/>
              </p:cNvSpPr>
              <p:nvPr/>
            </p:nvSpPr>
            <p:spPr bwMode="auto">
              <a:xfrm>
                <a:off x="591" y="1078"/>
                <a:ext cx="80" cy="192"/>
              </a:xfrm>
              <a:prstGeom prst="rect">
                <a:avLst/>
              </a:prstGeom>
              <a:noFill/>
              <a:ln w="9525">
                <a:noFill/>
                <a:miter lim="800000"/>
                <a:headEnd/>
                <a:tailEnd/>
              </a:ln>
            </p:spPr>
            <p:txBody>
              <a:bodyPr wrap="none" lIns="0" tIns="0" rIns="0" bIns="0">
                <a:spAutoFit/>
              </a:bodyPr>
              <a:lstStyle/>
              <a:p>
                <a:r>
                  <a:rPr lang="en-US" altLang="zh-CN">
                    <a:solidFill>
                      <a:srgbClr val="0066FF"/>
                    </a:solidFill>
                  </a:rPr>
                  <a:t>1</a:t>
                </a:r>
                <a:endParaRPr lang="en-US" altLang="zh-CN"/>
              </a:p>
            </p:txBody>
          </p:sp>
          <p:sp>
            <p:nvSpPr>
              <p:cNvPr id="335670" name="Rectangle 822"/>
              <p:cNvSpPr>
                <a:spLocks noChangeArrowheads="1"/>
              </p:cNvSpPr>
              <p:nvPr/>
            </p:nvSpPr>
            <p:spPr bwMode="auto">
              <a:xfrm>
                <a:off x="670" y="1078"/>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671" name="Rectangle 823"/>
              <p:cNvSpPr>
                <a:spLocks noChangeArrowheads="1"/>
              </p:cNvSpPr>
              <p:nvPr/>
            </p:nvSpPr>
            <p:spPr bwMode="auto">
              <a:xfrm>
                <a:off x="1020" y="1076"/>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0</a:t>
                </a:r>
                <a:endParaRPr lang="en-US" altLang="zh-CN"/>
              </a:p>
            </p:txBody>
          </p:sp>
          <p:sp>
            <p:nvSpPr>
              <p:cNvPr id="335672" name="Rectangle 824"/>
              <p:cNvSpPr>
                <a:spLocks noChangeArrowheads="1"/>
              </p:cNvSpPr>
              <p:nvPr/>
            </p:nvSpPr>
            <p:spPr bwMode="auto">
              <a:xfrm>
                <a:off x="1108" y="1076"/>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73" name="Rectangle 825"/>
              <p:cNvSpPr>
                <a:spLocks noChangeArrowheads="1"/>
              </p:cNvSpPr>
              <p:nvPr/>
            </p:nvSpPr>
            <p:spPr bwMode="auto">
              <a:xfrm>
                <a:off x="1495" y="1076"/>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674" name="Rectangle 826"/>
              <p:cNvSpPr>
                <a:spLocks noChangeArrowheads="1"/>
              </p:cNvSpPr>
              <p:nvPr/>
            </p:nvSpPr>
            <p:spPr bwMode="auto">
              <a:xfrm>
                <a:off x="1583" y="1076"/>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75" name="Rectangle 827"/>
              <p:cNvSpPr>
                <a:spLocks noChangeArrowheads="1"/>
              </p:cNvSpPr>
              <p:nvPr/>
            </p:nvSpPr>
            <p:spPr bwMode="auto">
              <a:xfrm>
                <a:off x="1889" y="1076"/>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676" name="Rectangle 828"/>
              <p:cNvSpPr>
                <a:spLocks noChangeArrowheads="1"/>
              </p:cNvSpPr>
              <p:nvPr/>
            </p:nvSpPr>
            <p:spPr bwMode="auto">
              <a:xfrm>
                <a:off x="1977" y="1076"/>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77" name="Rectangle 829"/>
              <p:cNvSpPr>
                <a:spLocks noChangeArrowheads="1"/>
              </p:cNvSpPr>
              <p:nvPr/>
            </p:nvSpPr>
            <p:spPr bwMode="auto">
              <a:xfrm>
                <a:off x="2235" y="1100"/>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678" name="Rectangle 830"/>
              <p:cNvSpPr>
                <a:spLocks noChangeArrowheads="1"/>
              </p:cNvSpPr>
              <p:nvPr/>
            </p:nvSpPr>
            <p:spPr bwMode="auto">
              <a:xfrm>
                <a:off x="2415" y="1091"/>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79" name="Rectangle 831"/>
              <p:cNvSpPr>
                <a:spLocks noChangeArrowheads="1"/>
              </p:cNvSpPr>
              <p:nvPr/>
            </p:nvSpPr>
            <p:spPr bwMode="auto">
              <a:xfrm>
                <a:off x="2635" y="1100"/>
                <a:ext cx="885"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状态保持，</a:t>
                </a:r>
                <a:endParaRPr lang="zh-CN" altLang="en-US"/>
              </a:p>
            </p:txBody>
          </p:sp>
          <p:sp>
            <p:nvSpPr>
              <p:cNvPr id="335680" name="Rectangle 832"/>
              <p:cNvSpPr>
                <a:spLocks noChangeArrowheads="1"/>
              </p:cNvSpPr>
              <p:nvPr/>
            </p:nvSpPr>
            <p:spPr bwMode="auto">
              <a:xfrm>
                <a:off x="2635" y="1327"/>
                <a:ext cx="885"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且进位保持</a:t>
                </a:r>
                <a:endParaRPr lang="zh-CN" altLang="en-US"/>
              </a:p>
            </p:txBody>
          </p:sp>
          <p:sp>
            <p:nvSpPr>
              <p:cNvPr id="335681" name="Rectangle 833"/>
              <p:cNvSpPr>
                <a:spLocks noChangeArrowheads="1"/>
              </p:cNvSpPr>
              <p:nvPr/>
            </p:nvSpPr>
            <p:spPr bwMode="auto">
              <a:xfrm>
                <a:off x="3514" y="1318"/>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682" name="Rectangle 834"/>
              <p:cNvSpPr>
                <a:spLocks noChangeArrowheads="1"/>
              </p:cNvSpPr>
              <p:nvPr/>
            </p:nvSpPr>
            <p:spPr bwMode="auto">
              <a:xfrm>
                <a:off x="434" y="1072"/>
                <a:ext cx="3" cy="3"/>
              </a:xfrm>
              <a:prstGeom prst="rect">
                <a:avLst/>
              </a:prstGeom>
              <a:solidFill>
                <a:srgbClr val="000000"/>
              </a:solidFill>
              <a:ln w="9525">
                <a:noFill/>
                <a:miter lim="800000"/>
                <a:headEnd/>
                <a:tailEnd/>
              </a:ln>
            </p:spPr>
            <p:txBody>
              <a:bodyPr/>
              <a:lstStyle/>
              <a:p>
                <a:endParaRPr lang="zh-CN" altLang="en-US"/>
              </a:p>
            </p:txBody>
          </p:sp>
          <p:sp>
            <p:nvSpPr>
              <p:cNvPr id="335683" name="Line 835"/>
              <p:cNvSpPr>
                <a:spLocks noChangeShapeType="1"/>
              </p:cNvSpPr>
              <p:nvPr/>
            </p:nvSpPr>
            <p:spPr bwMode="auto">
              <a:xfrm>
                <a:off x="434" y="1072"/>
                <a:ext cx="3" cy="0"/>
              </a:xfrm>
              <a:prstGeom prst="line">
                <a:avLst/>
              </a:prstGeom>
              <a:noFill/>
              <a:ln w="0">
                <a:solidFill>
                  <a:srgbClr val="000000"/>
                </a:solidFill>
                <a:round/>
                <a:headEnd/>
                <a:tailEnd/>
              </a:ln>
            </p:spPr>
            <p:txBody>
              <a:bodyPr/>
              <a:lstStyle/>
              <a:p>
                <a:endParaRPr lang="zh-CN" altLang="en-US"/>
              </a:p>
            </p:txBody>
          </p:sp>
          <p:sp>
            <p:nvSpPr>
              <p:cNvPr id="335684" name="Line 836"/>
              <p:cNvSpPr>
                <a:spLocks noChangeShapeType="1"/>
              </p:cNvSpPr>
              <p:nvPr/>
            </p:nvSpPr>
            <p:spPr bwMode="auto">
              <a:xfrm>
                <a:off x="434" y="1072"/>
                <a:ext cx="0" cy="3"/>
              </a:xfrm>
              <a:prstGeom prst="line">
                <a:avLst/>
              </a:prstGeom>
              <a:noFill/>
              <a:ln w="0">
                <a:solidFill>
                  <a:srgbClr val="000000"/>
                </a:solidFill>
                <a:round/>
                <a:headEnd/>
                <a:tailEnd/>
              </a:ln>
            </p:spPr>
            <p:txBody>
              <a:bodyPr/>
              <a:lstStyle/>
              <a:p>
                <a:endParaRPr lang="zh-CN" altLang="en-US"/>
              </a:p>
            </p:txBody>
          </p:sp>
          <p:sp>
            <p:nvSpPr>
              <p:cNvPr id="335685" name="Rectangle 837"/>
              <p:cNvSpPr>
                <a:spLocks noChangeArrowheads="1"/>
              </p:cNvSpPr>
              <p:nvPr/>
            </p:nvSpPr>
            <p:spPr bwMode="auto">
              <a:xfrm>
                <a:off x="437" y="1072"/>
                <a:ext cx="384" cy="3"/>
              </a:xfrm>
              <a:prstGeom prst="rect">
                <a:avLst/>
              </a:prstGeom>
              <a:solidFill>
                <a:srgbClr val="000000"/>
              </a:solidFill>
              <a:ln w="9525">
                <a:noFill/>
                <a:miter lim="800000"/>
                <a:headEnd/>
                <a:tailEnd/>
              </a:ln>
            </p:spPr>
            <p:txBody>
              <a:bodyPr/>
              <a:lstStyle/>
              <a:p>
                <a:endParaRPr lang="zh-CN" altLang="en-US"/>
              </a:p>
            </p:txBody>
          </p:sp>
          <p:sp>
            <p:nvSpPr>
              <p:cNvPr id="335686" name="Line 838"/>
              <p:cNvSpPr>
                <a:spLocks noChangeShapeType="1"/>
              </p:cNvSpPr>
              <p:nvPr/>
            </p:nvSpPr>
            <p:spPr bwMode="auto">
              <a:xfrm>
                <a:off x="437" y="1072"/>
                <a:ext cx="384" cy="0"/>
              </a:xfrm>
              <a:prstGeom prst="line">
                <a:avLst/>
              </a:prstGeom>
              <a:noFill/>
              <a:ln w="0">
                <a:solidFill>
                  <a:srgbClr val="000000"/>
                </a:solidFill>
                <a:round/>
                <a:headEnd/>
                <a:tailEnd/>
              </a:ln>
            </p:spPr>
            <p:txBody>
              <a:bodyPr/>
              <a:lstStyle/>
              <a:p>
                <a:endParaRPr lang="zh-CN" altLang="en-US"/>
              </a:p>
            </p:txBody>
          </p:sp>
          <p:sp>
            <p:nvSpPr>
              <p:cNvPr id="335687" name="Rectangle 839"/>
              <p:cNvSpPr>
                <a:spLocks noChangeArrowheads="1"/>
              </p:cNvSpPr>
              <p:nvPr/>
            </p:nvSpPr>
            <p:spPr bwMode="auto">
              <a:xfrm>
                <a:off x="821" y="1072"/>
                <a:ext cx="3" cy="3"/>
              </a:xfrm>
              <a:prstGeom prst="rect">
                <a:avLst/>
              </a:prstGeom>
              <a:solidFill>
                <a:srgbClr val="000000"/>
              </a:solidFill>
              <a:ln w="9525">
                <a:noFill/>
                <a:miter lim="800000"/>
                <a:headEnd/>
                <a:tailEnd/>
              </a:ln>
            </p:spPr>
            <p:txBody>
              <a:bodyPr/>
              <a:lstStyle/>
              <a:p>
                <a:endParaRPr lang="zh-CN" altLang="en-US"/>
              </a:p>
            </p:txBody>
          </p:sp>
          <p:sp>
            <p:nvSpPr>
              <p:cNvPr id="335688" name="Line 840"/>
              <p:cNvSpPr>
                <a:spLocks noChangeShapeType="1"/>
              </p:cNvSpPr>
              <p:nvPr/>
            </p:nvSpPr>
            <p:spPr bwMode="auto">
              <a:xfrm>
                <a:off x="821" y="1072"/>
                <a:ext cx="3" cy="0"/>
              </a:xfrm>
              <a:prstGeom prst="line">
                <a:avLst/>
              </a:prstGeom>
              <a:noFill/>
              <a:ln w="0">
                <a:solidFill>
                  <a:srgbClr val="000000"/>
                </a:solidFill>
                <a:round/>
                <a:headEnd/>
                <a:tailEnd/>
              </a:ln>
            </p:spPr>
            <p:txBody>
              <a:bodyPr/>
              <a:lstStyle/>
              <a:p>
                <a:endParaRPr lang="zh-CN" altLang="en-US"/>
              </a:p>
            </p:txBody>
          </p:sp>
          <p:sp>
            <p:nvSpPr>
              <p:cNvPr id="335689" name="Line 841"/>
              <p:cNvSpPr>
                <a:spLocks noChangeShapeType="1"/>
              </p:cNvSpPr>
              <p:nvPr/>
            </p:nvSpPr>
            <p:spPr bwMode="auto">
              <a:xfrm>
                <a:off x="821" y="1072"/>
                <a:ext cx="0" cy="3"/>
              </a:xfrm>
              <a:prstGeom prst="line">
                <a:avLst/>
              </a:prstGeom>
              <a:noFill/>
              <a:ln w="0">
                <a:solidFill>
                  <a:srgbClr val="000000"/>
                </a:solidFill>
                <a:round/>
                <a:headEnd/>
                <a:tailEnd/>
              </a:ln>
            </p:spPr>
            <p:txBody>
              <a:bodyPr/>
              <a:lstStyle/>
              <a:p>
                <a:endParaRPr lang="zh-CN" altLang="en-US"/>
              </a:p>
            </p:txBody>
          </p:sp>
          <p:sp>
            <p:nvSpPr>
              <p:cNvPr id="335690" name="Rectangle 842"/>
              <p:cNvSpPr>
                <a:spLocks noChangeArrowheads="1"/>
              </p:cNvSpPr>
              <p:nvPr/>
            </p:nvSpPr>
            <p:spPr bwMode="auto">
              <a:xfrm>
                <a:off x="824" y="1072"/>
                <a:ext cx="476" cy="3"/>
              </a:xfrm>
              <a:prstGeom prst="rect">
                <a:avLst/>
              </a:prstGeom>
              <a:solidFill>
                <a:srgbClr val="000000"/>
              </a:solidFill>
              <a:ln w="9525">
                <a:noFill/>
                <a:miter lim="800000"/>
                <a:headEnd/>
                <a:tailEnd/>
              </a:ln>
            </p:spPr>
            <p:txBody>
              <a:bodyPr/>
              <a:lstStyle/>
              <a:p>
                <a:endParaRPr lang="zh-CN" altLang="en-US"/>
              </a:p>
            </p:txBody>
          </p:sp>
          <p:sp>
            <p:nvSpPr>
              <p:cNvPr id="335691" name="Line 843"/>
              <p:cNvSpPr>
                <a:spLocks noChangeShapeType="1"/>
              </p:cNvSpPr>
              <p:nvPr/>
            </p:nvSpPr>
            <p:spPr bwMode="auto">
              <a:xfrm>
                <a:off x="824" y="1072"/>
                <a:ext cx="476" cy="0"/>
              </a:xfrm>
              <a:prstGeom prst="line">
                <a:avLst/>
              </a:prstGeom>
              <a:noFill/>
              <a:ln w="0">
                <a:solidFill>
                  <a:srgbClr val="000000"/>
                </a:solidFill>
                <a:round/>
                <a:headEnd/>
                <a:tailEnd/>
              </a:ln>
            </p:spPr>
            <p:txBody>
              <a:bodyPr/>
              <a:lstStyle/>
              <a:p>
                <a:endParaRPr lang="zh-CN" altLang="en-US"/>
              </a:p>
            </p:txBody>
          </p:sp>
          <p:sp>
            <p:nvSpPr>
              <p:cNvPr id="335692" name="Rectangle 844"/>
              <p:cNvSpPr>
                <a:spLocks noChangeArrowheads="1"/>
              </p:cNvSpPr>
              <p:nvPr/>
            </p:nvSpPr>
            <p:spPr bwMode="auto">
              <a:xfrm>
                <a:off x="1300" y="1072"/>
                <a:ext cx="3" cy="3"/>
              </a:xfrm>
              <a:prstGeom prst="rect">
                <a:avLst/>
              </a:prstGeom>
              <a:solidFill>
                <a:srgbClr val="000000"/>
              </a:solidFill>
              <a:ln w="9525">
                <a:noFill/>
                <a:miter lim="800000"/>
                <a:headEnd/>
                <a:tailEnd/>
              </a:ln>
            </p:spPr>
            <p:txBody>
              <a:bodyPr/>
              <a:lstStyle/>
              <a:p>
                <a:endParaRPr lang="zh-CN" altLang="en-US"/>
              </a:p>
            </p:txBody>
          </p:sp>
        </p:grpSp>
        <p:sp>
          <p:nvSpPr>
            <p:cNvPr id="335694" name="Line 846"/>
            <p:cNvSpPr>
              <a:spLocks noChangeShapeType="1"/>
            </p:cNvSpPr>
            <p:nvPr/>
          </p:nvSpPr>
          <p:spPr bwMode="auto">
            <a:xfrm>
              <a:off x="1300" y="1072"/>
              <a:ext cx="3" cy="0"/>
            </a:xfrm>
            <a:prstGeom prst="line">
              <a:avLst/>
            </a:prstGeom>
            <a:noFill/>
            <a:ln w="0">
              <a:solidFill>
                <a:srgbClr val="000000"/>
              </a:solidFill>
              <a:round/>
              <a:headEnd/>
              <a:tailEnd/>
            </a:ln>
          </p:spPr>
          <p:txBody>
            <a:bodyPr/>
            <a:lstStyle/>
            <a:p>
              <a:endParaRPr lang="zh-CN" altLang="en-US"/>
            </a:p>
          </p:txBody>
        </p:sp>
        <p:sp>
          <p:nvSpPr>
            <p:cNvPr id="335695" name="Line 847"/>
            <p:cNvSpPr>
              <a:spLocks noChangeShapeType="1"/>
            </p:cNvSpPr>
            <p:nvPr/>
          </p:nvSpPr>
          <p:spPr bwMode="auto">
            <a:xfrm>
              <a:off x="1300" y="1072"/>
              <a:ext cx="0" cy="3"/>
            </a:xfrm>
            <a:prstGeom prst="line">
              <a:avLst/>
            </a:prstGeom>
            <a:noFill/>
            <a:ln w="0">
              <a:solidFill>
                <a:srgbClr val="000000"/>
              </a:solidFill>
              <a:round/>
              <a:headEnd/>
              <a:tailEnd/>
            </a:ln>
          </p:spPr>
          <p:txBody>
            <a:bodyPr/>
            <a:lstStyle/>
            <a:p>
              <a:endParaRPr lang="zh-CN" altLang="en-US"/>
            </a:p>
          </p:txBody>
        </p:sp>
        <p:sp>
          <p:nvSpPr>
            <p:cNvPr id="335696" name="Rectangle 848"/>
            <p:cNvSpPr>
              <a:spLocks noChangeArrowheads="1"/>
            </p:cNvSpPr>
            <p:nvPr/>
          </p:nvSpPr>
          <p:spPr bwMode="auto">
            <a:xfrm>
              <a:off x="1303" y="1072"/>
              <a:ext cx="469" cy="3"/>
            </a:xfrm>
            <a:prstGeom prst="rect">
              <a:avLst/>
            </a:prstGeom>
            <a:solidFill>
              <a:srgbClr val="000000"/>
            </a:solidFill>
            <a:ln w="9525">
              <a:noFill/>
              <a:miter lim="800000"/>
              <a:headEnd/>
              <a:tailEnd/>
            </a:ln>
          </p:spPr>
          <p:txBody>
            <a:bodyPr/>
            <a:lstStyle/>
            <a:p>
              <a:endParaRPr lang="zh-CN" altLang="en-US"/>
            </a:p>
          </p:txBody>
        </p:sp>
        <p:sp>
          <p:nvSpPr>
            <p:cNvPr id="335697" name="Line 849"/>
            <p:cNvSpPr>
              <a:spLocks noChangeShapeType="1"/>
            </p:cNvSpPr>
            <p:nvPr/>
          </p:nvSpPr>
          <p:spPr bwMode="auto">
            <a:xfrm>
              <a:off x="1303" y="1072"/>
              <a:ext cx="469" cy="0"/>
            </a:xfrm>
            <a:prstGeom prst="line">
              <a:avLst/>
            </a:prstGeom>
            <a:noFill/>
            <a:ln w="0">
              <a:solidFill>
                <a:srgbClr val="000000"/>
              </a:solidFill>
              <a:round/>
              <a:headEnd/>
              <a:tailEnd/>
            </a:ln>
          </p:spPr>
          <p:txBody>
            <a:bodyPr/>
            <a:lstStyle/>
            <a:p>
              <a:endParaRPr lang="zh-CN" altLang="en-US"/>
            </a:p>
          </p:txBody>
        </p:sp>
        <p:sp>
          <p:nvSpPr>
            <p:cNvPr id="335698" name="Rectangle 850"/>
            <p:cNvSpPr>
              <a:spLocks noChangeArrowheads="1"/>
            </p:cNvSpPr>
            <p:nvPr/>
          </p:nvSpPr>
          <p:spPr bwMode="auto">
            <a:xfrm>
              <a:off x="1772" y="1072"/>
              <a:ext cx="3" cy="3"/>
            </a:xfrm>
            <a:prstGeom prst="rect">
              <a:avLst/>
            </a:prstGeom>
            <a:solidFill>
              <a:srgbClr val="000000"/>
            </a:solidFill>
            <a:ln w="9525">
              <a:noFill/>
              <a:miter lim="800000"/>
              <a:headEnd/>
              <a:tailEnd/>
            </a:ln>
          </p:spPr>
          <p:txBody>
            <a:bodyPr/>
            <a:lstStyle/>
            <a:p>
              <a:endParaRPr lang="zh-CN" altLang="en-US"/>
            </a:p>
          </p:txBody>
        </p:sp>
        <p:sp>
          <p:nvSpPr>
            <p:cNvPr id="335699" name="Line 851"/>
            <p:cNvSpPr>
              <a:spLocks noChangeShapeType="1"/>
            </p:cNvSpPr>
            <p:nvPr/>
          </p:nvSpPr>
          <p:spPr bwMode="auto">
            <a:xfrm>
              <a:off x="1772" y="1072"/>
              <a:ext cx="3" cy="0"/>
            </a:xfrm>
            <a:prstGeom prst="line">
              <a:avLst/>
            </a:prstGeom>
            <a:noFill/>
            <a:ln w="0">
              <a:solidFill>
                <a:srgbClr val="000000"/>
              </a:solidFill>
              <a:round/>
              <a:headEnd/>
              <a:tailEnd/>
            </a:ln>
          </p:spPr>
          <p:txBody>
            <a:bodyPr/>
            <a:lstStyle/>
            <a:p>
              <a:endParaRPr lang="zh-CN" altLang="en-US"/>
            </a:p>
          </p:txBody>
        </p:sp>
        <p:sp>
          <p:nvSpPr>
            <p:cNvPr id="335700" name="Line 852"/>
            <p:cNvSpPr>
              <a:spLocks noChangeShapeType="1"/>
            </p:cNvSpPr>
            <p:nvPr/>
          </p:nvSpPr>
          <p:spPr bwMode="auto">
            <a:xfrm>
              <a:off x="1772" y="1072"/>
              <a:ext cx="0" cy="3"/>
            </a:xfrm>
            <a:prstGeom prst="line">
              <a:avLst/>
            </a:prstGeom>
            <a:noFill/>
            <a:ln w="0">
              <a:solidFill>
                <a:srgbClr val="000000"/>
              </a:solidFill>
              <a:round/>
              <a:headEnd/>
              <a:tailEnd/>
            </a:ln>
          </p:spPr>
          <p:txBody>
            <a:bodyPr/>
            <a:lstStyle/>
            <a:p>
              <a:endParaRPr lang="zh-CN" altLang="en-US"/>
            </a:p>
          </p:txBody>
        </p:sp>
        <p:sp>
          <p:nvSpPr>
            <p:cNvPr id="335701" name="Rectangle 853"/>
            <p:cNvSpPr>
              <a:spLocks noChangeArrowheads="1"/>
            </p:cNvSpPr>
            <p:nvPr/>
          </p:nvSpPr>
          <p:spPr bwMode="auto">
            <a:xfrm>
              <a:off x="1775" y="1072"/>
              <a:ext cx="312" cy="3"/>
            </a:xfrm>
            <a:prstGeom prst="rect">
              <a:avLst/>
            </a:prstGeom>
            <a:solidFill>
              <a:srgbClr val="000000"/>
            </a:solidFill>
            <a:ln w="9525">
              <a:noFill/>
              <a:miter lim="800000"/>
              <a:headEnd/>
              <a:tailEnd/>
            </a:ln>
          </p:spPr>
          <p:txBody>
            <a:bodyPr/>
            <a:lstStyle/>
            <a:p>
              <a:endParaRPr lang="zh-CN" altLang="en-US"/>
            </a:p>
          </p:txBody>
        </p:sp>
        <p:sp>
          <p:nvSpPr>
            <p:cNvPr id="335702" name="Line 854"/>
            <p:cNvSpPr>
              <a:spLocks noChangeShapeType="1"/>
            </p:cNvSpPr>
            <p:nvPr/>
          </p:nvSpPr>
          <p:spPr bwMode="auto">
            <a:xfrm>
              <a:off x="1775" y="1072"/>
              <a:ext cx="312" cy="0"/>
            </a:xfrm>
            <a:prstGeom prst="line">
              <a:avLst/>
            </a:prstGeom>
            <a:noFill/>
            <a:ln w="0">
              <a:solidFill>
                <a:srgbClr val="000000"/>
              </a:solidFill>
              <a:round/>
              <a:headEnd/>
              <a:tailEnd/>
            </a:ln>
          </p:spPr>
          <p:txBody>
            <a:bodyPr/>
            <a:lstStyle/>
            <a:p>
              <a:endParaRPr lang="zh-CN" altLang="en-US"/>
            </a:p>
          </p:txBody>
        </p:sp>
        <p:sp>
          <p:nvSpPr>
            <p:cNvPr id="335703" name="Rectangle 855"/>
            <p:cNvSpPr>
              <a:spLocks noChangeArrowheads="1"/>
            </p:cNvSpPr>
            <p:nvPr/>
          </p:nvSpPr>
          <p:spPr bwMode="auto">
            <a:xfrm>
              <a:off x="2087" y="1072"/>
              <a:ext cx="3" cy="3"/>
            </a:xfrm>
            <a:prstGeom prst="rect">
              <a:avLst/>
            </a:prstGeom>
            <a:solidFill>
              <a:srgbClr val="000000"/>
            </a:solidFill>
            <a:ln w="9525">
              <a:noFill/>
              <a:miter lim="800000"/>
              <a:headEnd/>
              <a:tailEnd/>
            </a:ln>
          </p:spPr>
          <p:txBody>
            <a:bodyPr/>
            <a:lstStyle/>
            <a:p>
              <a:endParaRPr lang="zh-CN" altLang="en-US"/>
            </a:p>
          </p:txBody>
        </p:sp>
        <p:sp>
          <p:nvSpPr>
            <p:cNvPr id="335704" name="Line 856"/>
            <p:cNvSpPr>
              <a:spLocks noChangeShapeType="1"/>
            </p:cNvSpPr>
            <p:nvPr/>
          </p:nvSpPr>
          <p:spPr bwMode="auto">
            <a:xfrm>
              <a:off x="2087" y="1072"/>
              <a:ext cx="3" cy="0"/>
            </a:xfrm>
            <a:prstGeom prst="line">
              <a:avLst/>
            </a:prstGeom>
            <a:noFill/>
            <a:ln w="0">
              <a:solidFill>
                <a:srgbClr val="000000"/>
              </a:solidFill>
              <a:round/>
              <a:headEnd/>
              <a:tailEnd/>
            </a:ln>
          </p:spPr>
          <p:txBody>
            <a:bodyPr/>
            <a:lstStyle/>
            <a:p>
              <a:endParaRPr lang="zh-CN" altLang="en-US"/>
            </a:p>
          </p:txBody>
        </p:sp>
        <p:sp>
          <p:nvSpPr>
            <p:cNvPr id="335705" name="Line 857"/>
            <p:cNvSpPr>
              <a:spLocks noChangeShapeType="1"/>
            </p:cNvSpPr>
            <p:nvPr/>
          </p:nvSpPr>
          <p:spPr bwMode="auto">
            <a:xfrm>
              <a:off x="2087" y="1072"/>
              <a:ext cx="0" cy="3"/>
            </a:xfrm>
            <a:prstGeom prst="line">
              <a:avLst/>
            </a:prstGeom>
            <a:noFill/>
            <a:ln w="0">
              <a:solidFill>
                <a:srgbClr val="000000"/>
              </a:solidFill>
              <a:round/>
              <a:headEnd/>
              <a:tailEnd/>
            </a:ln>
          </p:spPr>
          <p:txBody>
            <a:bodyPr/>
            <a:lstStyle/>
            <a:p>
              <a:endParaRPr lang="zh-CN" altLang="en-US"/>
            </a:p>
          </p:txBody>
        </p:sp>
        <p:sp>
          <p:nvSpPr>
            <p:cNvPr id="335706" name="Rectangle 858"/>
            <p:cNvSpPr>
              <a:spLocks noChangeArrowheads="1"/>
            </p:cNvSpPr>
            <p:nvPr/>
          </p:nvSpPr>
          <p:spPr bwMode="auto">
            <a:xfrm>
              <a:off x="2090" y="1072"/>
              <a:ext cx="470" cy="3"/>
            </a:xfrm>
            <a:prstGeom prst="rect">
              <a:avLst/>
            </a:prstGeom>
            <a:solidFill>
              <a:srgbClr val="000000"/>
            </a:solidFill>
            <a:ln w="9525">
              <a:noFill/>
              <a:miter lim="800000"/>
              <a:headEnd/>
              <a:tailEnd/>
            </a:ln>
          </p:spPr>
          <p:txBody>
            <a:bodyPr/>
            <a:lstStyle/>
            <a:p>
              <a:endParaRPr lang="zh-CN" altLang="en-US"/>
            </a:p>
          </p:txBody>
        </p:sp>
        <p:sp>
          <p:nvSpPr>
            <p:cNvPr id="335707" name="Line 859"/>
            <p:cNvSpPr>
              <a:spLocks noChangeShapeType="1"/>
            </p:cNvSpPr>
            <p:nvPr/>
          </p:nvSpPr>
          <p:spPr bwMode="auto">
            <a:xfrm>
              <a:off x="2090" y="1072"/>
              <a:ext cx="470" cy="0"/>
            </a:xfrm>
            <a:prstGeom prst="line">
              <a:avLst/>
            </a:prstGeom>
            <a:noFill/>
            <a:ln w="0">
              <a:solidFill>
                <a:srgbClr val="000000"/>
              </a:solidFill>
              <a:round/>
              <a:headEnd/>
              <a:tailEnd/>
            </a:ln>
          </p:spPr>
          <p:txBody>
            <a:bodyPr/>
            <a:lstStyle/>
            <a:p>
              <a:endParaRPr lang="zh-CN" altLang="en-US"/>
            </a:p>
          </p:txBody>
        </p:sp>
        <p:sp>
          <p:nvSpPr>
            <p:cNvPr id="335708" name="Rectangle 860"/>
            <p:cNvSpPr>
              <a:spLocks noChangeArrowheads="1"/>
            </p:cNvSpPr>
            <p:nvPr/>
          </p:nvSpPr>
          <p:spPr bwMode="auto">
            <a:xfrm>
              <a:off x="2560" y="1072"/>
              <a:ext cx="3" cy="3"/>
            </a:xfrm>
            <a:prstGeom prst="rect">
              <a:avLst/>
            </a:prstGeom>
            <a:solidFill>
              <a:srgbClr val="000000"/>
            </a:solidFill>
            <a:ln w="9525">
              <a:noFill/>
              <a:miter lim="800000"/>
              <a:headEnd/>
              <a:tailEnd/>
            </a:ln>
          </p:spPr>
          <p:txBody>
            <a:bodyPr/>
            <a:lstStyle/>
            <a:p>
              <a:endParaRPr lang="zh-CN" altLang="en-US"/>
            </a:p>
          </p:txBody>
        </p:sp>
        <p:sp>
          <p:nvSpPr>
            <p:cNvPr id="335709" name="Line 861"/>
            <p:cNvSpPr>
              <a:spLocks noChangeShapeType="1"/>
            </p:cNvSpPr>
            <p:nvPr/>
          </p:nvSpPr>
          <p:spPr bwMode="auto">
            <a:xfrm>
              <a:off x="2560" y="1072"/>
              <a:ext cx="3" cy="0"/>
            </a:xfrm>
            <a:prstGeom prst="line">
              <a:avLst/>
            </a:prstGeom>
            <a:noFill/>
            <a:ln w="0">
              <a:solidFill>
                <a:srgbClr val="000000"/>
              </a:solidFill>
              <a:round/>
              <a:headEnd/>
              <a:tailEnd/>
            </a:ln>
          </p:spPr>
          <p:txBody>
            <a:bodyPr/>
            <a:lstStyle/>
            <a:p>
              <a:endParaRPr lang="zh-CN" altLang="en-US"/>
            </a:p>
          </p:txBody>
        </p:sp>
        <p:sp>
          <p:nvSpPr>
            <p:cNvPr id="335710" name="Line 862"/>
            <p:cNvSpPr>
              <a:spLocks noChangeShapeType="1"/>
            </p:cNvSpPr>
            <p:nvPr/>
          </p:nvSpPr>
          <p:spPr bwMode="auto">
            <a:xfrm>
              <a:off x="2560" y="1072"/>
              <a:ext cx="0" cy="3"/>
            </a:xfrm>
            <a:prstGeom prst="line">
              <a:avLst/>
            </a:prstGeom>
            <a:noFill/>
            <a:ln w="0">
              <a:solidFill>
                <a:srgbClr val="000000"/>
              </a:solidFill>
              <a:round/>
              <a:headEnd/>
              <a:tailEnd/>
            </a:ln>
          </p:spPr>
          <p:txBody>
            <a:bodyPr/>
            <a:lstStyle/>
            <a:p>
              <a:endParaRPr lang="zh-CN" altLang="en-US"/>
            </a:p>
          </p:txBody>
        </p:sp>
        <p:sp>
          <p:nvSpPr>
            <p:cNvPr id="335711" name="Rectangle 863"/>
            <p:cNvSpPr>
              <a:spLocks noChangeArrowheads="1"/>
            </p:cNvSpPr>
            <p:nvPr/>
          </p:nvSpPr>
          <p:spPr bwMode="auto">
            <a:xfrm>
              <a:off x="2563" y="1072"/>
              <a:ext cx="1020" cy="3"/>
            </a:xfrm>
            <a:prstGeom prst="rect">
              <a:avLst/>
            </a:prstGeom>
            <a:solidFill>
              <a:srgbClr val="000000"/>
            </a:solidFill>
            <a:ln w="9525">
              <a:noFill/>
              <a:miter lim="800000"/>
              <a:headEnd/>
              <a:tailEnd/>
            </a:ln>
          </p:spPr>
          <p:txBody>
            <a:bodyPr/>
            <a:lstStyle/>
            <a:p>
              <a:endParaRPr lang="zh-CN" altLang="en-US"/>
            </a:p>
          </p:txBody>
        </p:sp>
        <p:sp>
          <p:nvSpPr>
            <p:cNvPr id="335712" name="Line 864"/>
            <p:cNvSpPr>
              <a:spLocks noChangeShapeType="1"/>
            </p:cNvSpPr>
            <p:nvPr/>
          </p:nvSpPr>
          <p:spPr bwMode="auto">
            <a:xfrm>
              <a:off x="2563" y="1072"/>
              <a:ext cx="1020" cy="0"/>
            </a:xfrm>
            <a:prstGeom prst="line">
              <a:avLst/>
            </a:prstGeom>
            <a:noFill/>
            <a:ln w="0">
              <a:solidFill>
                <a:srgbClr val="000000"/>
              </a:solidFill>
              <a:round/>
              <a:headEnd/>
              <a:tailEnd/>
            </a:ln>
          </p:spPr>
          <p:txBody>
            <a:bodyPr/>
            <a:lstStyle/>
            <a:p>
              <a:endParaRPr lang="zh-CN" altLang="en-US"/>
            </a:p>
          </p:txBody>
        </p:sp>
        <p:sp>
          <p:nvSpPr>
            <p:cNvPr id="335713" name="Rectangle 865"/>
            <p:cNvSpPr>
              <a:spLocks noChangeArrowheads="1"/>
            </p:cNvSpPr>
            <p:nvPr/>
          </p:nvSpPr>
          <p:spPr bwMode="auto">
            <a:xfrm>
              <a:off x="3583" y="1072"/>
              <a:ext cx="3" cy="3"/>
            </a:xfrm>
            <a:prstGeom prst="rect">
              <a:avLst/>
            </a:prstGeom>
            <a:solidFill>
              <a:srgbClr val="000000"/>
            </a:solidFill>
            <a:ln w="9525">
              <a:noFill/>
              <a:miter lim="800000"/>
              <a:headEnd/>
              <a:tailEnd/>
            </a:ln>
          </p:spPr>
          <p:txBody>
            <a:bodyPr/>
            <a:lstStyle/>
            <a:p>
              <a:endParaRPr lang="zh-CN" altLang="en-US"/>
            </a:p>
          </p:txBody>
        </p:sp>
        <p:sp>
          <p:nvSpPr>
            <p:cNvPr id="335714" name="Line 866"/>
            <p:cNvSpPr>
              <a:spLocks noChangeShapeType="1"/>
            </p:cNvSpPr>
            <p:nvPr/>
          </p:nvSpPr>
          <p:spPr bwMode="auto">
            <a:xfrm>
              <a:off x="3583" y="1072"/>
              <a:ext cx="3" cy="0"/>
            </a:xfrm>
            <a:prstGeom prst="line">
              <a:avLst/>
            </a:prstGeom>
            <a:noFill/>
            <a:ln w="0">
              <a:solidFill>
                <a:srgbClr val="000000"/>
              </a:solidFill>
              <a:round/>
              <a:headEnd/>
              <a:tailEnd/>
            </a:ln>
          </p:spPr>
          <p:txBody>
            <a:bodyPr/>
            <a:lstStyle/>
            <a:p>
              <a:endParaRPr lang="zh-CN" altLang="en-US"/>
            </a:p>
          </p:txBody>
        </p:sp>
        <p:sp>
          <p:nvSpPr>
            <p:cNvPr id="335715" name="Line 867"/>
            <p:cNvSpPr>
              <a:spLocks noChangeShapeType="1"/>
            </p:cNvSpPr>
            <p:nvPr/>
          </p:nvSpPr>
          <p:spPr bwMode="auto">
            <a:xfrm>
              <a:off x="3583" y="1072"/>
              <a:ext cx="0" cy="3"/>
            </a:xfrm>
            <a:prstGeom prst="line">
              <a:avLst/>
            </a:prstGeom>
            <a:noFill/>
            <a:ln w="0">
              <a:solidFill>
                <a:srgbClr val="000000"/>
              </a:solidFill>
              <a:round/>
              <a:headEnd/>
              <a:tailEnd/>
            </a:ln>
          </p:spPr>
          <p:txBody>
            <a:bodyPr/>
            <a:lstStyle/>
            <a:p>
              <a:endParaRPr lang="zh-CN" altLang="en-US"/>
            </a:p>
          </p:txBody>
        </p:sp>
        <p:sp>
          <p:nvSpPr>
            <p:cNvPr id="335716" name="Rectangle 868"/>
            <p:cNvSpPr>
              <a:spLocks noChangeArrowheads="1"/>
            </p:cNvSpPr>
            <p:nvPr/>
          </p:nvSpPr>
          <p:spPr bwMode="auto">
            <a:xfrm>
              <a:off x="434" y="1075"/>
              <a:ext cx="3" cy="453"/>
            </a:xfrm>
            <a:prstGeom prst="rect">
              <a:avLst/>
            </a:prstGeom>
            <a:solidFill>
              <a:srgbClr val="000000"/>
            </a:solidFill>
            <a:ln w="9525">
              <a:noFill/>
              <a:miter lim="800000"/>
              <a:headEnd/>
              <a:tailEnd/>
            </a:ln>
          </p:spPr>
          <p:txBody>
            <a:bodyPr/>
            <a:lstStyle/>
            <a:p>
              <a:endParaRPr lang="zh-CN" altLang="en-US"/>
            </a:p>
          </p:txBody>
        </p:sp>
        <p:sp>
          <p:nvSpPr>
            <p:cNvPr id="335717" name="Line 869"/>
            <p:cNvSpPr>
              <a:spLocks noChangeShapeType="1"/>
            </p:cNvSpPr>
            <p:nvPr/>
          </p:nvSpPr>
          <p:spPr bwMode="auto">
            <a:xfrm>
              <a:off x="434" y="1075"/>
              <a:ext cx="0" cy="453"/>
            </a:xfrm>
            <a:prstGeom prst="line">
              <a:avLst/>
            </a:prstGeom>
            <a:noFill/>
            <a:ln w="0">
              <a:solidFill>
                <a:srgbClr val="000000"/>
              </a:solidFill>
              <a:round/>
              <a:headEnd/>
              <a:tailEnd/>
            </a:ln>
          </p:spPr>
          <p:txBody>
            <a:bodyPr/>
            <a:lstStyle/>
            <a:p>
              <a:endParaRPr lang="zh-CN" altLang="en-US"/>
            </a:p>
          </p:txBody>
        </p:sp>
        <p:sp>
          <p:nvSpPr>
            <p:cNvPr id="335718" name="Rectangle 870"/>
            <p:cNvSpPr>
              <a:spLocks noChangeArrowheads="1"/>
            </p:cNvSpPr>
            <p:nvPr/>
          </p:nvSpPr>
          <p:spPr bwMode="auto">
            <a:xfrm>
              <a:off x="821" y="1075"/>
              <a:ext cx="3" cy="453"/>
            </a:xfrm>
            <a:prstGeom prst="rect">
              <a:avLst/>
            </a:prstGeom>
            <a:solidFill>
              <a:srgbClr val="000000"/>
            </a:solidFill>
            <a:ln w="9525">
              <a:noFill/>
              <a:miter lim="800000"/>
              <a:headEnd/>
              <a:tailEnd/>
            </a:ln>
          </p:spPr>
          <p:txBody>
            <a:bodyPr/>
            <a:lstStyle/>
            <a:p>
              <a:endParaRPr lang="zh-CN" altLang="en-US"/>
            </a:p>
          </p:txBody>
        </p:sp>
        <p:sp>
          <p:nvSpPr>
            <p:cNvPr id="335719" name="Line 871"/>
            <p:cNvSpPr>
              <a:spLocks noChangeShapeType="1"/>
            </p:cNvSpPr>
            <p:nvPr/>
          </p:nvSpPr>
          <p:spPr bwMode="auto">
            <a:xfrm>
              <a:off x="821" y="1075"/>
              <a:ext cx="0" cy="453"/>
            </a:xfrm>
            <a:prstGeom prst="line">
              <a:avLst/>
            </a:prstGeom>
            <a:noFill/>
            <a:ln w="0">
              <a:solidFill>
                <a:srgbClr val="000000"/>
              </a:solidFill>
              <a:round/>
              <a:headEnd/>
              <a:tailEnd/>
            </a:ln>
          </p:spPr>
          <p:txBody>
            <a:bodyPr/>
            <a:lstStyle/>
            <a:p>
              <a:endParaRPr lang="zh-CN" altLang="en-US"/>
            </a:p>
          </p:txBody>
        </p:sp>
        <p:sp>
          <p:nvSpPr>
            <p:cNvPr id="335720" name="Rectangle 872"/>
            <p:cNvSpPr>
              <a:spLocks noChangeArrowheads="1"/>
            </p:cNvSpPr>
            <p:nvPr/>
          </p:nvSpPr>
          <p:spPr bwMode="auto">
            <a:xfrm>
              <a:off x="1300" y="1075"/>
              <a:ext cx="3" cy="453"/>
            </a:xfrm>
            <a:prstGeom prst="rect">
              <a:avLst/>
            </a:prstGeom>
            <a:solidFill>
              <a:srgbClr val="000000"/>
            </a:solidFill>
            <a:ln w="9525">
              <a:noFill/>
              <a:miter lim="800000"/>
              <a:headEnd/>
              <a:tailEnd/>
            </a:ln>
          </p:spPr>
          <p:txBody>
            <a:bodyPr/>
            <a:lstStyle/>
            <a:p>
              <a:endParaRPr lang="zh-CN" altLang="en-US"/>
            </a:p>
          </p:txBody>
        </p:sp>
        <p:sp>
          <p:nvSpPr>
            <p:cNvPr id="335721" name="Line 873"/>
            <p:cNvSpPr>
              <a:spLocks noChangeShapeType="1"/>
            </p:cNvSpPr>
            <p:nvPr/>
          </p:nvSpPr>
          <p:spPr bwMode="auto">
            <a:xfrm>
              <a:off x="1300" y="1075"/>
              <a:ext cx="0" cy="453"/>
            </a:xfrm>
            <a:prstGeom prst="line">
              <a:avLst/>
            </a:prstGeom>
            <a:noFill/>
            <a:ln w="0">
              <a:solidFill>
                <a:srgbClr val="000000"/>
              </a:solidFill>
              <a:round/>
              <a:headEnd/>
              <a:tailEnd/>
            </a:ln>
          </p:spPr>
          <p:txBody>
            <a:bodyPr/>
            <a:lstStyle/>
            <a:p>
              <a:endParaRPr lang="zh-CN" altLang="en-US"/>
            </a:p>
          </p:txBody>
        </p:sp>
        <p:sp>
          <p:nvSpPr>
            <p:cNvPr id="335722" name="Rectangle 874"/>
            <p:cNvSpPr>
              <a:spLocks noChangeArrowheads="1"/>
            </p:cNvSpPr>
            <p:nvPr/>
          </p:nvSpPr>
          <p:spPr bwMode="auto">
            <a:xfrm>
              <a:off x="1772" y="1075"/>
              <a:ext cx="3" cy="453"/>
            </a:xfrm>
            <a:prstGeom prst="rect">
              <a:avLst/>
            </a:prstGeom>
            <a:solidFill>
              <a:srgbClr val="000000"/>
            </a:solidFill>
            <a:ln w="9525">
              <a:noFill/>
              <a:miter lim="800000"/>
              <a:headEnd/>
              <a:tailEnd/>
            </a:ln>
          </p:spPr>
          <p:txBody>
            <a:bodyPr/>
            <a:lstStyle/>
            <a:p>
              <a:endParaRPr lang="zh-CN" altLang="en-US"/>
            </a:p>
          </p:txBody>
        </p:sp>
        <p:sp>
          <p:nvSpPr>
            <p:cNvPr id="335723" name="Line 875"/>
            <p:cNvSpPr>
              <a:spLocks noChangeShapeType="1"/>
            </p:cNvSpPr>
            <p:nvPr/>
          </p:nvSpPr>
          <p:spPr bwMode="auto">
            <a:xfrm>
              <a:off x="1772" y="1075"/>
              <a:ext cx="0" cy="453"/>
            </a:xfrm>
            <a:prstGeom prst="line">
              <a:avLst/>
            </a:prstGeom>
            <a:noFill/>
            <a:ln w="0">
              <a:solidFill>
                <a:srgbClr val="000000"/>
              </a:solidFill>
              <a:round/>
              <a:headEnd/>
              <a:tailEnd/>
            </a:ln>
          </p:spPr>
          <p:txBody>
            <a:bodyPr/>
            <a:lstStyle/>
            <a:p>
              <a:endParaRPr lang="zh-CN" altLang="en-US"/>
            </a:p>
          </p:txBody>
        </p:sp>
        <p:sp>
          <p:nvSpPr>
            <p:cNvPr id="335724" name="Rectangle 876"/>
            <p:cNvSpPr>
              <a:spLocks noChangeArrowheads="1"/>
            </p:cNvSpPr>
            <p:nvPr/>
          </p:nvSpPr>
          <p:spPr bwMode="auto">
            <a:xfrm>
              <a:off x="2087" y="1075"/>
              <a:ext cx="3" cy="453"/>
            </a:xfrm>
            <a:prstGeom prst="rect">
              <a:avLst/>
            </a:prstGeom>
            <a:solidFill>
              <a:srgbClr val="000000"/>
            </a:solidFill>
            <a:ln w="9525">
              <a:noFill/>
              <a:miter lim="800000"/>
              <a:headEnd/>
              <a:tailEnd/>
            </a:ln>
          </p:spPr>
          <p:txBody>
            <a:bodyPr/>
            <a:lstStyle/>
            <a:p>
              <a:endParaRPr lang="zh-CN" altLang="en-US"/>
            </a:p>
          </p:txBody>
        </p:sp>
        <p:sp>
          <p:nvSpPr>
            <p:cNvPr id="335725" name="Line 877"/>
            <p:cNvSpPr>
              <a:spLocks noChangeShapeType="1"/>
            </p:cNvSpPr>
            <p:nvPr/>
          </p:nvSpPr>
          <p:spPr bwMode="auto">
            <a:xfrm>
              <a:off x="2087" y="1075"/>
              <a:ext cx="0" cy="453"/>
            </a:xfrm>
            <a:prstGeom prst="line">
              <a:avLst/>
            </a:prstGeom>
            <a:noFill/>
            <a:ln w="0">
              <a:solidFill>
                <a:srgbClr val="000000"/>
              </a:solidFill>
              <a:round/>
              <a:headEnd/>
              <a:tailEnd/>
            </a:ln>
          </p:spPr>
          <p:txBody>
            <a:bodyPr/>
            <a:lstStyle/>
            <a:p>
              <a:endParaRPr lang="zh-CN" altLang="en-US"/>
            </a:p>
          </p:txBody>
        </p:sp>
        <p:sp>
          <p:nvSpPr>
            <p:cNvPr id="335726" name="Rectangle 878"/>
            <p:cNvSpPr>
              <a:spLocks noChangeArrowheads="1"/>
            </p:cNvSpPr>
            <p:nvPr/>
          </p:nvSpPr>
          <p:spPr bwMode="auto">
            <a:xfrm>
              <a:off x="2560" y="1075"/>
              <a:ext cx="3" cy="453"/>
            </a:xfrm>
            <a:prstGeom prst="rect">
              <a:avLst/>
            </a:prstGeom>
            <a:solidFill>
              <a:srgbClr val="000000"/>
            </a:solidFill>
            <a:ln w="9525">
              <a:noFill/>
              <a:miter lim="800000"/>
              <a:headEnd/>
              <a:tailEnd/>
            </a:ln>
          </p:spPr>
          <p:txBody>
            <a:bodyPr/>
            <a:lstStyle/>
            <a:p>
              <a:endParaRPr lang="zh-CN" altLang="en-US"/>
            </a:p>
          </p:txBody>
        </p:sp>
        <p:sp>
          <p:nvSpPr>
            <p:cNvPr id="335727" name="Line 879"/>
            <p:cNvSpPr>
              <a:spLocks noChangeShapeType="1"/>
            </p:cNvSpPr>
            <p:nvPr/>
          </p:nvSpPr>
          <p:spPr bwMode="auto">
            <a:xfrm>
              <a:off x="2560" y="1075"/>
              <a:ext cx="0" cy="453"/>
            </a:xfrm>
            <a:prstGeom prst="line">
              <a:avLst/>
            </a:prstGeom>
            <a:noFill/>
            <a:ln w="0">
              <a:solidFill>
                <a:srgbClr val="000000"/>
              </a:solidFill>
              <a:round/>
              <a:headEnd/>
              <a:tailEnd/>
            </a:ln>
          </p:spPr>
          <p:txBody>
            <a:bodyPr/>
            <a:lstStyle/>
            <a:p>
              <a:endParaRPr lang="zh-CN" altLang="en-US"/>
            </a:p>
          </p:txBody>
        </p:sp>
        <p:sp>
          <p:nvSpPr>
            <p:cNvPr id="335728" name="Rectangle 880"/>
            <p:cNvSpPr>
              <a:spLocks noChangeArrowheads="1"/>
            </p:cNvSpPr>
            <p:nvPr/>
          </p:nvSpPr>
          <p:spPr bwMode="auto">
            <a:xfrm>
              <a:off x="3583" y="1075"/>
              <a:ext cx="3" cy="453"/>
            </a:xfrm>
            <a:prstGeom prst="rect">
              <a:avLst/>
            </a:prstGeom>
            <a:solidFill>
              <a:srgbClr val="000000"/>
            </a:solidFill>
            <a:ln w="9525">
              <a:noFill/>
              <a:miter lim="800000"/>
              <a:headEnd/>
              <a:tailEnd/>
            </a:ln>
          </p:spPr>
          <p:txBody>
            <a:bodyPr/>
            <a:lstStyle/>
            <a:p>
              <a:endParaRPr lang="zh-CN" altLang="en-US"/>
            </a:p>
          </p:txBody>
        </p:sp>
        <p:sp>
          <p:nvSpPr>
            <p:cNvPr id="335729" name="Line 881"/>
            <p:cNvSpPr>
              <a:spLocks noChangeShapeType="1"/>
            </p:cNvSpPr>
            <p:nvPr/>
          </p:nvSpPr>
          <p:spPr bwMode="auto">
            <a:xfrm>
              <a:off x="3583" y="1075"/>
              <a:ext cx="0" cy="453"/>
            </a:xfrm>
            <a:prstGeom prst="line">
              <a:avLst/>
            </a:prstGeom>
            <a:noFill/>
            <a:ln w="0">
              <a:solidFill>
                <a:srgbClr val="000000"/>
              </a:solidFill>
              <a:round/>
              <a:headEnd/>
              <a:tailEnd/>
            </a:ln>
          </p:spPr>
          <p:txBody>
            <a:bodyPr/>
            <a:lstStyle/>
            <a:p>
              <a:endParaRPr lang="zh-CN" altLang="en-US"/>
            </a:p>
          </p:txBody>
        </p:sp>
        <p:sp>
          <p:nvSpPr>
            <p:cNvPr id="335730" name="Rectangle 882"/>
            <p:cNvSpPr>
              <a:spLocks noChangeArrowheads="1"/>
            </p:cNvSpPr>
            <p:nvPr/>
          </p:nvSpPr>
          <p:spPr bwMode="auto">
            <a:xfrm>
              <a:off x="591" y="1534"/>
              <a:ext cx="80" cy="192"/>
            </a:xfrm>
            <a:prstGeom prst="rect">
              <a:avLst/>
            </a:prstGeom>
            <a:noFill/>
            <a:ln w="9525">
              <a:noFill/>
              <a:miter lim="800000"/>
              <a:headEnd/>
              <a:tailEnd/>
            </a:ln>
          </p:spPr>
          <p:txBody>
            <a:bodyPr wrap="none" lIns="0" tIns="0" rIns="0" bIns="0">
              <a:spAutoFit/>
            </a:bodyPr>
            <a:lstStyle/>
            <a:p>
              <a:r>
                <a:rPr lang="en-US" altLang="zh-CN">
                  <a:solidFill>
                    <a:srgbClr val="0066FF"/>
                  </a:solidFill>
                </a:rPr>
                <a:t>1</a:t>
              </a:r>
              <a:endParaRPr lang="en-US" altLang="zh-CN"/>
            </a:p>
          </p:txBody>
        </p:sp>
        <p:sp>
          <p:nvSpPr>
            <p:cNvPr id="335731" name="Rectangle 883"/>
            <p:cNvSpPr>
              <a:spLocks noChangeArrowheads="1"/>
            </p:cNvSpPr>
            <p:nvPr/>
          </p:nvSpPr>
          <p:spPr bwMode="auto">
            <a:xfrm>
              <a:off x="670" y="1534"/>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732" name="Rectangle 884"/>
            <p:cNvSpPr>
              <a:spLocks noChangeArrowheads="1"/>
            </p:cNvSpPr>
            <p:nvPr/>
          </p:nvSpPr>
          <p:spPr bwMode="auto">
            <a:xfrm>
              <a:off x="976" y="1557"/>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733" name="Rectangle 885"/>
            <p:cNvSpPr>
              <a:spLocks noChangeArrowheads="1"/>
            </p:cNvSpPr>
            <p:nvPr/>
          </p:nvSpPr>
          <p:spPr bwMode="auto">
            <a:xfrm>
              <a:off x="1155" y="1548"/>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34" name="Rectangle 886"/>
            <p:cNvSpPr>
              <a:spLocks noChangeArrowheads="1"/>
            </p:cNvSpPr>
            <p:nvPr/>
          </p:nvSpPr>
          <p:spPr bwMode="auto">
            <a:xfrm>
              <a:off x="1495" y="1532"/>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0</a:t>
              </a:r>
              <a:endParaRPr lang="en-US" altLang="zh-CN"/>
            </a:p>
          </p:txBody>
        </p:sp>
        <p:sp>
          <p:nvSpPr>
            <p:cNvPr id="335735" name="Rectangle 887"/>
            <p:cNvSpPr>
              <a:spLocks noChangeArrowheads="1"/>
            </p:cNvSpPr>
            <p:nvPr/>
          </p:nvSpPr>
          <p:spPr bwMode="auto">
            <a:xfrm>
              <a:off x="1583" y="153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36" name="Rectangle 888"/>
            <p:cNvSpPr>
              <a:spLocks noChangeArrowheads="1"/>
            </p:cNvSpPr>
            <p:nvPr/>
          </p:nvSpPr>
          <p:spPr bwMode="auto">
            <a:xfrm>
              <a:off x="1889" y="1532"/>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1</a:t>
              </a:r>
              <a:endParaRPr lang="en-US" altLang="zh-CN"/>
            </a:p>
          </p:txBody>
        </p:sp>
        <p:sp>
          <p:nvSpPr>
            <p:cNvPr id="335737" name="Rectangle 889"/>
            <p:cNvSpPr>
              <a:spLocks noChangeArrowheads="1"/>
            </p:cNvSpPr>
            <p:nvPr/>
          </p:nvSpPr>
          <p:spPr bwMode="auto">
            <a:xfrm>
              <a:off x="1977" y="1532"/>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38" name="Rectangle 890"/>
            <p:cNvSpPr>
              <a:spLocks noChangeArrowheads="1"/>
            </p:cNvSpPr>
            <p:nvPr/>
          </p:nvSpPr>
          <p:spPr bwMode="auto">
            <a:xfrm>
              <a:off x="2235" y="1557"/>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739" name="Rectangle 891"/>
            <p:cNvSpPr>
              <a:spLocks noChangeArrowheads="1"/>
            </p:cNvSpPr>
            <p:nvPr/>
          </p:nvSpPr>
          <p:spPr bwMode="auto">
            <a:xfrm>
              <a:off x="2415" y="1548"/>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40" name="Rectangle 892"/>
            <p:cNvSpPr>
              <a:spLocks noChangeArrowheads="1"/>
            </p:cNvSpPr>
            <p:nvPr/>
          </p:nvSpPr>
          <p:spPr bwMode="auto">
            <a:xfrm>
              <a:off x="2635" y="1557"/>
              <a:ext cx="885"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状态保持，</a:t>
              </a:r>
              <a:endParaRPr lang="zh-CN" altLang="en-US"/>
            </a:p>
          </p:txBody>
        </p:sp>
        <p:sp>
          <p:nvSpPr>
            <p:cNvPr id="335741" name="Rectangle 893"/>
            <p:cNvSpPr>
              <a:spLocks noChangeArrowheads="1"/>
            </p:cNvSpPr>
            <p:nvPr/>
          </p:nvSpPr>
          <p:spPr bwMode="auto">
            <a:xfrm>
              <a:off x="2635" y="1786"/>
              <a:ext cx="925" cy="194"/>
            </a:xfrm>
            <a:prstGeom prst="rect">
              <a:avLst/>
            </a:prstGeom>
            <a:noFill/>
            <a:ln w="9525">
              <a:noFill/>
              <a:miter lim="800000"/>
              <a:headEnd/>
              <a:tailEnd/>
            </a:ln>
          </p:spPr>
          <p:txBody>
            <a:bodyPr wrap="square" lIns="0" tIns="0" rIns="0" bIns="0">
              <a:spAutoFit/>
            </a:bodyPr>
            <a:lstStyle/>
            <a:p>
              <a:r>
                <a:rPr lang="zh-CN" altLang="en-US" dirty="0">
                  <a:solidFill>
                    <a:srgbClr val="0066FF"/>
                  </a:solidFill>
                  <a:latin typeface="宋体" pitchFamily="2" charset="-122"/>
                  <a:ea typeface="宋体" pitchFamily="2" charset="-122"/>
                </a:rPr>
                <a:t>且</a:t>
              </a:r>
              <a:r>
                <a:rPr lang="zh-CN" altLang="en-US" dirty="0" smtClean="0">
                  <a:solidFill>
                    <a:srgbClr val="0066FF"/>
                  </a:solidFill>
                  <a:latin typeface="宋体" pitchFamily="2" charset="-122"/>
                  <a:ea typeface="宋体" pitchFamily="2" charset="-122"/>
                </a:rPr>
                <a:t>进位为</a:t>
              </a:r>
              <a:r>
                <a:rPr lang="en-US" altLang="zh-CN" dirty="0" smtClean="0">
                  <a:solidFill>
                    <a:srgbClr val="0066FF"/>
                  </a:solidFill>
                  <a:latin typeface="宋体" pitchFamily="2" charset="-122"/>
                  <a:ea typeface="宋体" pitchFamily="2" charset="-122"/>
                </a:rPr>
                <a:t>0</a:t>
              </a:r>
              <a:endParaRPr lang="zh-CN" altLang="en-US" dirty="0"/>
            </a:p>
          </p:txBody>
        </p:sp>
        <p:sp>
          <p:nvSpPr>
            <p:cNvPr id="335742" name="Rectangle 894"/>
            <p:cNvSpPr>
              <a:spLocks noChangeArrowheads="1"/>
            </p:cNvSpPr>
            <p:nvPr/>
          </p:nvSpPr>
          <p:spPr bwMode="auto">
            <a:xfrm>
              <a:off x="2919" y="2013"/>
              <a:ext cx="0" cy="194"/>
            </a:xfrm>
            <a:prstGeom prst="rect">
              <a:avLst/>
            </a:prstGeom>
            <a:noFill/>
            <a:ln w="9525">
              <a:noFill/>
              <a:miter lim="800000"/>
              <a:headEnd/>
              <a:tailEnd/>
            </a:ln>
          </p:spPr>
          <p:txBody>
            <a:bodyPr wrap="none" lIns="0" tIns="0" rIns="0" bIns="0">
              <a:spAutoFit/>
            </a:bodyPr>
            <a:lstStyle/>
            <a:p>
              <a:endParaRPr lang="zh-CN" altLang="en-US" b="0" dirty="0"/>
            </a:p>
          </p:txBody>
        </p:sp>
        <p:sp>
          <p:nvSpPr>
            <p:cNvPr id="335743" name="Rectangle 895"/>
            <p:cNvSpPr>
              <a:spLocks noChangeArrowheads="1"/>
            </p:cNvSpPr>
            <p:nvPr/>
          </p:nvSpPr>
          <p:spPr bwMode="auto">
            <a:xfrm>
              <a:off x="3139" y="2004"/>
              <a:ext cx="0" cy="194"/>
            </a:xfrm>
            <a:prstGeom prst="rect">
              <a:avLst/>
            </a:prstGeom>
            <a:noFill/>
            <a:ln w="9525">
              <a:noFill/>
              <a:miter lim="800000"/>
              <a:headEnd/>
              <a:tailEnd/>
            </a:ln>
          </p:spPr>
          <p:txBody>
            <a:bodyPr wrap="none" lIns="0" tIns="0" rIns="0" bIns="0">
              <a:spAutoFit/>
            </a:bodyPr>
            <a:lstStyle/>
            <a:p>
              <a:endParaRPr lang="en-US" altLang="zh-CN" dirty="0"/>
            </a:p>
          </p:txBody>
        </p:sp>
        <p:sp>
          <p:nvSpPr>
            <p:cNvPr id="335745" name="Rectangle 897"/>
            <p:cNvSpPr>
              <a:spLocks noChangeArrowheads="1"/>
            </p:cNvSpPr>
            <p:nvPr/>
          </p:nvSpPr>
          <p:spPr bwMode="auto">
            <a:xfrm>
              <a:off x="434" y="1528"/>
              <a:ext cx="3" cy="3"/>
            </a:xfrm>
            <a:prstGeom prst="rect">
              <a:avLst/>
            </a:prstGeom>
            <a:solidFill>
              <a:srgbClr val="000000"/>
            </a:solidFill>
            <a:ln w="9525">
              <a:noFill/>
              <a:miter lim="800000"/>
              <a:headEnd/>
              <a:tailEnd/>
            </a:ln>
          </p:spPr>
          <p:txBody>
            <a:bodyPr/>
            <a:lstStyle/>
            <a:p>
              <a:endParaRPr lang="zh-CN" altLang="en-US"/>
            </a:p>
          </p:txBody>
        </p:sp>
        <p:sp>
          <p:nvSpPr>
            <p:cNvPr id="335746" name="Line 898"/>
            <p:cNvSpPr>
              <a:spLocks noChangeShapeType="1"/>
            </p:cNvSpPr>
            <p:nvPr/>
          </p:nvSpPr>
          <p:spPr bwMode="auto">
            <a:xfrm>
              <a:off x="434" y="1528"/>
              <a:ext cx="3" cy="0"/>
            </a:xfrm>
            <a:prstGeom prst="line">
              <a:avLst/>
            </a:prstGeom>
            <a:noFill/>
            <a:ln w="0">
              <a:solidFill>
                <a:srgbClr val="000000"/>
              </a:solidFill>
              <a:round/>
              <a:headEnd/>
              <a:tailEnd/>
            </a:ln>
          </p:spPr>
          <p:txBody>
            <a:bodyPr/>
            <a:lstStyle/>
            <a:p>
              <a:endParaRPr lang="zh-CN" altLang="en-US"/>
            </a:p>
          </p:txBody>
        </p:sp>
        <p:sp>
          <p:nvSpPr>
            <p:cNvPr id="335747" name="Line 899"/>
            <p:cNvSpPr>
              <a:spLocks noChangeShapeType="1"/>
            </p:cNvSpPr>
            <p:nvPr/>
          </p:nvSpPr>
          <p:spPr bwMode="auto">
            <a:xfrm>
              <a:off x="434" y="1528"/>
              <a:ext cx="0" cy="3"/>
            </a:xfrm>
            <a:prstGeom prst="line">
              <a:avLst/>
            </a:prstGeom>
            <a:noFill/>
            <a:ln w="0">
              <a:solidFill>
                <a:srgbClr val="000000"/>
              </a:solidFill>
              <a:round/>
              <a:headEnd/>
              <a:tailEnd/>
            </a:ln>
          </p:spPr>
          <p:txBody>
            <a:bodyPr/>
            <a:lstStyle/>
            <a:p>
              <a:endParaRPr lang="zh-CN" altLang="en-US"/>
            </a:p>
          </p:txBody>
        </p:sp>
        <p:sp>
          <p:nvSpPr>
            <p:cNvPr id="335748" name="Rectangle 900"/>
            <p:cNvSpPr>
              <a:spLocks noChangeArrowheads="1"/>
            </p:cNvSpPr>
            <p:nvPr/>
          </p:nvSpPr>
          <p:spPr bwMode="auto">
            <a:xfrm>
              <a:off x="437" y="1528"/>
              <a:ext cx="384" cy="3"/>
            </a:xfrm>
            <a:prstGeom prst="rect">
              <a:avLst/>
            </a:prstGeom>
            <a:solidFill>
              <a:srgbClr val="000000"/>
            </a:solidFill>
            <a:ln w="9525">
              <a:noFill/>
              <a:miter lim="800000"/>
              <a:headEnd/>
              <a:tailEnd/>
            </a:ln>
          </p:spPr>
          <p:txBody>
            <a:bodyPr/>
            <a:lstStyle/>
            <a:p>
              <a:endParaRPr lang="zh-CN" altLang="en-US"/>
            </a:p>
          </p:txBody>
        </p:sp>
        <p:sp>
          <p:nvSpPr>
            <p:cNvPr id="335749" name="Line 901"/>
            <p:cNvSpPr>
              <a:spLocks noChangeShapeType="1"/>
            </p:cNvSpPr>
            <p:nvPr/>
          </p:nvSpPr>
          <p:spPr bwMode="auto">
            <a:xfrm>
              <a:off x="437" y="1528"/>
              <a:ext cx="384" cy="0"/>
            </a:xfrm>
            <a:prstGeom prst="line">
              <a:avLst/>
            </a:prstGeom>
            <a:noFill/>
            <a:ln w="0">
              <a:solidFill>
                <a:srgbClr val="000000"/>
              </a:solidFill>
              <a:round/>
              <a:headEnd/>
              <a:tailEnd/>
            </a:ln>
          </p:spPr>
          <p:txBody>
            <a:bodyPr/>
            <a:lstStyle/>
            <a:p>
              <a:endParaRPr lang="zh-CN" altLang="en-US"/>
            </a:p>
          </p:txBody>
        </p:sp>
        <p:sp>
          <p:nvSpPr>
            <p:cNvPr id="335750" name="Rectangle 902"/>
            <p:cNvSpPr>
              <a:spLocks noChangeArrowheads="1"/>
            </p:cNvSpPr>
            <p:nvPr/>
          </p:nvSpPr>
          <p:spPr bwMode="auto">
            <a:xfrm>
              <a:off x="821" y="1528"/>
              <a:ext cx="3" cy="3"/>
            </a:xfrm>
            <a:prstGeom prst="rect">
              <a:avLst/>
            </a:prstGeom>
            <a:solidFill>
              <a:srgbClr val="000000"/>
            </a:solidFill>
            <a:ln w="9525">
              <a:noFill/>
              <a:miter lim="800000"/>
              <a:headEnd/>
              <a:tailEnd/>
            </a:ln>
          </p:spPr>
          <p:txBody>
            <a:bodyPr/>
            <a:lstStyle/>
            <a:p>
              <a:endParaRPr lang="zh-CN" altLang="en-US"/>
            </a:p>
          </p:txBody>
        </p:sp>
        <p:sp>
          <p:nvSpPr>
            <p:cNvPr id="335751" name="Line 903"/>
            <p:cNvSpPr>
              <a:spLocks noChangeShapeType="1"/>
            </p:cNvSpPr>
            <p:nvPr/>
          </p:nvSpPr>
          <p:spPr bwMode="auto">
            <a:xfrm>
              <a:off x="821" y="1528"/>
              <a:ext cx="3" cy="0"/>
            </a:xfrm>
            <a:prstGeom prst="line">
              <a:avLst/>
            </a:prstGeom>
            <a:noFill/>
            <a:ln w="0">
              <a:solidFill>
                <a:srgbClr val="000000"/>
              </a:solidFill>
              <a:round/>
              <a:headEnd/>
              <a:tailEnd/>
            </a:ln>
          </p:spPr>
          <p:txBody>
            <a:bodyPr/>
            <a:lstStyle/>
            <a:p>
              <a:endParaRPr lang="zh-CN" altLang="en-US"/>
            </a:p>
          </p:txBody>
        </p:sp>
        <p:sp>
          <p:nvSpPr>
            <p:cNvPr id="335752" name="Line 904"/>
            <p:cNvSpPr>
              <a:spLocks noChangeShapeType="1"/>
            </p:cNvSpPr>
            <p:nvPr/>
          </p:nvSpPr>
          <p:spPr bwMode="auto">
            <a:xfrm>
              <a:off x="821" y="1528"/>
              <a:ext cx="0" cy="3"/>
            </a:xfrm>
            <a:prstGeom prst="line">
              <a:avLst/>
            </a:prstGeom>
            <a:noFill/>
            <a:ln w="0">
              <a:solidFill>
                <a:srgbClr val="000000"/>
              </a:solidFill>
              <a:round/>
              <a:headEnd/>
              <a:tailEnd/>
            </a:ln>
          </p:spPr>
          <p:txBody>
            <a:bodyPr/>
            <a:lstStyle/>
            <a:p>
              <a:endParaRPr lang="zh-CN" altLang="en-US"/>
            </a:p>
          </p:txBody>
        </p:sp>
        <p:sp>
          <p:nvSpPr>
            <p:cNvPr id="335753" name="Rectangle 905"/>
            <p:cNvSpPr>
              <a:spLocks noChangeArrowheads="1"/>
            </p:cNvSpPr>
            <p:nvPr/>
          </p:nvSpPr>
          <p:spPr bwMode="auto">
            <a:xfrm>
              <a:off x="824" y="1528"/>
              <a:ext cx="476" cy="3"/>
            </a:xfrm>
            <a:prstGeom prst="rect">
              <a:avLst/>
            </a:prstGeom>
            <a:solidFill>
              <a:srgbClr val="000000"/>
            </a:solidFill>
            <a:ln w="9525">
              <a:noFill/>
              <a:miter lim="800000"/>
              <a:headEnd/>
              <a:tailEnd/>
            </a:ln>
          </p:spPr>
          <p:txBody>
            <a:bodyPr/>
            <a:lstStyle/>
            <a:p>
              <a:endParaRPr lang="zh-CN" altLang="en-US"/>
            </a:p>
          </p:txBody>
        </p:sp>
        <p:sp>
          <p:nvSpPr>
            <p:cNvPr id="335754" name="Line 906"/>
            <p:cNvSpPr>
              <a:spLocks noChangeShapeType="1"/>
            </p:cNvSpPr>
            <p:nvPr/>
          </p:nvSpPr>
          <p:spPr bwMode="auto">
            <a:xfrm>
              <a:off x="824" y="1528"/>
              <a:ext cx="476" cy="0"/>
            </a:xfrm>
            <a:prstGeom prst="line">
              <a:avLst/>
            </a:prstGeom>
            <a:noFill/>
            <a:ln w="0">
              <a:solidFill>
                <a:srgbClr val="000000"/>
              </a:solidFill>
              <a:round/>
              <a:headEnd/>
              <a:tailEnd/>
            </a:ln>
          </p:spPr>
          <p:txBody>
            <a:bodyPr/>
            <a:lstStyle/>
            <a:p>
              <a:endParaRPr lang="zh-CN" altLang="en-US"/>
            </a:p>
          </p:txBody>
        </p:sp>
        <p:sp>
          <p:nvSpPr>
            <p:cNvPr id="335755" name="Rectangle 907"/>
            <p:cNvSpPr>
              <a:spLocks noChangeArrowheads="1"/>
            </p:cNvSpPr>
            <p:nvPr/>
          </p:nvSpPr>
          <p:spPr bwMode="auto">
            <a:xfrm>
              <a:off x="1300" y="1528"/>
              <a:ext cx="3" cy="3"/>
            </a:xfrm>
            <a:prstGeom prst="rect">
              <a:avLst/>
            </a:prstGeom>
            <a:solidFill>
              <a:srgbClr val="000000"/>
            </a:solidFill>
            <a:ln w="9525">
              <a:noFill/>
              <a:miter lim="800000"/>
              <a:headEnd/>
              <a:tailEnd/>
            </a:ln>
          </p:spPr>
          <p:txBody>
            <a:bodyPr/>
            <a:lstStyle/>
            <a:p>
              <a:endParaRPr lang="zh-CN" altLang="en-US"/>
            </a:p>
          </p:txBody>
        </p:sp>
        <p:sp>
          <p:nvSpPr>
            <p:cNvPr id="335756" name="Line 908"/>
            <p:cNvSpPr>
              <a:spLocks noChangeShapeType="1"/>
            </p:cNvSpPr>
            <p:nvPr/>
          </p:nvSpPr>
          <p:spPr bwMode="auto">
            <a:xfrm>
              <a:off x="1300" y="1528"/>
              <a:ext cx="3" cy="0"/>
            </a:xfrm>
            <a:prstGeom prst="line">
              <a:avLst/>
            </a:prstGeom>
            <a:noFill/>
            <a:ln w="0">
              <a:solidFill>
                <a:srgbClr val="000000"/>
              </a:solidFill>
              <a:round/>
              <a:headEnd/>
              <a:tailEnd/>
            </a:ln>
          </p:spPr>
          <p:txBody>
            <a:bodyPr/>
            <a:lstStyle/>
            <a:p>
              <a:endParaRPr lang="zh-CN" altLang="en-US"/>
            </a:p>
          </p:txBody>
        </p:sp>
        <p:sp>
          <p:nvSpPr>
            <p:cNvPr id="335757" name="Line 909"/>
            <p:cNvSpPr>
              <a:spLocks noChangeShapeType="1"/>
            </p:cNvSpPr>
            <p:nvPr/>
          </p:nvSpPr>
          <p:spPr bwMode="auto">
            <a:xfrm>
              <a:off x="1300" y="1528"/>
              <a:ext cx="0" cy="3"/>
            </a:xfrm>
            <a:prstGeom prst="line">
              <a:avLst/>
            </a:prstGeom>
            <a:noFill/>
            <a:ln w="0">
              <a:solidFill>
                <a:srgbClr val="000000"/>
              </a:solidFill>
              <a:round/>
              <a:headEnd/>
              <a:tailEnd/>
            </a:ln>
          </p:spPr>
          <p:txBody>
            <a:bodyPr/>
            <a:lstStyle/>
            <a:p>
              <a:endParaRPr lang="zh-CN" altLang="en-US"/>
            </a:p>
          </p:txBody>
        </p:sp>
        <p:sp>
          <p:nvSpPr>
            <p:cNvPr id="335758" name="Rectangle 910"/>
            <p:cNvSpPr>
              <a:spLocks noChangeArrowheads="1"/>
            </p:cNvSpPr>
            <p:nvPr/>
          </p:nvSpPr>
          <p:spPr bwMode="auto">
            <a:xfrm>
              <a:off x="1303" y="1528"/>
              <a:ext cx="469" cy="3"/>
            </a:xfrm>
            <a:prstGeom prst="rect">
              <a:avLst/>
            </a:prstGeom>
            <a:solidFill>
              <a:srgbClr val="000000"/>
            </a:solidFill>
            <a:ln w="9525">
              <a:noFill/>
              <a:miter lim="800000"/>
              <a:headEnd/>
              <a:tailEnd/>
            </a:ln>
          </p:spPr>
          <p:txBody>
            <a:bodyPr/>
            <a:lstStyle/>
            <a:p>
              <a:endParaRPr lang="zh-CN" altLang="en-US"/>
            </a:p>
          </p:txBody>
        </p:sp>
        <p:sp>
          <p:nvSpPr>
            <p:cNvPr id="335759" name="Line 911"/>
            <p:cNvSpPr>
              <a:spLocks noChangeShapeType="1"/>
            </p:cNvSpPr>
            <p:nvPr/>
          </p:nvSpPr>
          <p:spPr bwMode="auto">
            <a:xfrm>
              <a:off x="1303" y="1528"/>
              <a:ext cx="469" cy="0"/>
            </a:xfrm>
            <a:prstGeom prst="line">
              <a:avLst/>
            </a:prstGeom>
            <a:noFill/>
            <a:ln w="0">
              <a:solidFill>
                <a:srgbClr val="000000"/>
              </a:solidFill>
              <a:round/>
              <a:headEnd/>
              <a:tailEnd/>
            </a:ln>
          </p:spPr>
          <p:txBody>
            <a:bodyPr/>
            <a:lstStyle/>
            <a:p>
              <a:endParaRPr lang="zh-CN" altLang="en-US"/>
            </a:p>
          </p:txBody>
        </p:sp>
        <p:sp>
          <p:nvSpPr>
            <p:cNvPr id="335760" name="Rectangle 912"/>
            <p:cNvSpPr>
              <a:spLocks noChangeArrowheads="1"/>
            </p:cNvSpPr>
            <p:nvPr/>
          </p:nvSpPr>
          <p:spPr bwMode="auto">
            <a:xfrm>
              <a:off x="1772" y="1528"/>
              <a:ext cx="3" cy="3"/>
            </a:xfrm>
            <a:prstGeom prst="rect">
              <a:avLst/>
            </a:prstGeom>
            <a:solidFill>
              <a:srgbClr val="000000"/>
            </a:solidFill>
            <a:ln w="9525">
              <a:noFill/>
              <a:miter lim="800000"/>
              <a:headEnd/>
              <a:tailEnd/>
            </a:ln>
          </p:spPr>
          <p:txBody>
            <a:bodyPr/>
            <a:lstStyle/>
            <a:p>
              <a:endParaRPr lang="zh-CN" altLang="en-US"/>
            </a:p>
          </p:txBody>
        </p:sp>
        <p:sp>
          <p:nvSpPr>
            <p:cNvPr id="335761" name="Line 913"/>
            <p:cNvSpPr>
              <a:spLocks noChangeShapeType="1"/>
            </p:cNvSpPr>
            <p:nvPr/>
          </p:nvSpPr>
          <p:spPr bwMode="auto">
            <a:xfrm>
              <a:off x="1772" y="1528"/>
              <a:ext cx="3" cy="0"/>
            </a:xfrm>
            <a:prstGeom prst="line">
              <a:avLst/>
            </a:prstGeom>
            <a:noFill/>
            <a:ln w="0">
              <a:solidFill>
                <a:srgbClr val="000000"/>
              </a:solidFill>
              <a:round/>
              <a:headEnd/>
              <a:tailEnd/>
            </a:ln>
          </p:spPr>
          <p:txBody>
            <a:bodyPr/>
            <a:lstStyle/>
            <a:p>
              <a:endParaRPr lang="zh-CN" altLang="en-US"/>
            </a:p>
          </p:txBody>
        </p:sp>
        <p:sp>
          <p:nvSpPr>
            <p:cNvPr id="335762" name="Line 914"/>
            <p:cNvSpPr>
              <a:spLocks noChangeShapeType="1"/>
            </p:cNvSpPr>
            <p:nvPr/>
          </p:nvSpPr>
          <p:spPr bwMode="auto">
            <a:xfrm>
              <a:off x="1772" y="1528"/>
              <a:ext cx="0" cy="3"/>
            </a:xfrm>
            <a:prstGeom prst="line">
              <a:avLst/>
            </a:prstGeom>
            <a:noFill/>
            <a:ln w="0">
              <a:solidFill>
                <a:srgbClr val="000000"/>
              </a:solidFill>
              <a:round/>
              <a:headEnd/>
              <a:tailEnd/>
            </a:ln>
          </p:spPr>
          <p:txBody>
            <a:bodyPr/>
            <a:lstStyle/>
            <a:p>
              <a:endParaRPr lang="zh-CN" altLang="en-US"/>
            </a:p>
          </p:txBody>
        </p:sp>
        <p:sp>
          <p:nvSpPr>
            <p:cNvPr id="335763" name="Rectangle 915"/>
            <p:cNvSpPr>
              <a:spLocks noChangeArrowheads="1"/>
            </p:cNvSpPr>
            <p:nvPr/>
          </p:nvSpPr>
          <p:spPr bwMode="auto">
            <a:xfrm>
              <a:off x="1775" y="1528"/>
              <a:ext cx="312" cy="3"/>
            </a:xfrm>
            <a:prstGeom prst="rect">
              <a:avLst/>
            </a:prstGeom>
            <a:solidFill>
              <a:srgbClr val="000000"/>
            </a:solidFill>
            <a:ln w="9525">
              <a:noFill/>
              <a:miter lim="800000"/>
              <a:headEnd/>
              <a:tailEnd/>
            </a:ln>
          </p:spPr>
          <p:txBody>
            <a:bodyPr/>
            <a:lstStyle/>
            <a:p>
              <a:endParaRPr lang="zh-CN" altLang="en-US"/>
            </a:p>
          </p:txBody>
        </p:sp>
        <p:sp>
          <p:nvSpPr>
            <p:cNvPr id="335764" name="Line 916"/>
            <p:cNvSpPr>
              <a:spLocks noChangeShapeType="1"/>
            </p:cNvSpPr>
            <p:nvPr/>
          </p:nvSpPr>
          <p:spPr bwMode="auto">
            <a:xfrm>
              <a:off x="1775" y="1528"/>
              <a:ext cx="312" cy="0"/>
            </a:xfrm>
            <a:prstGeom prst="line">
              <a:avLst/>
            </a:prstGeom>
            <a:noFill/>
            <a:ln w="0">
              <a:solidFill>
                <a:srgbClr val="000000"/>
              </a:solidFill>
              <a:round/>
              <a:headEnd/>
              <a:tailEnd/>
            </a:ln>
          </p:spPr>
          <p:txBody>
            <a:bodyPr/>
            <a:lstStyle/>
            <a:p>
              <a:endParaRPr lang="zh-CN" altLang="en-US"/>
            </a:p>
          </p:txBody>
        </p:sp>
        <p:sp>
          <p:nvSpPr>
            <p:cNvPr id="335765" name="Rectangle 917"/>
            <p:cNvSpPr>
              <a:spLocks noChangeArrowheads="1"/>
            </p:cNvSpPr>
            <p:nvPr/>
          </p:nvSpPr>
          <p:spPr bwMode="auto">
            <a:xfrm>
              <a:off x="2087" y="1528"/>
              <a:ext cx="3" cy="3"/>
            </a:xfrm>
            <a:prstGeom prst="rect">
              <a:avLst/>
            </a:prstGeom>
            <a:solidFill>
              <a:srgbClr val="000000"/>
            </a:solidFill>
            <a:ln w="9525">
              <a:noFill/>
              <a:miter lim="800000"/>
              <a:headEnd/>
              <a:tailEnd/>
            </a:ln>
          </p:spPr>
          <p:txBody>
            <a:bodyPr/>
            <a:lstStyle/>
            <a:p>
              <a:endParaRPr lang="zh-CN" altLang="en-US"/>
            </a:p>
          </p:txBody>
        </p:sp>
        <p:sp>
          <p:nvSpPr>
            <p:cNvPr id="335766" name="Line 918"/>
            <p:cNvSpPr>
              <a:spLocks noChangeShapeType="1"/>
            </p:cNvSpPr>
            <p:nvPr/>
          </p:nvSpPr>
          <p:spPr bwMode="auto">
            <a:xfrm>
              <a:off x="2087" y="1528"/>
              <a:ext cx="3" cy="0"/>
            </a:xfrm>
            <a:prstGeom prst="line">
              <a:avLst/>
            </a:prstGeom>
            <a:noFill/>
            <a:ln w="0">
              <a:solidFill>
                <a:srgbClr val="000000"/>
              </a:solidFill>
              <a:round/>
              <a:headEnd/>
              <a:tailEnd/>
            </a:ln>
          </p:spPr>
          <p:txBody>
            <a:bodyPr/>
            <a:lstStyle/>
            <a:p>
              <a:endParaRPr lang="zh-CN" altLang="en-US"/>
            </a:p>
          </p:txBody>
        </p:sp>
        <p:sp>
          <p:nvSpPr>
            <p:cNvPr id="335767" name="Line 919"/>
            <p:cNvSpPr>
              <a:spLocks noChangeShapeType="1"/>
            </p:cNvSpPr>
            <p:nvPr/>
          </p:nvSpPr>
          <p:spPr bwMode="auto">
            <a:xfrm>
              <a:off x="2087" y="1528"/>
              <a:ext cx="0" cy="3"/>
            </a:xfrm>
            <a:prstGeom prst="line">
              <a:avLst/>
            </a:prstGeom>
            <a:noFill/>
            <a:ln w="0">
              <a:solidFill>
                <a:srgbClr val="000000"/>
              </a:solidFill>
              <a:round/>
              <a:headEnd/>
              <a:tailEnd/>
            </a:ln>
          </p:spPr>
          <p:txBody>
            <a:bodyPr/>
            <a:lstStyle/>
            <a:p>
              <a:endParaRPr lang="zh-CN" altLang="en-US"/>
            </a:p>
          </p:txBody>
        </p:sp>
        <p:sp>
          <p:nvSpPr>
            <p:cNvPr id="335768" name="Rectangle 920"/>
            <p:cNvSpPr>
              <a:spLocks noChangeArrowheads="1"/>
            </p:cNvSpPr>
            <p:nvPr/>
          </p:nvSpPr>
          <p:spPr bwMode="auto">
            <a:xfrm>
              <a:off x="2090" y="1528"/>
              <a:ext cx="470" cy="3"/>
            </a:xfrm>
            <a:prstGeom prst="rect">
              <a:avLst/>
            </a:prstGeom>
            <a:solidFill>
              <a:srgbClr val="000000"/>
            </a:solidFill>
            <a:ln w="9525">
              <a:noFill/>
              <a:miter lim="800000"/>
              <a:headEnd/>
              <a:tailEnd/>
            </a:ln>
          </p:spPr>
          <p:txBody>
            <a:bodyPr/>
            <a:lstStyle/>
            <a:p>
              <a:endParaRPr lang="zh-CN" altLang="en-US"/>
            </a:p>
          </p:txBody>
        </p:sp>
        <p:sp>
          <p:nvSpPr>
            <p:cNvPr id="335769" name="Line 921"/>
            <p:cNvSpPr>
              <a:spLocks noChangeShapeType="1"/>
            </p:cNvSpPr>
            <p:nvPr/>
          </p:nvSpPr>
          <p:spPr bwMode="auto">
            <a:xfrm>
              <a:off x="2090" y="1528"/>
              <a:ext cx="470" cy="0"/>
            </a:xfrm>
            <a:prstGeom prst="line">
              <a:avLst/>
            </a:prstGeom>
            <a:noFill/>
            <a:ln w="0">
              <a:solidFill>
                <a:srgbClr val="000000"/>
              </a:solidFill>
              <a:round/>
              <a:headEnd/>
              <a:tailEnd/>
            </a:ln>
          </p:spPr>
          <p:txBody>
            <a:bodyPr/>
            <a:lstStyle/>
            <a:p>
              <a:endParaRPr lang="zh-CN" altLang="en-US"/>
            </a:p>
          </p:txBody>
        </p:sp>
        <p:sp>
          <p:nvSpPr>
            <p:cNvPr id="335770" name="Rectangle 922"/>
            <p:cNvSpPr>
              <a:spLocks noChangeArrowheads="1"/>
            </p:cNvSpPr>
            <p:nvPr/>
          </p:nvSpPr>
          <p:spPr bwMode="auto">
            <a:xfrm>
              <a:off x="2560" y="1528"/>
              <a:ext cx="3" cy="3"/>
            </a:xfrm>
            <a:prstGeom prst="rect">
              <a:avLst/>
            </a:prstGeom>
            <a:solidFill>
              <a:srgbClr val="000000"/>
            </a:solidFill>
            <a:ln w="9525">
              <a:noFill/>
              <a:miter lim="800000"/>
              <a:headEnd/>
              <a:tailEnd/>
            </a:ln>
          </p:spPr>
          <p:txBody>
            <a:bodyPr/>
            <a:lstStyle/>
            <a:p>
              <a:endParaRPr lang="zh-CN" altLang="en-US"/>
            </a:p>
          </p:txBody>
        </p:sp>
        <p:sp>
          <p:nvSpPr>
            <p:cNvPr id="335771" name="Line 923"/>
            <p:cNvSpPr>
              <a:spLocks noChangeShapeType="1"/>
            </p:cNvSpPr>
            <p:nvPr/>
          </p:nvSpPr>
          <p:spPr bwMode="auto">
            <a:xfrm>
              <a:off x="2560" y="1528"/>
              <a:ext cx="3" cy="0"/>
            </a:xfrm>
            <a:prstGeom prst="line">
              <a:avLst/>
            </a:prstGeom>
            <a:noFill/>
            <a:ln w="0">
              <a:solidFill>
                <a:srgbClr val="000000"/>
              </a:solidFill>
              <a:round/>
              <a:headEnd/>
              <a:tailEnd/>
            </a:ln>
          </p:spPr>
          <p:txBody>
            <a:bodyPr/>
            <a:lstStyle/>
            <a:p>
              <a:endParaRPr lang="zh-CN" altLang="en-US"/>
            </a:p>
          </p:txBody>
        </p:sp>
        <p:sp>
          <p:nvSpPr>
            <p:cNvPr id="335772" name="Line 924"/>
            <p:cNvSpPr>
              <a:spLocks noChangeShapeType="1"/>
            </p:cNvSpPr>
            <p:nvPr/>
          </p:nvSpPr>
          <p:spPr bwMode="auto">
            <a:xfrm>
              <a:off x="2560" y="1528"/>
              <a:ext cx="0" cy="3"/>
            </a:xfrm>
            <a:prstGeom prst="line">
              <a:avLst/>
            </a:prstGeom>
            <a:noFill/>
            <a:ln w="0">
              <a:solidFill>
                <a:srgbClr val="000000"/>
              </a:solidFill>
              <a:round/>
              <a:headEnd/>
              <a:tailEnd/>
            </a:ln>
          </p:spPr>
          <p:txBody>
            <a:bodyPr/>
            <a:lstStyle/>
            <a:p>
              <a:endParaRPr lang="zh-CN" altLang="en-US"/>
            </a:p>
          </p:txBody>
        </p:sp>
        <p:sp>
          <p:nvSpPr>
            <p:cNvPr id="335773" name="Rectangle 925"/>
            <p:cNvSpPr>
              <a:spLocks noChangeArrowheads="1"/>
            </p:cNvSpPr>
            <p:nvPr/>
          </p:nvSpPr>
          <p:spPr bwMode="auto">
            <a:xfrm>
              <a:off x="2563" y="1528"/>
              <a:ext cx="1020" cy="3"/>
            </a:xfrm>
            <a:prstGeom prst="rect">
              <a:avLst/>
            </a:prstGeom>
            <a:solidFill>
              <a:srgbClr val="000000"/>
            </a:solidFill>
            <a:ln w="9525">
              <a:noFill/>
              <a:miter lim="800000"/>
              <a:headEnd/>
              <a:tailEnd/>
            </a:ln>
          </p:spPr>
          <p:txBody>
            <a:bodyPr/>
            <a:lstStyle/>
            <a:p>
              <a:endParaRPr lang="zh-CN" altLang="en-US"/>
            </a:p>
          </p:txBody>
        </p:sp>
        <p:sp>
          <p:nvSpPr>
            <p:cNvPr id="335774" name="Line 926"/>
            <p:cNvSpPr>
              <a:spLocks noChangeShapeType="1"/>
            </p:cNvSpPr>
            <p:nvPr/>
          </p:nvSpPr>
          <p:spPr bwMode="auto">
            <a:xfrm>
              <a:off x="2563" y="1528"/>
              <a:ext cx="1020" cy="0"/>
            </a:xfrm>
            <a:prstGeom prst="line">
              <a:avLst/>
            </a:prstGeom>
            <a:noFill/>
            <a:ln w="0">
              <a:solidFill>
                <a:srgbClr val="000000"/>
              </a:solidFill>
              <a:round/>
              <a:headEnd/>
              <a:tailEnd/>
            </a:ln>
          </p:spPr>
          <p:txBody>
            <a:bodyPr/>
            <a:lstStyle/>
            <a:p>
              <a:endParaRPr lang="zh-CN" altLang="en-US"/>
            </a:p>
          </p:txBody>
        </p:sp>
        <p:sp>
          <p:nvSpPr>
            <p:cNvPr id="335775" name="Rectangle 927"/>
            <p:cNvSpPr>
              <a:spLocks noChangeArrowheads="1"/>
            </p:cNvSpPr>
            <p:nvPr/>
          </p:nvSpPr>
          <p:spPr bwMode="auto">
            <a:xfrm>
              <a:off x="3583" y="1528"/>
              <a:ext cx="3" cy="3"/>
            </a:xfrm>
            <a:prstGeom prst="rect">
              <a:avLst/>
            </a:prstGeom>
            <a:solidFill>
              <a:srgbClr val="000000"/>
            </a:solidFill>
            <a:ln w="9525">
              <a:noFill/>
              <a:miter lim="800000"/>
              <a:headEnd/>
              <a:tailEnd/>
            </a:ln>
          </p:spPr>
          <p:txBody>
            <a:bodyPr/>
            <a:lstStyle/>
            <a:p>
              <a:endParaRPr lang="zh-CN" altLang="en-US"/>
            </a:p>
          </p:txBody>
        </p:sp>
        <p:sp>
          <p:nvSpPr>
            <p:cNvPr id="335776" name="Line 928"/>
            <p:cNvSpPr>
              <a:spLocks noChangeShapeType="1"/>
            </p:cNvSpPr>
            <p:nvPr/>
          </p:nvSpPr>
          <p:spPr bwMode="auto">
            <a:xfrm>
              <a:off x="3583" y="1528"/>
              <a:ext cx="3" cy="0"/>
            </a:xfrm>
            <a:prstGeom prst="line">
              <a:avLst/>
            </a:prstGeom>
            <a:noFill/>
            <a:ln w="0">
              <a:solidFill>
                <a:srgbClr val="000000"/>
              </a:solidFill>
              <a:round/>
              <a:headEnd/>
              <a:tailEnd/>
            </a:ln>
          </p:spPr>
          <p:txBody>
            <a:bodyPr/>
            <a:lstStyle/>
            <a:p>
              <a:endParaRPr lang="zh-CN" altLang="en-US"/>
            </a:p>
          </p:txBody>
        </p:sp>
        <p:sp>
          <p:nvSpPr>
            <p:cNvPr id="335777" name="Line 929"/>
            <p:cNvSpPr>
              <a:spLocks noChangeShapeType="1"/>
            </p:cNvSpPr>
            <p:nvPr/>
          </p:nvSpPr>
          <p:spPr bwMode="auto">
            <a:xfrm>
              <a:off x="3583" y="1528"/>
              <a:ext cx="0" cy="3"/>
            </a:xfrm>
            <a:prstGeom prst="line">
              <a:avLst/>
            </a:prstGeom>
            <a:noFill/>
            <a:ln w="0">
              <a:solidFill>
                <a:srgbClr val="000000"/>
              </a:solidFill>
              <a:round/>
              <a:headEnd/>
              <a:tailEnd/>
            </a:ln>
          </p:spPr>
          <p:txBody>
            <a:bodyPr/>
            <a:lstStyle/>
            <a:p>
              <a:endParaRPr lang="zh-CN" altLang="en-US"/>
            </a:p>
          </p:txBody>
        </p:sp>
        <p:sp>
          <p:nvSpPr>
            <p:cNvPr id="335778" name="Rectangle 930"/>
            <p:cNvSpPr>
              <a:spLocks noChangeArrowheads="1"/>
            </p:cNvSpPr>
            <p:nvPr/>
          </p:nvSpPr>
          <p:spPr bwMode="auto">
            <a:xfrm>
              <a:off x="434" y="1531"/>
              <a:ext cx="3" cy="683"/>
            </a:xfrm>
            <a:prstGeom prst="rect">
              <a:avLst/>
            </a:prstGeom>
            <a:solidFill>
              <a:srgbClr val="000000"/>
            </a:solidFill>
            <a:ln w="9525">
              <a:noFill/>
              <a:miter lim="800000"/>
              <a:headEnd/>
              <a:tailEnd/>
            </a:ln>
          </p:spPr>
          <p:txBody>
            <a:bodyPr/>
            <a:lstStyle/>
            <a:p>
              <a:endParaRPr lang="zh-CN" altLang="en-US"/>
            </a:p>
          </p:txBody>
        </p:sp>
        <p:sp>
          <p:nvSpPr>
            <p:cNvPr id="335779" name="Line 931"/>
            <p:cNvSpPr>
              <a:spLocks noChangeShapeType="1"/>
            </p:cNvSpPr>
            <p:nvPr/>
          </p:nvSpPr>
          <p:spPr bwMode="auto">
            <a:xfrm>
              <a:off x="434" y="1531"/>
              <a:ext cx="0" cy="683"/>
            </a:xfrm>
            <a:prstGeom prst="line">
              <a:avLst/>
            </a:prstGeom>
            <a:noFill/>
            <a:ln w="0">
              <a:solidFill>
                <a:srgbClr val="000000"/>
              </a:solidFill>
              <a:round/>
              <a:headEnd/>
              <a:tailEnd/>
            </a:ln>
          </p:spPr>
          <p:txBody>
            <a:bodyPr/>
            <a:lstStyle/>
            <a:p>
              <a:endParaRPr lang="zh-CN" altLang="en-US"/>
            </a:p>
          </p:txBody>
        </p:sp>
        <p:sp>
          <p:nvSpPr>
            <p:cNvPr id="335780" name="Rectangle 932"/>
            <p:cNvSpPr>
              <a:spLocks noChangeArrowheads="1"/>
            </p:cNvSpPr>
            <p:nvPr/>
          </p:nvSpPr>
          <p:spPr bwMode="auto">
            <a:xfrm>
              <a:off x="821" y="1531"/>
              <a:ext cx="3" cy="683"/>
            </a:xfrm>
            <a:prstGeom prst="rect">
              <a:avLst/>
            </a:prstGeom>
            <a:solidFill>
              <a:srgbClr val="000000"/>
            </a:solidFill>
            <a:ln w="9525">
              <a:noFill/>
              <a:miter lim="800000"/>
              <a:headEnd/>
              <a:tailEnd/>
            </a:ln>
          </p:spPr>
          <p:txBody>
            <a:bodyPr/>
            <a:lstStyle/>
            <a:p>
              <a:endParaRPr lang="zh-CN" altLang="en-US"/>
            </a:p>
          </p:txBody>
        </p:sp>
        <p:sp>
          <p:nvSpPr>
            <p:cNvPr id="335781" name="Line 933"/>
            <p:cNvSpPr>
              <a:spLocks noChangeShapeType="1"/>
            </p:cNvSpPr>
            <p:nvPr/>
          </p:nvSpPr>
          <p:spPr bwMode="auto">
            <a:xfrm>
              <a:off x="821" y="1531"/>
              <a:ext cx="0" cy="683"/>
            </a:xfrm>
            <a:prstGeom prst="line">
              <a:avLst/>
            </a:prstGeom>
            <a:noFill/>
            <a:ln w="0">
              <a:solidFill>
                <a:srgbClr val="000000"/>
              </a:solidFill>
              <a:round/>
              <a:headEnd/>
              <a:tailEnd/>
            </a:ln>
          </p:spPr>
          <p:txBody>
            <a:bodyPr/>
            <a:lstStyle/>
            <a:p>
              <a:endParaRPr lang="zh-CN" altLang="en-US"/>
            </a:p>
          </p:txBody>
        </p:sp>
        <p:sp>
          <p:nvSpPr>
            <p:cNvPr id="335782" name="Rectangle 934"/>
            <p:cNvSpPr>
              <a:spLocks noChangeArrowheads="1"/>
            </p:cNvSpPr>
            <p:nvPr/>
          </p:nvSpPr>
          <p:spPr bwMode="auto">
            <a:xfrm>
              <a:off x="1300" y="1531"/>
              <a:ext cx="3" cy="683"/>
            </a:xfrm>
            <a:prstGeom prst="rect">
              <a:avLst/>
            </a:prstGeom>
            <a:solidFill>
              <a:srgbClr val="000000"/>
            </a:solidFill>
            <a:ln w="9525">
              <a:noFill/>
              <a:miter lim="800000"/>
              <a:headEnd/>
              <a:tailEnd/>
            </a:ln>
          </p:spPr>
          <p:txBody>
            <a:bodyPr/>
            <a:lstStyle/>
            <a:p>
              <a:endParaRPr lang="zh-CN" altLang="en-US"/>
            </a:p>
          </p:txBody>
        </p:sp>
        <p:sp>
          <p:nvSpPr>
            <p:cNvPr id="335783" name="Line 935"/>
            <p:cNvSpPr>
              <a:spLocks noChangeShapeType="1"/>
            </p:cNvSpPr>
            <p:nvPr/>
          </p:nvSpPr>
          <p:spPr bwMode="auto">
            <a:xfrm>
              <a:off x="1300" y="1531"/>
              <a:ext cx="0" cy="683"/>
            </a:xfrm>
            <a:prstGeom prst="line">
              <a:avLst/>
            </a:prstGeom>
            <a:noFill/>
            <a:ln w="0">
              <a:solidFill>
                <a:srgbClr val="000000"/>
              </a:solidFill>
              <a:round/>
              <a:headEnd/>
              <a:tailEnd/>
            </a:ln>
          </p:spPr>
          <p:txBody>
            <a:bodyPr/>
            <a:lstStyle/>
            <a:p>
              <a:endParaRPr lang="zh-CN" altLang="en-US"/>
            </a:p>
          </p:txBody>
        </p:sp>
        <p:sp>
          <p:nvSpPr>
            <p:cNvPr id="335784" name="Rectangle 936"/>
            <p:cNvSpPr>
              <a:spLocks noChangeArrowheads="1"/>
            </p:cNvSpPr>
            <p:nvPr/>
          </p:nvSpPr>
          <p:spPr bwMode="auto">
            <a:xfrm>
              <a:off x="1772" y="1531"/>
              <a:ext cx="3" cy="683"/>
            </a:xfrm>
            <a:prstGeom prst="rect">
              <a:avLst/>
            </a:prstGeom>
            <a:solidFill>
              <a:srgbClr val="000000"/>
            </a:solidFill>
            <a:ln w="9525">
              <a:noFill/>
              <a:miter lim="800000"/>
              <a:headEnd/>
              <a:tailEnd/>
            </a:ln>
          </p:spPr>
          <p:txBody>
            <a:bodyPr/>
            <a:lstStyle/>
            <a:p>
              <a:endParaRPr lang="zh-CN" altLang="en-US"/>
            </a:p>
          </p:txBody>
        </p:sp>
        <p:sp>
          <p:nvSpPr>
            <p:cNvPr id="335785" name="Line 937"/>
            <p:cNvSpPr>
              <a:spLocks noChangeShapeType="1"/>
            </p:cNvSpPr>
            <p:nvPr/>
          </p:nvSpPr>
          <p:spPr bwMode="auto">
            <a:xfrm>
              <a:off x="1772" y="1531"/>
              <a:ext cx="0" cy="683"/>
            </a:xfrm>
            <a:prstGeom prst="line">
              <a:avLst/>
            </a:prstGeom>
            <a:noFill/>
            <a:ln w="0">
              <a:solidFill>
                <a:srgbClr val="000000"/>
              </a:solidFill>
              <a:round/>
              <a:headEnd/>
              <a:tailEnd/>
            </a:ln>
          </p:spPr>
          <p:txBody>
            <a:bodyPr/>
            <a:lstStyle/>
            <a:p>
              <a:endParaRPr lang="zh-CN" altLang="en-US"/>
            </a:p>
          </p:txBody>
        </p:sp>
        <p:sp>
          <p:nvSpPr>
            <p:cNvPr id="335786" name="Rectangle 938"/>
            <p:cNvSpPr>
              <a:spLocks noChangeArrowheads="1"/>
            </p:cNvSpPr>
            <p:nvPr/>
          </p:nvSpPr>
          <p:spPr bwMode="auto">
            <a:xfrm>
              <a:off x="2087" y="1531"/>
              <a:ext cx="3" cy="683"/>
            </a:xfrm>
            <a:prstGeom prst="rect">
              <a:avLst/>
            </a:prstGeom>
            <a:solidFill>
              <a:srgbClr val="000000"/>
            </a:solidFill>
            <a:ln w="9525">
              <a:noFill/>
              <a:miter lim="800000"/>
              <a:headEnd/>
              <a:tailEnd/>
            </a:ln>
          </p:spPr>
          <p:txBody>
            <a:bodyPr/>
            <a:lstStyle/>
            <a:p>
              <a:endParaRPr lang="zh-CN" altLang="en-US"/>
            </a:p>
          </p:txBody>
        </p:sp>
        <p:sp>
          <p:nvSpPr>
            <p:cNvPr id="335787" name="Line 939"/>
            <p:cNvSpPr>
              <a:spLocks noChangeShapeType="1"/>
            </p:cNvSpPr>
            <p:nvPr/>
          </p:nvSpPr>
          <p:spPr bwMode="auto">
            <a:xfrm>
              <a:off x="2087" y="1531"/>
              <a:ext cx="0" cy="683"/>
            </a:xfrm>
            <a:prstGeom prst="line">
              <a:avLst/>
            </a:prstGeom>
            <a:noFill/>
            <a:ln w="0">
              <a:solidFill>
                <a:srgbClr val="000000"/>
              </a:solidFill>
              <a:round/>
              <a:headEnd/>
              <a:tailEnd/>
            </a:ln>
          </p:spPr>
          <p:txBody>
            <a:bodyPr/>
            <a:lstStyle/>
            <a:p>
              <a:endParaRPr lang="zh-CN" altLang="en-US"/>
            </a:p>
          </p:txBody>
        </p:sp>
        <p:sp>
          <p:nvSpPr>
            <p:cNvPr id="335788" name="Rectangle 940"/>
            <p:cNvSpPr>
              <a:spLocks noChangeArrowheads="1"/>
            </p:cNvSpPr>
            <p:nvPr/>
          </p:nvSpPr>
          <p:spPr bwMode="auto">
            <a:xfrm>
              <a:off x="2560" y="1531"/>
              <a:ext cx="3" cy="683"/>
            </a:xfrm>
            <a:prstGeom prst="rect">
              <a:avLst/>
            </a:prstGeom>
            <a:solidFill>
              <a:srgbClr val="000000"/>
            </a:solidFill>
            <a:ln w="9525">
              <a:noFill/>
              <a:miter lim="800000"/>
              <a:headEnd/>
              <a:tailEnd/>
            </a:ln>
          </p:spPr>
          <p:txBody>
            <a:bodyPr/>
            <a:lstStyle/>
            <a:p>
              <a:endParaRPr lang="zh-CN" altLang="en-US"/>
            </a:p>
          </p:txBody>
        </p:sp>
        <p:sp>
          <p:nvSpPr>
            <p:cNvPr id="335789" name="Line 941"/>
            <p:cNvSpPr>
              <a:spLocks noChangeShapeType="1"/>
            </p:cNvSpPr>
            <p:nvPr/>
          </p:nvSpPr>
          <p:spPr bwMode="auto">
            <a:xfrm>
              <a:off x="2560" y="1531"/>
              <a:ext cx="0" cy="683"/>
            </a:xfrm>
            <a:prstGeom prst="line">
              <a:avLst/>
            </a:prstGeom>
            <a:noFill/>
            <a:ln w="0">
              <a:solidFill>
                <a:srgbClr val="000000"/>
              </a:solidFill>
              <a:round/>
              <a:headEnd/>
              <a:tailEnd/>
            </a:ln>
          </p:spPr>
          <p:txBody>
            <a:bodyPr/>
            <a:lstStyle/>
            <a:p>
              <a:endParaRPr lang="zh-CN" altLang="en-US"/>
            </a:p>
          </p:txBody>
        </p:sp>
        <p:sp>
          <p:nvSpPr>
            <p:cNvPr id="335790" name="Rectangle 942"/>
            <p:cNvSpPr>
              <a:spLocks noChangeArrowheads="1"/>
            </p:cNvSpPr>
            <p:nvPr/>
          </p:nvSpPr>
          <p:spPr bwMode="auto">
            <a:xfrm>
              <a:off x="3583" y="1531"/>
              <a:ext cx="3" cy="683"/>
            </a:xfrm>
            <a:prstGeom prst="rect">
              <a:avLst/>
            </a:prstGeom>
            <a:solidFill>
              <a:srgbClr val="000000"/>
            </a:solidFill>
            <a:ln w="9525">
              <a:noFill/>
              <a:miter lim="800000"/>
              <a:headEnd/>
              <a:tailEnd/>
            </a:ln>
          </p:spPr>
          <p:txBody>
            <a:bodyPr/>
            <a:lstStyle/>
            <a:p>
              <a:endParaRPr lang="zh-CN" altLang="en-US"/>
            </a:p>
          </p:txBody>
        </p:sp>
        <p:sp>
          <p:nvSpPr>
            <p:cNvPr id="335791" name="Line 943"/>
            <p:cNvSpPr>
              <a:spLocks noChangeShapeType="1"/>
            </p:cNvSpPr>
            <p:nvPr/>
          </p:nvSpPr>
          <p:spPr bwMode="auto">
            <a:xfrm>
              <a:off x="3583" y="1531"/>
              <a:ext cx="0" cy="683"/>
            </a:xfrm>
            <a:prstGeom prst="line">
              <a:avLst/>
            </a:prstGeom>
            <a:noFill/>
            <a:ln w="0">
              <a:solidFill>
                <a:srgbClr val="000000"/>
              </a:solidFill>
              <a:round/>
              <a:headEnd/>
              <a:tailEnd/>
            </a:ln>
          </p:spPr>
          <p:txBody>
            <a:bodyPr/>
            <a:lstStyle/>
            <a:p>
              <a:endParaRPr lang="zh-CN" altLang="en-US"/>
            </a:p>
          </p:txBody>
        </p:sp>
        <p:sp>
          <p:nvSpPr>
            <p:cNvPr id="335792" name="Rectangle 944"/>
            <p:cNvSpPr>
              <a:spLocks noChangeArrowheads="1"/>
            </p:cNvSpPr>
            <p:nvPr/>
          </p:nvSpPr>
          <p:spPr bwMode="auto">
            <a:xfrm>
              <a:off x="591" y="2220"/>
              <a:ext cx="80" cy="192"/>
            </a:xfrm>
            <a:prstGeom prst="rect">
              <a:avLst/>
            </a:prstGeom>
            <a:noFill/>
            <a:ln w="9525">
              <a:noFill/>
              <a:miter lim="800000"/>
              <a:headEnd/>
              <a:tailEnd/>
            </a:ln>
          </p:spPr>
          <p:txBody>
            <a:bodyPr wrap="none" lIns="0" tIns="0" rIns="0" bIns="0">
              <a:spAutoFit/>
            </a:bodyPr>
            <a:lstStyle/>
            <a:p>
              <a:r>
                <a:rPr lang="en-US" altLang="zh-CN">
                  <a:solidFill>
                    <a:srgbClr val="0066FF"/>
                  </a:solidFill>
                </a:rPr>
                <a:t>0</a:t>
              </a:r>
              <a:endParaRPr lang="en-US" altLang="zh-CN"/>
            </a:p>
          </p:txBody>
        </p:sp>
        <p:sp>
          <p:nvSpPr>
            <p:cNvPr id="335793" name="Rectangle 945"/>
            <p:cNvSpPr>
              <a:spLocks noChangeArrowheads="1"/>
            </p:cNvSpPr>
            <p:nvPr/>
          </p:nvSpPr>
          <p:spPr bwMode="auto">
            <a:xfrm>
              <a:off x="670" y="2220"/>
              <a:ext cx="40" cy="192"/>
            </a:xfrm>
            <a:prstGeom prst="rect">
              <a:avLst/>
            </a:prstGeom>
            <a:noFill/>
            <a:ln w="9525">
              <a:noFill/>
              <a:miter lim="800000"/>
              <a:headEnd/>
              <a:tailEnd/>
            </a:ln>
          </p:spPr>
          <p:txBody>
            <a:bodyPr wrap="none" lIns="0" tIns="0" rIns="0" bIns="0">
              <a:spAutoFit/>
            </a:bodyPr>
            <a:lstStyle/>
            <a:p>
              <a:r>
                <a:rPr lang="en-US" altLang="zh-CN">
                  <a:solidFill>
                    <a:srgbClr val="0066FF"/>
                  </a:solidFill>
                </a:rPr>
                <a:t> </a:t>
              </a:r>
              <a:endParaRPr lang="en-US" altLang="zh-CN"/>
            </a:p>
          </p:txBody>
        </p:sp>
        <p:sp>
          <p:nvSpPr>
            <p:cNvPr id="335794" name="Rectangle 946"/>
            <p:cNvSpPr>
              <a:spLocks noChangeArrowheads="1"/>
            </p:cNvSpPr>
            <p:nvPr/>
          </p:nvSpPr>
          <p:spPr bwMode="auto">
            <a:xfrm>
              <a:off x="976" y="2242"/>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795" name="Rectangle 947"/>
            <p:cNvSpPr>
              <a:spLocks noChangeArrowheads="1"/>
            </p:cNvSpPr>
            <p:nvPr/>
          </p:nvSpPr>
          <p:spPr bwMode="auto">
            <a:xfrm>
              <a:off x="1155" y="223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96" name="Rectangle 948"/>
            <p:cNvSpPr>
              <a:spLocks noChangeArrowheads="1"/>
            </p:cNvSpPr>
            <p:nvPr/>
          </p:nvSpPr>
          <p:spPr bwMode="auto">
            <a:xfrm>
              <a:off x="1448" y="2242"/>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797" name="Rectangle 949"/>
            <p:cNvSpPr>
              <a:spLocks noChangeArrowheads="1"/>
            </p:cNvSpPr>
            <p:nvPr/>
          </p:nvSpPr>
          <p:spPr bwMode="auto">
            <a:xfrm>
              <a:off x="1627" y="223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798" name="Rectangle 950"/>
            <p:cNvSpPr>
              <a:spLocks noChangeArrowheads="1"/>
            </p:cNvSpPr>
            <p:nvPr/>
          </p:nvSpPr>
          <p:spPr bwMode="auto">
            <a:xfrm>
              <a:off x="1842" y="2242"/>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799" name="Rectangle 951"/>
            <p:cNvSpPr>
              <a:spLocks noChangeArrowheads="1"/>
            </p:cNvSpPr>
            <p:nvPr/>
          </p:nvSpPr>
          <p:spPr bwMode="auto">
            <a:xfrm>
              <a:off x="2021" y="223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800" name="Rectangle 952"/>
            <p:cNvSpPr>
              <a:spLocks noChangeArrowheads="1"/>
            </p:cNvSpPr>
            <p:nvPr/>
          </p:nvSpPr>
          <p:spPr bwMode="auto">
            <a:xfrm>
              <a:off x="2235" y="2242"/>
              <a:ext cx="177" cy="211"/>
            </a:xfrm>
            <a:prstGeom prst="rect">
              <a:avLst/>
            </a:prstGeom>
            <a:noFill/>
            <a:ln w="9525">
              <a:noFill/>
              <a:miter lim="800000"/>
              <a:headEnd/>
              <a:tailEnd/>
            </a:ln>
          </p:spPr>
          <p:txBody>
            <a:bodyPr wrap="none" lIns="0" tIns="0" rIns="0" bIns="0">
              <a:spAutoFit/>
            </a:bodyPr>
            <a:lstStyle/>
            <a:p>
              <a:r>
                <a:rPr lang="en-US" altLang="zh-CN" sz="2200">
                  <a:solidFill>
                    <a:srgbClr val="0066FF"/>
                  </a:solidFill>
                  <a:latin typeface="宋体" pitchFamily="2" charset="-122"/>
                  <a:ea typeface="宋体" pitchFamily="2" charset="-122"/>
                </a:rPr>
                <a:t>×</a:t>
              </a:r>
              <a:endParaRPr lang="en-US" altLang="zh-CN"/>
            </a:p>
          </p:txBody>
        </p:sp>
        <p:sp>
          <p:nvSpPr>
            <p:cNvPr id="335801" name="Rectangle 953"/>
            <p:cNvSpPr>
              <a:spLocks noChangeArrowheads="1"/>
            </p:cNvSpPr>
            <p:nvPr/>
          </p:nvSpPr>
          <p:spPr bwMode="auto">
            <a:xfrm>
              <a:off x="2415" y="223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802" name="Rectangle 954"/>
            <p:cNvSpPr>
              <a:spLocks noChangeArrowheads="1"/>
            </p:cNvSpPr>
            <p:nvPr/>
          </p:nvSpPr>
          <p:spPr bwMode="auto">
            <a:xfrm>
              <a:off x="2745" y="2242"/>
              <a:ext cx="354" cy="211"/>
            </a:xfrm>
            <a:prstGeom prst="rect">
              <a:avLst/>
            </a:prstGeom>
            <a:noFill/>
            <a:ln w="9525">
              <a:noFill/>
              <a:miter lim="800000"/>
              <a:headEnd/>
              <a:tailEnd/>
            </a:ln>
          </p:spPr>
          <p:txBody>
            <a:bodyPr wrap="none" lIns="0" tIns="0" rIns="0" bIns="0">
              <a:spAutoFit/>
            </a:bodyPr>
            <a:lstStyle/>
            <a:p>
              <a:r>
                <a:rPr lang="zh-CN" altLang="en-US" sz="2200">
                  <a:solidFill>
                    <a:srgbClr val="FF0000"/>
                  </a:solidFill>
                  <a:latin typeface="宋体" pitchFamily="2" charset="-122"/>
                  <a:ea typeface="宋体" pitchFamily="2" charset="-122"/>
                </a:rPr>
                <a:t>异步</a:t>
              </a:r>
              <a:endParaRPr lang="zh-CN" altLang="en-US"/>
            </a:p>
          </p:txBody>
        </p:sp>
        <p:sp>
          <p:nvSpPr>
            <p:cNvPr id="335803" name="Rectangle 955"/>
            <p:cNvSpPr>
              <a:spLocks noChangeArrowheads="1"/>
            </p:cNvSpPr>
            <p:nvPr/>
          </p:nvSpPr>
          <p:spPr bwMode="auto">
            <a:xfrm>
              <a:off x="3098" y="2242"/>
              <a:ext cx="177" cy="211"/>
            </a:xfrm>
            <a:prstGeom prst="rect">
              <a:avLst/>
            </a:prstGeom>
            <a:noFill/>
            <a:ln w="9525">
              <a:noFill/>
              <a:miter lim="800000"/>
              <a:headEnd/>
              <a:tailEnd/>
            </a:ln>
          </p:spPr>
          <p:txBody>
            <a:bodyPr wrap="none" lIns="0" tIns="0" rIns="0" bIns="0">
              <a:spAutoFit/>
            </a:bodyPr>
            <a:lstStyle/>
            <a:p>
              <a:r>
                <a:rPr lang="zh-CN" altLang="en-US" sz="2200">
                  <a:solidFill>
                    <a:srgbClr val="0066FF"/>
                  </a:solidFill>
                  <a:latin typeface="宋体" pitchFamily="2" charset="-122"/>
                  <a:ea typeface="宋体" pitchFamily="2" charset="-122"/>
                </a:rPr>
                <a:t>置</a:t>
              </a:r>
              <a:endParaRPr lang="zh-CN" altLang="en-US"/>
            </a:p>
          </p:txBody>
        </p:sp>
        <p:sp>
          <p:nvSpPr>
            <p:cNvPr id="335804" name="Rectangle 956"/>
            <p:cNvSpPr>
              <a:spLocks noChangeArrowheads="1"/>
            </p:cNvSpPr>
            <p:nvPr/>
          </p:nvSpPr>
          <p:spPr bwMode="auto">
            <a:xfrm>
              <a:off x="3319" y="2233"/>
              <a:ext cx="88"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0</a:t>
              </a:r>
              <a:endParaRPr lang="en-US" altLang="zh-CN"/>
            </a:p>
          </p:txBody>
        </p:sp>
        <p:sp>
          <p:nvSpPr>
            <p:cNvPr id="335805" name="Rectangle 957"/>
            <p:cNvSpPr>
              <a:spLocks noChangeArrowheads="1"/>
            </p:cNvSpPr>
            <p:nvPr/>
          </p:nvSpPr>
          <p:spPr bwMode="auto">
            <a:xfrm>
              <a:off x="3404" y="2233"/>
              <a:ext cx="44" cy="211"/>
            </a:xfrm>
            <a:prstGeom prst="rect">
              <a:avLst/>
            </a:prstGeom>
            <a:noFill/>
            <a:ln w="9525">
              <a:noFill/>
              <a:miter lim="800000"/>
              <a:headEnd/>
              <a:tailEnd/>
            </a:ln>
          </p:spPr>
          <p:txBody>
            <a:bodyPr wrap="none" lIns="0" tIns="0" rIns="0" bIns="0">
              <a:spAutoFit/>
            </a:bodyPr>
            <a:lstStyle/>
            <a:p>
              <a:r>
                <a:rPr lang="en-US" altLang="zh-CN" sz="2200">
                  <a:solidFill>
                    <a:srgbClr val="0066FF"/>
                  </a:solidFill>
                </a:rPr>
                <a:t> </a:t>
              </a:r>
              <a:endParaRPr lang="en-US" altLang="zh-CN"/>
            </a:p>
          </p:txBody>
        </p:sp>
        <p:sp>
          <p:nvSpPr>
            <p:cNvPr id="335806" name="Rectangle 958"/>
            <p:cNvSpPr>
              <a:spLocks noChangeArrowheads="1"/>
            </p:cNvSpPr>
            <p:nvPr/>
          </p:nvSpPr>
          <p:spPr bwMode="auto">
            <a:xfrm>
              <a:off x="434" y="2214"/>
              <a:ext cx="3" cy="3"/>
            </a:xfrm>
            <a:prstGeom prst="rect">
              <a:avLst/>
            </a:prstGeom>
            <a:solidFill>
              <a:srgbClr val="000000"/>
            </a:solidFill>
            <a:ln w="9525">
              <a:noFill/>
              <a:miter lim="800000"/>
              <a:headEnd/>
              <a:tailEnd/>
            </a:ln>
          </p:spPr>
          <p:txBody>
            <a:bodyPr/>
            <a:lstStyle/>
            <a:p>
              <a:endParaRPr lang="zh-CN" altLang="en-US"/>
            </a:p>
          </p:txBody>
        </p:sp>
        <p:sp>
          <p:nvSpPr>
            <p:cNvPr id="335807" name="Line 959"/>
            <p:cNvSpPr>
              <a:spLocks noChangeShapeType="1"/>
            </p:cNvSpPr>
            <p:nvPr/>
          </p:nvSpPr>
          <p:spPr bwMode="auto">
            <a:xfrm>
              <a:off x="434" y="2214"/>
              <a:ext cx="3" cy="0"/>
            </a:xfrm>
            <a:prstGeom prst="line">
              <a:avLst/>
            </a:prstGeom>
            <a:noFill/>
            <a:ln w="0">
              <a:solidFill>
                <a:srgbClr val="000000"/>
              </a:solidFill>
              <a:round/>
              <a:headEnd/>
              <a:tailEnd/>
            </a:ln>
          </p:spPr>
          <p:txBody>
            <a:bodyPr/>
            <a:lstStyle/>
            <a:p>
              <a:endParaRPr lang="zh-CN" altLang="en-US"/>
            </a:p>
          </p:txBody>
        </p:sp>
        <p:sp>
          <p:nvSpPr>
            <p:cNvPr id="335808" name="Line 960"/>
            <p:cNvSpPr>
              <a:spLocks noChangeShapeType="1"/>
            </p:cNvSpPr>
            <p:nvPr/>
          </p:nvSpPr>
          <p:spPr bwMode="auto">
            <a:xfrm>
              <a:off x="434" y="2214"/>
              <a:ext cx="0" cy="3"/>
            </a:xfrm>
            <a:prstGeom prst="line">
              <a:avLst/>
            </a:prstGeom>
            <a:noFill/>
            <a:ln w="0">
              <a:solidFill>
                <a:srgbClr val="000000"/>
              </a:solidFill>
              <a:round/>
              <a:headEnd/>
              <a:tailEnd/>
            </a:ln>
          </p:spPr>
          <p:txBody>
            <a:bodyPr/>
            <a:lstStyle/>
            <a:p>
              <a:endParaRPr lang="zh-CN" altLang="en-US"/>
            </a:p>
          </p:txBody>
        </p:sp>
        <p:sp>
          <p:nvSpPr>
            <p:cNvPr id="335809" name="Rectangle 961"/>
            <p:cNvSpPr>
              <a:spLocks noChangeArrowheads="1"/>
            </p:cNvSpPr>
            <p:nvPr/>
          </p:nvSpPr>
          <p:spPr bwMode="auto">
            <a:xfrm>
              <a:off x="437" y="2214"/>
              <a:ext cx="384" cy="3"/>
            </a:xfrm>
            <a:prstGeom prst="rect">
              <a:avLst/>
            </a:prstGeom>
            <a:solidFill>
              <a:srgbClr val="000000"/>
            </a:solidFill>
            <a:ln w="9525">
              <a:noFill/>
              <a:miter lim="800000"/>
              <a:headEnd/>
              <a:tailEnd/>
            </a:ln>
          </p:spPr>
          <p:txBody>
            <a:bodyPr/>
            <a:lstStyle/>
            <a:p>
              <a:endParaRPr lang="zh-CN" altLang="en-US"/>
            </a:p>
          </p:txBody>
        </p:sp>
        <p:sp>
          <p:nvSpPr>
            <p:cNvPr id="335810" name="Line 962"/>
            <p:cNvSpPr>
              <a:spLocks noChangeShapeType="1"/>
            </p:cNvSpPr>
            <p:nvPr/>
          </p:nvSpPr>
          <p:spPr bwMode="auto">
            <a:xfrm>
              <a:off x="437" y="2214"/>
              <a:ext cx="384" cy="0"/>
            </a:xfrm>
            <a:prstGeom prst="line">
              <a:avLst/>
            </a:prstGeom>
            <a:noFill/>
            <a:ln w="0">
              <a:solidFill>
                <a:srgbClr val="000000"/>
              </a:solidFill>
              <a:round/>
              <a:headEnd/>
              <a:tailEnd/>
            </a:ln>
          </p:spPr>
          <p:txBody>
            <a:bodyPr/>
            <a:lstStyle/>
            <a:p>
              <a:endParaRPr lang="zh-CN" altLang="en-US"/>
            </a:p>
          </p:txBody>
        </p:sp>
        <p:sp>
          <p:nvSpPr>
            <p:cNvPr id="335811" name="Rectangle 963"/>
            <p:cNvSpPr>
              <a:spLocks noChangeArrowheads="1"/>
            </p:cNvSpPr>
            <p:nvPr/>
          </p:nvSpPr>
          <p:spPr bwMode="auto">
            <a:xfrm>
              <a:off x="821" y="2214"/>
              <a:ext cx="3" cy="3"/>
            </a:xfrm>
            <a:prstGeom prst="rect">
              <a:avLst/>
            </a:prstGeom>
            <a:solidFill>
              <a:srgbClr val="000000"/>
            </a:solidFill>
            <a:ln w="9525">
              <a:noFill/>
              <a:miter lim="800000"/>
              <a:headEnd/>
              <a:tailEnd/>
            </a:ln>
          </p:spPr>
          <p:txBody>
            <a:bodyPr/>
            <a:lstStyle/>
            <a:p>
              <a:endParaRPr lang="zh-CN" altLang="en-US"/>
            </a:p>
          </p:txBody>
        </p:sp>
        <p:sp>
          <p:nvSpPr>
            <p:cNvPr id="335812" name="Line 964"/>
            <p:cNvSpPr>
              <a:spLocks noChangeShapeType="1"/>
            </p:cNvSpPr>
            <p:nvPr/>
          </p:nvSpPr>
          <p:spPr bwMode="auto">
            <a:xfrm>
              <a:off x="821" y="2214"/>
              <a:ext cx="3" cy="0"/>
            </a:xfrm>
            <a:prstGeom prst="line">
              <a:avLst/>
            </a:prstGeom>
            <a:noFill/>
            <a:ln w="0">
              <a:solidFill>
                <a:srgbClr val="000000"/>
              </a:solidFill>
              <a:round/>
              <a:headEnd/>
              <a:tailEnd/>
            </a:ln>
          </p:spPr>
          <p:txBody>
            <a:bodyPr/>
            <a:lstStyle/>
            <a:p>
              <a:endParaRPr lang="zh-CN" altLang="en-US"/>
            </a:p>
          </p:txBody>
        </p:sp>
        <p:sp>
          <p:nvSpPr>
            <p:cNvPr id="335813" name="Line 965"/>
            <p:cNvSpPr>
              <a:spLocks noChangeShapeType="1"/>
            </p:cNvSpPr>
            <p:nvPr/>
          </p:nvSpPr>
          <p:spPr bwMode="auto">
            <a:xfrm>
              <a:off x="821" y="2214"/>
              <a:ext cx="0" cy="3"/>
            </a:xfrm>
            <a:prstGeom prst="line">
              <a:avLst/>
            </a:prstGeom>
            <a:noFill/>
            <a:ln w="0">
              <a:solidFill>
                <a:srgbClr val="000000"/>
              </a:solidFill>
              <a:round/>
              <a:headEnd/>
              <a:tailEnd/>
            </a:ln>
          </p:spPr>
          <p:txBody>
            <a:bodyPr/>
            <a:lstStyle/>
            <a:p>
              <a:endParaRPr lang="zh-CN" altLang="en-US"/>
            </a:p>
          </p:txBody>
        </p:sp>
        <p:sp>
          <p:nvSpPr>
            <p:cNvPr id="335814" name="Rectangle 966"/>
            <p:cNvSpPr>
              <a:spLocks noChangeArrowheads="1"/>
            </p:cNvSpPr>
            <p:nvPr/>
          </p:nvSpPr>
          <p:spPr bwMode="auto">
            <a:xfrm>
              <a:off x="824" y="2214"/>
              <a:ext cx="476" cy="3"/>
            </a:xfrm>
            <a:prstGeom prst="rect">
              <a:avLst/>
            </a:prstGeom>
            <a:solidFill>
              <a:srgbClr val="000000"/>
            </a:solidFill>
            <a:ln w="9525">
              <a:noFill/>
              <a:miter lim="800000"/>
              <a:headEnd/>
              <a:tailEnd/>
            </a:ln>
          </p:spPr>
          <p:txBody>
            <a:bodyPr/>
            <a:lstStyle/>
            <a:p>
              <a:endParaRPr lang="zh-CN" altLang="en-US"/>
            </a:p>
          </p:txBody>
        </p:sp>
        <p:sp>
          <p:nvSpPr>
            <p:cNvPr id="335815" name="Line 967"/>
            <p:cNvSpPr>
              <a:spLocks noChangeShapeType="1"/>
            </p:cNvSpPr>
            <p:nvPr/>
          </p:nvSpPr>
          <p:spPr bwMode="auto">
            <a:xfrm>
              <a:off x="824" y="2214"/>
              <a:ext cx="476" cy="0"/>
            </a:xfrm>
            <a:prstGeom prst="line">
              <a:avLst/>
            </a:prstGeom>
            <a:noFill/>
            <a:ln w="0">
              <a:solidFill>
                <a:srgbClr val="000000"/>
              </a:solidFill>
              <a:round/>
              <a:headEnd/>
              <a:tailEnd/>
            </a:ln>
          </p:spPr>
          <p:txBody>
            <a:bodyPr/>
            <a:lstStyle/>
            <a:p>
              <a:endParaRPr lang="zh-CN" altLang="en-US"/>
            </a:p>
          </p:txBody>
        </p:sp>
        <p:sp>
          <p:nvSpPr>
            <p:cNvPr id="335816" name="Rectangle 968"/>
            <p:cNvSpPr>
              <a:spLocks noChangeArrowheads="1"/>
            </p:cNvSpPr>
            <p:nvPr/>
          </p:nvSpPr>
          <p:spPr bwMode="auto">
            <a:xfrm>
              <a:off x="1300" y="2214"/>
              <a:ext cx="3" cy="3"/>
            </a:xfrm>
            <a:prstGeom prst="rect">
              <a:avLst/>
            </a:prstGeom>
            <a:solidFill>
              <a:srgbClr val="000000"/>
            </a:solidFill>
            <a:ln w="9525">
              <a:noFill/>
              <a:miter lim="800000"/>
              <a:headEnd/>
              <a:tailEnd/>
            </a:ln>
          </p:spPr>
          <p:txBody>
            <a:bodyPr/>
            <a:lstStyle/>
            <a:p>
              <a:endParaRPr lang="zh-CN" altLang="en-US"/>
            </a:p>
          </p:txBody>
        </p:sp>
        <p:sp>
          <p:nvSpPr>
            <p:cNvPr id="335817" name="Line 969"/>
            <p:cNvSpPr>
              <a:spLocks noChangeShapeType="1"/>
            </p:cNvSpPr>
            <p:nvPr/>
          </p:nvSpPr>
          <p:spPr bwMode="auto">
            <a:xfrm>
              <a:off x="1300" y="2214"/>
              <a:ext cx="3" cy="0"/>
            </a:xfrm>
            <a:prstGeom prst="line">
              <a:avLst/>
            </a:prstGeom>
            <a:noFill/>
            <a:ln w="0">
              <a:solidFill>
                <a:srgbClr val="000000"/>
              </a:solidFill>
              <a:round/>
              <a:headEnd/>
              <a:tailEnd/>
            </a:ln>
          </p:spPr>
          <p:txBody>
            <a:bodyPr/>
            <a:lstStyle/>
            <a:p>
              <a:endParaRPr lang="zh-CN" altLang="en-US"/>
            </a:p>
          </p:txBody>
        </p:sp>
        <p:sp>
          <p:nvSpPr>
            <p:cNvPr id="335818" name="Line 970"/>
            <p:cNvSpPr>
              <a:spLocks noChangeShapeType="1"/>
            </p:cNvSpPr>
            <p:nvPr/>
          </p:nvSpPr>
          <p:spPr bwMode="auto">
            <a:xfrm>
              <a:off x="1300" y="2214"/>
              <a:ext cx="0" cy="3"/>
            </a:xfrm>
            <a:prstGeom prst="line">
              <a:avLst/>
            </a:prstGeom>
            <a:noFill/>
            <a:ln w="0">
              <a:solidFill>
                <a:srgbClr val="000000"/>
              </a:solidFill>
              <a:round/>
              <a:headEnd/>
              <a:tailEnd/>
            </a:ln>
          </p:spPr>
          <p:txBody>
            <a:bodyPr/>
            <a:lstStyle/>
            <a:p>
              <a:endParaRPr lang="zh-CN" altLang="en-US"/>
            </a:p>
          </p:txBody>
        </p:sp>
        <p:sp>
          <p:nvSpPr>
            <p:cNvPr id="335819" name="Rectangle 971"/>
            <p:cNvSpPr>
              <a:spLocks noChangeArrowheads="1"/>
            </p:cNvSpPr>
            <p:nvPr/>
          </p:nvSpPr>
          <p:spPr bwMode="auto">
            <a:xfrm>
              <a:off x="1303" y="2214"/>
              <a:ext cx="469" cy="3"/>
            </a:xfrm>
            <a:prstGeom prst="rect">
              <a:avLst/>
            </a:prstGeom>
            <a:solidFill>
              <a:srgbClr val="000000"/>
            </a:solidFill>
            <a:ln w="9525">
              <a:noFill/>
              <a:miter lim="800000"/>
              <a:headEnd/>
              <a:tailEnd/>
            </a:ln>
          </p:spPr>
          <p:txBody>
            <a:bodyPr/>
            <a:lstStyle/>
            <a:p>
              <a:endParaRPr lang="zh-CN" altLang="en-US"/>
            </a:p>
          </p:txBody>
        </p:sp>
        <p:sp>
          <p:nvSpPr>
            <p:cNvPr id="335820" name="Line 972"/>
            <p:cNvSpPr>
              <a:spLocks noChangeShapeType="1"/>
            </p:cNvSpPr>
            <p:nvPr/>
          </p:nvSpPr>
          <p:spPr bwMode="auto">
            <a:xfrm>
              <a:off x="1303" y="2214"/>
              <a:ext cx="469" cy="0"/>
            </a:xfrm>
            <a:prstGeom prst="line">
              <a:avLst/>
            </a:prstGeom>
            <a:noFill/>
            <a:ln w="0">
              <a:solidFill>
                <a:srgbClr val="000000"/>
              </a:solidFill>
              <a:round/>
              <a:headEnd/>
              <a:tailEnd/>
            </a:ln>
          </p:spPr>
          <p:txBody>
            <a:bodyPr/>
            <a:lstStyle/>
            <a:p>
              <a:endParaRPr lang="zh-CN" altLang="en-US"/>
            </a:p>
          </p:txBody>
        </p:sp>
        <p:sp>
          <p:nvSpPr>
            <p:cNvPr id="335821" name="Rectangle 973"/>
            <p:cNvSpPr>
              <a:spLocks noChangeArrowheads="1"/>
            </p:cNvSpPr>
            <p:nvPr/>
          </p:nvSpPr>
          <p:spPr bwMode="auto">
            <a:xfrm>
              <a:off x="1772" y="2214"/>
              <a:ext cx="3" cy="3"/>
            </a:xfrm>
            <a:prstGeom prst="rect">
              <a:avLst/>
            </a:prstGeom>
            <a:solidFill>
              <a:srgbClr val="000000"/>
            </a:solidFill>
            <a:ln w="9525">
              <a:noFill/>
              <a:miter lim="800000"/>
              <a:headEnd/>
              <a:tailEnd/>
            </a:ln>
          </p:spPr>
          <p:txBody>
            <a:bodyPr/>
            <a:lstStyle/>
            <a:p>
              <a:endParaRPr lang="zh-CN" altLang="en-US"/>
            </a:p>
          </p:txBody>
        </p:sp>
        <p:sp>
          <p:nvSpPr>
            <p:cNvPr id="335822" name="Line 974"/>
            <p:cNvSpPr>
              <a:spLocks noChangeShapeType="1"/>
            </p:cNvSpPr>
            <p:nvPr/>
          </p:nvSpPr>
          <p:spPr bwMode="auto">
            <a:xfrm>
              <a:off x="1772" y="2214"/>
              <a:ext cx="3" cy="0"/>
            </a:xfrm>
            <a:prstGeom prst="line">
              <a:avLst/>
            </a:prstGeom>
            <a:noFill/>
            <a:ln w="0">
              <a:solidFill>
                <a:srgbClr val="000000"/>
              </a:solidFill>
              <a:round/>
              <a:headEnd/>
              <a:tailEnd/>
            </a:ln>
          </p:spPr>
          <p:txBody>
            <a:bodyPr/>
            <a:lstStyle/>
            <a:p>
              <a:endParaRPr lang="zh-CN" altLang="en-US"/>
            </a:p>
          </p:txBody>
        </p:sp>
        <p:sp>
          <p:nvSpPr>
            <p:cNvPr id="335823" name="Line 975"/>
            <p:cNvSpPr>
              <a:spLocks noChangeShapeType="1"/>
            </p:cNvSpPr>
            <p:nvPr/>
          </p:nvSpPr>
          <p:spPr bwMode="auto">
            <a:xfrm>
              <a:off x="1772" y="2214"/>
              <a:ext cx="0" cy="3"/>
            </a:xfrm>
            <a:prstGeom prst="line">
              <a:avLst/>
            </a:prstGeom>
            <a:noFill/>
            <a:ln w="0">
              <a:solidFill>
                <a:srgbClr val="000000"/>
              </a:solidFill>
              <a:round/>
              <a:headEnd/>
              <a:tailEnd/>
            </a:ln>
          </p:spPr>
          <p:txBody>
            <a:bodyPr/>
            <a:lstStyle/>
            <a:p>
              <a:endParaRPr lang="zh-CN" altLang="en-US"/>
            </a:p>
          </p:txBody>
        </p:sp>
        <p:sp>
          <p:nvSpPr>
            <p:cNvPr id="335824" name="Rectangle 976"/>
            <p:cNvSpPr>
              <a:spLocks noChangeArrowheads="1"/>
            </p:cNvSpPr>
            <p:nvPr/>
          </p:nvSpPr>
          <p:spPr bwMode="auto">
            <a:xfrm>
              <a:off x="1775" y="2214"/>
              <a:ext cx="312" cy="3"/>
            </a:xfrm>
            <a:prstGeom prst="rect">
              <a:avLst/>
            </a:prstGeom>
            <a:solidFill>
              <a:srgbClr val="000000"/>
            </a:solidFill>
            <a:ln w="9525">
              <a:noFill/>
              <a:miter lim="800000"/>
              <a:headEnd/>
              <a:tailEnd/>
            </a:ln>
          </p:spPr>
          <p:txBody>
            <a:bodyPr/>
            <a:lstStyle/>
            <a:p>
              <a:endParaRPr lang="zh-CN" altLang="en-US"/>
            </a:p>
          </p:txBody>
        </p:sp>
        <p:sp>
          <p:nvSpPr>
            <p:cNvPr id="335825" name="Line 977"/>
            <p:cNvSpPr>
              <a:spLocks noChangeShapeType="1"/>
            </p:cNvSpPr>
            <p:nvPr/>
          </p:nvSpPr>
          <p:spPr bwMode="auto">
            <a:xfrm>
              <a:off x="1775" y="2214"/>
              <a:ext cx="312" cy="0"/>
            </a:xfrm>
            <a:prstGeom prst="line">
              <a:avLst/>
            </a:prstGeom>
            <a:noFill/>
            <a:ln w="0">
              <a:solidFill>
                <a:srgbClr val="000000"/>
              </a:solidFill>
              <a:round/>
              <a:headEnd/>
              <a:tailEnd/>
            </a:ln>
          </p:spPr>
          <p:txBody>
            <a:bodyPr/>
            <a:lstStyle/>
            <a:p>
              <a:endParaRPr lang="zh-CN" altLang="en-US"/>
            </a:p>
          </p:txBody>
        </p:sp>
        <p:sp>
          <p:nvSpPr>
            <p:cNvPr id="335826" name="Rectangle 978"/>
            <p:cNvSpPr>
              <a:spLocks noChangeArrowheads="1"/>
            </p:cNvSpPr>
            <p:nvPr/>
          </p:nvSpPr>
          <p:spPr bwMode="auto">
            <a:xfrm>
              <a:off x="2087" y="2214"/>
              <a:ext cx="3" cy="3"/>
            </a:xfrm>
            <a:prstGeom prst="rect">
              <a:avLst/>
            </a:prstGeom>
            <a:solidFill>
              <a:srgbClr val="000000"/>
            </a:solidFill>
            <a:ln w="9525">
              <a:noFill/>
              <a:miter lim="800000"/>
              <a:headEnd/>
              <a:tailEnd/>
            </a:ln>
          </p:spPr>
          <p:txBody>
            <a:bodyPr/>
            <a:lstStyle/>
            <a:p>
              <a:endParaRPr lang="zh-CN" altLang="en-US"/>
            </a:p>
          </p:txBody>
        </p:sp>
        <p:sp>
          <p:nvSpPr>
            <p:cNvPr id="335827" name="Line 979"/>
            <p:cNvSpPr>
              <a:spLocks noChangeShapeType="1"/>
            </p:cNvSpPr>
            <p:nvPr/>
          </p:nvSpPr>
          <p:spPr bwMode="auto">
            <a:xfrm>
              <a:off x="2087" y="2214"/>
              <a:ext cx="3" cy="0"/>
            </a:xfrm>
            <a:prstGeom prst="line">
              <a:avLst/>
            </a:prstGeom>
            <a:noFill/>
            <a:ln w="0">
              <a:solidFill>
                <a:srgbClr val="000000"/>
              </a:solidFill>
              <a:round/>
              <a:headEnd/>
              <a:tailEnd/>
            </a:ln>
          </p:spPr>
          <p:txBody>
            <a:bodyPr/>
            <a:lstStyle/>
            <a:p>
              <a:endParaRPr lang="zh-CN" altLang="en-US"/>
            </a:p>
          </p:txBody>
        </p:sp>
        <p:sp>
          <p:nvSpPr>
            <p:cNvPr id="335828" name="Line 980"/>
            <p:cNvSpPr>
              <a:spLocks noChangeShapeType="1"/>
            </p:cNvSpPr>
            <p:nvPr/>
          </p:nvSpPr>
          <p:spPr bwMode="auto">
            <a:xfrm>
              <a:off x="2087" y="2214"/>
              <a:ext cx="0" cy="3"/>
            </a:xfrm>
            <a:prstGeom prst="line">
              <a:avLst/>
            </a:prstGeom>
            <a:noFill/>
            <a:ln w="0">
              <a:solidFill>
                <a:srgbClr val="000000"/>
              </a:solidFill>
              <a:round/>
              <a:headEnd/>
              <a:tailEnd/>
            </a:ln>
          </p:spPr>
          <p:txBody>
            <a:bodyPr/>
            <a:lstStyle/>
            <a:p>
              <a:endParaRPr lang="zh-CN" altLang="en-US"/>
            </a:p>
          </p:txBody>
        </p:sp>
        <p:sp>
          <p:nvSpPr>
            <p:cNvPr id="335829" name="Rectangle 981"/>
            <p:cNvSpPr>
              <a:spLocks noChangeArrowheads="1"/>
            </p:cNvSpPr>
            <p:nvPr/>
          </p:nvSpPr>
          <p:spPr bwMode="auto">
            <a:xfrm>
              <a:off x="2090" y="2214"/>
              <a:ext cx="470" cy="3"/>
            </a:xfrm>
            <a:prstGeom prst="rect">
              <a:avLst/>
            </a:prstGeom>
            <a:solidFill>
              <a:srgbClr val="000000"/>
            </a:solidFill>
            <a:ln w="9525">
              <a:noFill/>
              <a:miter lim="800000"/>
              <a:headEnd/>
              <a:tailEnd/>
            </a:ln>
          </p:spPr>
          <p:txBody>
            <a:bodyPr/>
            <a:lstStyle/>
            <a:p>
              <a:endParaRPr lang="zh-CN" altLang="en-US"/>
            </a:p>
          </p:txBody>
        </p:sp>
        <p:sp>
          <p:nvSpPr>
            <p:cNvPr id="335830" name="Line 982"/>
            <p:cNvSpPr>
              <a:spLocks noChangeShapeType="1"/>
            </p:cNvSpPr>
            <p:nvPr/>
          </p:nvSpPr>
          <p:spPr bwMode="auto">
            <a:xfrm>
              <a:off x="2090" y="2214"/>
              <a:ext cx="470" cy="0"/>
            </a:xfrm>
            <a:prstGeom prst="line">
              <a:avLst/>
            </a:prstGeom>
            <a:noFill/>
            <a:ln w="0">
              <a:solidFill>
                <a:srgbClr val="000000"/>
              </a:solidFill>
              <a:round/>
              <a:headEnd/>
              <a:tailEnd/>
            </a:ln>
          </p:spPr>
          <p:txBody>
            <a:bodyPr/>
            <a:lstStyle/>
            <a:p>
              <a:endParaRPr lang="zh-CN" altLang="en-US"/>
            </a:p>
          </p:txBody>
        </p:sp>
        <p:sp>
          <p:nvSpPr>
            <p:cNvPr id="335831" name="Rectangle 983"/>
            <p:cNvSpPr>
              <a:spLocks noChangeArrowheads="1"/>
            </p:cNvSpPr>
            <p:nvPr/>
          </p:nvSpPr>
          <p:spPr bwMode="auto">
            <a:xfrm>
              <a:off x="2560" y="2214"/>
              <a:ext cx="3" cy="3"/>
            </a:xfrm>
            <a:prstGeom prst="rect">
              <a:avLst/>
            </a:prstGeom>
            <a:solidFill>
              <a:srgbClr val="000000"/>
            </a:solidFill>
            <a:ln w="9525">
              <a:noFill/>
              <a:miter lim="800000"/>
              <a:headEnd/>
              <a:tailEnd/>
            </a:ln>
          </p:spPr>
          <p:txBody>
            <a:bodyPr/>
            <a:lstStyle/>
            <a:p>
              <a:endParaRPr lang="zh-CN" altLang="en-US"/>
            </a:p>
          </p:txBody>
        </p:sp>
        <p:sp>
          <p:nvSpPr>
            <p:cNvPr id="335832" name="Line 984"/>
            <p:cNvSpPr>
              <a:spLocks noChangeShapeType="1"/>
            </p:cNvSpPr>
            <p:nvPr/>
          </p:nvSpPr>
          <p:spPr bwMode="auto">
            <a:xfrm>
              <a:off x="2560" y="2214"/>
              <a:ext cx="3" cy="0"/>
            </a:xfrm>
            <a:prstGeom prst="line">
              <a:avLst/>
            </a:prstGeom>
            <a:noFill/>
            <a:ln w="0">
              <a:solidFill>
                <a:srgbClr val="000000"/>
              </a:solidFill>
              <a:round/>
              <a:headEnd/>
              <a:tailEnd/>
            </a:ln>
          </p:spPr>
          <p:txBody>
            <a:bodyPr/>
            <a:lstStyle/>
            <a:p>
              <a:endParaRPr lang="zh-CN" altLang="en-US"/>
            </a:p>
          </p:txBody>
        </p:sp>
        <p:sp>
          <p:nvSpPr>
            <p:cNvPr id="335833" name="Line 985"/>
            <p:cNvSpPr>
              <a:spLocks noChangeShapeType="1"/>
            </p:cNvSpPr>
            <p:nvPr/>
          </p:nvSpPr>
          <p:spPr bwMode="auto">
            <a:xfrm>
              <a:off x="2560" y="2214"/>
              <a:ext cx="0" cy="3"/>
            </a:xfrm>
            <a:prstGeom prst="line">
              <a:avLst/>
            </a:prstGeom>
            <a:noFill/>
            <a:ln w="0">
              <a:solidFill>
                <a:srgbClr val="000000"/>
              </a:solidFill>
              <a:round/>
              <a:headEnd/>
              <a:tailEnd/>
            </a:ln>
          </p:spPr>
          <p:txBody>
            <a:bodyPr/>
            <a:lstStyle/>
            <a:p>
              <a:endParaRPr lang="zh-CN" altLang="en-US"/>
            </a:p>
          </p:txBody>
        </p:sp>
        <p:sp>
          <p:nvSpPr>
            <p:cNvPr id="335834" name="Rectangle 986"/>
            <p:cNvSpPr>
              <a:spLocks noChangeArrowheads="1"/>
            </p:cNvSpPr>
            <p:nvPr/>
          </p:nvSpPr>
          <p:spPr bwMode="auto">
            <a:xfrm>
              <a:off x="2563" y="2214"/>
              <a:ext cx="1020" cy="3"/>
            </a:xfrm>
            <a:prstGeom prst="rect">
              <a:avLst/>
            </a:prstGeom>
            <a:solidFill>
              <a:srgbClr val="000000"/>
            </a:solidFill>
            <a:ln w="9525">
              <a:noFill/>
              <a:miter lim="800000"/>
              <a:headEnd/>
              <a:tailEnd/>
            </a:ln>
          </p:spPr>
          <p:txBody>
            <a:bodyPr/>
            <a:lstStyle/>
            <a:p>
              <a:endParaRPr lang="zh-CN" altLang="en-US"/>
            </a:p>
          </p:txBody>
        </p:sp>
        <p:sp>
          <p:nvSpPr>
            <p:cNvPr id="335835" name="Line 987"/>
            <p:cNvSpPr>
              <a:spLocks noChangeShapeType="1"/>
            </p:cNvSpPr>
            <p:nvPr/>
          </p:nvSpPr>
          <p:spPr bwMode="auto">
            <a:xfrm>
              <a:off x="2563" y="2214"/>
              <a:ext cx="1020" cy="0"/>
            </a:xfrm>
            <a:prstGeom prst="line">
              <a:avLst/>
            </a:prstGeom>
            <a:noFill/>
            <a:ln w="0">
              <a:solidFill>
                <a:srgbClr val="000000"/>
              </a:solidFill>
              <a:round/>
              <a:headEnd/>
              <a:tailEnd/>
            </a:ln>
          </p:spPr>
          <p:txBody>
            <a:bodyPr/>
            <a:lstStyle/>
            <a:p>
              <a:endParaRPr lang="zh-CN" altLang="en-US"/>
            </a:p>
          </p:txBody>
        </p:sp>
        <p:sp>
          <p:nvSpPr>
            <p:cNvPr id="335836" name="Rectangle 988"/>
            <p:cNvSpPr>
              <a:spLocks noChangeArrowheads="1"/>
            </p:cNvSpPr>
            <p:nvPr/>
          </p:nvSpPr>
          <p:spPr bwMode="auto">
            <a:xfrm>
              <a:off x="3583" y="2214"/>
              <a:ext cx="3" cy="3"/>
            </a:xfrm>
            <a:prstGeom prst="rect">
              <a:avLst/>
            </a:prstGeom>
            <a:solidFill>
              <a:srgbClr val="000000"/>
            </a:solidFill>
            <a:ln w="9525">
              <a:noFill/>
              <a:miter lim="800000"/>
              <a:headEnd/>
              <a:tailEnd/>
            </a:ln>
          </p:spPr>
          <p:txBody>
            <a:bodyPr/>
            <a:lstStyle/>
            <a:p>
              <a:endParaRPr lang="zh-CN" altLang="en-US"/>
            </a:p>
          </p:txBody>
        </p:sp>
        <p:sp>
          <p:nvSpPr>
            <p:cNvPr id="335837" name="Line 989"/>
            <p:cNvSpPr>
              <a:spLocks noChangeShapeType="1"/>
            </p:cNvSpPr>
            <p:nvPr/>
          </p:nvSpPr>
          <p:spPr bwMode="auto">
            <a:xfrm>
              <a:off x="3583" y="2214"/>
              <a:ext cx="3" cy="0"/>
            </a:xfrm>
            <a:prstGeom prst="line">
              <a:avLst/>
            </a:prstGeom>
            <a:noFill/>
            <a:ln w="0">
              <a:solidFill>
                <a:srgbClr val="000000"/>
              </a:solidFill>
              <a:round/>
              <a:headEnd/>
              <a:tailEnd/>
            </a:ln>
          </p:spPr>
          <p:txBody>
            <a:bodyPr/>
            <a:lstStyle/>
            <a:p>
              <a:endParaRPr lang="zh-CN" altLang="en-US"/>
            </a:p>
          </p:txBody>
        </p:sp>
        <p:sp>
          <p:nvSpPr>
            <p:cNvPr id="335838" name="Line 990"/>
            <p:cNvSpPr>
              <a:spLocks noChangeShapeType="1"/>
            </p:cNvSpPr>
            <p:nvPr/>
          </p:nvSpPr>
          <p:spPr bwMode="auto">
            <a:xfrm>
              <a:off x="3583" y="2214"/>
              <a:ext cx="0" cy="3"/>
            </a:xfrm>
            <a:prstGeom prst="line">
              <a:avLst/>
            </a:prstGeom>
            <a:noFill/>
            <a:ln w="0">
              <a:solidFill>
                <a:srgbClr val="000000"/>
              </a:solidFill>
              <a:round/>
              <a:headEnd/>
              <a:tailEnd/>
            </a:ln>
          </p:spPr>
          <p:txBody>
            <a:bodyPr/>
            <a:lstStyle/>
            <a:p>
              <a:endParaRPr lang="zh-CN" altLang="en-US"/>
            </a:p>
          </p:txBody>
        </p:sp>
        <p:sp>
          <p:nvSpPr>
            <p:cNvPr id="335839" name="Rectangle 991"/>
            <p:cNvSpPr>
              <a:spLocks noChangeArrowheads="1"/>
            </p:cNvSpPr>
            <p:nvPr/>
          </p:nvSpPr>
          <p:spPr bwMode="auto">
            <a:xfrm>
              <a:off x="434" y="2217"/>
              <a:ext cx="3" cy="230"/>
            </a:xfrm>
            <a:prstGeom prst="rect">
              <a:avLst/>
            </a:prstGeom>
            <a:solidFill>
              <a:srgbClr val="000000"/>
            </a:solidFill>
            <a:ln w="9525">
              <a:noFill/>
              <a:miter lim="800000"/>
              <a:headEnd/>
              <a:tailEnd/>
            </a:ln>
          </p:spPr>
          <p:txBody>
            <a:bodyPr/>
            <a:lstStyle/>
            <a:p>
              <a:endParaRPr lang="zh-CN" altLang="en-US"/>
            </a:p>
          </p:txBody>
        </p:sp>
        <p:sp>
          <p:nvSpPr>
            <p:cNvPr id="335840" name="Line 992"/>
            <p:cNvSpPr>
              <a:spLocks noChangeShapeType="1"/>
            </p:cNvSpPr>
            <p:nvPr/>
          </p:nvSpPr>
          <p:spPr bwMode="auto">
            <a:xfrm>
              <a:off x="434" y="2217"/>
              <a:ext cx="0" cy="230"/>
            </a:xfrm>
            <a:prstGeom prst="line">
              <a:avLst/>
            </a:prstGeom>
            <a:noFill/>
            <a:ln w="0">
              <a:solidFill>
                <a:srgbClr val="000000"/>
              </a:solidFill>
              <a:round/>
              <a:headEnd/>
              <a:tailEnd/>
            </a:ln>
          </p:spPr>
          <p:txBody>
            <a:bodyPr/>
            <a:lstStyle/>
            <a:p>
              <a:endParaRPr lang="zh-CN" altLang="en-US"/>
            </a:p>
          </p:txBody>
        </p:sp>
        <p:sp>
          <p:nvSpPr>
            <p:cNvPr id="335841" name="Rectangle 993"/>
            <p:cNvSpPr>
              <a:spLocks noChangeArrowheads="1"/>
            </p:cNvSpPr>
            <p:nvPr/>
          </p:nvSpPr>
          <p:spPr bwMode="auto">
            <a:xfrm>
              <a:off x="434" y="2447"/>
              <a:ext cx="3" cy="3"/>
            </a:xfrm>
            <a:prstGeom prst="rect">
              <a:avLst/>
            </a:prstGeom>
            <a:solidFill>
              <a:srgbClr val="000000"/>
            </a:solidFill>
            <a:ln w="9525">
              <a:noFill/>
              <a:miter lim="800000"/>
              <a:headEnd/>
              <a:tailEnd/>
            </a:ln>
          </p:spPr>
          <p:txBody>
            <a:bodyPr/>
            <a:lstStyle/>
            <a:p>
              <a:endParaRPr lang="zh-CN" altLang="en-US"/>
            </a:p>
          </p:txBody>
        </p:sp>
        <p:sp>
          <p:nvSpPr>
            <p:cNvPr id="335842" name="Line 994"/>
            <p:cNvSpPr>
              <a:spLocks noChangeShapeType="1"/>
            </p:cNvSpPr>
            <p:nvPr/>
          </p:nvSpPr>
          <p:spPr bwMode="auto">
            <a:xfrm>
              <a:off x="434" y="2447"/>
              <a:ext cx="3" cy="0"/>
            </a:xfrm>
            <a:prstGeom prst="line">
              <a:avLst/>
            </a:prstGeom>
            <a:noFill/>
            <a:ln w="0">
              <a:solidFill>
                <a:srgbClr val="000000"/>
              </a:solidFill>
              <a:round/>
              <a:headEnd/>
              <a:tailEnd/>
            </a:ln>
          </p:spPr>
          <p:txBody>
            <a:bodyPr/>
            <a:lstStyle/>
            <a:p>
              <a:endParaRPr lang="zh-CN" altLang="en-US"/>
            </a:p>
          </p:txBody>
        </p:sp>
        <p:sp>
          <p:nvSpPr>
            <p:cNvPr id="335843" name="Line 995"/>
            <p:cNvSpPr>
              <a:spLocks noChangeShapeType="1"/>
            </p:cNvSpPr>
            <p:nvPr/>
          </p:nvSpPr>
          <p:spPr bwMode="auto">
            <a:xfrm>
              <a:off x="434" y="2447"/>
              <a:ext cx="0" cy="3"/>
            </a:xfrm>
            <a:prstGeom prst="line">
              <a:avLst/>
            </a:prstGeom>
            <a:noFill/>
            <a:ln w="0">
              <a:solidFill>
                <a:srgbClr val="000000"/>
              </a:solidFill>
              <a:round/>
              <a:headEnd/>
              <a:tailEnd/>
            </a:ln>
          </p:spPr>
          <p:txBody>
            <a:bodyPr/>
            <a:lstStyle/>
            <a:p>
              <a:endParaRPr lang="zh-CN" altLang="en-US"/>
            </a:p>
          </p:txBody>
        </p:sp>
        <p:sp>
          <p:nvSpPr>
            <p:cNvPr id="335844" name="Rectangle 996"/>
            <p:cNvSpPr>
              <a:spLocks noChangeArrowheads="1"/>
            </p:cNvSpPr>
            <p:nvPr/>
          </p:nvSpPr>
          <p:spPr bwMode="auto">
            <a:xfrm>
              <a:off x="434" y="2447"/>
              <a:ext cx="3" cy="3"/>
            </a:xfrm>
            <a:prstGeom prst="rect">
              <a:avLst/>
            </a:prstGeom>
            <a:solidFill>
              <a:srgbClr val="000000"/>
            </a:solidFill>
            <a:ln w="9525">
              <a:noFill/>
              <a:miter lim="800000"/>
              <a:headEnd/>
              <a:tailEnd/>
            </a:ln>
          </p:spPr>
          <p:txBody>
            <a:bodyPr/>
            <a:lstStyle/>
            <a:p>
              <a:endParaRPr lang="zh-CN" altLang="en-US"/>
            </a:p>
          </p:txBody>
        </p:sp>
        <p:sp>
          <p:nvSpPr>
            <p:cNvPr id="335845" name="Line 997"/>
            <p:cNvSpPr>
              <a:spLocks noChangeShapeType="1"/>
            </p:cNvSpPr>
            <p:nvPr/>
          </p:nvSpPr>
          <p:spPr bwMode="auto">
            <a:xfrm>
              <a:off x="434" y="2447"/>
              <a:ext cx="3" cy="0"/>
            </a:xfrm>
            <a:prstGeom prst="line">
              <a:avLst/>
            </a:prstGeom>
            <a:noFill/>
            <a:ln w="0">
              <a:solidFill>
                <a:srgbClr val="000000"/>
              </a:solidFill>
              <a:round/>
              <a:headEnd/>
              <a:tailEnd/>
            </a:ln>
          </p:spPr>
          <p:txBody>
            <a:bodyPr/>
            <a:lstStyle/>
            <a:p>
              <a:endParaRPr lang="zh-CN" altLang="en-US"/>
            </a:p>
          </p:txBody>
        </p:sp>
        <p:sp>
          <p:nvSpPr>
            <p:cNvPr id="335846" name="Line 998"/>
            <p:cNvSpPr>
              <a:spLocks noChangeShapeType="1"/>
            </p:cNvSpPr>
            <p:nvPr/>
          </p:nvSpPr>
          <p:spPr bwMode="auto">
            <a:xfrm>
              <a:off x="434" y="2447"/>
              <a:ext cx="0" cy="3"/>
            </a:xfrm>
            <a:prstGeom prst="line">
              <a:avLst/>
            </a:prstGeom>
            <a:noFill/>
            <a:ln w="0">
              <a:solidFill>
                <a:srgbClr val="000000"/>
              </a:solidFill>
              <a:round/>
              <a:headEnd/>
              <a:tailEnd/>
            </a:ln>
          </p:spPr>
          <p:txBody>
            <a:bodyPr/>
            <a:lstStyle/>
            <a:p>
              <a:endParaRPr lang="zh-CN" altLang="en-US"/>
            </a:p>
          </p:txBody>
        </p:sp>
        <p:sp>
          <p:nvSpPr>
            <p:cNvPr id="335847" name="Rectangle 999"/>
            <p:cNvSpPr>
              <a:spLocks noChangeArrowheads="1"/>
            </p:cNvSpPr>
            <p:nvPr/>
          </p:nvSpPr>
          <p:spPr bwMode="auto">
            <a:xfrm>
              <a:off x="437" y="2447"/>
              <a:ext cx="384" cy="3"/>
            </a:xfrm>
            <a:prstGeom prst="rect">
              <a:avLst/>
            </a:prstGeom>
            <a:solidFill>
              <a:srgbClr val="000000"/>
            </a:solidFill>
            <a:ln w="9525">
              <a:noFill/>
              <a:miter lim="800000"/>
              <a:headEnd/>
              <a:tailEnd/>
            </a:ln>
          </p:spPr>
          <p:txBody>
            <a:bodyPr/>
            <a:lstStyle/>
            <a:p>
              <a:endParaRPr lang="zh-CN" altLang="en-US"/>
            </a:p>
          </p:txBody>
        </p:sp>
        <p:sp>
          <p:nvSpPr>
            <p:cNvPr id="335848" name="Line 1000"/>
            <p:cNvSpPr>
              <a:spLocks noChangeShapeType="1"/>
            </p:cNvSpPr>
            <p:nvPr/>
          </p:nvSpPr>
          <p:spPr bwMode="auto">
            <a:xfrm>
              <a:off x="437" y="2447"/>
              <a:ext cx="384" cy="0"/>
            </a:xfrm>
            <a:prstGeom prst="line">
              <a:avLst/>
            </a:prstGeom>
            <a:noFill/>
            <a:ln w="0">
              <a:solidFill>
                <a:srgbClr val="000000"/>
              </a:solidFill>
              <a:round/>
              <a:headEnd/>
              <a:tailEnd/>
            </a:ln>
          </p:spPr>
          <p:txBody>
            <a:bodyPr/>
            <a:lstStyle/>
            <a:p>
              <a:endParaRPr lang="zh-CN" altLang="en-US"/>
            </a:p>
          </p:txBody>
        </p:sp>
        <p:sp>
          <p:nvSpPr>
            <p:cNvPr id="335849" name="Rectangle 1001"/>
            <p:cNvSpPr>
              <a:spLocks noChangeArrowheads="1"/>
            </p:cNvSpPr>
            <p:nvPr/>
          </p:nvSpPr>
          <p:spPr bwMode="auto">
            <a:xfrm>
              <a:off x="821" y="2217"/>
              <a:ext cx="3" cy="230"/>
            </a:xfrm>
            <a:prstGeom prst="rect">
              <a:avLst/>
            </a:prstGeom>
            <a:solidFill>
              <a:srgbClr val="000000"/>
            </a:solidFill>
            <a:ln w="9525">
              <a:noFill/>
              <a:miter lim="800000"/>
              <a:headEnd/>
              <a:tailEnd/>
            </a:ln>
          </p:spPr>
          <p:txBody>
            <a:bodyPr/>
            <a:lstStyle/>
            <a:p>
              <a:endParaRPr lang="zh-CN" altLang="en-US"/>
            </a:p>
          </p:txBody>
        </p:sp>
        <p:sp>
          <p:nvSpPr>
            <p:cNvPr id="335850" name="Line 1002"/>
            <p:cNvSpPr>
              <a:spLocks noChangeShapeType="1"/>
            </p:cNvSpPr>
            <p:nvPr/>
          </p:nvSpPr>
          <p:spPr bwMode="auto">
            <a:xfrm>
              <a:off x="821" y="2217"/>
              <a:ext cx="0" cy="230"/>
            </a:xfrm>
            <a:prstGeom prst="line">
              <a:avLst/>
            </a:prstGeom>
            <a:noFill/>
            <a:ln w="0">
              <a:solidFill>
                <a:srgbClr val="000000"/>
              </a:solidFill>
              <a:round/>
              <a:headEnd/>
              <a:tailEnd/>
            </a:ln>
          </p:spPr>
          <p:txBody>
            <a:bodyPr/>
            <a:lstStyle/>
            <a:p>
              <a:endParaRPr lang="zh-CN" altLang="en-US"/>
            </a:p>
          </p:txBody>
        </p:sp>
        <p:sp>
          <p:nvSpPr>
            <p:cNvPr id="335851" name="Rectangle 1003"/>
            <p:cNvSpPr>
              <a:spLocks noChangeArrowheads="1"/>
            </p:cNvSpPr>
            <p:nvPr/>
          </p:nvSpPr>
          <p:spPr bwMode="auto">
            <a:xfrm>
              <a:off x="821" y="2447"/>
              <a:ext cx="3" cy="3"/>
            </a:xfrm>
            <a:prstGeom prst="rect">
              <a:avLst/>
            </a:prstGeom>
            <a:solidFill>
              <a:srgbClr val="000000"/>
            </a:solidFill>
            <a:ln w="9525">
              <a:noFill/>
              <a:miter lim="800000"/>
              <a:headEnd/>
              <a:tailEnd/>
            </a:ln>
          </p:spPr>
          <p:txBody>
            <a:bodyPr/>
            <a:lstStyle/>
            <a:p>
              <a:endParaRPr lang="zh-CN" altLang="en-US"/>
            </a:p>
          </p:txBody>
        </p:sp>
        <p:sp>
          <p:nvSpPr>
            <p:cNvPr id="335852" name="Line 1004"/>
            <p:cNvSpPr>
              <a:spLocks noChangeShapeType="1"/>
            </p:cNvSpPr>
            <p:nvPr/>
          </p:nvSpPr>
          <p:spPr bwMode="auto">
            <a:xfrm>
              <a:off x="821" y="2447"/>
              <a:ext cx="3" cy="0"/>
            </a:xfrm>
            <a:prstGeom prst="line">
              <a:avLst/>
            </a:prstGeom>
            <a:noFill/>
            <a:ln w="0">
              <a:solidFill>
                <a:srgbClr val="000000"/>
              </a:solidFill>
              <a:round/>
              <a:headEnd/>
              <a:tailEnd/>
            </a:ln>
          </p:spPr>
          <p:txBody>
            <a:bodyPr/>
            <a:lstStyle/>
            <a:p>
              <a:endParaRPr lang="zh-CN" altLang="en-US"/>
            </a:p>
          </p:txBody>
        </p:sp>
        <p:sp>
          <p:nvSpPr>
            <p:cNvPr id="335853" name="Line 1005"/>
            <p:cNvSpPr>
              <a:spLocks noChangeShapeType="1"/>
            </p:cNvSpPr>
            <p:nvPr/>
          </p:nvSpPr>
          <p:spPr bwMode="auto">
            <a:xfrm>
              <a:off x="821" y="2447"/>
              <a:ext cx="0" cy="3"/>
            </a:xfrm>
            <a:prstGeom prst="line">
              <a:avLst/>
            </a:prstGeom>
            <a:noFill/>
            <a:ln w="0">
              <a:solidFill>
                <a:srgbClr val="000000"/>
              </a:solidFill>
              <a:round/>
              <a:headEnd/>
              <a:tailEnd/>
            </a:ln>
          </p:spPr>
          <p:txBody>
            <a:bodyPr/>
            <a:lstStyle/>
            <a:p>
              <a:endParaRPr lang="zh-CN" altLang="en-US"/>
            </a:p>
          </p:txBody>
        </p:sp>
        <p:sp>
          <p:nvSpPr>
            <p:cNvPr id="335854" name="Rectangle 1006"/>
            <p:cNvSpPr>
              <a:spLocks noChangeArrowheads="1"/>
            </p:cNvSpPr>
            <p:nvPr/>
          </p:nvSpPr>
          <p:spPr bwMode="auto">
            <a:xfrm>
              <a:off x="824" y="2447"/>
              <a:ext cx="476" cy="3"/>
            </a:xfrm>
            <a:prstGeom prst="rect">
              <a:avLst/>
            </a:prstGeom>
            <a:solidFill>
              <a:srgbClr val="000000"/>
            </a:solidFill>
            <a:ln w="9525">
              <a:noFill/>
              <a:miter lim="800000"/>
              <a:headEnd/>
              <a:tailEnd/>
            </a:ln>
          </p:spPr>
          <p:txBody>
            <a:bodyPr/>
            <a:lstStyle/>
            <a:p>
              <a:endParaRPr lang="zh-CN" altLang="en-US"/>
            </a:p>
          </p:txBody>
        </p:sp>
        <p:sp>
          <p:nvSpPr>
            <p:cNvPr id="335855" name="Line 1007"/>
            <p:cNvSpPr>
              <a:spLocks noChangeShapeType="1"/>
            </p:cNvSpPr>
            <p:nvPr/>
          </p:nvSpPr>
          <p:spPr bwMode="auto">
            <a:xfrm>
              <a:off x="824" y="2447"/>
              <a:ext cx="476" cy="0"/>
            </a:xfrm>
            <a:prstGeom prst="line">
              <a:avLst/>
            </a:prstGeom>
            <a:noFill/>
            <a:ln w="0">
              <a:solidFill>
                <a:srgbClr val="000000"/>
              </a:solidFill>
              <a:round/>
              <a:headEnd/>
              <a:tailEnd/>
            </a:ln>
          </p:spPr>
          <p:txBody>
            <a:bodyPr/>
            <a:lstStyle/>
            <a:p>
              <a:endParaRPr lang="zh-CN" altLang="en-US"/>
            </a:p>
          </p:txBody>
        </p:sp>
        <p:sp>
          <p:nvSpPr>
            <p:cNvPr id="335856" name="Rectangle 1008"/>
            <p:cNvSpPr>
              <a:spLocks noChangeArrowheads="1"/>
            </p:cNvSpPr>
            <p:nvPr/>
          </p:nvSpPr>
          <p:spPr bwMode="auto">
            <a:xfrm>
              <a:off x="1300" y="2217"/>
              <a:ext cx="3" cy="230"/>
            </a:xfrm>
            <a:prstGeom prst="rect">
              <a:avLst/>
            </a:prstGeom>
            <a:solidFill>
              <a:srgbClr val="000000"/>
            </a:solidFill>
            <a:ln w="9525">
              <a:noFill/>
              <a:miter lim="800000"/>
              <a:headEnd/>
              <a:tailEnd/>
            </a:ln>
          </p:spPr>
          <p:txBody>
            <a:bodyPr/>
            <a:lstStyle/>
            <a:p>
              <a:endParaRPr lang="zh-CN" altLang="en-US"/>
            </a:p>
          </p:txBody>
        </p:sp>
        <p:sp>
          <p:nvSpPr>
            <p:cNvPr id="335857" name="Line 1009"/>
            <p:cNvSpPr>
              <a:spLocks noChangeShapeType="1"/>
            </p:cNvSpPr>
            <p:nvPr/>
          </p:nvSpPr>
          <p:spPr bwMode="auto">
            <a:xfrm>
              <a:off x="1300" y="2217"/>
              <a:ext cx="0" cy="230"/>
            </a:xfrm>
            <a:prstGeom prst="line">
              <a:avLst/>
            </a:prstGeom>
            <a:noFill/>
            <a:ln w="0">
              <a:solidFill>
                <a:srgbClr val="000000"/>
              </a:solidFill>
              <a:round/>
              <a:headEnd/>
              <a:tailEnd/>
            </a:ln>
          </p:spPr>
          <p:txBody>
            <a:bodyPr/>
            <a:lstStyle/>
            <a:p>
              <a:endParaRPr lang="zh-CN" altLang="en-US"/>
            </a:p>
          </p:txBody>
        </p:sp>
        <p:sp>
          <p:nvSpPr>
            <p:cNvPr id="335858" name="Rectangle 1010"/>
            <p:cNvSpPr>
              <a:spLocks noChangeArrowheads="1"/>
            </p:cNvSpPr>
            <p:nvPr/>
          </p:nvSpPr>
          <p:spPr bwMode="auto">
            <a:xfrm>
              <a:off x="1300" y="2447"/>
              <a:ext cx="3" cy="3"/>
            </a:xfrm>
            <a:prstGeom prst="rect">
              <a:avLst/>
            </a:prstGeom>
            <a:solidFill>
              <a:srgbClr val="000000"/>
            </a:solidFill>
            <a:ln w="9525">
              <a:noFill/>
              <a:miter lim="800000"/>
              <a:headEnd/>
              <a:tailEnd/>
            </a:ln>
          </p:spPr>
          <p:txBody>
            <a:bodyPr/>
            <a:lstStyle/>
            <a:p>
              <a:endParaRPr lang="zh-CN" altLang="en-US"/>
            </a:p>
          </p:txBody>
        </p:sp>
        <p:sp>
          <p:nvSpPr>
            <p:cNvPr id="335859" name="Line 1011"/>
            <p:cNvSpPr>
              <a:spLocks noChangeShapeType="1"/>
            </p:cNvSpPr>
            <p:nvPr/>
          </p:nvSpPr>
          <p:spPr bwMode="auto">
            <a:xfrm>
              <a:off x="1300" y="2447"/>
              <a:ext cx="3" cy="0"/>
            </a:xfrm>
            <a:prstGeom prst="line">
              <a:avLst/>
            </a:prstGeom>
            <a:noFill/>
            <a:ln w="0">
              <a:solidFill>
                <a:srgbClr val="000000"/>
              </a:solidFill>
              <a:round/>
              <a:headEnd/>
              <a:tailEnd/>
            </a:ln>
          </p:spPr>
          <p:txBody>
            <a:bodyPr/>
            <a:lstStyle/>
            <a:p>
              <a:endParaRPr lang="zh-CN" altLang="en-US"/>
            </a:p>
          </p:txBody>
        </p:sp>
        <p:sp>
          <p:nvSpPr>
            <p:cNvPr id="335860" name="Line 1012"/>
            <p:cNvSpPr>
              <a:spLocks noChangeShapeType="1"/>
            </p:cNvSpPr>
            <p:nvPr/>
          </p:nvSpPr>
          <p:spPr bwMode="auto">
            <a:xfrm>
              <a:off x="1300" y="2447"/>
              <a:ext cx="0" cy="3"/>
            </a:xfrm>
            <a:prstGeom prst="line">
              <a:avLst/>
            </a:prstGeom>
            <a:noFill/>
            <a:ln w="0">
              <a:solidFill>
                <a:srgbClr val="000000"/>
              </a:solidFill>
              <a:round/>
              <a:headEnd/>
              <a:tailEnd/>
            </a:ln>
          </p:spPr>
          <p:txBody>
            <a:bodyPr/>
            <a:lstStyle/>
            <a:p>
              <a:endParaRPr lang="zh-CN" altLang="en-US"/>
            </a:p>
          </p:txBody>
        </p:sp>
        <p:sp>
          <p:nvSpPr>
            <p:cNvPr id="335861" name="Rectangle 1013"/>
            <p:cNvSpPr>
              <a:spLocks noChangeArrowheads="1"/>
            </p:cNvSpPr>
            <p:nvPr/>
          </p:nvSpPr>
          <p:spPr bwMode="auto">
            <a:xfrm>
              <a:off x="1303" y="2447"/>
              <a:ext cx="469" cy="3"/>
            </a:xfrm>
            <a:prstGeom prst="rect">
              <a:avLst/>
            </a:prstGeom>
            <a:solidFill>
              <a:srgbClr val="000000"/>
            </a:solidFill>
            <a:ln w="9525">
              <a:noFill/>
              <a:miter lim="800000"/>
              <a:headEnd/>
              <a:tailEnd/>
            </a:ln>
          </p:spPr>
          <p:txBody>
            <a:bodyPr/>
            <a:lstStyle/>
            <a:p>
              <a:endParaRPr lang="zh-CN" altLang="en-US"/>
            </a:p>
          </p:txBody>
        </p:sp>
        <p:sp>
          <p:nvSpPr>
            <p:cNvPr id="335862" name="Line 1014"/>
            <p:cNvSpPr>
              <a:spLocks noChangeShapeType="1"/>
            </p:cNvSpPr>
            <p:nvPr/>
          </p:nvSpPr>
          <p:spPr bwMode="auto">
            <a:xfrm>
              <a:off x="1303" y="2447"/>
              <a:ext cx="469" cy="0"/>
            </a:xfrm>
            <a:prstGeom prst="line">
              <a:avLst/>
            </a:prstGeom>
            <a:noFill/>
            <a:ln w="0">
              <a:solidFill>
                <a:srgbClr val="000000"/>
              </a:solidFill>
              <a:round/>
              <a:headEnd/>
              <a:tailEnd/>
            </a:ln>
          </p:spPr>
          <p:txBody>
            <a:bodyPr/>
            <a:lstStyle/>
            <a:p>
              <a:endParaRPr lang="zh-CN" altLang="en-US"/>
            </a:p>
          </p:txBody>
        </p:sp>
        <p:sp>
          <p:nvSpPr>
            <p:cNvPr id="335863" name="Rectangle 1015"/>
            <p:cNvSpPr>
              <a:spLocks noChangeArrowheads="1"/>
            </p:cNvSpPr>
            <p:nvPr/>
          </p:nvSpPr>
          <p:spPr bwMode="auto">
            <a:xfrm>
              <a:off x="1772" y="2217"/>
              <a:ext cx="3" cy="230"/>
            </a:xfrm>
            <a:prstGeom prst="rect">
              <a:avLst/>
            </a:prstGeom>
            <a:solidFill>
              <a:srgbClr val="000000"/>
            </a:solidFill>
            <a:ln w="9525">
              <a:noFill/>
              <a:miter lim="800000"/>
              <a:headEnd/>
              <a:tailEnd/>
            </a:ln>
          </p:spPr>
          <p:txBody>
            <a:bodyPr/>
            <a:lstStyle/>
            <a:p>
              <a:endParaRPr lang="zh-CN" altLang="en-US"/>
            </a:p>
          </p:txBody>
        </p:sp>
        <p:sp>
          <p:nvSpPr>
            <p:cNvPr id="335864" name="Line 1016"/>
            <p:cNvSpPr>
              <a:spLocks noChangeShapeType="1"/>
            </p:cNvSpPr>
            <p:nvPr/>
          </p:nvSpPr>
          <p:spPr bwMode="auto">
            <a:xfrm>
              <a:off x="1772" y="2217"/>
              <a:ext cx="0" cy="230"/>
            </a:xfrm>
            <a:prstGeom prst="line">
              <a:avLst/>
            </a:prstGeom>
            <a:noFill/>
            <a:ln w="0">
              <a:solidFill>
                <a:srgbClr val="000000"/>
              </a:solidFill>
              <a:round/>
              <a:headEnd/>
              <a:tailEnd/>
            </a:ln>
          </p:spPr>
          <p:txBody>
            <a:bodyPr/>
            <a:lstStyle/>
            <a:p>
              <a:endParaRPr lang="zh-CN" altLang="en-US"/>
            </a:p>
          </p:txBody>
        </p:sp>
        <p:sp>
          <p:nvSpPr>
            <p:cNvPr id="335865" name="Rectangle 1017"/>
            <p:cNvSpPr>
              <a:spLocks noChangeArrowheads="1"/>
            </p:cNvSpPr>
            <p:nvPr/>
          </p:nvSpPr>
          <p:spPr bwMode="auto">
            <a:xfrm>
              <a:off x="1772" y="2447"/>
              <a:ext cx="3" cy="3"/>
            </a:xfrm>
            <a:prstGeom prst="rect">
              <a:avLst/>
            </a:prstGeom>
            <a:solidFill>
              <a:srgbClr val="000000"/>
            </a:solidFill>
            <a:ln w="9525">
              <a:noFill/>
              <a:miter lim="800000"/>
              <a:headEnd/>
              <a:tailEnd/>
            </a:ln>
          </p:spPr>
          <p:txBody>
            <a:bodyPr/>
            <a:lstStyle/>
            <a:p>
              <a:endParaRPr lang="zh-CN" altLang="en-US"/>
            </a:p>
          </p:txBody>
        </p:sp>
        <p:sp>
          <p:nvSpPr>
            <p:cNvPr id="335866" name="Line 1018"/>
            <p:cNvSpPr>
              <a:spLocks noChangeShapeType="1"/>
            </p:cNvSpPr>
            <p:nvPr/>
          </p:nvSpPr>
          <p:spPr bwMode="auto">
            <a:xfrm>
              <a:off x="1772" y="2447"/>
              <a:ext cx="3" cy="0"/>
            </a:xfrm>
            <a:prstGeom prst="line">
              <a:avLst/>
            </a:prstGeom>
            <a:noFill/>
            <a:ln w="0">
              <a:solidFill>
                <a:srgbClr val="000000"/>
              </a:solidFill>
              <a:round/>
              <a:headEnd/>
              <a:tailEnd/>
            </a:ln>
          </p:spPr>
          <p:txBody>
            <a:bodyPr/>
            <a:lstStyle/>
            <a:p>
              <a:endParaRPr lang="zh-CN" altLang="en-US"/>
            </a:p>
          </p:txBody>
        </p:sp>
        <p:sp>
          <p:nvSpPr>
            <p:cNvPr id="335867" name="Line 1019"/>
            <p:cNvSpPr>
              <a:spLocks noChangeShapeType="1"/>
            </p:cNvSpPr>
            <p:nvPr/>
          </p:nvSpPr>
          <p:spPr bwMode="auto">
            <a:xfrm>
              <a:off x="1772" y="2447"/>
              <a:ext cx="0" cy="3"/>
            </a:xfrm>
            <a:prstGeom prst="line">
              <a:avLst/>
            </a:prstGeom>
            <a:noFill/>
            <a:ln w="0">
              <a:solidFill>
                <a:srgbClr val="000000"/>
              </a:solidFill>
              <a:round/>
              <a:headEnd/>
              <a:tailEnd/>
            </a:ln>
          </p:spPr>
          <p:txBody>
            <a:bodyPr/>
            <a:lstStyle/>
            <a:p>
              <a:endParaRPr lang="zh-CN" altLang="en-US"/>
            </a:p>
          </p:txBody>
        </p:sp>
        <p:sp>
          <p:nvSpPr>
            <p:cNvPr id="335868" name="Rectangle 1020"/>
            <p:cNvSpPr>
              <a:spLocks noChangeArrowheads="1"/>
            </p:cNvSpPr>
            <p:nvPr/>
          </p:nvSpPr>
          <p:spPr bwMode="auto">
            <a:xfrm>
              <a:off x="1775" y="2447"/>
              <a:ext cx="312" cy="3"/>
            </a:xfrm>
            <a:prstGeom prst="rect">
              <a:avLst/>
            </a:prstGeom>
            <a:solidFill>
              <a:srgbClr val="000000"/>
            </a:solidFill>
            <a:ln w="9525">
              <a:noFill/>
              <a:miter lim="800000"/>
              <a:headEnd/>
              <a:tailEnd/>
            </a:ln>
          </p:spPr>
          <p:txBody>
            <a:bodyPr/>
            <a:lstStyle/>
            <a:p>
              <a:endParaRPr lang="zh-CN" altLang="en-US"/>
            </a:p>
          </p:txBody>
        </p:sp>
        <p:sp>
          <p:nvSpPr>
            <p:cNvPr id="335869" name="Line 1021"/>
            <p:cNvSpPr>
              <a:spLocks noChangeShapeType="1"/>
            </p:cNvSpPr>
            <p:nvPr/>
          </p:nvSpPr>
          <p:spPr bwMode="auto">
            <a:xfrm>
              <a:off x="1775" y="2447"/>
              <a:ext cx="312" cy="0"/>
            </a:xfrm>
            <a:prstGeom prst="line">
              <a:avLst/>
            </a:prstGeom>
            <a:noFill/>
            <a:ln w="0">
              <a:solidFill>
                <a:srgbClr val="000000"/>
              </a:solidFill>
              <a:round/>
              <a:headEnd/>
              <a:tailEnd/>
            </a:ln>
          </p:spPr>
          <p:txBody>
            <a:bodyPr/>
            <a:lstStyle/>
            <a:p>
              <a:endParaRPr lang="zh-CN" altLang="en-US"/>
            </a:p>
          </p:txBody>
        </p:sp>
        <p:sp>
          <p:nvSpPr>
            <p:cNvPr id="335870" name="Rectangle 1022"/>
            <p:cNvSpPr>
              <a:spLocks noChangeArrowheads="1"/>
            </p:cNvSpPr>
            <p:nvPr/>
          </p:nvSpPr>
          <p:spPr bwMode="auto">
            <a:xfrm>
              <a:off x="2087" y="2217"/>
              <a:ext cx="3" cy="230"/>
            </a:xfrm>
            <a:prstGeom prst="rect">
              <a:avLst/>
            </a:prstGeom>
            <a:solidFill>
              <a:srgbClr val="000000"/>
            </a:solidFill>
            <a:ln w="9525">
              <a:noFill/>
              <a:miter lim="800000"/>
              <a:headEnd/>
              <a:tailEnd/>
            </a:ln>
          </p:spPr>
          <p:txBody>
            <a:bodyPr/>
            <a:lstStyle/>
            <a:p>
              <a:endParaRPr lang="zh-CN" altLang="en-US"/>
            </a:p>
          </p:txBody>
        </p:sp>
        <p:sp>
          <p:nvSpPr>
            <p:cNvPr id="335871" name="Line 1023"/>
            <p:cNvSpPr>
              <a:spLocks noChangeShapeType="1"/>
            </p:cNvSpPr>
            <p:nvPr/>
          </p:nvSpPr>
          <p:spPr bwMode="auto">
            <a:xfrm>
              <a:off x="2087" y="2217"/>
              <a:ext cx="0" cy="230"/>
            </a:xfrm>
            <a:prstGeom prst="line">
              <a:avLst/>
            </a:prstGeom>
            <a:noFill/>
            <a:ln w="0">
              <a:solidFill>
                <a:srgbClr val="000000"/>
              </a:solidFill>
              <a:round/>
              <a:headEnd/>
              <a:tailEnd/>
            </a:ln>
          </p:spPr>
          <p:txBody>
            <a:bodyPr/>
            <a:lstStyle/>
            <a:p>
              <a:endParaRPr lang="zh-CN" altLang="en-US"/>
            </a:p>
          </p:txBody>
        </p:sp>
        <p:sp>
          <p:nvSpPr>
            <p:cNvPr id="653312" name="Rectangle 1024"/>
            <p:cNvSpPr>
              <a:spLocks noChangeArrowheads="1"/>
            </p:cNvSpPr>
            <p:nvPr/>
          </p:nvSpPr>
          <p:spPr bwMode="auto">
            <a:xfrm>
              <a:off x="2087" y="2447"/>
              <a:ext cx="3" cy="3"/>
            </a:xfrm>
            <a:prstGeom prst="rect">
              <a:avLst/>
            </a:prstGeom>
            <a:solidFill>
              <a:srgbClr val="000000"/>
            </a:solidFill>
            <a:ln w="9525">
              <a:noFill/>
              <a:miter lim="800000"/>
              <a:headEnd/>
              <a:tailEnd/>
            </a:ln>
          </p:spPr>
          <p:txBody>
            <a:bodyPr/>
            <a:lstStyle/>
            <a:p>
              <a:endParaRPr lang="zh-CN" altLang="en-US"/>
            </a:p>
          </p:txBody>
        </p:sp>
        <p:sp>
          <p:nvSpPr>
            <p:cNvPr id="653313" name="Line 1025"/>
            <p:cNvSpPr>
              <a:spLocks noChangeShapeType="1"/>
            </p:cNvSpPr>
            <p:nvPr/>
          </p:nvSpPr>
          <p:spPr bwMode="auto">
            <a:xfrm>
              <a:off x="2087" y="2447"/>
              <a:ext cx="3" cy="0"/>
            </a:xfrm>
            <a:prstGeom prst="line">
              <a:avLst/>
            </a:prstGeom>
            <a:noFill/>
            <a:ln w="0">
              <a:solidFill>
                <a:srgbClr val="000000"/>
              </a:solidFill>
              <a:round/>
              <a:headEnd/>
              <a:tailEnd/>
            </a:ln>
          </p:spPr>
          <p:txBody>
            <a:bodyPr/>
            <a:lstStyle/>
            <a:p>
              <a:endParaRPr lang="zh-CN" altLang="en-US"/>
            </a:p>
          </p:txBody>
        </p:sp>
        <p:sp>
          <p:nvSpPr>
            <p:cNvPr id="653314" name="Line 1026"/>
            <p:cNvSpPr>
              <a:spLocks noChangeShapeType="1"/>
            </p:cNvSpPr>
            <p:nvPr/>
          </p:nvSpPr>
          <p:spPr bwMode="auto">
            <a:xfrm>
              <a:off x="2087" y="2447"/>
              <a:ext cx="0" cy="3"/>
            </a:xfrm>
            <a:prstGeom prst="line">
              <a:avLst/>
            </a:prstGeom>
            <a:noFill/>
            <a:ln w="0">
              <a:solidFill>
                <a:srgbClr val="000000"/>
              </a:solidFill>
              <a:round/>
              <a:headEnd/>
              <a:tailEnd/>
            </a:ln>
          </p:spPr>
          <p:txBody>
            <a:bodyPr/>
            <a:lstStyle/>
            <a:p>
              <a:endParaRPr lang="zh-CN" altLang="en-US"/>
            </a:p>
          </p:txBody>
        </p:sp>
        <p:sp>
          <p:nvSpPr>
            <p:cNvPr id="653315" name="Rectangle 1027"/>
            <p:cNvSpPr>
              <a:spLocks noChangeArrowheads="1"/>
            </p:cNvSpPr>
            <p:nvPr/>
          </p:nvSpPr>
          <p:spPr bwMode="auto">
            <a:xfrm>
              <a:off x="2090" y="2447"/>
              <a:ext cx="470" cy="3"/>
            </a:xfrm>
            <a:prstGeom prst="rect">
              <a:avLst/>
            </a:prstGeom>
            <a:solidFill>
              <a:srgbClr val="000000"/>
            </a:solidFill>
            <a:ln w="9525">
              <a:noFill/>
              <a:miter lim="800000"/>
              <a:headEnd/>
              <a:tailEnd/>
            </a:ln>
          </p:spPr>
          <p:txBody>
            <a:bodyPr/>
            <a:lstStyle/>
            <a:p>
              <a:endParaRPr lang="zh-CN" altLang="en-US"/>
            </a:p>
          </p:txBody>
        </p:sp>
        <p:sp>
          <p:nvSpPr>
            <p:cNvPr id="653316" name="Line 1028"/>
            <p:cNvSpPr>
              <a:spLocks noChangeShapeType="1"/>
            </p:cNvSpPr>
            <p:nvPr/>
          </p:nvSpPr>
          <p:spPr bwMode="auto">
            <a:xfrm>
              <a:off x="2090" y="2447"/>
              <a:ext cx="470" cy="0"/>
            </a:xfrm>
            <a:prstGeom prst="line">
              <a:avLst/>
            </a:prstGeom>
            <a:noFill/>
            <a:ln w="0">
              <a:solidFill>
                <a:srgbClr val="000000"/>
              </a:solidFill>
              <a:round/>
              <a:headEnd/>
              <a:tailEnd/>
            </a:ln>
          </p:spPr>
          <p:txBody>
            <a:bodyPr/>
            <a:lstStyle/>
            <a:p>
              <a:endParaRPr lang="zh-CN" altLang="en-US"/>
            </a:p>
          </p:txBody>
        </p:sp>
        <p:sp>
          <p:nvSpPr>
            <p:cNvPr id="653317" name="Rectangle 1029"/>
            <p:cNvSpPr>
              <a:spLocks noChangeArrowheads="1"/>
            </p:cNvSpPr>
            <p:nvPr/>
          </p:nvSpPr>
          <p:spPr bwMode="auto">
            <a:xfrm>
              <a:off x="2560" y="2217"/>
              <a:ext cx="3" cy="230"/>
            </a:xfrm>
            <a:prstGeom prst="rect">
              <a:avLst/>
            </a:prstGeom>
            <a:solidFill>
              <a:srgbClr val="000000"/>
            </a:solidFill>
            <a:ln w="9525">
              <a:noFill/>
              <a:miter lim="800000"/>
              <a:headEnd/>
              <a:tailEnd/>
            </a:ln>
          </p:spPr>
          <p:txBody>
            <a:bodyPr/>
            <a:lstStyle/>
            <a:p>
              <a:endParaRPr lang="zh-CN" altLang="en-US"/>
            </a:p>
          </p:txBody>
        </p:sp>
        <p:sp>
          <p:nvSpPr>
            <p:cNvPr id="653318" name="Line 1030"/>
            <p:cNvSpPr>
              <a:spLocks noChangeShapeType="1"/>
            </p:cNvSpPr>
            <p:nvPr/>
          </p:nvSpPr>
          <p:spPr bwMode="auto">
            <a:xfrm>
              <a:off x="2560" y="2217"/>
              <a:ext cx="0" cy="230"/>
            </a:xfrm>
            <a:prstGeom prst="line">
              <a:avLst/>
            </a:prstGeom>
            <a:noFill/>
            <a:ln w="0">
              <a:solidFill>
                <a:srgbClr val="000000"/>
              </a:solidFill>
              <a:round/>
              <a:headEnd/>
              <a:tailEnd/>
            </a:ln>
          </p:spPr>
          <p:txBody>
            <a:bodyPr/>
            <a:lstStyle/>
            <a:p>
              <a:endParaRPr lang="zh-CN" altLang="en-US"/>
            </a:p>
          </p:txBody>
        </p:sp>
        <p:sp>
          <p:nvSpPr>
            <p:cNvPr id="653319" name="Rectangle 1031"/>
            <p:cNvSpPr>
              <a:spLocks noChangeArrowheads="1"/>
            </p:cNvSpPr>
            <p:nvPr/>
          </p:nvSpPr>
          <p:spPr bwMode="auto">
            <a:xfrm>
              <a:off x="2560" y="2447"/>
              <a:ext cx="3" cy="3"/>
            </a:xfrm>
            <a:prstGeom prst="rect">
              <a:avLst/>
            </a:prstGeom>
            <a:solidFill>
              <a:srgbClr val="000000"/>
            </a:solidFill>
            <a:ln w="9525">
              <a:noFill/>
              <a:miter lim="800000"/>
              <a:headEnd/>
              <a:tailEnd/>
            </a:ln>
          </p:spPr>
          <p:txBody>
            <a:bodyPr/>
            <a:lstStyle/>
            <a:p>
              <a:endParaRPr lang="zh-CN" altLang="en-US"/>
            </a:p>
          </p:txBody>
        </p:sp>
        <p:sp>
          <p:nvSpPr>
            <p:cNvPr id="653320" name="Line 1032"/>
            <p:cNvSpPr>
              <a:spLocks noChangeShapeType="1"/>
            </p:cNvSpPr>
            <p:nvPr/>
          </p:nvSpPr>
          <p:spPr bwMode="auto">
            <a:xfrm>
              <a:off x="2560" y="2447"/>
              <a:ext cx="3" cy="0"/>
            </a:xfrm>
            <a:prstGeom prst="line">
              <a:avLst/>
            </a:prstGeom>
            <a:noFill/>
            <a:ln w="0">
              <a:solidFill>
                <a:srgbClr val="000000"/>
              </a:solidFill>
              <a:round/>
              <a:headEnd/>
              <a:tailEnd/>
            </a:ln>
          </p:spPr>
          <p:txBody>
            <a:bodyPr/>
            <a:lstStyle/>
            <a:p>
              <a:endParaRPr lang="zh-CN" altLang="en-US"/>
            </a:p>
          </p:txBody>
        </p:sp>
        <p:sp>
          <p:nvSpPr>
            <p:cNvPr id="653321" name="Line 1033"/>
            <p:cNvSpPr>
              <a:spLocks noChangeShapeType="1"/>
            </p:cNvSpPr>
            <p:nvPr/>
          </p:nvSpPr>
          <p:spPr bwMode="auto">
            <a:xfrm>
              <a:off x="2560" y="2447"/>
              <a:ext cx="0" cy="3"/>
            </a:xfrm>
            <a:prstGeom prst="line">
              <a:avLst/>
            </a:prstGeom>
            <a:noFill/>
            <a:ln w="0">
              <a:solidFill>
                <a:srgbClr val="000000"/>
              </a:solidFill>
              <a:round/>
              <a:headEnd/>
              <a:tailEnd/>
            </a:ln>
          </p:spPr>
          <p:txBody>
            <a:bodyPr/>
            <a:lstStyle/>
            <a:p>
              <a:endParaRPr lang="zh-CN" altLang="en-US"/>
            </a:p>
          </p:txBody>
        </p:sp>
        <p:sp>
          <p:nvSpPr>
            <p:cNvPr id="653322" name="Rectangle 1034"/>
            <p:cNvSpPr>
              <a:spLocks noChangeArrowheads="1"/>
            </p:cNvSpPr>
            <p:nvPr/>
          </p:nvSpPr>
          <p:spPr bwMode="auto">
            <a:xfrm>
              <a:off x="2563" y="2447"/>
              <a:ext cx="1020" cy="3"/>
            </a:xfrm>
            <a:prstGeom prst="rect">
              <a:avLst/>
            </a:prstGeom>
            <a:solidFill>
              <a:srgbClr val="000000"/>
            </a:solidFill>
            <a:ln w="9525">
              <a:noFill/>
              <a:miter lim="800000"/>
              <a:headEnd/>
              <a:tailEnd/>
            </a:ln>
          </p:spPr>
          <p:txBody>
            <a:bodyPr/>
            <a:lstStyle/>
            <a:p>
              <a:endParaRPr lang="zh-CN" altLang="en-US"/>
            </a:p>
          </p:txBody>
        </p:sp>
        <p:sp>
          <p:nvSpPr>
            <p:cNvPr id="653323" name="Line 1035"/>
            <p:cNvSpPr>
              <a:spLocks noChangeShapeType="1"/>
            </p:cNvSpPr>
            <p:nvPr/>
          </p:nvSpPr>
          <p:spPr bwMode="auto">
            <a:xfrm>
              <a:off x="2576" y="2432"/>
              <a:ext cx="1020" cy="0"/>
            </a:xfrm>
            <a:prstGeom prst="line">
              <a:avLst/>
            </a:prstGeom>
            <a:noFill/>
            <a:ln w="0">
              <a:solidFill>
                <a:srgbClr val="000000"/>
              </a:solidFill>
              <a:round/>
              <a:headEnd/>
              <a:tailEnd/>
            </a:ln>
          </p:spPr>
          <p:txBody>
            <a:bodyPr/>
            <a:lstStyle/>
            <a:p>
              <a:endParaRPr lang="zh-CN" altLang="en-US"/>
            </a:p>
          </p:txBody>
        </p:sp>
        <p:sp>
          <p:nvSpPr>
            <p:cNvPr id="653324" name="Rectangle 1036"/>
            <p:cNvSpPr>
              <a:spLocks noChangeArrowheads="1"/>
            </p:cNvSpPr>
            <p:nvPr/>
          </p:nvSpPr>
          <p:spPr bwMode="auto">
            <a:xfrm>
              <a:off x="3583" y="2217"/>
              <a:ext cx="3" cy="230"/>
            </a:xfrm>
            <a:prstGeom prst="rect">
              <a:avLst/>
            </a:prstGeom>
            <a:solidFill>
              <a:srgbClr val="000000"/>
            </a:solidFill>
            <a:ln w="9525">
              <a:noFill/>
              <a:miter lim="800000"/>
              <a:headEnd/>
              <a:tailEnd/>
            </a:ln>
          </p:spPr>
          <p:txBody>
            <a:bodyPr/>
            <a:lstStyle/>
            <a:p>
              <a:endParaRPr lang="zh-CN" altLang="en-US"/>
            </a:p>
          </p:txBody>
        </p:sp>
        <p:sp>
          <p:nvSpPr>
            <p:cNvPr id="653325" name="Line 1037"/>
            <p:cNvSpPr>
              <a:spLocks noChangeShapeType="1"/>
            </p:cNvSpPr>
            <p:nvPr/>
          </p:nvSpPr>
          <p:spPr bwMode="auto">
            <a:xfrm>
              <a:off x="3583" y="2217"/>
              <a:ext cx="0" cy="230"/>
            </a:xfrm>
            <a:prstGeom prst="line">
              <a:avLst/>
            </a:prstGeom>
            <a:noFill/>
            <a:ln w="0">
              <a:solidFill>
                <a:srgbClr val="000000"/>
              </a:solidFill>
              <a:round/>
              <a:headEnd/>
              <a:tailEnd/>
            </a:ln>
          </p:spPr>
          <p:txBody>
            <a:bodyPr/>
            <a:lstStyle/>
            <a:p>
              <a:endParaRPr lang="zh-CN" altLang="en-US"/>
            </a:p>
          </p:txBody>
        </p:sp>
        <p:sp>
          <p:nvSpPr>
            <p:cNvPr id="653326" name="Rectangle 1038"/>
            <p:cNvSpPr>
              <a:spLocks noChangeArrowheads="1"/>
            </p:cNvSpPr>
            <p:nvPr/>
          </p:nvSpPr>
          <p:spPr bwMode="auto">
            <a:xfrm>
              <a:off x="3583" y="2447"/>
              <a:ext cx="3" cy="3"/>
            </a:xfrm>
            <a:prstGeom prst="rect">
              <a:avLst/>
            </a:prstGeom>
            <a:solidFill>
              <a:srgbClr val="000000"/>
            </a:solidFill>
            <a:ln w="9525">
              <a:noFill/>
              <a:miter lim="800000"/>
              <a:headEnd/>
              <a:tailEnd/>
            </a:ln>
          </p:spPr>
          <p:txBody>
            <a:bodyPr/>
            <a:lstStyle/>
            <a:p>
              <a:endParaRPr lang="zh-CN" altLang="en-US"/>
            </a:p>
          </p:txBody>
        </p:sp>
        <p:sp>
          <p:nvSpPr>
            <p:cNvPr id="653327" name="Line 1039"/>
            <p:cNvSpPr>
              <a:spLocks noChangeShapeType="1"/>
            </p:cNvSpPr>
            <p:nvPr/>
          </p:nvSpPr>
          <p:spPr bwMode="auto">
            <a:xfrm>
              <a:off x="3583" y="2447"/>
              <a:ext cx="3" cy="0"/>
            </a:xfrm>
            <a:prstGeom prst="line">
              <a:avLst/>
            </a:prstGeom>
            <a:noFill/>
            <a:ln w="0">
              <a:solidFill>
                <a:srgbClr val="000000"/>
              </a:solidFill>
              <a:round/>
              <a:headEnd/>
              <a:tailEnd/>
            </a:ln>
          </p:spPr>
          <p:txBody>
            <a:bodyPr/>
            <a:lstStyle/>
            <a:p>
              <a:endParaRPr lang="zh-CN" altLang="en-US"/>
            </a:p>
          </p:txBody>
        </p:sp>
        <p:sp>
          <p:nvSpPr>
            <p:cNvPr id="653328" name="Line 1040"/>
            <p:cNvSpPr>
              <a:spLocks noChangeShapeType="1"/>
            </p:cNvSpPr>
            <p:nvPr/>
          </p:nvSpPr>
          <p:spPr bwMode="auto">
            <a:xfrm>
              <a:off x="3583" y="2447"/>
              <a:ext cx="0" cy="3"/>
            </a:xfrm>
            <a:prstGeom prst="line">
              <a:avLst/>
            </a:prstGeom>
            <a:noFill/>
            <a:ln w="0">
              <a:solidFill>
                <a:srgbClr val="000000"/>
              </a:solidFill>
              <a:round/>
              <a:headEnd/>
              <a:tailEnd/>
            </a:ln>
          </p:spPr>
          <p:txBody>
            <a:bodyPr/>
            <a:lstStyle/>
            <a:p>
              <a:endParaRPr lang="zh-CN" altLang="en-US"/>
            </a:p>
          </p:txBody>
        </p:sp>
        <p:sp>
          <p:nvSpPr>
            <p:cNvPr id="653329" name="Rectangle 1041"/>
            <p:cNvSpPr>
              <a:spLocks noChangeArrowheads="1"/>
            </p:cNvSpPr>
            <p:nvPr/>
          </p:nvSpPr>
          <p:spPr bwMode="auto">
            <a:xfrm>
              <a:off x="3583" y="2447"/>
              <a:ext cx="3" cy="3"/>
            </a:xfrm>
            <a:prstGeom prst="rect">
              <a:avLst/>
            </a:prstGeom>
            <a:solidFill>
              <a:srgbClr val="000000"/>
            </a:solidFill>
            <a:ln w="9525">
              <a:noFill/>
              <a:miter lim="800000"/>
              <a:headEnd/>
              <a:tailEnd/>
            </a:ln>
          </p:spPr>
          <p:txBody>
            <a:bodyPr/>
            <a:lstStyle/>
            <a:p>
              <a:endParaRPr lang="zh-CN" altLang="en-US"/>
            </a:p>
          </p:txBody>
        </p:sp>
        <p:sp>
          <p:nvSpPr>
            <p:cNvPr id="653330" name="Line 1042"/>
            <p:cNvSpPr>
              <a:spLocks noChangeShapeType="1"/>
            </p:cNvSpPr>
            <p:nvPr/>
          </p:nvSpPr>
          <p:spPr bwMode="auto">
            <a:xfrm>
              <a:off x="3583" y="2447"/>
              <a:ext cx="3" cy="0"/>
            </a:xfrm>
            <a:prstGeom prst="line">
              <a:avLst/>
            </a:prstGeom>
            <a:noFill/>
            <a:ln w="0">
              <a:solidFill>
                <a:srgbClr val="000000"/>
              </a:solidFill>
              <a:round/>
              <a:headEnd/>
              <a:tailEnd/>
            </a:ln>
          </p:spPr>
          <p:txBody>
            <a:bodyPr/>
            <a:lstStyle/>
            <a:p>
              <a:endParaRPr lang="zh-CN" altLang="en-US"/>
            </a:p>
          </p:txBody>
        </p:sp>
        <p:sp>
          <p:nvSpPr>
            <p:cNvPr id="653331" name="Line 1043"/>
            <p:cNvSpPr>
              <a:spLocks noChangeShapeType="1"/>
            </p:cNvSpPr>
            <p:nvPr/>
          </p:nvSpPr>
          <p:spPr bwMode="auto">
            <a:xfrm>
              <a:off x="3583" y="2447"/>
              <a:ext cx="0" cy="3"/>
            </a:xfrm>
            <a:prstGeom prst="line">
              <a:avLst/>
            </a:prstGeom>
            <a:noFill/>
            <a:ln w="0">
              <a:solidFill>
                <a:srgbClr val="000000"/>
              </a:solidFill>
              <a:round/>
              <a:headEnd/>
              <a:tailEnd/>
            </a:ln>
          </p:spPr>
          <p:txBody>
            <a:bodyPr/>
            <a:lstStyle/>
            <a:p>
              <a:endParaRPr lang="zh-CN" altLang="en-US"/>
            </a:p>
          </p:txBody>
        </p:sp>
        <p:grpSp>
          <p:nvGrpSpPr>
            <p:cNvPr id="7" name="Group 1048"/>
            <p:cNvGrpSpPr>
              <a:grpSpLocks/>
            </p:cNvGrpSpPr>
            <p:nvPr/>
          </p:nvGrpSpPr>
          <p:grpSpPr bwMode="auto">
            <a:xfrm>
              <a:off x="2213" y="663"/>
              <a:ext cx="78" cy="140"/>
              <a:chOff x="1960" y="663"/>
              <a:chExt cx="78" cy="140"/>
            </a:xfrm>
          </p:grpSpPr>
          <p:sp>
            <p:nvSpPr>
              <p:cNvPr id="653333" name="Freeform 1045"/>
              <p:cNvSpPr>
                <a:spLocks noEditPoints="1"/>
              </p:cNvSpPr>
              <p:nvPr/>
            </p:nvSpPr>
            <p:spPr bwMode="auto">
              <a:xfrm>
                <a:off x="1973" y="663"/>
                <a:ext cx="52" cy="140"/>
              </a:xfrm>
              <a:custGeom>
                <a:avLst/>
                <a:gdLst/>
                <a:ahLst/>
                <a:cxnLst>
                  <a:cxn ang="0">
                    <a:pos x="156" y="222"/>
                  </a:cxn>
                  <a:cxn ang="0">
                    <a:pos x="156" y="693"/>
                  </a:cxn>
                  <a:cxn ang="0">
                    <a:pos x="133" y="715"/>
                  </a:cxn>
                  <a:cxn ang="0">
                    <a:pos x="111" y="693"/>
                  </a:cxn>
                  <a:cxn ang="0">
                    <a:pos x="111" y="222"/>
                  </a:cxn>
                  <a:cxn ang="0">
                    <a:pos x="133" y="200"/>
                  </a:cxn>
                  <a:cxn ang="0">
                    <a:pos x="156" y="222"/>
                  </a:cxn>
                  <a:cxn ang="0">
                    <a:pos x="0" y="266"/>
                  </a:cxn>
                  <a:cxn ang="0">
                    <a:pos x="133" y="0"/>
                  </a:cxn>
                  <a:cxn ang="0">
                    <a:pos x="267" y="266"/>
                  </a:cxn>
                  <a:cxn ang="0">
                    <a:pos x="0" y="266"/>
                  </a:cxn>
                </a:cxnLst>
                <a:rect l="0" t="0" r="r" b="b"/>
                <a:pathLst>
                  <a:path w="267" h="715">
                    <a:moveTo>
                      <a:pt x="156" y="222"/>
                    </a:moveTo>
                    <a:lnTo>
                      <a:pt x="156" y="693"/>
                    </a:lnTo>
                    <a:cubicBezTo>
                      <a:pt x="156" y="705"/>
                      <a:pt x="146" y="715"/>
                      <a:pt x="133" y="715"/>
                    </a:cubicBezTo>
                    <a:cubicBezTo>
                      <a:pt x="121" y="715"/>
                      <a:pt x="111" y="705"/>
                      <a:pt x="111" y="693"/>
                    </a:cubicBezTo>
                    <a:lnTo>
                      <a:pt x="111" y="222"/>
                    </a:lnTo>
                    <a:cubicBezTo>
                      <a:pt x="111" y="210"/>
                      <a:pt x="121" y="200"/>
                      <a:pt x="133" y="200"/>
                    </a:cubicBezTo>
                    <a:cubicBezTo>
                      <a:pt x="146" y="200"/>
                      <a:pt x="156" y="210"/>
                      <a:pt x="156" y="222"/>
                    </a:cubicBezTo>
                    <a:close/>
                    <a:moveTo>
                      <a:pt x="0" y="266"/>
                    </a:moveTo>
                    <a:lnTo>
                      <a:pt x="133" y="0"/>
                    </a:lnTo>
                    <a:lnTo>
                      <a:pt x="267" y="266"/>
                    </a:lnTo>
                    <a:lnTo>
                      <a:pt x="0" y="266"/>
                    </a:lnTo>
                    <a:close/>
                  </a:path>
                </a:pathLst>
              </a:custGeom>
              <a:solidFill>
                <a:srgbClr val="000000"/>
              </a:solidFill>
              <a:ln w="4763" cap="flat">
                <a:solidFill>
                  <a:srgbClr val="000000"/>
                </a:solidFill>
                <a:prstDash val="solid"/>
                <a:bevel/>
                <a:headEnd/>
                <a:tailEnd/>
              </a:ln>
            </p:spPr>
            <p:txBody>
              <a:bodyPr/>
              <a:lstStyle/>
              <a:p>
                <a:endParaRPr lang="zh-CN" altLang="en-US"/>
              </a:p>
            </p:txBody>
          </p:sp>
          <p:sp>
            <p:nvSpPr>
              <p:cNvPr id="653334" name="Line 1046"/>
              <p:cNvSpPr>
                <a:spLocks noChangeShapeType="1"/>
              </p:cNvSpPr>
              <p:nvPr/>
            </p:nvSpPr>
            <p:spPr bwMode="auto">
              <a:xfrm>
                <a:off x="1999" y="663"/>
                <a:ext cx="39" cy="0"/>
              </a:xfrm>
              <a:prstGeom prst="line">
                <a:avLst/>
              </a:prstGeom>
              <a:noFill/>
              <a:ln w="9525" cap="rnd">
                <a:solidFill>
                  <a:srgbClr val="000000"/>
                </a:solidFill>
                <a:round/>
                <a:headEnd/>
                <a:tailEnd/>
              </a:ln>
            </p:spPr>
            <p:txBody>
              <a:bodyPr/>
              <a:lstStyle/>
              <a:p>
                <a:endParaRPr lang="zh-CN" altLang="en-US"/>
              </a:p>
            </p:txBody>
          </p:sp>
          <p:sp>
            <p:nvSpPr>
              <p:cNvPr id="653335" name="Line 1047"/>
              <p:cNvSpPr>
                <a:spLocks noChangeShapeType="1"/>
              </p:cNvSpPr>
              <p:nvPr/>
            </p:nvSpPr>
            <p:spPr bwMode="auto">
              <a:xfrm>
                <a:off x="1960" y="799"/>
                <a:ext cx="39" cy="0"/>
              </a:xfrm>
              <a:prstGeom prst="line">
                <a:avLst/>
              </a:prstGeom>
              <a:noFill/>
              <a:ln w="9525" cap="rnd">
                <a:solidFill>
                  <a:srgbClr val="000000"/>
                </a:solidFill>
                <a:round/>
                <a:headEnd/>
                <a:tailEnd/>
              </a:ln>
            </p:spPr>
            <p:txBody>
              <a:bodyPr/>
              <a:lstStyle/>
              <a:p>
                <a:endParaRPr lang="zh-CN" altLang="en-US"/>
              </a:p>
            </p:txBody>
          </p:sp>
        </p:grpSp>
        <p:grpSp>
          <p:nvGrpSpPr>
            <p:cNvPr id="8" name="Group 1052"/>
            <p:cNvGrpSpPr>
              <a:grpSpLocks/>
            </p:cNvGrpSpPr>
            <p:nvPr/>
          </p:nvGrpSpPr>
          <p:grpSpPr bwMode="auto">
            <a:xfrm>
              <a:off x="2213" y="890"/>
              <a:ext cx="78" cy="141"/>
              <a:chOff x="1960" y="935"/>
              <a:chExt cx="78" cy="141"/>
            </a:xfrm>
          </p:grpSpPr>
          <p:sp>
            <p:nvSpPr>
              <p:cNvPr id="653337" name="Freeform 1049"/>
              <p:cNvSpPr>
                <a:spLocks noEditPoints="1"/>
              </p:cNvSpPr>
              <p:nvPr/>
            </p:nvSpPr>
            <p:spPr bwMode="auto">
              <a:xfrm>
                <a:off x="1973" y="935"/>
                <a:ext cx="52" cy="141"/>
              </a:xfrm>
              <a:custGeom>
                <a:avLst/>
                <a:gdLst/>
                <a:ahLst/>
                <a:cxnLst>
                  <a:cxn ang="0">
                    <a:pos x="156" y="223"/>
                  </a:cxn>
                  <a:cxn ang="0">
                    <a:pos x="156" y="694"/>
                  </a:cxn>
                  <a:cxn ang="0">
                    <a:pos x="133" y="716"/>
                  </a:cxn>
                  <a:cxn ang="0">
                    <a:pos x="111" y="694"/>
                  </a:cxn>
                  <a:cxn ang="0">
                    <a:pos x="111" y="223"/>
                  </a:cxn>
                  <a:cxn ang="0">
                    <a:pos x="133" y="200"/>
                  </a:cxn>
                  <a:cxn ang="0">
                    <a:pos x="156" y="223"/>
                  </a:cxn>
                  <a:cxn ang="0">
                    <a:pos x="0" y="267"/>
                  </a:cxn>
                  <a:cxn ang="0">
                    <a:pos x="133" y="0"/>
                  </a:cxn>
                  <a:cxn ang="0">
                    <a:pos x="267" y="267"/>
                  </a:cxn>
                  <a:cxn ang="0">
                    <a:pos x="0" y="267"/>
                  </a:cxn>
                </a:cxnLst>
                <a:rect l="0" t="0" r="r" b="b"/>
                <a:pathLst>
                  <a:path w="267" h="716">
                    <a:moveTo>
                      <a:pt x="156" y="223"/>
                    </a:moveTo>
                    <a:lnTo>
                      <a:pt x="156" y="694"/>
                    </a:lnTo>
                    <a:cubicBezTo>
                      <a:pt x="156" y="706"/>
                      <a:pt x="146" y="716"/>
                      <a:pt x="133" y="716"/>
                    </a:cubicBezTo>
                    <a:cubicBezTo>
                      <a:pt x="121" y="716"/>
                      <a:pt x="111" y="706"/>
                      <a:pt x="111" y="694"/>
                    </a:cubicBezTo>
                    <a:lnTo>
                      <a:pt x="111" y="223"/>
                    </a:lnTo>
                    <a:cubicBezTo>
                      <a:pt x="111" y="210"/>
                      <a:pt x="121" y="200"/>
                      <a:pt x="133" y="200"/>
                    </a:cubicBezTo>
                    <a:cubicBezTo>
                      <a:pt x="146" y="200"/>
                      <a:pt x="156" y="210"/>
                      <a:pt x="156" y="223"/>
                    </a:cubicBezTo>
                    <a:close/>
                    <a:moveTo>
                      <a:pt x="0" y="267"/>
                    </a:moveTo>
                    <a:lnTo>
                      <a:pt x="133" y="0"/>
                    </a:lnTo>
                    <a:lnTo>
                      <a:pt x="267" y="267"/>
                    </a:lnTo>
                    <a:lnTo>
                      <a:pt x="0" y="267"/>
                    </a:lnTo>
                    <a:close/>
                  </a:path>
                </a:pathLst>
              </a:custGeom>
              <a:solidFill>
                <a:srgbClr val="000000"/>
              </a:solidFill>
              <a:ln w="4763" cap="flat">
                <a:solidFill>
                  <a:srgbClr val="000000"/>
                </a:solidFill>
                <a:prstDash val="solid"/>
                <a:bevel/>
                <a:headEnd/>
                <a:tailEnd/>
              </a:ln>
            </p:spPr>
            <p:txBody>
              <a:bodyPr/>
              <a:lstStyle/>
              <a:p>
                <a:endParaRPr lang="zh-CN" altLang="en-US"/>
              </a:p>
            </p:txBody>
          </p:sp>
          <p:sp>
            <p:nvSpPr>
              <p:cNvPr id="653338" name="Line 1050"/>
              <p:cNvSpPr>
                <a:spLocks noChangeShapeType="1"/>
              </p:cNvSpPr>
              <p:nvPr/>
            </p:nvSpPr>
            <p:spPr bwMode="auto">
              <a:xfrm>
                <a:off x="1999" y="935"/>
                <a:ext cx="39" cy="0"/>
              </a:xfrm>
              <a:prstGeom prst="line">
                <a:avLst/>
              </a:prstGeom>
              <a:noFill/>
              <a:ln w="9525" cap="rnd">
                <a:solidFill>
                  <a:srgbClr val="000000"/>
                </a:solidFill>
                <a:round/>
                <a:headEnd/>
                <a:tailEnd/>
              </a:ln>
            </p:spPr>
            <p:txBody>
              <a:bodyPr/>
              <a:lstStyle/>
              <a:p>
                <a:endParaRPr lang="zh-CN" altLang="en-US"/>
              </a:p>
            </p:txBody>
          </p:sp>
          <p:sp>
            <p:nvSpPr>
              <p:cNvPr id="653339" name="Line 1051"/>
              <p:cNvSpPr>
                <a:spLocks noChangeShapeType="1"/>
              </p:cNvSpPr>
              <p:nvPr/>
            </p:nvSpPr>
            <p:spPr bwMode="auto">
              <a:xfrm>
                <a:off x="1960" y="1072"/>
                <a:ext cx="39" cy="0"/>
              </a:xfrm>
              <a:prstGeom prst="line">
                <a:avLst/>
              </a:prstGeom>
              <a:noFill/>
              <a:ln w="9525" cap="rnd">
                <a:solidFill>
                  <a:srgbClr val="000000"/>
                </a:solidFill>
                <a:round/>
                <a:headEnd/>
                <a:tailEnd/>
              </a:ln>
            </p:spPr>
            <p:txBody>
              <a:bodyPr/>
              <a:lstStyle/>
              <a:p>
                <a:endParaRPr lang="zh-CN" altLang="en-US"/>
              </a:p>
            </p:txBody>
          </p:sp>
        </p:grpSp>
      </p:grpSp>
      <p:sp>
        <p:nvSpPr>
          <p:cNvPr id="490" name="AutoShape 78"/>
          <p:cNvSpPr>
            <a:spLocks noChangeArrowheads="1"/>
          </p:cNvSpPr>
          <p:nvPr/>
        </p:nvSpPr>
        <p:spPr bwMode="auto">
          <a:xfrm>
            <a:off x="5810256" y="0"/>
            <a:ext cx="2643206" cy="785794"/>
          </a:xfrm>
          <a:prstGeom prst="wedgeRoundRectCallout">
            <a:avLst>
              <a:gd name="adj1" fmla="val -56760"/>
              <a:gd name="adj2" fmla="val 92966"/>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5875">
            <a:solidFill>
              <a:srgbClr val="FF0000"/>
            </a:solidFill>
            <a:miter lim="800000"/>
            <a:headEnd/>
            <a:tailEnd/>
          </a:ln>
          <a:effectLst/>
        </p:spPr>
        <p:txBody>
          <a:bodyPr lIns="90000" tIns="46800" rIns="90000" bIns="46800"/>
          <a:lstStyle/>
          <a:p>
            <a:pPr algn="ctr"/>
            <a:endParaRPr lang="zh-CN" altLang="en-US" sz="2400" dirty="0"/>
          </a:p>
        </p:txBody>
      </p:sp>
      <p:graphicFrame>
        <p:nvGraphicFramePr>
          <p:cNvPr id="492" name="Object 87"/>
          <p:cNvGraphicFramePr>
            <a:graphicFrameLocks noChangeAspect="1"/>
          </p:cNvGraphicFramePr>
          <p:nvPr/>
        </p:nvGraphicFramePr>
        <p:xfrm>
          <a:off x="6053138" y="203200"/>
          <a:ext cx="2181225" cy="469900"/>
        </p:xfrm>
        <a:graphic>
          <a:graphicData uri="http://schemas.openxmlformats.org/presentationml/2006/ole">
            <p:oleObj spid="_x0000_s9220" name="公式" r:id="rId5" imgW="1041120" imgH="228600" progId="Equation.3">
              <p:embed/>
            </p:oleObj>
          </a:graphicData>
        </a:graphic>
      </p:graphicFrame>
      <p:sp>
        <p:nvSpPr>
          <p:cNvPr id="493" name="AutoShape 78"/>
          <p:cNvSpPr>
            <a:spLocks noChangeArrowheads="1"/>
          </p:cNvSpPr>
          <p:nvPr/>
        </p:nvSpPr>
        <p:spPr bwMode="auto">
          <a:xfrm>
            <a:off x="4738686" y="3929066"/>
            <a:ext cx="1571636" cy="785818"/>
          </a:xfrm>
          <a:prstGeom prst="wedgeRoundRectCallout">
            <a:avLst>
              <a:gd name="adj1" fmla="val 2194"/>
              <a:gd name="adj2" fmla="val -70356"/>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5875">
            <a:solidFill>
              <a:srgbClr val="FF0000"/>
            </a:solidFill>
            <a:miter lim="800000"/>
            <a:headEnd/>
            <a:tailEnd/>
          </a:ln>
          <a:effectLst/>
        </p:spPr>
        <p:txBody>
          <a:bodyPr lIns="90000" tIns="46800" rIns="90000" bIns="46800"/>
          <a:lstStyle/>
          <a:p>
            <a:pPr algn="ctr"/>
            <a:endParaRPr lang="zh-CN" altLang="en-US" sz="2400" dirty="0"/>
          </a:p>
        </p:txBody>
      </p:sp>
      <p:graphicFrame>
        <p:nvGraphicFramePr>
          <p:cNvPr id="494" name="Object 87"/>
          <p:cNvGraphicFramePr>
            <a:graphicFrameLocks noChangeAspect="1"/>
          </p:cNvGraphicFramePr>
          <p:nvPr/>
        </p:nvGraphicFramePr>
        <p:xfrm>
          <a:off x="5059363" y="4140200"/>
          <a:ext cx="930275" cy="469900"/>
        </p:xfrm>
        <a:graphic>
          <a:graphicData uri="http://schemas.openxmlformats.org/presentationml/2006/ole">
            <p:oleObj spid="_x0000_s9221" name="公式" r:id="rId6" imgW="444240" imgH="228600" progId="Equation.3">
              <p:embed/>
            </p:oleObj>
          </a:graphicData>
        </a:graphic>
      </p:graphicFrame>
      <p:sp>
        <p:nvSpPr>
          <p:cNvPr id="495" name="AutoShape 78"/>
          <p:cNvSpPr>
            <a:spLocks noChangeArrowheads="1"/>
          </p:cNvSpPr>
          <p:nvPr/>
        </p:nvSpPr>
        <p:spPr bwMode="auto">
          <a:xfrm>
            <a:off x="6238884" y="571480"/>
            <a:ext cx="1571636" cy="785818"/>
          </a:xfrm>
          <a:prstGeom prst="wedgeRoundRectCallout">
            <a:avLst>
              <a:gd name="adj1" fmla="val -82527"/>
              <a:gd name="adj2" fmla="val 64380"/>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5875">
            <a:solidFill>
              <a:srgbClr val="FF0000"/>
            </a:solidFill>
            <a:miter lim="800000"/>
            <a:headEnd/>
            <a:tailEnd/>
          </a:ln>
          <a:effectLst/>
        </p:spPr>
        <p:txBody>
          <a:bodyPr lIns="90000" tIns="46800" rIns="90000" bIns="46800"/>
          <a:lstStyle/>
          <a:p>
            <a:pPr algn="ctr"/>
            <a:endParaRPr lang="zh-CN" altLang="en-US" sz="2400" dirty="0"/>
          </a:p>
        </p:txBody>
      </p:sp>
      <p:graphicFrame>
        <p:nvGraphicFramePr>
          <p:cNvPr id="496" name="Object 87"/>
          <p:cNvGraphicFramePr>
            <a:graphicFrameLocks noChangeAspect="1"/>
          </p:cNvGraphicFramePr>
          <p:nvPr/>
        </p:nvGraphicFramePr>
        <p:xfrm>
          <a:off x="6481763" y="774700"/>
          <a:ext cx="1006475" cy="469900"/>
        </p:xfrm>
        <a:graphic>
          <a:graphicData uri="http://schemas.openxmlformats.org/presentationml/2006/ole">
            <p:oleObj spid="_x0000_s9222" name="公式" r:id="rId7" imgW="482400" imgH="228600" progId="Equation.3">
              <p:embed/>
            </p:oleObj>
          </a:graphicData>
        </a:graphic>
      </p:graphicFrame>
      <p:sp>
        <p:nvSpPr>
          <p:cNvPr id="497" name="右大括号 496"/>
          <p:cNvSpPr/>
          <p:nvPr/>
        </p:nvSpPr>
        <p:spPr bwMode="auto">
          <a:xfrm>
            <a:off x="5667380" y="1785926"/>
            <a:ext cx="428628" cy="1500198"/>
          </a:xfrm>
          <a:prstGeom prst="rightBrace">
            <a:avLst/>
          </a:prstGeom>
          <a:noFill/>
          <a:ln w="57150" cap="flat" cmpd="sng" algn="ctr">
            <a:solidFill>
              <a:schemeClr val="accent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498" name="AutoShape 78"/>
          <p:cNvSpPr>
            <a:spLocks noChangeArrowheads="1"/>
          </p:cNvSpPr>
          <p:nvPr/>
        </p:nvSpPr>
        <p:spPr bwMode="auto">
          <a:xfrm>
            <a:off x="6310322" y="1214422"/>
            <a:ext cx="1571636" cy="785818"/>
          </a:xfrm>
          <a:prstGeom prst="wedgeRoundRectCallout">
            <a:avLst>
              <a:gd name="adj1" fmla="val -65174"/>
              <a:gd name="adj2" fmla="val 109292"/>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15875">
            <a:solidFill>
              <a:srgbClr val="FF0000"/>
            </a:solidFill>
            <a:miter lim="800000"/>
            <a:headEnd/>
            <a:tailEnd/>
          </a:ln>
          <a:effectLst/>
        </p:spPr>
        <p:txBody>
          <a:bodyPr lIns="90000" tIns="46800" rIns="90000" bIns="46800"/>
          <a:lstStyle/>
          <a:p>
            <a:pPr algn="ctr"/>
            <a:endParaRPr lang="zh-CN" altLang="en-US" sz="2400" dirty="0"/>
          </a:p>
        </p:txBody>
      </p:sp>
      <p:graphicFrame>
        <p:nvGraphicFramePr>
          <p:cNvPr id="499" name="Object 87"/>
          <p:cNvGraphicFramePr>
            <a:graphicFrameLocks noChangeAspect="1"/>
          </p:cNvGraphicFramePr>
          <p:nvPr/>
        </p:nvGraphicFramePr>
        <p:xfrm>
          <a:off x="6546850" y="1422400"/>
          <a:ext cx="1014413" cy="469900"/>
        </p:xfrm>
        <a:graphic>
          <a:graphicData uri="http://schemas.openxmlformats.org/presentationml/2006/ole">
            <p:oleObj spid="_x0000_s9223" name="公式" r:id="rId8" imgW="482400" imgH="228600" progId="Equation.3">
              <p:embed/>
            </p:oleObj>
          </a:graphicData>
        </a:graphic>
      </p:graphicFrame>
      <p:pic>
        <p:nvPicPr>
          <p:cNvPr id="500" name="Picture 3"/>
          <p:cNvPicPr>
            <a:picLocks noChangeAspect="1" noChangeArrowheads="1"/>
          </p:cNvPicPr>
          <p:nvPr/>
        </p:nvPicPr>
        <p:blipFill>
          <a:blip r:embed="rId9" cstate="print"/>
          <a:srcRect/>
          <a:stretch>
            <a:fillRect/>
          </a:stretch>
        </p:blipFill>
        <p:spPr bwMode="auto">
          <a:xfrm>
            <a:off x="6680715" y="2276872"/>
            <a:ext cx="3225285" cy="20442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926"/>
                                        </p:tgtEl>
                                        <p:attrNameLst>
                                          <p:attrName>style.visibility</p:attrName>
                                        </p:attrNameLst>
                                      </p:cBhvr>
                                      <p:to>
                                        <p:strVal val="visible"/>
                                      </p:to>
                                    </p:set>
                                    <p:anim calcmode="lin" valueType="num">
                                      <p:cBhvr additive="base">
                                        <p:cTn id="7" dur="500" fill="hold"/>
                                        <p:tgtEl>
                                          <p:spTgt spid="334926"/>
                                        </p:tgtEl>
                                        <p:attrNameLst>
                                          <p:attrName>ppt_x</p:attrName>
                                        </p:attrNameLst>
                                      </p:cBhvr>
                                      <p:tavLst>
                                        <p:tav tm="0">
                                          <p:val>
                                            <p:strVal val="0-#ppt_w/2"/>
                                          </p:val>
                                        </p:tav>
                                        <p:tav tm="100000">
                                          <p:val>
                                            <p:strVal val="#ppt_x"/>
                                          </p:val>
                                        </p:tav>
                                      </p:tavLst>
                                    </p:anim>
                                    <p:anim calcmode="lin" valueType="num">
                                      <p:cBhvr additive="base">
                                        <p:cTn id="8" dur="500" fill="hold"/>
                                        <p:tgtEl>
                                          <p:spTgt spid="3349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052"/>
                                        </p:tgtEl>
                                        <p:attrNameLst>
                                          <p:attrName>style.visibility</p:attrName>
                                        </p:attrNameLst>
                                      </p:cBhvr>
                                      <p:to>
                                        <p:strVal val="visible"/>
                                      </p:to>
                                    </p:set>
                                    <p:anim calcmode="lin" valueType="num">
                                      <p:cBhvr additive="base">
                                        <p:cTn id="19" dur="500" fill="hold"/>
                                        <p:tgtEl>
                                          <p:spTgt spid="335052"/>
                                        </p:tgtEl>
                                        <p:attrNameLst>
                                          <p:attrName>ppt_x</p:attrName>
                                        </p:attrNameLst>
                                      </p:cBhvr>
                                      <p:tavLst>
                                        <p:tav tm="0">
                                          <p:val>
                                            <p:strVal val="#ppt_x"/>
                                          </p:val>
                                        </p:tav>
                                        <p:tav tm="100000">
                                          <p:val>
                                            <p:strVal val="#ppt_x"/>
                                          </p:val>
                                        </p:tav>
                                      </p:tavLst>
                                    </p:anim>
                                    <p:anim calcmode="lin" valueType="num">
                                      <p:cBhvr additive="base">
                                        <p:cTn id="20" dur="500" fill="hold"/>
                                        <p:tgtEl>
                                          <p:spTgt spid="33505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505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3"/>
                                        </p:tgtEl>
                                        <p:attrNameLst>
                                          <p:attrName>style.visibility</p:attrName>
                                        </p:attrNameLst>
                                      </p:cBhvr>
                                      <p:to>
                                        <p:strVal val="visible"/>
                                      </p:to>
                                    </p:set>
                                    <p:anim calcmode="lin" valueType="num">
                                      <p:cBhvr additive="base">
                                        <p:cTn id="25" dur="500" fill="hold"/>
                                        <p:tgtEl>
                                          <p:spTgt spid="493"/>
                                        </p:tgtEl>
                                        <p:attrNameLst>
                                          <p:attrName>ppt_x</p:attrName>
                                        </p:attrNameLst>
                                      </p:cBhvr>
                                      <p:tavLst>
                                        <p:tav tm="0">
                                          <p:val>
                                            <p:strVal val="#ppt_x"/>
                                          </p:val>
                                        </p:tav>
                                        <p:tav tm="100000">
                                          <p:val>
                                            <p:strVal val="#ppt_x"/>
                                          </p:val>
                                        </p:tav>
                                      </p:tavLst>
                                    </p:anim>
                                    <p:anim calcmode="lin" valueType="num">
                                      <p:cBhvr additive="base">
                                        <p:cTn id="26" dur="500" fill="hold"/>
                                        <p:tgtEl>
                                          <p:spTgt spid="49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3"/>
                                        </p:tgtEl>
                                        <p:attrNameLst>
                                          <p:attrName>style.visibility</p:attrName>
                                        </p:attrNameLst>
                                      </p:cBhvr>
                                      <p:to>
                                        <p:strVal val="hidden"/>
                                      </p:to>
                                    </p:set>
                                  </p:subTnLst>
                                </p:cTn>
                              </p:par>
                              <p:par>
                                <p:cTn id="27" presetID="2" presetClass="entr" presetSubtype="4" fill="hold" nodeType="withEffect">
                                  <p:stCondLst>
                                    <p:cond delay="0"/>
                                  </p:stCondLst>
                                  <p:childTnLst>
                                    <p:set>
                                      <p:cBhvr>
                                        <p:cTn id="28" dur="1" fill="hold">
                                          <p:stCondLst>
                                            <p:cond delay="0"/>
                                          </p:stCondLst>
                                        </p:cTn>
                                        <p:tgtEl>
                                          <p:spTgt spid="494"/>
                                        </p:tgtEl>
                                        <p:attrNameLst>
                                          <p:attrName>style.visibility</p:attrName>
                                        </p:attrNameLst>
                                      </p:cBhvr>
                                      <p:to>
                                        <p:strVal val="visible"/>
                                      </p:to>
                                    </p:set>
                                    <p:anim calcmode="lin" valueType="num">
                                      <p:cBhvr additive="base">
                                        <p:cTn id="29" dur="500" fill="hold"/>
                                        <p:tgtEl>
                                          <p:spTgt spid="494"/>
                                        </p:tgtEl>
                                        <p:attrNameLst>
                                          <p:attrName>ppt_x</p:attrName>
                                        </p:attrNameLst>
                                      </p:cBhvr>
                                      <p:tavLst>
                                        <p:tav tm="0">
                                          <p:val>
                                            <p:strVal val="#ppt_x"/>
                                          </p:val>
                                        </p:tav>
                                        <p:tav tm="100000">
                                          <p:val>
                                            <p:strVal val="#ppt_x"/>
                                          </p:val>
                                        </p:tav>
                                      </p:tavLst>
                                    </p:anim>
                                    <p:anim calcmode="lin" valueType="num">
                                      <p:cBhvr additive="base">
                                        <p:cTn id="30" dur="500" fill="hold"/>
                                        <p:tgtEl>
                                          <p:spTgt spid="49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5048"/>
                                        </p:tgtEl>
                                        <p:attrNameLst>
                                          <p:attrName>style.visibility</p:attrName>
                                        </p:attrNameLst>
                                      </p:cBhvr>
                                      <p:to>
                                        <p:strVal val="visible"/>
                                      </p:to>
                                    </p:set>
                                    <p:anim calcmode="lin" valueType="num">
                                      <p:cBhvr additive="base">
                                        <p:cTn id="35" dur="500" fill="hold"/>
                                        <p:tgtEl>
                                          <p:spTgt spid="335048"/>
                                        </p:tgtEl>
                                        <p:attrNameLst>
                                          <p:attrName>ppt_x</p:attrName>
                                        </p:attrNameLst>
                                      </p:cBhvr>
                                      <p:tavLst>
                                        <p:tav tm="0">
                                          <p:val>
                                            <p:strVal val="#ppt_x"/>
                                          </p:val>
                                        </p:tav>
                                        <p:tav tm="100000">
                                          <p:val>
                                            <p:strVal val="#ppt_x"/>
                                          </p:val>
                                        </p:tav>
                                      </p:tavLst>
                                    </p:anim>
                                    <p:anim calcmode="lin" valueType="num">
                                      <p:cBhvr additive="base">
                                        <p:cTn id="36" dur="500" fill="hold"/>
                                        <p:tgtEl>
                                          <p:spTgt spid="33504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504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90"/>
                                        </p:tgtEl>
                                        <p:attrNameLst>
                                          <p:attrName>style.visibility</p:attrName>
                                        </p:attrNameLst>
                                      </p:cBhvr>
                                      <p:to>
                                        <p:strVal val="visible"/>
                                      </p:to>
                                    </p:set>
                                    <p:anim calcmode="lin" valueType="num">
                                      <p:cBhvr additive="base">
                                        <p:cTn id="41" dur="500" fill="hold"/>
                                        <p:tgtEl>
                                          <p:spTgt spid="490"/>
                                        </p:tgtEl>
                                        <p:attrNameLst>
                                          <p:attrName>ppt_x</p:attrName>
                                        </p:attrNameLst>
                                      </p:cBhvr>
                                      <p:tavLst>
                                        <p:tav tm="0">
                                          <p:val>
                                            <p:strVal val="#ppt_x"/>
                                          </p:val>
                                        </p:tav>
                                        <p:tav tm="100000">
                                          <p:val>
                                            <p:strVal val="#ppt_x"/>
                                          </p:val>
                                        </p:tav>
                                      </p:tavLst>
                                    </p:anim>
                                    <p:anim calcmode="lin" valueType="num">
                                      <p:cBhvr additive="base">
                                        <p:cTn id="42" dur="500" fill="hold"/>
                                        <p:tgtEl>
                                          <p:spTgt spid="49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0"/>
                                        </p:tgtEl>
                                        <p:attrNameLst>
                                          <p:attrName>style.visibility</p:attrName>
                                        </p:attrNameLst>
                                      </p:cBhvr>
                                      <p:to>
                                        <p:strVal val="hidden"/>
                                      </p:to>
                                    </p:set>
                                  </p:subTnLst>
                                </p:cTn>
                              </p:par>
                              <p:par>
                                <p:cTn id="43" presetID="2" presetClass="entr" presetSubtype="4" fill="hold" nodeType="withEffect">
                                  <p:stCondLst>
                                    <p:cond delay="0"/>
                                  </p:stCondLst>
                                  <p:childTnLst>
                                    <p:set>
                                      <p:cBhvr>
                                        <p:cTn id="44" dur="1" fill="hold">
                                          <p:stCondLst>
                                            <p:cond delay="0"/>
                                          </p:stCondLst>
                                        </p:cTn>
                                        <p:tgtEl>
                                          <p:spTgt spid="492"/>
                                        </p:tgtEl>
                                        <p:attrNameLst>
                                          <p:attrName>style.visibility</p:attrName>
                                        </p:attrNameLst>
                                      </p:cBhvr>
                                      <p:to>
                                        <p:strVal val="visible"/>
                                      </p:to>
                                    </p:set>
                                    <p:anim calcmode="lin" valueType="num">
                                      <p:cBhvr additive="base">
                                        <p:cTn id="45" dur="500" fill="hold"/>
                                        <p:tgtEl>
                                          <p:spTgt spid="492"/>
                                        </p:tgtEl>
                                        <p:attrNameLst>
                                          <p:attrName>ppt_x</p:attrName>
                                        </p:attrNameLst>
                                      </p:cBhvr>
                                      <p:tavLst>
                                        <p:tav tm="0">
                                          <p:val>
                                            <p:strVal val="#ppt_x"/>
                                          </p:val>
                                        </p:tav>
                                        <p:tav tm="100000">
                                          <p:val>
                                            <p:strVal val="#ppt_x"/>
                                          </p:val>
                                        </p:tav>
                                      </p:tavLst>
                                    </p:anim>
                                    <p:anim calcmode="lin" valueType="num">
                                      <p:cBhvr additive="base">
                                        <p:cTn id="46" dur="500" fill="hold"/>
                                        <p:tgtEl>
                                          <p:spTgt spid="49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5049"/>
                                        </p:tgtEl>
                                        <p:attrNameLst>
                                          <p:attrName>style.visibility</p:attrName>
                                        </p:attrNameLst>
                                      </p:cBhvr>
                                      <p:to>
                                        <p:strVal val="visible"/>
                                      </p:to>
                                    </p:set>
                                    <p:anim calcmode="lin" valueType="num">
                                      <p:cBhvr additive="base">
                                        <p:cTn id="51" dur="500" fill="hold"/>
                                        <p:tgtEl>
                                          <p:spTgt spid="335049"/>
                                        </p:tgtEl>
                                        <p:attrNameLst>
                                          <p:attrName>ppt_x</p:attrName>
                                        </p:attrNameLst>
                                      </p:cBhvr>
                                      <p:tavLst>
                                        <p:tav tm="0">
                                          <p:val>
                                            <p:strVal val="#ppt_x"/>
                                          </p:val>
                                        </p:tav>
                                        <p:tav tm="100000">
                                          <p:val>
                                            <p:strVal val="#ppt_x"/>
                                          </p:val>
                                        </p:tav>
                                      </p:tavLst>
                                    </p:anim>
                                    <p:anim calcmode="lin" valueType="num">
                                      <p:cBhvr additive="base">
                                        <p:cTn id="52" dur="500" fill="hold"/>
                                        <p:tgtEl>
                                          <p:spTgt spid="33504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504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95"/>
                                        </p:tgtEl>
                                        <p:attrNameLst>
                                          <p:attrName>style.visibility</p:attrName>
                                        </p:attrNameLst>
                                      </p:cBhvr>
                                      <p:to>
                                        <p:strVal val="visible"/>
                                      </p:to>
                                    </p:set>
                                    <p:anim calcmode="lin" valueType="num">
                                      <p:cBhvr additive="base">
                                        <p:cTn id="57" dur="500" fill="hold"/>
                                        <p:tgtEl>
                                          <p:spTgt spid="495"/>
                                        </p:tgtEl>
                                        <p:attrNameLst>
                                          <p:attrName>ppt_x</p:attrName>
                                        </p:attrNameLst>
                                      </p:cBhvr>
                                      <p:tavLst>
                                        <p:tav tm="0">
                                          <p:val>
                                            <p:strVal val="#ppt_x"/>
                                          </p:val>
                                        </p:tav>
                                        <p:tav tm="100000">
                                          <p:val>
                                            <p:strVal val="#ppt_x"/>
                                          </p:val>
                                        </p:tav>
                                      </p:tavLst>
                                    </p:anim>
                                    <p:anim calcmode="lin" valueType="num">
                                      <p:cBhvr additive="base">
                                        <p:cTn id="58" dur="500" fill="hold"/>
                                        <p:tgtEl>
                                          <p:spTgt spid="49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5"/>
                                        </p:tgtEl>
                                        <p:attrNameLst>
                                          <p:attrName>style.visibility</p:attrName>
                                        </p:attrNameLst>
                                      </p:cBhvr>
                                      <p:to>
                                        <p:strVal val="hidden"/>
                                      </p:to>
                                    </p:set>
                                  </p:subTnLst>
                                </p:cTn>
                              </p:par>
                              <p:par>
                                <p:cTn id="59" presetID="2" presetClass="entr" presetSubtype="4" fill="hold" nodeType="withEffect">
                                  <p:stCondLst>
                                    <p:cond delay="0"/>
                                  </p:stCondLst>
                                  <p:childTnLst>
                                    <p:set>
                                      <p:cBhvr>
                                        <p:cTn id="60" dur="1" fill="hold">
                                          <p:stCondLst>
                                            <p:cond delay="0"/>
                                          </p:stCondLst>
                                        </p:cTn>
                                        <p:tgtEl>
                                          <p:spTgt spid="496"/>
                                        </p:tgtEl>
                                        <p:attrNameLst>
                                          <p:attrName>style.visibility</p:attrName>
                                        </p:attrNameLst>
                                      </p:cBhvr>
                                      <p:to>
                                        <p:strVal val="visible"/>
                                      </p:to>
                                    </p:set>
                                    <p:anim calcmode="lin" valueType="num">
                                      <p:cBhvr additive="base">
                                        <p:cTn id="61" dur="500" fill="hold"/>
                                        <p:tgtEl>
                                          <p:spTgt spid="496"/>
                                        </p:tgtEl>
                                        <p:attrNameLst>
                                          <p:attrName>ppt_x</p:attrName>
                                        </p:attrNameLst>
                                      </p:cBhvr>
                                      <p:tavLst>
                                        <p:tav tm="0">
                                          <p:val>
                                            <p:strVal val="#ppt_x"/>
                                          </p:val>
                                        </p:tav>
                                        <p:tav tm="100000">
                                          <p:val>
                                            <p:strVal val="#ppt_x"/>
                                          </p:val>
                                        </p:tav>
                                      </p:tavLst>
                                    </p:anim>
                                    <p:anim calcmode="lin" valueType="num">
                                      <p:cBhvr additive="base">
                                        <p:cTn id="62" dur="500" fill="hold"/>
                                        <p:tgtEl>
                                          <p:spTgt spid="49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6"/>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35050"/>
                                        </p:tgtEl>
                                        <p:attrNameLst>
                                          <p:attrName>style.visibility</p:attrName>
                                        </p:attrNameLst>
                                      </p:cBhvr>
                                      <p:to>
                                        <p:strVal val="visible"/>
                                      </p:to>
                                    </p:set>
                                    <p:anim calcmode="lin" valueType="num">
                                      <p:cBhvr additive="base">
                                        <p:cTn id="67" dur="500" fill="hold"/>
                                        <p:tgtEl>
                                          <p:spTgt spid="335050"/>
                                        </p:tgtEl>
                                        <p:attrNameLst>
                                          <p:attrName>ppt_x</p:attrName>
                                        </p:attrNameLst>
                                      </p:cBhvr>
                                      <p:tavLst>
                                        <p:tav tm="0">
                                          <p:val>
                                            <p:strVal val="#ppt_x"/>
                                          </p:val>
                                        </p:tav>
                                        <p:tav tm="100000">
                                          <p:val>
                                            <p:strVal val="#ppt_x"/>
                                          </p:val>
                                        </p:tav>
                                      </p:tavLst>
                                    </p:anim>
                                    <p:anim calcmode="lin" valueType="num">
                                      <p:cBhvr additive="base">
                                        <p:cTn id="68" dur="500" fill="hold"/>
                                        <p:tgtEl>
                                          <p:spTgt spid="33505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5050"/>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5051"/>
                                        </p:tgtEl>
                                        <p:attrNameLst>
                                          <p:attrName>style.visibility</p:attrName>
                                        </p:attrNameLst>
                                      </p:cBhvr>
                                      <p:to>
                                        <p:strVal val="visible"/>
                                      </p:to>
                                    </p:set>
                                    <p:anim calcmode="lin" valueType="num">
                                      <p:cBhvr additive="base">
                                        <p:cTn id="73" dur="500" fill="hold"/>
                                        <p:tgtEl>
                                          <p:spTgt spid="335051"/>
                                        </p:tgtEl>
                                        <p:attrNameLst>
                                          <p:attrName>ppt_x</p:attrName>
                                        </p:attrNameLst>
                                      </p:cBhvr>
                                      <p:tavLst>
                                        <p:tav tm="0">
                                          <p:val>
                                            <p:strVal val="#ppt_x"/>
                                          </p:val>
                                        </p:tav>
                                        <p:tav tm="100000">
                                          <p:val>
                                            <p:strVal val="#ppt_x"/>
                                          </p:val>
                                        </p:tav>
                                      </p:tavLst>
                                    </p:anim>
                                    <p:anim calcmode="lin" valueType="num">
                                      <p:cBhvr additive="base">
                                        <p:cTn id="74" dur="500" fill="hold"/>
                                        <p:tgtEl>
                                          <p:spTgt spid="33505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35051"/>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97"/>
                                        </p:tgtEl>
                                        <p:attrNameLst>
                                          <p:attrName>style.visibility</p:attrName>
                                        </p:attrNameLst>
                                      </p:cBhvr>
                                      <p:to>
                                        <p:strVal val="visible"/>
                                      </p:to>
                                    </p:set>
                                    <p:anim calcmode="lin" valueType="num">
                                      <p:cBhvr additive="base">
                                        <p:cTn id="79" dur="500" fill="hold"/>
                                        <p:tgtEl>
                                          <p:spTgt spid="497"/>
                                        </p:tgtEl>
                                        <p:attrNameLst>
                                          <p:attrName>ppt_x</p:attrName>
                                        </p:attrNameLst>
                                      </p:cBhvr>
                                      <p:tavLst>
                                        <p:tav tm="0">
                                          <p:val>
                                            <p:strVal val="#ppt_x"/>
                                          </p:val>
                                        </p:tav>
                                        <p:tav tm="100000">
                                          <p:val>
                                            <p:strVal val="#ppt_x"/>
                                          </p:val>
                                        </p:tav>
                                      </p:tavLst>
                                    </p:anim>
                                    <p:anim calcmode="lin" valueType="num">
                                      <p:cBhvr additive="base">
                                        <p:cTn id="80" dur="500" fill="hold"/>
                                        <p:tgtEl>
                                          <p:spTgt spid="49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98"/>
                                        </p:tgtEl>
                                        <p:attrNameLst>
                                          <p:attrName>style.visibility</p:attrName>
                                        </p:attrNameLst>
                                      </p:cBhvr>
                                      <p:to>
                                        <p:strVal val="visible"/>
                                      </p:to>
                                    </p:set>
                                    <p:anim calcmode="lin" valueType="num">
                                      <p:cBhvr additive="base">
                                        <p:cTn id="85" dur="500" fill="hold"/>
                                        <p:tgtEl>
                                          <p:spTgt spid="498"/>
                                        </p:tgtEl>
                                        <p:attrNameLst>
                                          <p:attrName>ppt_x</p:attrName>
                                        </p:attrNameLst>
                                      </p:cBhvr>
                                      <p:tavLst>
                                        <p:tav tm="0">
                                          <p:val>
                                            <p:strVal val="#ppt_x"/>
                                          </p:val>
                                        </p:tav>
                                        <p:tav tm="100000">
                                          <p:val>
                                            <p:strVal val="#ppt_x"/>
                                          </p:val>
                                        </p:tav>
                                      </p:tavLst>
                                    </p:anim>
                                    <p:anim calcmode="lin" valueType="num">
                                      <p:cBhvr additive="base">
                                        <p:cTn id="86" dur="500" fill="hold"/>
                                        <p:tgtEl>
                                          <p:spTgt spid="49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8"/>
                                        </p:tgtEl>
                                        <p:attrNameLst>
                                          <p:attrName>style.visibility</p:attrName>
                                        </p:attrNameLst>
                                      </p:cBhvr>
                                      <p:to>
                                        <p:strVal val="hidden"/>
                                      </p:to>
                                    </p:set>
                                  </p:subTnLst>
                                </p:cTn>
                              </p:par>
                              <p:par>
                                <p:cTn id="87" presetID="2" presetClass="entr" presetSubtype="4" fill="hold" nodeType="withEffect">
                                  <p:stCondLst>
                                    <p:cond delay="0"/>
                                  </p:stCondLst>
                                  <p:childTnLst>
                                    <p:set>
                                      <p:cBhvr>
                                        <p:cTn id="88" dur="1" fill="hold">
                                          <p:stCondLst>
                                            <p:cond delay="0"/>
                                          </p:stCondLst>
                                        </p:cTn>
                                        <p:tgtEl>
                                          <p:spTgt spid="499"/>
                                        </p:tgtEl>
                                        <p:attrNameLst>
                                          <p:attrName>style.visibility</p:attrName>
                                        </p:attrNameLst>
                                      </p:cBhvr>
                                      <p:to>
                                        <p:strVal val="visible"/>
                                      </p:to>
                                    </p:set>
                                    <p:anim calcmode="lin" valueType="num">
                                      <p:cBhvr additive="base">
                                        <p:cTn id="89" dur="500" fill="hold"/>
                                        <p:tgtEl>
                                          <p:spTgt spid="499"/>
                                        </p:tgtEl>
                                        <p:attrNameLst>
                                          <p:attrName>ppt_x</p:attrName>
                                        </p:attrNameLst>
                                      </p:cBhvr>
                                      <p:tavLst>
                                        <p:tav tm="0">
                                          <p:val>
                                            <p:strVal val="#ppt_x"/>
                                          </p:val>
                                        </p:tav>
                                        <p:tav tm="100000">
                                          <p:val>
                                            <p:strVal val="#ppt_x"/>
                                          </p:val>
                                        </p:tav>
                                      </p:tavLst>
                                    </p:anim>
                                    <p:anim calcmode="lin" valueType="num">
                                      <p:cBhvr additive="base">
                                        <p:cTn id="90" dur="500" fill="hold"/>
                                        <p:tgtEl>
                                          <p:spTgt spid="49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99"/>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334936"/>
                                        </p:tgtEl>
                                        <p:attrNameLst>
                                          <p:attrName>style.visibility</p:attrName>
                                        </p:attrNameLst>
                                      </p:cBhvr>
                                      <p:to>
                                        <p:strVal val="visible"/>
                                      </p:to>
                                    </p:set>
                                    <p:anim calcmode="lin" valueType="num">
                                      <p:cBhvr additive="base">
                                        <p:cTn id="95" dur="500" fill="hold"/>
                                        <p:tgtEl>
                                          <p:spTgt spid="334936"/>
                                        </p:tgtEl>
                                        <p:attrNameLst>
                                          <p:attrName>ppt_x</p:attrName>
                                        </p:attrNameLst>
                                      </p:cBhvr>
                                      <p:tavLst>
                                        <p:tav tm="0">
                                          <p:val>
                                            <p:strVal val="0-#ppt_w/2"/>
                                          </p:val>
                                        </p:tav>
                                        <p:tav tm="100000">
                                          <p:val>
                                            <p:strVal val="#ppt_x"/>
                                          </p:val>
                                        </p:tav>
                                      </p:tavLst>
                                    </p:anim>
                                    <p:anim calcmode="lin" valueType="num">
                                      <p:cBhvr additive="base">
                                        <p:cTn id="96" dur="500" fill="hold"/>
                                        <p:tgtEl>
                                          <p:spTgt spid="33493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nodeType="clickEffect">
                                  <p:stCondLst>
                                    <p:cond delay="0"/>
                                  </p:stCondLst>
                                  <p:childTnLst>
                                    <p:set>
                                      <p:cBhvr>
                                        <p:cTn id="100" dur="1" fill="hold">
                                          <p:stCondLst>
                                            <p:cond delay="0"/>
                                          </p:stCondLst>
                                        </p:cTn>
                                        <p:tgtEl>
                                          <p:spTgt spid="334935"/>
                                        </p:tgtEl>
                                        <p:attrNameLst>
                                          <p:attrName>style.visibility</p:attrName>
                                        </p:attrNameLst>
                                      </p:cBhvr>
                                      <p:to>
                                        <p:strVal val="visible"/>
                                      </p:to>
                                    </p:set>
                                    <p:anim calcmode="lin" valueType="num">
                                      <p:cBhvr additive="base">
                                        <p:cTn id="101" dur="500" fill="hold"/>
                                        <p:tgtEl>
                                          <p:spTgt spid="334935"/>
                                        </p:tgtEl>
                                        <p:attrNameLst>
                                          <p:attrName>ppt_x</p:attrName>
                                        </p:attrNameLst>
                                      </p:cBhvr>
                                      <p:tavLst>
                                        <p:tav tm="0">
                                          <p:val>
                                            <p:strVal val="0-#ppt_w/2"/>
                                          </p:val>
                                        </p:tav>
                                        <p:tav tm="100000">
                                          <p:val>
                                            <p:strVal val="#ppt_x"/>
                                          </p:val>
                                        </p:tav>
                                      </p:tavLst>
                                    </p:anim>
                                    <p:anim calcmode="lin" valueType="num">
                                      <p:cBhvr additive="base">
                                        <p:cTn id="102" dur="500" fill="hold"/>
                                        <p:tgtEl>
                                          <p:spTgt spid="33493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334852"/>
                                        </p:tgtEl>
                                        <p:attrNameLst>
                                          <p:attrName>style.visibility</p:attrName>
                                        </p:attrNameLst>
                                      </p:cBhvr>
                                      <p:to>
                                        <p:strVal val="visible"/>
                                      </p:to>
                                    </p:set>
                                    <p:anim calcmode="lin" valueType="num">
                                      <p:cBhvr additive="base">
                                        <p:cTn id="107" dur="500" fill="hold"/>
                                        <p:tgtEl>
                                          <p:spTgt spid="334852"/>
                                        </p:tgtEl>
                                        <p:attrNameLst>
                                          <p:attrName>ppt_x</p:attrName>
                                        </p:attrNameLst>
                                      </p:cBhvr>
                                      <p:tavLst>
                                        <p:tav tm="0">
                                          <p:val>
                                            <p:strVal val="0-#ppt_w/2"/>
                                          </p:val>
                                        </p:tav>
                                        <p:tav tm="100000">
                                          <p:val>
                                            <p:strVal val="#ppt_x"/>
                                          </p:val>
                                        </p:tav>
                                      </p:tavLst>
                                    </p:anim>
                                    <p:anim calcmode="lin" valueType="num">
                                      <p:cBhvr additive="base">
                                        <p:cTn id="108" dur="500" fill="hold"/>
                                        <p:tgtEl>
                                          <p:spTgt spid="334852"/>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500"/>
                                        </p:tgtEl>
                                        <p:attrNameLst>
                                          <p:attrName>style.visibility</p:attrName>
                                        </p:attrNameLst>
                                      </p:cBhvr>
                                      <p:to>
                                        <p:strVal val="visible"/>
                                      </p:to>
                                    </p:set>
                                    <p:anim calcmode="lin" valueType="num">
                                      <p:cBhvr additive="base">
                                        <p:cTn id="113" dur="500" fill="hold"/>
                                        <p:tgtEl>
                                          <p:spTgt spid="500"/>
                                        </p:tgtEl>
                                        <p:attrNameLst>
                                          <p:attrName>ppt_x</p:attrName>
                                        </p:attrNameLst>
                                      </p:cBhvr>
                                      <p:tavLst>
                                        <p:tav tm="0">
                                          <p:val>
                                            <p:strVal val="#ppt_x"/>
                                          </p:val>
                                        </p:tav>
                                        <p:tav tm="100000">
                                          <p:val>
                                            <p:strVal val="#ppt_x"/>
                                          </p:val>
                                        </p:tav>
                                      </p:tavLst>
                                    </p:anim>
                                    <p:anim calcmode="lin" valueType="num">
                                      <p:cBhvr additive="base">
                                        <p:cTn id="114" dur="500" fill="hold"/>
                                        <p:tgtEl>
                                          <p:spTgt spid="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P spid="334926" grpId="0" autoUpdateAnimBg="0"/>
      <p:bldP spid="334936" grpId="0" autoUpdateAnimBg="0"/>
      <p:bldP spid="335049" grpId="0" animBg="1"/>
      <p:bldP spid="335050" grpId="0" animBg="1"/>
      <p:bldP spid="335051" grpId="0" animBg="1"/>
      <p:bldP spid="335052" grpId="0" animBg="1"/>
      <p:bldP spid="490" grpId="0" animBg="1"/>
      <p:bldP spid="493" grpId="0" animBg="1"/>
      <p:bldP spid="495" grpId="0" animBg="1"/>
      <p:bldP spid="497" grpId="0" animBg="1"/>
      <p:bldP spid="4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p:cNvPicPr>
            <a:picLocks noChangeAspect="1" noChangeArrowheads="1"/>
          </p:cNvPicPr>
          <p:nvPr/>
        </p:nvPicPr>
        <p:blipFill>
          <a:blip r:embed="rId2" cstate="print"/>
          <a:srcRect/>
          <a:stretch>
            <a:fillRect/>
          </a:stretch>
        </p:blipFill>
        <p:spPr bwMode="auto">
          <a:xfrm>
            <a:off x="3008784" y="188640"/>
            <a:ext cx="6336704" cy="6154165"/>
          </a:xfrm>
          <a:prstGeom prst="rect">
            <a:avLst/>
          </a:prstGeom>
          <a:noFill/>
          <a:ln w="9525">
            <a:noFill/>
            <a:miter lim="800000"/>
            <a:headEnd/>
            <a:tailEnd/>
          </a:ln>
        </p:spPr>
      </p:pic>
      <p:sp>
        <p:nvSpPr>
          <p:cNvPr id="4" name="Text Box 78"/>
          <p:cNvSpPr txBox="1">
            <a:spLocks noChangeArrowheads="1"/>
          </p:cNvSpPr>
          <p:nvPr/>
        </p:nvSpPr>
        <p:spPr bwMode="auto">
          <a:xfrm>
            <a:off x="0" y="260648"/>
            <a:ext cx="2105063" cy="523220"/>
          </a:xfrm>
          <a:prstGeom prst="rect">
            <a:avLst/>
          </a:prstGeom>
          <a:noFill/>
          <a:ln w="15875">
            <a:noFill/>
            <a:miter lim="800000"/>
            <a:headEnd/>
            <a:tailEnd/>
          </a:ln>
          <a:effectLst/>
        </p:spPr>
        <p:txBody>
          <a:bodyPr wrap="none">
            <a:spAutoFit/>
          </a:bodyPr>
          <a:lstStyle/>
          <a:p>
            <a:pPr>
              <a:buFontTx/>
              <a:buChar char="•"/>
            </a:pPr>
            <a:r>
              <a:rPr lang="zh-CN" altLang="en-US" sz="2800" dirty="0" smtClean="0">
                <a:solidFill>
                  <a:schemeClr val="accent2"/>
                </a:solidFill>
                <a:ea typeface="华文行楷" pitchFamily="2" charset="-122"/>
              </a:rPr>
              <a:t>内部逻辑图</a:t>
            </a:r>
            <a:endParaRPr lang="zh-CN" altLang="en-US" sz="2800" dirty="0">
              <a:solidFill>
                <a:schemeClr val="accent2"/>
              </a:solidFill>
              <a:ea typeface="华文行楷" pitchFamily="2" charset="-122"/>
            </a:endParaRPr>
          </a:p>
        </p:txBody>
      </p:sp>
      <p:sp>
        <p:nvSpPr>
          <p:cNvPr id="5" name="Text Box 78"/>
          <p:cNvSpPr txBox="1">
            <a:spLocks noChangeArrowheads="1"/>
          </p:cNvSpPr>
          <p:nvPr/>
        </p:nvSpPr>
        <p:spPr bwMode="auto">
          <a:xfrm>
            <a:off x="113772" y="1124744"/>
            <a:ext cx="3615092" cy="1200329"/>
          </a:xfrm>
          <a:prstGeom prst="rect">
            <a:avLst/>
          </a:prstGeom>
          <a:noFill/>
          <a:ln w="15875">
            <a:noFill/>
            <a:miter lim="800000"/>
            <a:headEnd/>
            <a:tailEnd/>
          </a:ln>
          <a:effectLst/>
        </p:spPr>
        <p:txBody>
          <a:bodyPr wrap="none">
            <a:spAutoFit/>
          </a:bodyPr>
          <a:lstStyle/>
          <a:p>
            <a:r>
              <a:rPr lang="zh-CN" altLang="en-US" sz="2400" dirty="0" smtClean="0">
                <a:solidFill>
                  <a:schemeClr val="tx1">
                    <a:lumMod val="95000"/>
                    <a:lumOff val="5000"/>
                  </a:schemeClr>
                </a:solidFill>
                <a:latin typeface="华文新魏" pitchFamily="2" charset="-122"/>
                <a:ea typeface="华文新魏" pitchFamily="2" charset="-122"/>
              </a:rPr>
              <a:t>注意：</a:t>
            </a:r>
            <a:endParaRPr lang="en-US" altLang="zh-CN" sz="2400" dirty="0" smtClean="0">
              <a:solidFill>
                <a:schemeClr val="tx1">
                  <a:lumMod val="95000"/>
                  <a:lumOff val="5000"/>
                </a:schemeClr>
              </a:solidFill>
              <a:latin typeface="华文新魏" pitchFamily="2" charset="-122"/>
              <a:ea typeface="华文新魏" pitchFamily="2" charset="-122"/>
            </a:endParaRPr>
          </a:p>
          <a:p>
            <a:r>
              <a:rPr lang="zh-CN" altLang="en-US" sz="2400" dirty="0" smtClean="0">
                <a:solidFill>
                  <a:schemeClr val="tx1">
                    <a:lumMod val="95000"/>
                    <a:lumOff val="5000"/>
                  </a:schemeClr>
                </a:solidFill>
                <a:latin typeface="+mn-ea"/>
                <a:ea typeface="+mn-ea"/>
              </a:rPr>
              <a:t>状态</a:t>
            </a:r>
            <a:r>
              <a:rPr lang="en-US" altLang="zh-CN" sz="2400" dirty="0" smtClean="0">
                <a:solidFill>
                  <a:schemeClr val="tx1">
                    <a:lumMod val="95000"/>
                    <a:lumOff val="5000"/>
                  </a:schemeClr>
                </a:solidFill>
                <a:latin typeface="+mn-ea"/>
                <a:ea typeface="+mn-ea"/>
              </a:rPr>
              <a:t>Q</a:t>
            </a:r>
            <a:r>
              <a:rPr lang="en-US" altLang="zh-CN" sz="2400" baseline="-25000" dirty="0" smtClean="0">
                <a:solidFill>
                  <a:schemeClr val="tx1">
                    <a:lumMod val="95000"/>
                    <a:lumOff val="5000"/>
                  </a:schemeClr>
                </a:solidFill>
                <a:latin typeface="+mn-ea"/>
                <a:ea typeface="+mn-ea"/>
              </a:rPr>
              <a:t>0</a:t>
            </a:r>
            <a:r>
              <a:rPr lang="en-US" altLang="zh-CN" sz="2400" dirty="0" smtClean="0">
                <a:solidFill>
                  <a:schemeClr val="tx1">
                    <a:lumMod val="95000"/>
                    <a:lumOff val="5000"/>
                  </a:schemeClr>
                </a:solidFill>
                <a:latin typeface="+mn-ea"/>
                <a:ea typeface="+mn-ea"/>
              </a:rPr>
              <a:t>~Q</a:t>
            </a:r>
            <a:r>
              <a:rPr lang="en-US" altLang="zh-CN" sz="2400" baseline="-25000" dirty="0" smtClean="0">
                <a:solidFill>
                  <a:schemeClr val="tx1">
                    <a:lumMod val="95000"/>
                    <a:lumOff val="5000"/>
                  </a:schemeClr>
                </a:solidFill>
                <a:latin typeface="+mn-ea"/>
                <a:ea typeface="+mn-ea"/>
              </a:rPr>
              <a:t>3</a:t>
            </a:r>
            <a:r>
              <a:rPr lang="zh-CN" altLang="en-US" sz="2400" dirty="0" smtClean="0">
                <a:solidFill>
                  <a:schemeClr val="tx1">
                    <a:lumMod val="95000"/>
                    <a:lumOff val="5000"/>
                  </a:schemeClr>
                </a:solidFill>
                <a:latin typeface="+mn-ea"/>
                <a:ea typeface="+mn-ea"/>
              </a:rPr>
              <a:t>：</a:t>
            </a:r>
            <a:r>
              <a:rPr lang="zh-CN" altLang="en-US" sz="2400" dirty="0" smtClean="0">
                <a:solidFill>
                  <a:srgbClr val="FF0000"/>
                </a:solidFill>
                <a:latin typeface="+mn-ea"/>
                <a:ea typeface="+mn-ea"/>
              </a:rPr>
              <a:t>寄存器输出</a:t>
            </a:r>
            <a:endParaRPr lang="en-US" altLang="zh-CN" sz="2400" dirty="0" smtClean="0">
              <a:solidFill>
                <a:srgbClr val="FF0000"/>
              </a:solidFill>
              <a:latin typeface="+mn-ea"/>
              <a:ea typeface="+mn-ea"/>
            </a:endParaRPr>
          </a:p>
          <a:p>
            <a:r>
              <a:rPr lang="zh-CN" altLang="en-US" sz="2400" dirty="0" smtClean="0">
                <a:solidFill>
                  <a:schemeClr val="tx1">
                    <a:lumMod val="95000"/>
                    <a:lumOff val="5000"/>
                  </a:schemeClr>
                </a:solidFill>
                <a:latin typeface="+mn-ea"/>
                <a:ea typeface="+mn-ea"/>
              </a:rPr>
              <a:t>进位：</a:t>
            </a:r>
            <a:r>
              <a:rPr lang="zh-CN" altLang="en-US" sz="2400" dirty="0" smtClean="0">
                <a:solidFill>
                  <a:srgbClr val="FF0000"/>
                </a:solidFill>
                <a:latin typeface="+mn-ea"/>
                <a:ea typeface="+mn-ea"/>
              </a:rPr>
              <a:t>组合输出</a:t>
            </a:r>
            <a:endParaRPr lang="zh-CN" altLang="en-US" sz="2400" dirty="0">
              <a:solidFill>
                <a:srgbClr val="FF0000"/>
              </a:solidFill>
              <a:latin typeface="+mn-ea"/>
              <a:ea typeface="+mn-ea"/>
            </a:endParaRPr>
          </a:p>
        </p:txBody>
      </p:sp>
      <p:sp>
        <p:nvSpPr>
          <p:cNvPr id="6" name="椭圆 5"/>
          <p:cNvSpPr/>
          <p:nvPr/>
        </p:nvSpPr>
        <p:spPr bwMode="auto">
          <a:xfrm>
            <a:off x="7041232" y="5445224"/>
            <a:ext cx="1440160" cy="864096"/>
          </a:xfrm>
          <a:prstGeom prst="ellipse">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cxnSp>
        <p:nvCxnSpPr>
          <p:cNvPr id="8" name="直接箭头连接符 7"/>
          <p:cNvCxnSpPr>
            <a:stCxn id="5" idx="2"/>
          </p:cNvCxnSpPr>
          <p:nvPr/>
        </p:nvCxnSpPr>
        <p:spPr bwMode="auto">
          <a:xfrm>
            <a:off x="1921318" y="2325073"/>
            <a:ext cx="5119914" cy="3264167"/>
          </a:xfrm>
          <a:prstGeom prst="straightConnector1">
            <a:avLst/>
          </a:prstGeom>
          <a:noFill/>
          <a:ln w="28575" cap="flat" cmpd="sng" algn="ctr">
            <a:solidFill>
              <a:srgbClr val="FF0000"/>
            </a:solidFill>
            <a:prstDash val="dash"/>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0" y="692150"/>
            <a:ext cx="9829800" cy="457200"/>
          </a:xfrm>
          <a:prstGeom prst="rect">
            <a:avLst/>
          </a:prstGeom>
          <a:noFill/>
          <a:ln w="9525">
            <a:noFill/>
            <a:miter lim="800000"/>
            <a:headEnd/>
            <a:tailEnd/>
          </a:ln>
          <a:effectLst/>
        </p:spPr>
        <p:txBody>
          <a:bodyPr>
            <a:spAutoFit/>
          </a:bodyPr>
          <a:lstStyle/>
          <a:p>
            <a:pPr algn="just">
              <a:spcBef>
                <a:spcPct val="50000"/>
              </a:spcBef>
            </a:pPr>
            <a:r>
              <a:rPr lang="en-US" altLang="zh-CN" sz="2400"/>
              <a:t>1</a:t>
            </a:r>
            <a:r>
              <a:rPr lang="zh-CN" altLang="en-US" sz="2400"/>
              <a:t>）</a:t>
            </a:r>
            <a:r>
              <a:rPr lang="en-US" altLang="zh-CN" sz="2400"/>
              <a:t>N </a:t>
            </a:r>
            <a:r>
              <a:rPr lang="zh-CN" altLang="en-US" sz="2400"/>
              <a:t>进制的计数器</a:t>
            </a:r>
            <a:r>
              <a:rPr lang="en-US" altLang="zh-CN" sz="2400"/>
              <a:t>/N</a:t>
            </a:r>
            <a:r>
              <a:rPr lang="zh-CN" altLang="zh-CN" sz="2400"/>
              <a:t>分频器</a:t>
            </a:r>
            <a:r>
              <a:rPr lang="zh-CN" altLang="en-US" sz="2400"/>
              <a:t>（ </a:t>
            </a:r>
            <a:r>
              <a:rPr lang="en-US" altLang="zh-CN" sz="2400"/>
              <a:t>N&lt;16</a:t>
            </a:r>
            <a:r>
              <a:rPr lang="zh-CN" altLang="en-US" sz="2400"/>
              <a:t>）</a:t>
            </a:r>
            <a:r>
              <a:rPr lang="zh-CN" altLang="zh-CN" sz="2400"/>
              <a:t>。</a:t>
            </a:r>
            <a:endParaRPr lang="zh-CN" altLang="en-US" sz="2400"/>
          </a:p>
        </p:txBody>
      </p:sp>
      <p:sp>
        <p:nvSpPr>
          <p:cNvPr id="340010" name="Text Box 42"/>
          <p:cNvSpPr txBox="1">
            <a:spLocks noChangeArrowheads="1"/>
          </p:cNvSpPr>
          <p:nvPr/>
        </p:nvSpPr>
        <p:spPr bwMode="auto">
          <a:xfrm>
            <a:off x="381000" y="1981200"/>
            <a:ext cx="5638800" cy="457200"/>
          </a:xfrm>
          <a:prstGeom prst="rect">
            <a:avLst/>
          </a:prstGeom>
          <a:noFill/>
          <a:ln w="9525">
            <a:noFill/>
            <a:miter lim="800000"/>
            <a:headEnd/>
            <a:tailEnd/>
          </a:ln>
          <a:effectLst/>
        </p:spPr>
        <p:txBody>
          <a:bodyPr>
            <a:spAutoFit/>
          </a:bodyPr>
          <a:lstStyle/>
          <a:p>
            <a:pPr>
              <a:spcBef>
                <a:spcPct val="50000"/>
              </a:spcBef>
            </a:pPr>
            <a:r>
              <a:rPr lang="zh-CN" altLang="en-US" sz="2400" i="1">
                <a:solidFill>
                  <a:srgbClr val="006600"/>
                </a:solidFill>
                <a:latin typeface="隶书" pitchFamily="49" charset="-122"/>
                <a:ea typeface="隶书" pitchFamily="49" charset="-122"/>
              </a:rPr>
              <a:t>方法</a:t>
            </a:r>
            <a:r>
              <a:rPr lang="en-US" altLang="zh-CN" sz="2400" i="1">
                <a:solidFill>
                  <a:srgbClr val="006600"/>
                </a:solidFill>
                <a:latin typeface="隶书" pitchFamily="49" charset="-122"/>
                <a:ea typeface="隶书" pitchFamily="49" charset="-122"/>
              </a:rPr>
              <a:t>1</a:t>
            </a:r>
            <a:r>
              <a:rPr lang="zh-CN" altLang="en-US" sz="2400" i="1">
                <a:solidFill>
                  <a:srgbClr val="006600"/>
                </a:solidFill>
                <a:latin typeface="隶书" pitchFamily="49" charset="-122"/>
                <a:ea typeface="隶书" pitchFamily="49" charset="-122"/>
              </a:rPr>
              <a:t>：</a:t>
            </a:r>
            <a:endParaRPr lang="zh-CN" altLang="en-US" i="1">
              <a:solidFill>
                <a:srgbClr val="006600"/>
              </a:solidFill>
              <a:latin typeface="隶书" pitchFamily="49" charset="-122"/>
              <a:ea typeface="隶书" pitchFamily="49" charset="-122"/>
            </a:endParaRPr>
          </a:p>
        </p:txBody>
      </p:sp>
      <p:grpSp>
        <p:nvGrpSpPr>
          <p:cNvPr id="340182" name="Group 214"/>
          <p:cNvGrpSpPr>
            <a:grpSpLocks/>
          </p:cNvGrpSpPr>
          <p:nvPr/>
        </p:nvGrpSpPr>
        <p:grpSpPr bwMode="auto">
          <a:xfrm>
            <a:off x="415925" y="2997200"/>
            <a:ext cx="4838700" cy="3505200"/>
            <a:chOff x="144" y="1584"/>
            <a:chExt cx="3048" cy="2208"/>
          </a:xfrm>
        </p:grpSpPr>
        <p:grpSp>
          <p:nvGrpSpPr>
            <p:cNvPr id="340012" name="Group 44"/>
            <p:cNvGrpSpPr>
              <a:grpSpLocks/>
            </p:cNvGrpSpPr>
            <p:nvPr/>
          </p:nvGrpSpPr>
          <p:grpSpPr bwMode="auto">
            <a:xfrm>
              <a:off x="144" y="1584"/>
              <a:ext cx="3048" cy="2208"/>
              <a:chOff x="2856" y="1152"/>
              <a:chExt cx="3048" cy="2208"/>
            </a:xfrm>
          </p:grpSpPr>
          <p:grpSp>
            <p:nvGrpSpPr>
              <p:cNvPr id="340013" name="Group 45"/>
              <p:cNvGrpSpPr>
                <a:grpSpLocks/>
              </p:cNvGrpSpPr>
              <p:nvPr/>
            </p:nvGrpSpPr>
            <p:grpSpPr bwMode="auto">
              <a:xfrm>
                <a:off x="2856" y="1152"/>
                <a:ext cx="444" cy="356"/>
                <a:chOff x="280" y="2976"/>
                <a:chExt cx="444" cy="356"/>
              </a:xfrm>
            </p:grpSpPr>
            <p:sp>
              <p:nvSpPr>
                <p:cNvPr id="340014" name="Oval 46"/>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15" name="Text Box 47"/>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0000</a:t>
                  </a:r>
                </a:p>
              </p:txBody>
            </p:sp>
          </p:grpSp>
          <p:sp>
            <p:nvSpPr>
              <p:cNvPr id="340016" name="Line 48"/>
              <p:cNvSpPr>
                <a:spLocks noChangeShapeType="1"/>
              </p:cNvSpPr>
              <p:nvPr/>
            </p:nvSpPr>
            <p:spPr bwMode="auto">
              <a:xfrm>
                <a:off x="3289"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17" name="Line 49"/>
              <p:cNvSpPr>
                <a:spLocks noChangeShapeType="1"/>
              </p:cNvSpPr>
              <p:nvPr/>
            </p:nvSpPr>
            <p:spPr bwMode="auto">
              <a:xfrm>
                <a:off x="3937"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18" name="Line 50"/>
              <p:cNvSpPr>
                <a:spLocks noChangeShapeType="1"/>
              </p:cNvSpPr>
              <p:nvPr/>
            </p:nvSpPr>
            <p:spPr bwMode="auto">
              <a:xfrm>
                <a:off x="4585"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0019" name="Group 51"/>
              <p:cNvGrpSpPr>
                <a:grpSpLocks/>
              </p:cNvGrpSpPr>
              <p:nvPr/>
            </p:nvGrpSpPr>
            <p:grpSpPr bwMode="auto">
              <a:xfrm>
                <a:off x="3504" y="1152"/>
                <a:ext cx="444" cy="356"/>
                <a:chOff x="280" y="2976"/>
                <a:chExt cx="444" cy="356"/>
              </a:xfrm>
            </p:grpSpPr>
            <p:sp>
              <p:nvSpPr>
                <p:cNvPr id="340020" name="Oval 52"/>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21" name="Text Box 53"/>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0001</a:t>
                  </a:r>
                </a:p>
              </p:txBody>
            </p:sp>
          </p:grpSp>
          <p:grpSp>
            <p:nvGrpSpPr>
              <p:cNvPr id="340022" name="Group 54"/>
              <p:cNvGrpSpPr>
                <a:grpSpLocks/>
              </p:cNvGrpSpPr>
              <p:nvPr/>
            </p:nvGrpSpPr>
            <p:grpSpPr bwMode="auto">
              <a:xfrm>
                <a:off x="4152" y="1152"/>
                <a:ext cx="444" cy="356"/>
                <a:chOff x="280" y="2976"/>
                <a:chExt cx="444" cy="356"/>
              </a:xfrm>
            </p:grpSpPr>
            <p:sp>
              <p:nvSpPr>
                <p:cNvPr id="340023" name="Oval 5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24" name="Text Box 5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0010</a:t>
                  </a:r>
                </a:p>
              </p:txBody>
            </p:sp>
          </p:grpSp>
          <p:grpSp>
            <p:nvGrpSpPr>
              <p:cNvPr id="340025" name="Group 57"/>
              <p:cNvGrpSpPr>
                <a:grpSpLocks/>
              </p:cNvGrpSpPr>
              <p:nvPr/>
            </p:nvGrpSpPr>
            <p:grpSpPr bwMode="auto">
              <a:xfrm>
                <a:off x="4800" y="1152"/>
                <a:ext cx="444" cy="356"/>
                <a:chOff x="280" y="2976"/>
                <a:chExt cx="444" cy="356"/>
              </a:xfrm>
            </p:grpSpPr>
            <p:sp>
              <p:nvSpPr>
                <p:cNvPr id="340026" name="Oval 58"/>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27" name="Text Box 59"/>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0011</a:t>
                  </a:r>
                </a:p>
              </p:txBody>
            </p:sp>
          </p:grpSp>
          <p:grpSp>
            <p:nvGrpSpPr>
              <p:cNvPr id="340028" name="Group 60"/>
              <p:cNvGrpSpPr>
                <a:grpSpLocks/>
              </p:cNvGrpSpPr>
              <p:nvPr/>
            </p:nvGrpSpPr>
            <p:grpSpPr bwMode="auto">
              <a:xfrm>
                <a:off x="5448" y="1152"/>
                <a:ext cx="444" cy="356"/>
                <a:chOff x="280" y="2976"/>
                <a:chExt cx="444" cy="356"/>
              </a:xfrm>
            </p:grpSpPr>
            <p:sp>
              <p:nvSpPr>
                <p:cNvPr id="340029" name="Oval 6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30" name="Text Box 6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0100</a:t>
                  </a:r>
                </a:p>
              </p:txBody>
            </p:sp>
          </p:grpSp>
          <p:sp>
            <p:nvSpPr>
              <p:cNvPr id="340031" name="Line 63"/>
              <p:cNvSpPr>
                <a:spLocks noChangeShapeType="1"/>
              </p:cNvSpPr>
              <p:nvPr/>
            </p:nvSpPr>
            <p:spPr bwMode="auto">
              <a:xfrm>
                <a:off x="5233"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0032" name="Group 64"/>
              <p:cNvGrpSpPr>
                <a:grpSpLocks/>
              </p:cNvGrpSpPr>
              <p:nvPr/>
            </p:nvGrpSpPr>
            <p:grpSpPr bwMode="auto">
              <a:xfrm>
                <a:off x="2868" y="3004"/>
                <a:ext cx="444" cy="356"/>
                <a:chOff x="280" y="2976"/>
                <a:chExt cx="444" cy="356"/>
              </a:xfrm>
            </p:grpSpPr>
            <p:sp>
              <p:nvSpPr>
                <p:cNvPr id="340033" name="Oval 6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34" name="Text Box 6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1100</a:t>
                  </a:r>
                </a:p>
              </p:txBody>
            </p:sp>
          </p:grpSp>
          <p:sp>
            <p:nvSpPr>
              <p:cNvPr id="340035" name="Line 67"/>
              <p:cNvSpPr>
                <a:spLocks noChangeShapeType="1"/>
              </p:cNvSpPr>
              <p:nvPr/>
            </p:nvSpPr>
            <p:spPr bwMode="auto">
              <a:xfrm flipH="1">
                <a:off x="3252"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36" name="Line 68"/>
              <p:cNvSpPr>
                <a:spLocks noChangeShapeType="1"/>
              </p:cNvSpPr>
              <p:nvPr/>
            </p:nvSpPr>
            <p:spPr bwMode="auto">
              <a:xfrm flipH="1">
                <a:off x="3924"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37" name="Line 69"/>
              <p:cNvSpPr>
                <a:spLocks noChangeShapeType="1"/>
              </p:cNvSpPr>
              <p:nvPr/>
            </p:nvSpPr>
            <p:spPr bwMode="auto">
              <a:xfrm flipH="1">
                <a:off x="4596"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0038" name="Group 70"/>
              <p:cNvGrpSpPr>
                <a:grpSpLocks/>
              </p:cNvGrpSpPr>
              <p:nvPr/>
            </p:nvGrpSpPr>
            <p:grpSpPr bwMode="auto">
              <a:xfrm>
                <a:off x="3516" y="3004"/>
                <a:ext cx="444" cy="356"/>
                <a:chOff x="280" y="2976"/>
                <a:chExt cx="444" cy="356"/>
              </a:xfrm>
            </p:grpSpPr>
            <p:sp>
              <p:nvSpPr>
                <p:cNvPr id="340039" name="Oval 7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40" name="Text Box 7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1011</a:t>
                  </a:r>
                </a:p>
              </p:txBody>
            </p:sp>
          </p:grpSp>
          <p:grpSp>
            <p:nvGrpSpPr>
              <p:cNvPr id="340041" name="Group 73"/>
              <p:cNvGrpSpPr>
                <a:grpSpLocks/>
              </p:cNvGrpSpPr>
              <p:nvPr/>
            </p:nvGrpSpPr>
            <p:grpSpPr bwMode="auto">
              <a:xfrm>
                <a:off x="4164" y="3004"/>
                <a:ext cx="444" cy="356"/>
                <a:chOff x="280" y="2976"/>
                <a:chExt cx="444" cy="356"/>
              </a:xfrm>
            </p:grpSpPr>
            <p:sp>
              <p:nvSpPr>
                <p:cNvPr id="340042" name="Oval 7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43" name="Text Box 7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1010</a:t>
                  </a:r>
                </a:p>
              </p:txBody>
            </p:sp>
          </p:grpSp>
          <p:grpSp>
            <p:nvGrpSpPr>
              <p:cNvPr id="340044" name="Group 76"/>
              <p:cNvGrpSpPr>
                <a:grpSpLocks/>
              </p:cNvGrpSpPr>
              <p:nvPr/>
            </p:nvGrpSpPr>
            <p:grpSpPr bwMode="auto">
              <a:xfrm>
                <a:off x="4812" y="3004"/>
                <a:ext cx="444" cy="356"/>
                <a:chOff x="280" y="2976"/>
                <a:chExt cx="444" cy="356"/>
              </a:xfrm>
            </p:grpSpPr>
            <p:sp>
              <p:nvSpPr>
                <p:cNvPr id="340045" name="Oval 7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46" name="Text Box 78"/>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1001</a:t>
                  </a:r>
                </a:p>
              </p:txBody>
            </p:sp>
          </p:grpSp>
          <p:grpSp>
            <p:nvGrpSpPr>
              <p:cNvPr id="340047" name="Group 79"/>
              <p:cNvGrpSpPr>
                <a:grpSpLocks/>
              </p:cNvGrpSpPr>
              <p:nvPr/>
            </p:nvGrpSpPr>
            <p:grpSpPr bwMode="auto">
              <a:xfrm>
                <a:off x="5460" y="3004"/>
                <a:ext cx="444" cy="356"/>
                <a:chOff x="280" y="2976"/>
                <a:chExt cx="444" cy="356"/>
              </a:xfrm>
            </p:grpSpPr>
            <p:sp>
              <p:nvSpPr>
                <p:cNvPr id="340048" name="Oval 8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49" name="Text Box 8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1000</a:t>
                  </a:r>
                </a:p>
              </p:txBody>
            </p:sp>
          </p:grpSp>
          <p:sp>
            <p:nvSpPr>
              <p:cNvPr id="340050" name="Line 82"/>
              <p:cNvSpPr>
                <a:spLocks noChangeShapeType="1"/>
              </p:cNvSpPr>
              <p:nvPr/>
            </p:nvSpPr>
            <p:spPr bwMode="auto">
              <a:xfrm>
                <a:off x="5220" y="3182"/>
                <a:ext cx="227" cy="0"/>
              </a:xfrm>
              <a:prstGeom prst="line">
                <a:avLst/>
              </a:prstGeom>
              <a:noFill/>
              <a:ln w="9525">
                <a:solidFill>
                  <a:schemeClr val="tx1"/>
                </a:solidFill>
                <a:round/>
                <a:headEnd type="triangle" w="lg" len="lg"/>
                <a:tailEnd/>
              </a:ln>
              <a:effectLst/>
            </p:spPr>
            <p:txBody>
              <a:bodyPr wrap="none" anchor="ctr"/>
              <a:lstStyle/>
              <a:p>
                <a:endParaRPr lang="zh-CN" altLang="en-US"/>
              </a:p>
            </p:txBody>
          </p:sp>
          <p:grpSp>
            <p:nvGrpSpPr>
              <p:cNvPr id="340051" name="Group 83"/>
              <p:cNvGrpSpPr>
                <a:grpSpLocks/>
              </p:cNvGrpSpPr>
              <p:nvPr/>
            </p:nvGrpSpPr>
            <p:grpSpPr bwMode="auto">
              <a:xfrm>
                <a:off x="5448" y="1615"/>
                <a:ext cx="444" cy="356"/>
                <a:chOff x="280" y="2976"/>
                <a:chExt cx="444" cy="356"/>
              </a:xfrm>
            </p:grpSpPr>
            <p:sp>
              <p:nvSpPr>
                <p:cNvPr id="340052" name="Oval 8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53" name="Text Box 8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0101</a:t>
                  </a:r>
                </a:p>
              </p:txBody>
            </p:sp>
          </p:grpSp>
          <p:grpSp>
            <p:nvGrpSpPr>
              <p:cNvPr id="340054" name="Group 86"/>
              <p:cNvGrpSpPr>
                <a:grpSpLocks/>
              </p:cNvGrpSpPr>
              <p:nvPr/>
            </p:nvGrpSpPr>
            <p:grpSpPr bwMode="auto">
              <a:xfrm>
                <a:off x="5448" y="2078"/>
                <a:ext cx="444" cy="356"/>
                <a:chOff x="280" y="2976"/>
                <a:chExt cx="444" cy="356"/>
              </a:xfrm>
            </p:grpSpPr>
            <p:sp>
              <p:nvSpPr>
                <p:cNvPr id="340055" name="Oval 8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56" name="Text Box 88"/>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0110</a:t>
                  </a:r>
                </a:p>
              </p:txBody>
            </p:sp>
          </p:grpSp>
          <p:grpSp>
            <p:nvGrpSpPr>
              <p:cNvPr id="340057" name="Group 89"/>
              <p:cNvGrpSpPr>
                <a:grpSpLocks/>
              </p:cNvGrpSpPr>
              <p:nvPr/>
            </p:nvGrpSpPr>
            <p:grpSpPr bwMode="auto">
              <a:xfrm>
                <a:off x="5448" y="2541"/>
                <a:ext cx="444" cy="356"/>
                <a:chOff x="280" y="2976"/>
                <a:chExt cx="444" cy="356"/>
              </a:xfrm>
            </p:grpSpPr>
            <p:sp>
              <p:nvSpPr>
                <p:cNvPr id="340058" name="Oval 9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59" name="Text Box 9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0111</a:t>
                  </a:r>
                </a:p>
              </p:txBody>
            </p:sp>
          </p:grpSp>
          <p:grpSp>
            <p:nvGrpSpPr>
              <p:cNvPr id="340060" name="Group 92"/>
              <p:cNvGrpSpPr>
                <a:grpSpLocks/>
              </p:cNvGrpSpPr>
              <p:nvPr/>
            </p:nvGrpSpPr>
            <p:grpSpPr bwMode="auto">
              <a:xfrm>
                <a:off x="2856" y="1615"/>
                <a:ext cx="444" cy="356"/>
                <a:chOff x="280" y="2976"/>
                <a:chExt cx="444" cy="356"/>
              </a:xfrm>
            </p:grpSpPr>
            <p:sp>
              <p:nvSpPr>
                <p:cNvPr id="340061" name="Oval 93"/>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62" name="Text Box 94"/>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1111</a:t>
                  </a:r>
                </a:p>
              </p:txBody>
            </p:sp>
          </p:grpSp>
          <p:grpSp>
            <p:nvGrpSpPr>
              <p:cNvPr id="340063" name="Group 95"/>
              <p:cNvGrpSpPr>
                <a:grpSpLocks/>
              </p:cNvGrpSpPr>
              <p:nvPr/>
            </p:nvGrpSpPr>
            <p:grpSpPr bwMode="auto">
              <a:xfrm>
                <a:off x="2856" y="2078"/>
                <a:ext cx="444" cy="356"/>
                <a:chOff x="280" y="2976"/>
                <a:chExt cx="444" cy="356"/>
              </a:xfrm>
            </p:grpSpPr>
            <p:sp>
              <p:nvSpPr>
                <p:cNvPr id="340064" name="Oval 96"/>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65" name="Text Box 97"/>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1110</a:t>
                  </a:r>
                </a:p>
              </p:txBody>
            </p:sp>
          </p:grpSp>
          <p:grpSp>
            <p:nvGrpSpPr>
              <p:cNvPr id="340066" name="Group 98"/>
              <p:cNvGrpSpPr>
                <a:grpSpLocks/>
              </p:cNvGrpSpPr>
              <p:nvPr/>
            </p:nvGrpSpPr>
            <p:grpSpPr bwMode="auto">
              <a:xfrm>
                <a:off x="2856" y="2541"/>
                <a:ext cx="444" cy="356"/>
                <a:chOff x="280" y="2976"/>
                <a:chExt cx="444" cy="356"/>
              </a:xfrm>
            </p:grpSpPr>
            <p:sp>
              <p:nvSpPr>
                <p:cNvPr id="340067" name="Oval 99"/>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0068" name="Text Box 100"/>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1101</a:t>
                  </a:r>
                </a:p>
              </p:txBody>
            </p:sp>
          </p:grpSp>
          <p:sp>
            <p:nvSpPr>
              <p:cNvPr id="340069" name="Line 101"/>
              <p:cNvSpPr>
                <a:spLocks noChangeShapeType="1"/>
              </p:cNvSpPr>
              <p:nvPr/>
            </p:nvSpPr>
            <p:spPr bwMode="auto">
              <a:xfrm rot="5400000" flipV="1">
                <a:off x="5595" y="157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0" name="Line 102"/>
              <p:cNvSpPr>
                <a:spLocks noChangeShapeType="1"/>
              </p:cNvSpPr>
              <p:nvPr/>
            </p:nvSpPr>
            <p:spPr bwMode="auto">
              <a:xfrm rot="5400000" flipV="1">
                <a:off x="5595"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1" name="Line 103"/>
              <p:cNvSpPr>
                <a:spLocks noChangeShapeType="1"/>
              </p:cNvSpPr>
              <p:nvPr/>
            </p:nvSpPr>
            <p:spPr bwMode="auto">
              <a:xfrm rot="5400000" flipV="1">
                <a:off x="5595"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2" name="Line 104"/>
              <p:cNvSpPr>
                <a:spLocks noChangeShapeType="1"/>
              </p:cNvSpPr>
              <p:nvPr/>
            </p:nvSpPr>
            <p:spPr bwMode="auto">
              <a:xfrm rot="5400000" flipV="1">
                <a:off x="5595" y="296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3" name="Line 105"/>
              <p:cNvSpPr>
                <a:spLocks noChangeShapeType="1"/>
              </p:cNvSpPr>
              <p:nvPr/>
            </p:nvSpPr>
            <p:spPr bwMode="auto">
              <a:xfrm rot="-5400000">
                <a:off x="3003"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4" name="Line 106"/>
              <p:cNvSpPr>
                <a:spLocks noChangeShapeType="1"/>
              </p:cNvSpPr>
              <p:nvPr/>
            </p:nvSpPr>
            <p:spPr bwMode="auto">
              <a:xfrm rot="-5400000">
                <a:off x="3003" y="2951"/>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5" name="Line 107"/>
              <p:cNvSpPr>
                <a:spLocks noChangeShapeType="1"/>
              </p:cNvSpPr>
              <p:nvPr/>
            </p:nvSpPr>
            <p:spPr bwMode="auto">
              <a:xfrm rot="-5400000">
                <a:off x="3003"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0076" name="Line 108"/>
              <p:cNvSpPr>
                <a:spLocks noChangeShapeType="1"/>
              </p:cNvSpPr>
              <p:nvPr/>
            </p:nvSpPr>
            <p:spPr bwMode="auto">
              <a:xfrm rot="-5400000">
                <a:off x="3003" y="1562"/>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340077" name="Group 109"/>
            <p:cNvGrpSpPr>
              <a:grpSpLocks/>
            </p:cNvGrpSpPr>
            <p:nvPr/>
          </p:nvGrpSpPr>
          <p:grpSpPr bwMode="auto">
            <a:xfrm>
              <a:off x="1056" y="2496"/>
              <a:ext cx="1048" cy="356"/>
              <a:chOff x="3828" y="710"/>
              <a:chExt cx="1048" cy="356"/>
            </a:xfrm>
          </p:grpSpPr>
          <p:sp>
            <p:nvSpPr>
              <p:cNvPr id="340078" name="Oval 110"/>
              <p:cNvSpPr>
                <a:spLocks noChangeArrowheads="1"/>
              </p:cNvSpPr>
              <p:nvPr/>
            </p:nvSpPr>
            <p:spPr bwMode="auto">
              <a:xfrm>
                <a:off x="3848" y="710"/>
                <a:ext cx="1008" cy="356"/>
              </a:xfrm>
              <a:prstGeom prst="ellipse">
                <a:avLst/>
              </a:prstGeom>
              <a:noFill/>
              <a:ln w="9525">
                <a:solidFill>
                  <a:schemeClr val="tx1"/>
                </a:solidFill>
                <a:round/>
                <a:headEnd/>
                <a:tailEnd/>
              </a:ln>
              <a:effectLst/>
            </p:spPr>
            <p:txBody>
              <a:bodyPr wrap="none" anchor="ctr"/>
              <a:lstStyle/>
              <a:p>
                <a:endParaRPr lang="zh-CN" altLang="en-US"/>
              </a:p>
            </p:txBody>
          </p:sp>
          <p:sp>
            <p:nvSpPr>
              <p:cNvPr id="340079" name="Text Box 111"/>
              <p:cNvSpPr txBox="1">
                <a:spLocks noChangeArrowheads="1"/>
              </p:cNvSpPr>
              <p:nvPr/>
            </p:nvSpPr>
            <p:spPr bwMode="auto">
              <a:xfrm>
                <a:off x="3828" y="758"/>
                <a:ext cx="1048" cy="250"/>
              </a:xfrm>
              <a:prstGeom prst="rect">
                <a:avLst/>
              </a:prstGeom>
              <a:noFill/>
              <a:ln w="9525">
                <a:noFill/>
                <a:miter lim="800000"/>
                <a:headEnd/>
                <a:tailEnd/>
              </a:ln>
              <a:effectLst/>
            </p:spPr>
            <p:txBody>
              <a:bodyPr>
                <a:spAutoFit/>
              </a:bodyPr>
              <a:lstStyle/>
              <a:p>
                <a:pPr algn="ctr">
                  <a:spcBef>
                    <a:spcPct val="50000"/>
                  </a:spcBef>
                </a:pPr>
                <a:r>
                  <a:rPr lang="en-US" altLang="zh-CN"/>
                  <a:t>Q</a:t>
                </a:r>
                <a:r>
                  <a:rPr lang="en-US" altLang="zh-CN" baseline="-25000"/>
                  <a:t>D </a:t>
                </a:r>
                <a:r>
                  <a:rPr lang="en-US" altLang="zh-CN"/>
                  <a:t>Q</a:t>
                </a:r>
                <a:r>
                  <a:rPr lang="en-US" altLang="zh-CN" baseline="-25000"/>
                  <a:t>C </a:t>
                </a:r>
                <a:r>
                  <a:rPr lang="en-US" altLang="zh-CN"/>
                  <a:t>Q</a:t>
                </a:r>
                <a:r>
                  <a:rPr lang="en-US" altLang="zh-CN" baseline="-25000"/>
                  <a:t>B </a:t>
                </a:r>
                <a:r>
                  <a:rPr lang="en-US" altLang="zh-CN"/>
                  <a:t>Q</a:t>
                </a:r>
                <a:r>
                  <a:rPr lang="en-US" altLang="zh-CN" baseline="-25000"/>
                  <a:t>A</a:t>
                </a:r>
              </a:p>
            </p:txBody>
          </p:sp>
        </p:grpSp>
      </p:grpSp>
      <p:sp>
        <p:nvSpPr>
          <p:cNvPr id="340080" name="Line 112"/>
          <p:cNvSpPr>
            <a:spLocks noChangeShapeType="1"/>
          </p:cNvSpPr>
          <p:nvPr/>
        </p:nvSpPr>
        <p:spPr bwMode="auto">
          <a:xfrm flipH="1" flipV="1">
            <a:off x="849313" y="3500438"/>
            <a:ext cx="936625" cy="2376487"/>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340082" name="Rectangle 114"/>
          <p:cNvSpPr>
            <a:spLocks noGrp="1" noChangeArrowheads="1"/>
          </p:cNvSpPr>
          <p:nvPr>
            <p:ph type="title" idx="4294967295"/>
          </p:nvPr>
        </p:nvSpPr>
        <p:spPr>
          <a:xfrm>
            <a:off x="0" y="0"/>
            <a:ext cx="8121650" cy="549275"/>
          </a:xfrm>
        </p:spPr>
        <p:txBody>
          <a:bodyPr/>
          <a:lstStyle/>
          <a:p>
            <a:pPr algn="l">
              <a:buFontTx/>
              <a:buChar char="•"/>
            </a:pPr>
            <a:r>
              <a:rPr lang="zh-CN" altLang="en-US" sz="2800" b="1" dirty="0">
                <a:solidFill>
                  <a:schemeClr val="accent2"/>
                </a:solidFill>
                <a:ea typeface="华文行楷" pitchFamily="2" charset="-122"/>
              </a:rPr>
              <a:t>集成计数器</a:t>
            </a:r>
            <a:r>
              <a:rPr lang="en-US" altLang="zh-CN" sz="2800" b="1" dirty="0">
                <a:solidFill>
                  <a:schemeClr val="accent2"/>
                </a:solidFill>
                <a:ea typeface="华文行楷" pitchFamily="2" charset="-122"/>
              </a:rPr>
              <a:t>74LS161</a:t>
            </a:r>
            <a:r>
              <a:rPr lang="zh-CN" altLang="en-US" sz="2800" b="1" dirty="0">
                <a:solidFill>
                  <a:schemeClr val="accent2"/>
                </a:solidFill>
                <a:ea typeface="华文行楷" pitchFamily="2" charset="-122"/>
              </a:rPr>
              <a:t>的</a:t>
            </a:r>
            <a:r>
              <a:rPr lang="zh-CN" altLang="en-US" sz="2800" b="1" dirty="0" smtClean="0">
                <a:solidFill>
                  <a:schemeClr val="accent2"/>
                </a:solidFill>
                <a:ea typeface="华文行楷" pitchFamily="2" charset="-122"/>
              </a:rPr>
              <a:t>应用</a:t>
            </a:r>
            <a:endParaRPr lang="zh-CN" altLang="en-US" sz="2800" b="1" dirty="0">
              <a:solidFill>
                <a:schemeClr val="accent2"/>
              </a:solidFill>
              <a:ea typeface="华文行楷" pitchFamily="2" charset="-122"/>
            </a:endParaRPr>
          </a:p>
        </p:txBody>
      </p:sp>
      <p:sp>
        <p:nvSpPr>
          <p:cNvPr id="340084" name="Rectangle 116"/>
          <p:cNvSpPr>
            <a:spLocks noChangeArrowheads="1"/>
          </p:cNvSpPr>
          <p:nvPr/>
        </p:nvSpPr>
        <p:spPr bwMode="auto">
          <a:xfrm>
            <a:off x="631825" y="1628775"/>
            <a:ext cx="6543675" cy="457200"/>
          </a:xfrm>
          <a:prstGeom prst="rect">
            <a:avLst/>
          </a:prstGeom>
          <a:noFill/>
          <a:ln w="15875">
            <a:noFill/>
            <a:miter lim="800000"/>
            <a:headEnd/>
            <a:tailEnd/>
          </a:ln>
          <a:effectLst/>
        </p:spPr>
        <p:txBody>
          <a:bodyPr wrap="none">
            <a:spAutoFit/>
          </a:bodyPr>
          <a:lstStyle/>
          <a:p>
            <a:pPr>
              <a:buFontTx/>
              <a:buChar char="•"/>
            </a:pPr>
            <a:r>
              <a:rPr lang="en-US" altLang="zh-CN" sz="2400"/>
              <a:t>N≠2</a:t>
            </a:r>
            <a:r>
              <a:rPr lang="zh-CN" altLang="zh-CN" sz="2400"/>
              <a:t>下面以</a:t>
            </a:r>
            <a:r>
              <a:rPr lang="en-US" altLang="zh-CN" sz="2400"/>
              <a:t>N=12</a:t>
            </a:r>
            <a:r>
              <a:rPr lang="zh-CN" altLang="zh-CN" sz="2400"/>
              <a:t>为例，画出了</a:t>
            </a:r>
            <a:r>
              <a:rPr lang="zh-CN" altLang="en-US" sz="2400"/>
              <a:t>三</a:t>
            </a:r>
            <a:r>
              <a:rPr lang="zh-CN" altLang="zh-CN" sz="2400"/>
              <a:t>种实现方式。</a:t>
            </a:r>
            <a:endParaRPr lang="zh-CN" altLang="en-US" sz="2400"/>
          </a:p>
        </p:txBody>
      </p:sp>
      <p:sp>
        <p:nvSpPr>
          <p:cNvPr id="340123" name="Rectangle 155"/>
          <p:cNvSpPr>
            <a:spLocks noChangeArrowheads="1"/>
          </p:cNvSpPr>
          <p:nvPr/>
        </p:nvSpPr>
        <p:spPr bwMode="auto">
          <a:xfrm>
            <a:off x="457200" y="2465388"/>
            <a:ext cx="4711700" cy="457200"/>
          </a:xfrm>
          <a:prstGeom prst="rect">
            <a:avLst/>
          </a:prstGeom>
          <a:noFill/>
          <a:ln w="15875">
            <a:noFill/>
            <a:miter lim="800000"/>
            <a:headEnd/>
            <a:tailEnd/>
          </a:ln>
          <a:effectLst/>
        </p:spPr>
        <p:txBody>
          <a:bodyPr>
            <a:spAutoFit/>
          </a:bodyPr>
          <a:lstStyle/>
          <a:p>
            <a:pPr>
              <a:spcBef>
                <a:spcPct val="50000"/>
              </a:spcBef>
            </a:pPr>
            <a:r>
              <a:rPr lang="zh-CN" altLang="en-US" sz="2400" dirty="0">
                <a:solidFill>
                  <a:srgbClr val="FF0000"/>
                </a:solidFill>
              </a:rPr>
              <a:t>置</a:t>
            </a:r>
            <a:r>
              <a:rPr lang="en-US" altLang="zh-CN" sz="2400" dirty="0">
                <a:solidFill>
                  <a:srgbClr val="FF0000"/>
                </a:solidFill>
              </a:rPr>
              <a:t>0</a:t>
            </a:r>
            <a:r>
              <a:rPr lang="zh-CN" altLang="en-US" sz="2400" dirty="0">
                <a:solidFill>
                  <a:srgbClr val="FF0000"/>
                </a:solidFill>
              </a:rPr>
              <a:t>法</a:t>
            </a:r>
            <a:r>
              <a:rPr lang="en-US" altLang="zh-CN" dirty="0"/>
              <a:t>, </a:t>
            </a:r>
            <a:r>
              <a:rPr lang="zh-CN" altLang="en-US" dirty="0"/>
              <a:t>计数到</a:t>
            </a:r>
            <a:r>
              <a:rPr lang="en-US" altLang="zh-CN" dirty="0"/>
              <a:t>N</a:t>
            </a:r>
            <a:r>
              <a:rPr lang="zh-CN" altLang="en-US" dirty="0"/>
              <a:t>－</a:t>
            </a:r>
            <a:r>
              <a:rPr lang="en-US" altLang="zh-CN" dirty="0"/>
              <a:t>1</a:t>
            </a:r>
            <a:r>
              <a:rPr lang="zh-CN" altLang="en-US" dirty="0"/>
              <a:t>（</a:t>
            </a:r>
            <a:r>
              <a:rPr lang="en-US" altLang="zh-CN" dirty="0"/>
              <a:t>1011</a:t>
            </a:r>
            <a:r>
              <a:rPr lang="zh-CN" altLang="en-US" dirty="0"/>
              <a:t>）</a:t>
            </a:r>
            <a:r>
              <a:rPr lang="zh-CN" altLang="zh-CN" dirty="0"/>
              <a:t>时</a:t>
            </a:r>
            <a:r>
              <a:rPr lang="zh-CN" altLang="en-US" dirty="0"/>
              <a:t>同步置</a:t>
            </a:r>
            <a:r>
              <a:rPr lang="en-US" altLang="zh-CN" dirty="0"/>
              <a:t>0</a:t>
            </a:r>
          </a:p>
        </p:txBody>
      </p:sp>
      <p:grpSp>
        <p:nvGrpSpPr>
          <p:cNvPr id="340185" name="Group 217"/>
          <p:cNvGrpSpPr>
            <a:grpSpLocks/>
          </p:cNvGrpSpPr>
          <p:nvPr/>
        </p:nvGrpSpPr>
        <p:grpSpPr bwMode="auto">
          <a:xfrm>
            <a:off x="1136650" y="6165850"/>
            <a:ext cx="228600" cy="304800"/>
            <a:chOff x="3648" y="2544"/>
            <a:chExt cx="144" cy="192"/>
          </a:xfrm>
        </p:grpSpPr>
        <p:sp>
          <p:nvSpPr>
            <p:cNvPr id="340183" name="Line 215"/>
            <p:cNvSpPr>
              <a:spLocks noChangeShapeType="1"/>
            </p:cNvSpPr>
            <p:nvPr/>
          </p:nvSpPr>
          <p:spPr bwMode="auto">
            <a:xfrm flipH="1">
              <a:off x="3648" y="2544"/>
              <a:ext cx="144" cy="192"/>
            </a:xfrm>
            <a:prstGeom prst="line">
              <a:avLst/>
            </a:prstGeom>
            <a:noFill/>
            <a:ln w="38100">
              <a:solidFill>
                <a:srgbClr val="FF0000"/>
              </a:solidFill>
              <a:round/>
              <a:headEnd/>
              <a:tailEnd/>
            </a:ln>
            <a:effectLst/>
          </p:spPr>
          <p:txBody>
            <a:bodyPr/>
            <a:lstStyle/>
            <a:p>
              <a:endParaRPr lang="zh-CN" altLang="en-US"/>
            </a:p>
          </p:txBody>
        </p:sp>
        <p:sp>
          <p:nvSpPr>
            <p:cNvPr id="340184" name="Line 216"/>
            <p:cNvSpPr>
              <a:spLocks noChangeShapeType="1"/>
            </p:cNvSpPr>
            <p:nvPr/>
          </p:nvSpPr>
          <p:spPr bwMode="auto">
            <a:xfrm>
              <a:off x="3648" y="2544"/>
              <a:ext cx="144" cy="192"/>
            </a:xfrm>
            <a:prstGeom prst="line">
              <a:avLst/>
            </a:prstGeom>
            <a:noFill/>
            <a:ln w="38100">
              <a:solidFill>
                <a:srgbClr val="FF0000"/>
              </a:solidFill>
              <a:round/>
              <a:headEnd/>
              <a:tailEnd/>
            </a:ln>
            <a:effectLst/>
          </p:spPr>
          <p:txBody>
            <a:bodyPr/>
            <a:lstStyle/>
            <a:p>
              <a:endParaRPr lang="zh-CN" altLang="en-US"/>
            </a:p>
          </p:txBody>
        </p:sp>
      </p:grpSp>
      <p:graphicFrame>
        <p:nvGraphicFramePr>
          <p:cNvPr id="340193" name="Object 225"/>
          <p:cNvGraphicFramePr>
            <a:graphicFrameLocks noChangeAspect="1"/>
          </p:cNvGraphicFramePr>
          <p:nvPr/>
        </p:nvGraphicFramePr>
        <p:xfrm>
          <a:off x="5319713" y="3589338"/>
          <a:ext cx="4586287" cy="2119312"/>
        </p:xfrm>
        <a:graphic>
          <a:graphicData uri="http://schemas.openxmlformats.org/presentationml/2006/ole">
            <p:oleObj spid="_x0000_s10241" name="文档" r:id="rId3" imgW="4725963" imgH="2187251" progId="">
              <p:embed/>
            </p:oleObj>
          </a:graphicData>
        </a:graphic>
      </p:graphicFrame>
      <p:sp>
        <p:nvSpPr>
          <p:cNvPr id="340192" name="Text Box 224"/>
          <p:cNvSpPr txBox="1">
            <a:spLocks noChangeArrowheads="1"/>
          </p:cNvSpPr>
          <p:nvPr/>
        </p:nvSpPr>
        <p:spPr bwMode="auto">
          <a:xfrm>
            <a:off x="6537325" y="3086100"/>
            <a:ext cx="1568058" cy="400110"/>
          </a:xfrm>
          <a:prstGeom prst="rect">
            <a:avLst/>
          </a:prstGeom>
          <a:noFill/>
          <a:ln w="15875">
            <a:noFill/>
            <a:prstDash val="dash"/>
            <a:miter lim="800000"/>
            <a:headEnd/>
            <a:tailEnd/>
          </a:ln>
          <a:effectLst/>
        </p:spPr>
        <p:txBody>
          <a:bodyPr wrap="none">
            <a:spAutoFit/>
          </a:bodyPr>
          <a:lstStyle/>
          <a:p>
            <a:r>
              <a:rPr lang="en-US" altLang="zh-CN" dirty="0" smtClean="0">
                <a:latin typeface="Cambria Math" pitchFamily="18" charset="0"/>
                <a:ea typeface="Cambria Math" pitchFamily="18" charset="0"/>
              </a:rPr>
              <a:t>LD’</a:t>
            </a:r>
            <a:r>
              <a:rPr lang="zh-CN" altLang="en-US" dirty="0" smtClean="0"/>
              <a:t>卡诺图</a:t>
            </a:r>
            <a:r>
              <a:rPr lang="zh-CN" altLang="en-US" dirty="0"/>
              <a:t>：</a:t>
            </a:r>
          </a:p>
        </p:txBody>
      </p:sp>
      <p:sp>
        <p:nvSpPr>
          <p:cNvPr id="340197" name="Oval 229"/>
          <p:cNvSpPr>
            <a:spLocks noChangeArrowheads="1"/>
          </p:cNvSpPr>
          <p:nvPr/>
        </p:nvSpPr>
        <p:spPr bwMode="auto">
          <a:xfrm>
            <a:off x="8337550" y="4957763"/>
            <a:ext cx="360363" cy="720725"/>
          </a:xfrm>
          <a:prstGeom prst="ellipse">
            <a:avLst/>
          </a:prstGeom>
          <a:noFill/>
          <a:ln w="38100">
            <a:solidFill>
              <a:srgbClr val="006600"/>
            </a:solidFill>
            <a:round/>
            <a:headEnd/>
            <a:tailEnd/>
          </a:ln>
          <a:effectLst/>
        </p:spPr>
        <p:txBody>
          <a:bodyPr wrap="none" anchor="ctr"/>
          <a:lstStyle/>
          <a:p>
            <a:endParaRPr lang="zh-CN" altLang="en-US"/>
          </a:p>
        </p:txBody>
      </p:sp>
      <p:sp>
        <p:nvSpPr>
          <p:cNvPr id="340201" name="Text Box 233"/>
          <p:cNvSpPr txBox="1">
            <a:spLocks noChangeArrowheads="1"/>
          </p:cNvSpPr>
          <p:nvPr/>
        </p:nvSpPr>
        <p:spPr bwMode="auto">
          <a:xfrm>
            <a:off x="631825" y="1125538"/>
            <a:ext cx="7770813" cy="457200"/>
          </a:xfrm>
          <a:prstGeom prst="rect">
            <a:avLst/>
          </a:prstGeom>
          <a:noFill/>
          <a:ln w="19050">
            <a:noFill/>
            <a:miter lim="800000"/>
            <a:headEnd/>
            <a:tailEnd/>
          </a:ln>
          <a:effectLst/>
        </p:spPr>
        <p:txBody>
          <a:bodyPr wrap="none">
            <a:spAutoFit/>
          </a:bodyPr>
          <a:lstStyle/>
          <a:p>
            <a:pPr>
              <a:buFontTx/>
              <a:buChar char="•"/>
            </a:pPr>
            <a:r>
              <a:rPr lang="en-US" altLang="zh-CN" sz="2400"/>
              <a:t>N=2 </a:t>
            </a:r>
            <a:r>
              <a:rPr lang="zh-CN" altLang="en-US" sz="2400"/>
              <a:t>、</a:t>
            </a:r>
            <a:r>
              <a:rPr lang="en-US" altLang="zh-CN" sz="2400"/>
              <a:t>4</a:t>
            </a:r>
            <a:r>
              <a:rPr lang="zh-CN" altLang="en-US" sz="2400"/>
              <a:t>或</a:t>
            </a:r>
            <a:r>
              <a:rPr lang="en-US" altLang="zh-CN" sz="2400"/>
              <a:t>8</a:t>
            </a:r>
            <a:r>
              <a:rPr lang="zh-CN" altLang="en-US" sz="2400"/>
              <a:t>时：可直接使用。分别用低</a:t>
            </a:r>
            <a:r>
              <a:rPr lang="en-US" altLang="zh-CN" sz="2400"/>
              <a:t>1</a:t>
            </a:r>
            <a:r>
              <a:rPr lang="zh-CN" altLang="en-US" sz="2400"/>
              <a:t>位、</a:t>
            </a:r>
            <a:r>
              <a:rPr lang="en-US" altLang="zh-CN" sz="2400"/>
              <a:t>2</a:t>
            </a:r>
            <a:r>
              <a:rPr lang="zh-CN" altLang="en-US" sz="2400"/>
              <a:t>位或</a:t>
            </a:r>
            <a:r>
              <a:rPr lang="en-US" altLang="zh-CN" sz="2400"/>
              <a:t>4</a:t>
            </a:r>
            <a:r>
              <a:rPr lang="zh-CN" altLang="en-US" sz="2400"/>
              <a:t>位。</a:t>
            </a:r>
          </a:p>
        </p:txBody>
      </p:sp>
      <p:grpSp>
        <p:nvGrpSpPr>
          <p:cNvPr id="340205" name="Group 237"/>
          <p:cNvGrpSpPr>
            <a:grpSpLocks/>
          </p:cNvGrpSpPr>
          <p:nvPr/>
        </p:nvGrpSpPr>
        <p:grpSpPr bwMode="auto">
          <a:xfrm>
            <a:off x="1784350" y="3500438"/>
            <a:ext cx="1081088" cy="935037"/>
            <a:chOff x="5025" y="618"/>
            <a:chExt cx="681" cy="589"/>
          </a:xfrm>
        </p:grpSpPr>
        <p:sp>
          <p:nvSpPr>
            <p:cNvPr id="340203" name="AutoShape 235"/>
            <p:cNvSpPr>
              <a:spLocks noChangeArrowheads="1"/>
            </p:cNvSpPr>
            <p:nvPr/>
          </p:nvSpPr>
          <p:spPr bwMode="auto">
            <a:xfrm>
              <a:off x="5025" y="618"/>
              <a:ext cx="681" cy="589"/>
            </a:xfrm>
            <a:prstGeom prst="wedgeRoundRectCallout">
              <a:avLst>
                <a:gd name="adj1" fmla="val -90676"/>
                <a:gd name="adj2" fmla="val 79370"/>
                <a:gd name="adj3" fmla="val 16667"/>
              </a:avLst>
            </a:prstGeom>
            <a:solidFill>
              <a:srgbClr val="CC99FF"/>
            </a:solidFill>
            <a:ln w="15875">
              <a:solidFill>
                <a:schemeClr val="tx1"/>
              </a:solidFill>
              <a:miter lim="800000"/>
              <a:headEnd/>
              <a:tailEnd/>
            </a:ln>
            <a:effectLst/>
          </p:spPr>
          <p:txBody>
            <a:bodyPr lIns="90000" tIns="46800" rIns="90000" bIns="46800"/>
            <a:lstStyle/>
            <a:p>
              <a:pPr algn="ctr"/>
              <a:endParaRPr lang="zh-CN" altLang="zh-CN"/>
            </a:p>
          </p:txBody>
        </p:sp>
        <p:graphicFrame>
          <p:nvGraphicFramePr>
            <p:cNvPr id="340199" name="Object 231"/>
            <p:cNvGraphicFramePr>
              <a:graphicFrameLocks noChangeAspect="1"/>
            </p:cNvGraphicFramePr>
            <p:nvPr/>
          </p:nvGraphicFramePr>
          <p:xfrm>
            <a:off x="5109" y="906"/>
            <a:ext cx="544" cy="197"/>
          </p:xfrm>
          <a:graphic>
            <a:graphicData uri="http://schemas.openxmlformats.org/presentationml/2006/ole">
              <p:oleObj spid="_x0000_s10242" name="公式" r:id="rId4" imgW="482400" imgH="177480" progId="Equation.3">
                <p:embed/>
              </p:oleObj>
            </a:graphicData>
          </a:graphic>
        </p:graphicFrame>
        <p:sp>
          <p:nvSpPr>
            <p:cNvPr id="340202" name="Rectangle 234"/>
            <p:cNvSpPr>
              <a:spLocks noChangeArrowheads="1"/>
            </p:cNvSpPr>
            <p:nvPr/>
          </p:nvSpPr>
          <p:spPr bwMode="auto">
            <a:xfrm>
              <a:off x="5162" y="618"/>
              <a:ext cx="498" cy="288"/>
            </a:xfrm>
            <a:prstGeom prst="rect">
              <a:avLst/>
            </a:prstGeom>
            <a:noFill/>
            <a:ln w="15875">
              <a:noFill/>
              <a:miter lim="800000"/>
              <a:headEnd/>
              <a:tailEnd/>
            </a:ln>
            <a:effectLst/>
          </p:spPr>
          <p:txBody>
            <a:bodyPr wrap="none" lIns="90000" tIns="46800" rIns="90000" bIns="46800">
              <a:spAutoFit/>
            </a:bodyPr>
            <a:lstStyle/>
            <a:p>
              <a:r>
                <a:rPr lang="zh-CN" altLang="en-US" sz="2400">
                  <a:solidFill>
                    <a:schemeClr val="accent2"/>
                  </a:solidFill>
                </a:rPr>
                <a:t>置数</a:t>
              </a:r>
            </a:p>
          </p:txBody>
        </p:sp>
      </p:grpSp>
      <p:graphicFrame>
        <p:nvGraphicFramePr>
          <p:cNvPr id="340206" name="Object 238"/>
          <p:cNvGraphicFramePr>
            <a:graphicFrameLocks noGrp="1" noChangeAspect="1"/>
          </p:cNvGraphicFramePr>
          <p:nvPr>
            <p:ph idx="4294967295"/>
          </p:nvPr>
        </p:nvGraphicFramePr>
        <p:xfrm>
          <a:off x="6604000" y="6224588"/>
          <a:ext cx="2298700" cy="552450"/>
        </p:xfrm>
        <a:graphic>
          <a:graphicData uri="http://schemas.openxmlformats.org/presentationml/2006/ole">
            <p:oleObj spid="_x0000_s10243" name="公式" r:id="rId5" imgW="1002960" imgH="241200" progId="Equation.3">
              <p:embed/>
            </p:oleObj>
          </a:graphicData>
        </a:graphic>
      </p:graphicFrame>
      <p:sp>
        <p:nvSpPr>
          <p:cNvPr id="340208" name="AutoShape 240"/>
          <p:cNvSpPr>
            <a:spLocks noChangeArrowheads="1"/>
          </p:cNvSpPr>
          <p:nvPr/>
        </p:nvSpPr>
        <p:spPr bwMode="auto">
          <a:xfrm>
            <a:off x="7185025" y="5822950"/>
            <a:ext cx="647700" cy="358775"/>
          </a:xfrm>
          <a:prstGeom prst="downArrow">
            <a:avLst>
              <a:gd name="adj1" fmla="val 50000"/>
              <a:gd name="adj2" fmla="val 25000"/>
            </a:avLst>
          </a:prstGeom>
          <a:solidFill>
            <a:srgbClr val="FFFF00"/>
          </a:solidFill>
          <a:ln w="15875">
            <a:solidFill>
              <a:schemeClr val="tx1"/>
            </a:solidFill>
            <a:miter lim="800000"/>
            <a:headEnd/>
            <a:tailEnd/>
          </a:ln>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9970"/>
                                        </p:tgtEl>
                                        <p:attrNameLst>
                                          <p:attrName>style.visibility</p:attrName>
                                        </p:attrNameLst>
                                      </p:cBhvr>
                                      <p:to>
                                        <p:strVal val="visible"/>
                                      </p:to>
                                    </p:set>
                                    <p:anim calcmode="lin" valueType="num">
                                      <p:cBhvr additive="base">
                                        <p:cTn id="7" dur="500" fill="hold"/>
                                        <p:tgtEl>
                                          <p:spTgt spid="339970"/>
                                        </p:tgtEl>
                                        <p:attrNameLst>
                                          <p:attrName>ppt_x</p:attrName>
                                        </p:attrNameLst>
                                      </p:cBhvr>
                                      <p:tavLst>
                                        <p:tav tm="0">
                                          <p:val>
                                            <p:strVal val="0-#ppt_w/2"/>
                                          </p:val>
                                        </p:tav>
                                        <p:tav tm="100000">
                                          <p:val>
                                            <p:strVal val="#ppt_x"/>
                                          </p:val>
                                        </p:tav>
                                      </p:tavLst>
                                    </p:anim>
                                    <p:anim calcmode="lin" valueType="num">
                                      <p:cBhvr additive="base">
                                        <p:cTn id="8" dur="500" fill="hold"/>
                                        <p:tgtEl>
                                          <p:spTgt spid="3399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0201"/>
                                        </p:tgtEl>
                                        <p:attrNameLst>
                                          <p:attrName>style.visibility</p:attrName>
                                        </p:attrNameLst>
                                      </p:cBhvr>
                                      <p:to>
                                        <p:strVal val="visible"/>
                                      </p:to>
                                    </p:set>
                                    <p:anim calcmode="lin" valueType="num">
                                      <p:cBhvr additive="base">
                                        <p:cTn id="13" dur="500" fill="hold"/>
                                        <p:tgtEl>
                                          <p:spTgt spid="340201"/>
                                        </p:tgtEl>
                                        <p:attrNameLst>
                                          <p:attrName>ppt_x</p:attrName>
                                        </p:attrNameLst>
                                      </p:cBhvr>
                                      <p:tavLst>
                                        <p:tav tm="0">
                                          <p:val>
                                            <p:strVal val="0-#ppt_w/2"/>
                                          </p:val>
                                        </p:tav>
                                        <p:tav tm="100000">
                                          <p:val>
                                            <p:strVal val="#ppt_x"/>
                                          </p:val>
                                        </p:tav>
                                      </p:tavLst>
                                    </p:anim>
                                    <p:anim calcmode="lin" valueType="num">
                                      <p:cBhvr additive="base">
                                        <p:cTn id="14" dur="500" fill="hold"/>
                                        <p:tgtEl>
                                          <p:spTgt spid="3402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0084"/>
                                        </p:tgtEl>
                                        <p:attrNameLst>
                                          <p:attrName>style.visibility</p:attrName>
                                        </p:attrNameLst>
                                      </p:cBhvr>
                                      <p:to>
                                        <p:strVal val="visible"/>
                                      </p:to>
                                    </p:set>
                                    <p:anim calcmode="lin" valueType="num">
                                      <p:cBhvr additive="base">
                                        <p:cTn id="19" dur="500" fill="hold"/>
                                        <p:tgtEl>
                                          <p:spTgt spid="340084"/>
                                        </p:tgtEl>
                                        <p:attrNameLst>
                                          <p:attrName>ppt_x</p:attrName>
                                        </p:attrNameLst>
                                      </p:cBhvr>
                                      <p:tavLst>
                                        <p:tav tm="0">
                                          <p:val>
                                            <p:strVal val="0-#ppt_w/2"/>
                                          </p:val>
                                        </p:tav>
                                        <p:tav tm="100000">
                                          <p:val>
                                            <p:strVal val="#ppt_x"/>
                                          </p:val>
                                        </p:tav>
                                      </p:tavLst>
                                    </p:anim>
                                    <p:anim calcmode="lin" valueType="num">
                                      <p:cBhvr additive="base">
                                        <p:cTn id="20" dur="500" fill="hold"/>
                                        <p:tgtEl>
                                          <p:spTgt spid="3400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0010"/>
                                        </p:tgtEl>
                                        <p:attrNameLst>
                                          <p:attrName>style.visibility</p:attrName>
                                        </p:attrNameLst>
                                      </p:cBhvr>
                                      <p:to>
                                        <p:strVal val="visible"/>
                                      </p:to>
                                    </p:set>
                                    <p:anim calcmode="lin" valueType="num">
                                      <p:cBhvr additive="base">
                                        <p:cTn id="25" dur="500" fill="hold"/>
                                        <p:tgtEl>
                                          <p:spTgt spid="340010"/>
                                        </p:tgtEl>
                                        <p:attrNameLst>
                                          <p:attrName>ppt_x</p:attrName>
                                        </p:attrNameLst>
                                      </p:cBhvr>
                                      <p:tavLst>
                                        <p:tav tm="0">
                                          <p:val>
                                            <p:strVal val="0-#ppt_w/2"/>
                                          </p:val>
                                        </p:tav>
                                        <p:tav tm="100000">
                                          <p:val>
                                            <p:strVal val="#ppt_x"/>
                                          </p:val>
                                        </p:tav>
                                      </p:tavLst>
                                    </p:anim>
                                    <p:anim calcmode="lin" valueType="num">
                                      <p:cBhvr additive="base">
                                        <p:cTn id="26" dur="500" fill="hold"/>
                                        <p:tgtEl>
                                          <p:spTgt spid="3400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0123"/>
                                        </p:tgtEl>
                                        <p:attrNameLst>
                                          <p:attrName>style.visibility</p:attrName>
                                        </p:attrNameLst>
                                      </p:cBhvr>
                                      <p:to>
                                        <p:strVal val="visible"/>
                                      </p:to>
                                    </p:set>
                                    <p:anim calcmode="lin" valueType="num">
                                      <p:cBhvr additive="base">
                                        <p:cTn id="31" dur="500" fill="hold"/>
                                        <p:tgtEl>
                                          <p:spTgt spid="340123"/>
                                        </p:tgtEl>
                                        <p:attrNameLst>
                                          <p:attrName>ppt_x</p:attrName>
                                        </p:attrNameLst>
                                      </p:cBhvr>
                                      <p:tavLst>
                                        <p:tav tm="0">
                                          <p:val>
                                            <p:strVal val="0-#ppt_w/2"/>
                                          </p:val>
                                        </p:tav>
                                        <p:tav tm="100000">
                                          <p:val>
                                            <p:strVal val="#ppt_x"/>
                                          </p:val>
                                        </p:tav>
                                      </p:tavLst>
                                    </p:anim>
                                    <p:anim calcmode="lin" valueType="num">
                                      <p:cBhvr additive="base">
                                        <p:cTn id="32" dur="500" fill="hold"/>
                                        <p:tgtEl>
                                          <p:spTgt spid="3401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40182"/>
                                        </p:tgtEl>
                                        <p:attrNameLst>
                                          <p:attrName>style.visibility</p:attrName>
                                        </p:attrNameLst>
                                      </p:cBhvr>
                                      <p:to>
                                        <p:strVal val="visible"/>
                                      </p:to>
                                    </p:set>
                                    <p:anim calcmode="lin" valueType="num">
                                      <p:cBhvr additive="base">
                                        <p:cTn id="37" dur="500" fill="hold"/>
                                        <p:tgtEl>
                                          <p:spTgt spid="340182"/>
                                        </p:tgtEl>
                                        <p:attrNameLst>
                                          <p:attrName>ppt_x</p:attrName>
                                        </p:attrNameLst>
                                      </p:cBhvr>
                                      <p:tavLst>
                                        <p:tav tm="0">
                                          <p:val>
                                            <p:strVal val="0-#ppt_w/2"/>
                                          </p:val>
                                        </p:tav>
                                        <p:tav tm="100000">
                                          <p:val>
                                            <p:strVal val="#ppt_x"/>
                                          </p:val>
                                        </p:tav>
                                      </p:tavLst>
                                    </p:anim>
                                    <p:anim calcmode="lin" valueType="num">
                                      <p:cBhvr additive="base">
                                        <p:cTn id="38" dur="500" fill="hold"/>
                                        <p:tgtEl>
                                          <p:spTgt spid="34018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40185"/>
                                        </p:tgtEl>
                                        <p:attrNameLst>
                                          <p:attrName>style.visibility</p:attrName>
                                        </p:attrNameLst>
                                      </p:cBhvr>
                                      <p:to>
                                        <p:strVal val="visible"/>
                                      </p:to>
                                    </p:set>
                                    <p:anim calcmode="lin" valueType="num">
                                      <p:cBhvr additive="base">
                                        <p:cTn id="43" dur="500" fill="hold"/>
                                        <p:tgtEl>
                                          <p:spTgt spid="340185"/>
                                        </p:tgtEl>
                                        <p:attrNameLst>
                                          <p:attrName>ppt_x</p:attrName>
                                        </p:attrNameLst>
                                      </p:cBhvr>
                                      <p:tavLst>
                                        <p:tav tm="0">
                                          <p:val>
                                            <p:strVal val="0-#ppt_w/2"/>
                                          </p:val>
                                        </p:tav>
                                        <p:tav tm="100000">
                                          <p:val>
                                            <p:strVal val="#ppt_x"/>
                                          </p:val>
                                        </p:tav>
                                      </p:tavLst>
                                    </p:anim>
                                    <p:anim calcmode="lin" valueType="num">
                                      <p:cBhvr additive="base">
                                        <p:cTn id="44" dur="500" fill="hold"/>
                                        <p:tgtEl>
                                          <p:spTgt spid="34018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0080"/>
                                        </p:tgtEl>
                                        <p:attrNameLst>
                                          <p:attrName>style.visibility</p:attrName>
                                        </p:attrNameLst>
                                      </p:cBhvr>
                                      <p:to>
                                        <p:strVal val="visible"/>
                                      </p:to>
                                    </p:set>
                                    <p:anim calcmode="lin" valueType="num">
                                      <p:cBhvr additive="base">
                                        <p:cTn id="49" dur="500" fill="hold"/>
                                        <p:tgtEl>
                                          <p:spTgt spid="340080"/>
                                        </p:tgtEl>
                                        <p:attrNameLst>
                                          <p:attrName>ppt_x</p:attrName>
                                        </p:attrNameLst>
                                      </p:cBhvr>
                                      <p:tavLst>
                                        <p:tav tm="0">
                                          <p:val>
                                            <p:strVal val="0-#ppt_w/2"/>
                                          </p:val>
                                        </p:tav>
                                        <p:tav tm="100000">
                                          <p:val>
                                            <p:strVal val="#ppt_x"/>
                                          </p:val>
                                        </p:tav>
                                      </p:tavLst>
                                    </p:anim>
                                    <p:anim calcmode="lin" valueType="num">
                                      <p:cBhvr additive="base">
                                        <p:cTn id="50" dur="500" fill="hold"/>
                                        <p:tgtEl>
                                          <p:spTgt spid="3400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0205"/>
                                        </p:tgtEl>
                                        <p:attrNameLst>
                                          <p:attrName>style.visibility</p:attrName>
                                        </p:attrNameLst>
                                      </p:cBhvr>
                                      <p:to>
                                        <p:strVal val="visible"/>
                                      </p:to>
                                    </p:set>
                                    <p:anim calcmode="lin" valueType="num">
                                      <p:cBhvr additive="base">
                                        <p:cTn id="55" dur="500" fill="hold"/>
                                        <p:tgtEl>
                                          <p:spTgt spid="340205"/>
                                        </p:tgtEl>
                                        <p:attrNameLst>
                                          <p:attrName>ppt_x</p:attrName>
                                        </p:attrNameLst>
                                      </p:cBhvr>
                                      <p:tavLst>
                                        <p:tav tm="0">
                                          <p:val>
                                            <p:strVal val="#ppt_x"/>
                                          </p:val>
                                        </p:tav>
                                        <p:tav tm="100000">
                                          <p:val>
                                            <p:strVal val="#ppt_x"/>
                                          </p:val>
                                        </p:tav>
                                      </p:tavLst>
                                    </p:anim>
                                    <p:anim calcmode="lin" valueType="num">
                                      <p:cBhvr additive="base">
                                        <p:cTn id="56" dur="500" fill="hold"/>
                                        <p:tgtEl>
                                          <p:spTgt spid="34020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40192"/>
                                        </p:tgtEl>
                                        <p:attrNameLst>
                                          <p:attrName>style.visibility</p:attrName>
                                        </p:attrNameLst>
                                      </p:cBhvr>
                                      <p:to>
                                        <p:strVal val="visible"/>
                                      </p:to>
                                    </p:set>
                                    <p:anim calcmode="lin" valueType="num">
                                      <p:cBhvr additive="base">
                                        <p:cTn id="61" dur="500" fill="hold"/>
                                        <p:tgtEl>
                                          <p:spTgt spid="340192"/>
                                        </p:tgtEl>
                                        <p:attrNameLst>
                                          <p:attrName>ppt_x</p:attrName>
                                        </p:attrNameLst>
                                      </p:cBhvr>
                                      <p:tavLst>
                                        <p:tav tm="0">
                                          <p:val>
                                            <p:strVal val="#ppt_x"/>
                                          </p:val>
                                        </p:tav>
                                        <p:tav tm="100000">
                                          <p:val>
                                            <p:strVal val="#ppt_x"/>
                                          </p:val>
                                        </p:tav>
                                      </p:tavLst>
                                    </p:anim>
                                    <p:anim calcmode="lin" valueType="num">
                                      <p:cBhvr additive="base">
                                        <p:cTn id="62" dur="500" fill="hold"/>
                                        <p:tgtEl>
                                          <p:spTgt spid="34019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0193"/>
                                        </p:tgtEl>
                                        <p:attrNameLst>
                                          <p:attrName>style.visibility</p:attrName>
                                        </p:attrNameLst>
                                      </p:cBhvr>
                                      <p:to>
                                        <p:strVal val="visible"/>
                                      </p:to>
                                    </p:set>
                                    <p:anim calcmode="lin" valueType="num">
                                      <p:cBhvr additive="base">
                                        <p:cTn id="67" dur="500" fill="hold"/>
                                        <p:tgtEl>
                                          <p:spTgt spid="340193"/>
                                        </p:tgtEl>
                                        <p:attrNameLst>
                                          <p:attrName>ppt_x</p:attrName>
                                        </p:attrNameLst>
                                      </p:cBhvr>
                                      <p:tavLst>
                                        <p:tav tm="0">
                                          <p:val>
                                            <p:strVal val="0-#ppt_w/2"/>
                                          </p:val>
                                        </p:tav>
                                        <p:tav tm="100000">
                                          <p:val>
                                            <p:strVal val="#ppt_x"/>
                                          </p:val>
                                        </p:tav>
                                      </p:tavLst>
                                    </p:anim>
                                    <p:anim calcmode="lin" valueType="num">
                                      <p:cBhvr additive="base">
                                        <p:cTn id="68" dur="500" fill="hold"/>
                                        <p:tgtEl>
                                          <p:spTgt spid="34019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0197"/>
                                        </p:tgtEl>
                                        <p:attrNameLst>
                                          <p:attrName>style.visibility</p:attrName>
                                        </p:attrNameLst>
                                      </p:cBhvr>
                                      <p:to>
                                        <p:strVal val="visible"/>
                                      </p:to>
                                    </p:set>
                                    <p:anim calcmode="lin" valueType="num">
                                      <p:cBhvr additive="base">
                                        <p:cTn id="73" dur="500" fill="hold"/>
                                        <p:tgtEl>
                                          <p:spTgt spid="340197"/>
                                        </p:tgtEl>
                                        <p:attrNameLst>
                                          <p:attrName>ppt_x</p:attrName>
                                        </p:attrNameLst>
                                      </p:cBhvr>
                                      <p:tavLst>
                                        <p:tav tm="0">
                                          <p:val>
                                            <p:strVal val="0-#ppt_w/2"/>
                                          </p:val>
                                        </p:tav>
                                        <p:tav tm="100000">
                                          <p:val>
                                            <p:strVal val="#ppt_x"/>
                                          </p:val>
                                        </p:tav>
                                      </p:tavLst>
                                    </p:anim>
                                    <p:anim calcmode="lin" valueType="num">
                                      <p:cBhvr additive="base">
                                        <p:cTn id="74" dur="500" fill="hold"/>
                                        <p:tgtEl>
                                          <p:spTgt spid="34019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0208"/>
                                        </p:tgtEl>
                                        <p:attrNameLst>
                                          <p:attrName>style.visibility</p:attrName>
                                        </p:attrNameLst>
                                      </p:cBhvr>
                                      <p:to>
                                        <p:strVal val="visible"/>
                                      </p:to>
                                    </p:set>
                                    <p:anim calcmode="lin" valueType="num">
                                      <p:cBhvr additive="base">
                                        <p:cTn id="79" dur="500" fill="hold"/>
                                        <p:tgtEl>
                                          <p:spTgt spid="340208"/>
                                        </p:tgtEl>
                                        <p:attrNameLst>
                                          <p:attrName>ppt_x</p:attrName>
                                        </p:attrNameLst>
                                      </p:cBhvr>
                                      <p:tavLst>
                                        <p:tav tm="0">
                                          <p:val>
                                            <p:strVal val="#ppt_x"/>
                                          </p:val>
                                        </p:tav>
                                        <p:tav tm="100000">
                                          <p:val>
                                            <p:strVal val="#ppt_x"/>
                                          </p:val>
                                        </p:tav>
                                      </p:tavLst>
                                    </p:anim>
                                    <p:anim calcmode="lin" valueType="num">
                                      <p:cBhvr additive="base">
                                        <p:cTn id="80" dur="500" fill="hold"/>
                                        <p:tgtEl>
                                          <p:spTgt spid="34020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40206"/>
                                        </p:tgtEl>
                                        <p:attrNameLst>
                                          <p:attrName>style.visibility</p:attrName>
                                        </p:attrNameLst>
                                      </p:cBhvr>
                                      <p:to>
                                        <p:strVal val="visible"/>
                                      </p:to>
                                    </p:set>
                                    <p:anim calcmode="lin" valueType="num">
                                      <p:cBhvr additive="base">
                                        <p:cTn id="85" dur="500" fill="hold"/>
                                        <p:tgtEl>
                                          <p:spTgt spid="340206"/>
                                        </p:tgtEl>
                                        <p:attrNameLst>
                                          <p:attrName>ppt_x</p:attrName>
                                        </p:attrNameLst>
                                      </p:cBhvr>
                                      <p:tavLst>
                                        <p:tav tm="0">
                                          <p:val>
                                            <p:strVal val="#ppt_x"/>
                                          </p:val>
                                        </p:tav>
                                        <p:tav tm="100000">
                                          <p:val>
                                            <p:strVal val="#ppt_x"/>
                                          </p:val>
                                        </p:tav>
                                      </p:tavLst>
                                    </p:anim>
                                    <p:anim calcmode="lin" valueType="num">
                                      <p:cBhvr additive="base">
                                        <p:cTn id="86" dur="500" fill="hold"/>
                                        <p:tgtEl>
                                          <p:spTgt spid="340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autoUpdateAnimBg="0"/>
      <p:bldP spid="340010" grpId="0" autoUpdateAnimBg="0"/>
      <p:bldP spid="340080" grpId="0" animBg="1"/>
      <p:bldP spid="340084" grpId="0" autoUpdateAnimBg="0"/>
      <p:bldP spid="340123" grpId="0" autoUpdateAnimBg="0"/>
      <p:bldP spid="340192" grpId="0"/>
      <p:bldP spid="340197" grpId="0" animBg="1"/>
      <p:bldP spid="340201" grpId="0" autoUpdateAnimBg="0"/>
      <p:bldP spid="3402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96"/>
          <p:cNvSpPr txBox="1">
            <a:spLocks noChangeArrowheads="1"/>
          </p:cNvSpPr>
          <p:nvPr/>
        </p:nvSpPr>
        <p:spPr bwMode="auto">
          <a:xfrm>
            <a:off x="3008784" y="3501008"/>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sp>
        <p:nvSpPr>
          <p:cNvPr id="41" name="Text Box 114"/>
          <p:cNvSpPr txBox="1">
            <a:spLocks noChangeArrowheads="1"/>
          </p:cNvSpPr>
          <p:nvPr/>
        </p:nvSpPr>
        <p:spPr bwMode="auto">
          <a:xfrm>
            <a:off x="3440832" y="2852936"/>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sp>
        <p:nvSpPr>
          <p:cNvPr id="42" name="Text Box 115"/>
          <p:cNvSpPr txBox="1">
            <a:spLocks noChangeArrowheads="1"/>
          </p:cNvSpPr>
          <p:nvPr/>
        </p:nvSpPr>
        <p:spPr bwMode="auto">
          <a:xfrm>
            <a:off x="6609184" y="3645024"/>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grpSp>
        <p:nvGrpSpPr>
          <p:cNvPr id="53" name="组合 52"/>
          <p:cNvGrpSpPr/>
          <p:nvPr/>
        </p:nvGrpSpPr>
        <p:grpSpPr>
          <a:xfrm>
            <a:off x="4683298" y="2060848"/>
            <a:ext cx="1493838" cy="396875"/>
            <a:chOff x="5910808" y="836712"/>
            <a:chExt cx="1493838" cy="396875"/>
          </a:xfrm>
        </p:grpSpPr>
        <p:sp>
          <p:nvSpPr>
            <p:cNvPr id="44"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45"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t>0</a:t>
              </a:r>
              <a:endParaRPr lang="en-US" altLang="zh-CN" b="0" dirty="0"/>
            </a:p>
          </p:txBody>
        </p:sp>
        <p:sp>
          <p:nvSpPr>
            <p:cNvPr id="46"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47"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grpSp>
      <p:sp>
        <p:nvSpPr>
          <p:cNvPr id="51" name="Text Box 175"/>
          <p:cNvSpPr txBox="1">
            <a:spLocks noChangeArrowheads="1"/>
          </p:cNvSpPr>
          <p:nvPr/>
        </p:nvSpPr>
        <p:spPr bwMode="auto">
          <a:xfrm>
            <a:off x="704528" y="260648"/>
            <a:ext cx="1261884" cy="523220"/>
          </a:xfrm>
          <a:prstGeom prst="rect">
            <a:avLst/>
          </a:prstGeom>
          <a:noFill/>
          <a:ln w="19050">
            <a:noFill/>
            <a:miter lim="800000"/>
            <a:headEnd/>
            <a:tailEnd/>
          </a:ln>
          <a:effectLst/>
        </p:spPr>
        <p:txBody>
          <a:bodyPr wrap="none">
            <a:spAutoFit/>
          </a:bodyPr>
          <a:lstStyle/>
          <a:p>
            <a:r>
              <a:rPr lang="zh-CN" altLang="en-US" sz="2800" dirty="0" smtClean="0">
                <a:solidFill>
                  <a:schemeClr val="tx1">
                    <a:lumMod val="95000"/>
                    <a:lumOff val="5000"/>
                  </a:schemeClr>
                </a:solidFill>
                <a:ea typeface="华文新魏" pitchFamily="2" charset="-122"/>
              </a:rPr>
              <a:t>逻辑图</a:t>
            </a:r>
            <a:endParaRPr lang="zh-CN" altLang="en-US" sz="2800" dirty="0">
              <a:solidFill>
                <a:schemeClr val="tx1">
                  <a:lumMod val="95000"/>
                  <a:lumOff val="5000"/>
                </a:schemeClr>
              </a:solidFill>
              <a:ea typeface="华文新魏" pitchFamily="2" charset="-122"/>
            </a:endParaRPr>
          </a:p>
        </p:txBody>
      </p:sp>
      <p:graphicFrame>
        <p:nvGraphicFramePr>
          <p:cNvPr id="52" name="Object 186"/>
          <p:cNvGraphicFramePr>
            <a:graphicFrameLocks noChangeAspect="1"/>
          </p:cNvGraphicFramePr>
          <p:nvPr/>
        </p:nvGraphicFramePr>
        <p:xfrm>
          <a:off x="704528" y="764704"/>
          <a:ext cx="2006600" cy="482600"/>
        </p:xfrm>
        <a:graphic>
          <a:graphicData uri="http://schemas.openxmlformats.org/presentationml/2006/ole">
            <p:oleObj spid="_x0000_s149508" name="公式" r:id="rId4" imgW="1002960" imgH="241200" progId="Equation.3">
              <p:embed/>
            </p:oleObj>
          </a:graphicData>
        </a:graphic>
      </p:graphicFrame>
      <p:grpSp>
        <p:nvGrpSpPr>
          <p:cNvPr id="59" name="组合 58"/>
          <p:cNvGrpSpPr/>
          <p:nvPr/>
        </p:nvGrpSpPr>
        <p:grpSpPr>
          <a:xfrm>
            <a:off x="4160912" y="3429000"/>
            <a:ext cx="3168352" cy="1944216"/>
            <a:chOff x="3224808" y="2636912"/>
            <a:chExt cx="3168352" cy="1944216"/>
          </a:xfrm>
        </p:grpSpPr>
        <p:sp>
          <p:nvSpPr>
            <p:cNvPr id="11" name="Line 84"/>
            <p:cNvSpPr>
              <a:spLocks noChangeShapeType="1"/>
            </p:cNvSpPr>
            <p:nvPr/>
          </p:nvSpPr>
          <p:spPr bwMode="auto">
            <a:xfrm>
              <a:off x="35037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5" name="Line 98"/>
            <p:cNvSpPr>
              <a:spLocks noChangeShapeType="1"/>
            </p:cNvSpPr>
            <p:nvPr/>
          </p:nvSpPr>
          <p:spPr bwMode="auto">
            <a:xfrm>
              <a:off x="47229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6" name="Rectangle 99"/>
            <p:cNvSpPr>
              <a:spLocks noChangeArrowheads="1"/>
            </p:cNvSpPr>
            <p:nvPr/>
          </p:nvSpPr>
          <p:spPr bwMode="auto">
            <a:xfrm rot="5400000">
              <a:off x="3836876" y="3104964"/>
              <a:ext cx="576064" cy="1800200"/>
            </a:xfrm>
            <a:prstGeom prst="rect">
              <a:avLst/>
            </a:prstGeom>
            <a:noFill/>
            <a:ln w="9525">
              <a:solidFill>
                <a:schemeClr val="tx1"/>
              </a:solidFill>
              <a:miter lim="800000"/>
              <a:headEnd/>
              <a:tailEnd/>
            </a:ln>
            <a:effectLst/>
          </p:spPr>
          <p:txBody>
            <a:bodyPr wrap="none" anchor="ctr"/>
            <a:lstStyle/>
            <a:p>
              <a:endParaRPr lang="zh-CN" altLang="en-US" dirty="0"/>
            </a:p>
          </p:txBody>
        </p:sp>
        <p:sp>
          <p:nvSpPr>
            <p:cNvPr id="27" name="Oval 100"/>
            <p:cNvSpPr>
              <a:spLocks noChangeArrowheads="1"/>
            </p:cNvSpPr>
            <p:nvPr/>
          </p:nvSpPr>
          <p:spPr bwMode="auto">
            <a:xfrm rot="5400000">
              <a:off x="4088904" y="4293096"/>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32" name="Line 105"/>
            <p:cNvSpPr>
              <a:spLocks noChangeShapeType="1"/>
            </p:cNvSpPr>
            <p:nvPr/>
          </p:nvSpPr>
          <p:spPr bwMode="auto">
            <a:xfrm flipV="1">
              <a:off x="6393160" y="2636912"/>
              <a:ext cx="0" cy="1944216"/>
            </a:xfrm>
            <a:prstGeom prst="line">
              <a:avLst/>
            </a:prstGeom>
            <a:noFill/>
            <a:ln w="15875">
              <a:solidFill>
                <a:schemeClr val="tx1"/>
              </a:solidFill>
              <a:round/>
              <a:headEnd/>
              <a:tailEnd/>
            </a:ln>
            <a:effectLst/>
          </p:spPr>
          <p:txBody>
            <a:bodyPr/>
            <a:lstStyle/>
            <a:p>
              <a:endParaRPr lang="zh-CN" altLang="en-US"/>
            </a:p>
          </p:txBody>
        </p:sp>
        <p:sp>
          <p:nvSpPr>
            <p:cNvPr id="43" name="Line 116"/>
            <p:cNvSpPr>
              <a:spLocks noChangeShapeType="1"/>
            </p:cNvSpPr>
            <p:nvPr/>
          </p:nvSpPr>
          <p:spPr bwMode="auto">
            <a:xfrm>
              <a:off x="4160912" y="4581128"/>
              <a:ext cx="2232248" cy="0"/>
            </a:xfrm>
            <a:prstGeom prst="line">
              <a:avLst/>
            </a:prstGeom>
            <a:noFill/>
            <a:ln w="15875">
              <a:solidFill>
                <a:schemeClr val="tx1"/>
              </a:solidFill>
              <a:round/>
              <a:headEnd/>
              <a:tailEnd/>
            </a:ln>
            <a:effectLst/>
          </p:spPr>
          <p:txBody>
            <a:bodyPr/>
            <a:lstStyle/>
            <a:p>
              <a:endParaRPr lang="zh-CN" altLang="en-US"/>
            </a:p>
          </p:txBody>
        </p:sp>
        <p:sp>
          <p:nvSpPr>
            <p:cNvPr id="48" name="Line 121"/>
            <p:cNvSpPr>
              <a:spLocks noChangeShapeType="1"/>
            </p:cNvSpPr>
            <p:nvPr/>
          </p:nvSpPr>
          <p:spPr bwMode="auto">
            <a:xfrm>
              <a:off x="39609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9" name="Line 98"/>
            <p:cNvSpPr>
              <a:spLocks noChangeShapeType="1"/>
            </p:cNvSpPr>
            <p:nvPr/>
          </p:nvSpPr>
          <p:spPr bwMode="auto">
            <a:xfrm>
              <a:off x="4160912" y="4437112"/>
              <a:ext cx="0" cy="144016"/>
            </a:xfrm>
            <a:prstGeom prst="line">
              <a:avLst/>
            </a:prstGeom>
            <a:noFill/>
            <a:ln w="9525">
              <a:solidFill>
                <a:schemeClr val="tx1"/>
              </a:solidFill>
              <a:round/>
              <a:headEnd/>
              <a:tailEnd/>
            </a:ln>
            <a:effectLst/>
          </p:spPr>
          <p:txBody>
            <a:bodyPr wrap="none" anchor="ctr"/>
            <a:lstStyle/>
            <a:p>
              <a:endParaRPr lang="zh-CN" altLang="en-US"/>
            </a:p>
          </p:txBody>
        </p:sp>
        <p:sp>
          <p:nvSpPr>
            <p:cNvPr id="50" name="矩形 49"/>
            <p:cNvSpPr/>
            <p:nvPr/>
          </p:nvSpPr>
          <p:spPr>
            <a:xfrm>
              <a:off x="3944888" y="3789040"/>
              <a:ext cx="397866" cy="400110"/>
            </a:xfrm>
            <a:prstGeom prst="rect">
              <a:avLst/>
            </a:prstGeom>
          </p:spPr>
          <p:txBody>
            <a:bodyPr wrap="none">
              <a:spAutoFit/>
            </a:bodyPr>
            <a:lstStyle/>
            <a:p>
              <a:pPr lvl="0"/>
              <a:r>
                <a:rPr lang="en-US" altLang="zh-CN" dirty="0" smtClean="0">
                  <a:solidFill>
                    <a:srgbClr val="000000"/>
                  </a:solidFill>
                </a:rPr>
                <a:t>&amp;</a:t>
              </a:r>
              <a:endParaRPr lang="zh-CN" altLang="en-US" dirty="0">
                <a:solidFill>
                  <a:srgbClr val="000000"/>
                </a:solidFill>
              </a:endParaRPr>
            </a:p>
          </p:txBody>
        </p:sp>
        <p:sp>
          <p:nvSpPr>
            <p:cNvPr id="54" name="Line 106"/>
            <p:cNvSpPr>
              <a:spLocks noChangeShapeType="1"/>
            </p:cNvSpPr>
            <p:nvPr/>
          </p:nvSpPr>
          <p:spPr bwMode="auto">
            <a:xfrm>
              <a:off x="5529064" y="2636912"/>
              <a:ext cx="838200" cy="0"/>
            </a:xfrm>
            <a:prstGeom prst="line">
              <a:avLst/>
            </a:prstGeom>
            <a:noFill/>
            <a:ln w="15875">
              <a:solidFill>
                <a:schemeClr val="tx1"/>
              </a:solidFill>
              <a:round/>
              <a:headEnd/>
              <a:tailEnd/>
            </a:ln>
            <a:effectLst/>
          </p:spPr>
          <p:txBody>
            <a:bodyPr/>
            <a:lstStyle/>
            <a:p>
              <a:endParaRPr lang="zh-CN" altLang="en-US"/>
            </a:p>
          </p:txBody>
        </p:sp>
      </p:grpSp>
      <p:grpSp>
        <p:nvGrpSpPr>
          <p:cNvPr id="58" name="组合 57"/>
          <p:cNvGrpSpPr/>
          <p:nvPr/>
        </p:nvGrpSpPr>
        <p:grpSpPr>
          <a:xfrm>
            <a:off x="3677816" y="2357264"/>
            <a:ext cx="3003376" cy="1970856"/>
            <a:chOff x="2741712" y="1565176"/>
            <a:chExt cx="3003376" cy="1970856"/>
          </a:xfrm>
        </p:grpSpPr>
        <p:sp>
          <p:nvSpPr>
            <p:cNvPr id="4" name="Rectangle 77"/>
            <p:cNvSpPr>
              <a:spLocks noChangeArrowheads="1"/>
            </p:cNvSpPr>
            <p:nvPr/>
          </p:nvSpPr>
          <p:spPr bwMode="auto">
            <a:xfrm rot="5400000">
              <a:off x="3602137" y="1585814"/>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5" name="Text Box 78"/>
            <p:cNvSpPr txBox="1">
              <a:spLocks noChangeArrowheads="1"/>
            </p:cNvSpPr>
            <p:nvPr/>
          </p:nvSpPr>
          <p:spPr bwMode="auto">
            <a:xfrm>
              <a:off x="3268762"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6" name="Text Box 79"/>
            <p:cNvSpPr txBox="1">
              <a:spLocks noChangeArrowheads="1"/>
            </p:cNvSpPr>
            <p:nvPr/>
          </p:nvSpPr>
          <p:spPr bwMode="auto">
            <a:xfrm>
              <a:off x="3679925"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7" name="Text Box 80"/>
            <p:cNvSpPr txBox="1">
              <a:spLocks noChangeArrowheads="1"/>
            </p:cNvSpPr>
            <p:nvPr/>
          </p:nvSpPr>
          <p:spPr bwMode="auto">
            <a:xfrm>
              <a:off x="4089500"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8" name="Text Box 81"/>
            <p:cNvSpPr txBox="1">
              <a:spLocks noChangeArrowheads="1"/>
            </p:cNvSpPr>
            <p:nvPr/>
          </p:nvSpPr>
          <p:spPr bwMode="auto">
            <a:xfrm>
              <a:off x="4499075" y="2974876"/>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0" name="Text Box 83"/>
            <p:cNvSpPr txBox="1">
              <a:spLocks noChangeArrowheads="1"/>
            </p:cNvSpPr>
            <p:nvPr/>
          </p:nvSpPr>
          <p:spPr bwMode="auto">
            <a:xfrm>
              <a:off x="36561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2" name="Line 85"/>
            <p:cNvSpPr>
              <a:spLocks noChangeShapeType="1"/>
            </p:cNvSpPr>
            <p:nvPr/>
          </p:nvSpPr>
          <p:spPr bwMode="auto">
            <a:xfrm flipH="1">
              <a:off x="4341912" y="3393976"/>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3" name="Text Box 86"/>
            <p:cNvSpPr txBox="1">
              <a:spLocks noChangeArrowheads="1"/>
            </p:cNvSpPr>
            <p:nvPr/>
          </p:nvSpPr>
          <p:spPr bwMode="auto">
            <a:xfrm>
              <a:off x="4332387" y="1869976"/>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4" name="Text Box 87"/>
            <p:cNvSpPr txBox="1">
              <a:spLocks noChangeArrowheads="1"/>
            </p:cNvSpPr>
            <p:nvPr/>
          </p:nvSpPr>
          <p:spPr bwMode="auto">
            <a:xfrm>
              <a:off x="39609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15" name="Text Box 88"/>
            <p:cNvSpPr txBox="1">
              <a:spLocks noChangeArrowheads="1"/>
            </p:cNvSpPr>
            <p:nvPr/>
          </p:nvSpPr>
          <p:spPr bwMode="auto">
            <a:xfrm>
              <a:off x="46467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6" name="Line 89"/>
            <p:cNvSpPr>
              <a:spLocks noChangeShapeType="1"/>
            </p:cNvSpPr>
            <p:nvPr/>
          </p:nvSpPr>
          <p:spPr bwMode="auto">
            <a:xfrm flipV="1">
              <a:off x="38847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 name="Line 90"/>
            <p:cNvSpPr>
              <a:spLocks noChangeShapeType="1"/>
            </p:cNvSpPr>
            <p:nvPr/>
          </p:nvSpPr>
          <p:spPr bwMode="auto">
            <a:xfrm flipV="1">
              <a:off x="41895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8" name="Line 91"/>
            <p:cNvSpPr>
              <a:spLocks noChangeShapeType="1"/>
            </p:cNvSpPr>
            <p:nvPr/>
          </p:nvSpPr>
          <p:spPr bwMode="auto">
            <a:xfrm flipV="1">
              <a:off x="44943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9" name="Line 92"/>
            <p:cNvSpPr>
              <a:spLocks noChangeShapeType="1"/>
            </p:cNvSpPr>
            <p:nvPr/>
          </p:nvSpPr>
          <p:spPr bwMode="auto">
            <a:xfrm flipV="1">
              <a:off x="47991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 name="Line 93"/>
            <p:cNvSpPr>
              <a:spLocks noChangeShapeType="1"/>
            </p:cNvSpPr>
            <p:nvPr/>
          </p:nvSpPr>
          <p:spPr bwMode="auto">
            <a:xfrm flipH="1">
              <a:off x="2741712" y="2936776"/>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1" name="Object 94"/>
            <p:cNvGraphicFramePr>
              <a:graphicFrameLocks noChangeAspect="1"/>
            </p:cNvGraphicFramePr>
            <p:nvPr/>
          </p:nvGraphicFramePr>
          <p:xfrm>
            <a:off x="5028134" y="2508325"/>
            <a:ext cx="381000" cy="247650"/>
          </p:xfrm>
          <a:graphic>
            <a:graphicData uri="http://schemas.openxmlformats.org/presentationml/2006/ole">
              <p:oleObj spid="_x0000_s149506" name="公式" r:id="rId5" imgW="253800" imgH="164880" progId="Equation.3">
                <p:embed/>
              </p:oleObj>
            </a:graphicData>
          </a:graphic>
        </p:graphicFrame>
        <p:sp>
          <p:nvSpPr>
            <p:cNvPr id="22" name="AutoShape 95"/>
            <p:cNvSpPr>
              <a:spLocks noChangeArrowheads="1"/>
            </p:cNvSpPr>
            <p:nvPr/>
          </p:nvSpPr>
          <p:spPr bwMode="auto">
            <a:xfrm rot="5400000">
              <a:off x="3237012" y="2822476"/>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24" name="Oval 97"/>
            <p:cNvSpPr>
              <a:spLocks noChangeArrowheads="1"/>
            </p:cNvSpPr>
            <p:nvPr/>
          </p:nvSpPr>
          <p:spPr bwMode="auto">
            <a:xfrm>
              <a:off x="5408712" y="3012976"/>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28" name="Oval 101"/>
            <p:cNvSpPr>
              <a:spLocks noChangeArrowheads="1"/>
            </p:cNvSpPr>
            <p:nvPr/>
          </p:nvSpPr>
          <p:spPr bwMode="auto">
            <a:xfrm>
              <a:off x="5408712" y="2555776"/>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29" name="Object 102"/>
            <p:cNvGraphicFramePr>
              <a:graphicFrameLocks noChangeAspect="1"/>
            </p:cNvGraphicFramePr>
            <p:nvPr/>
          </p:nvGraphicFramePr>
          <p:xfrm>
            <a:off x="5037659" y="2860750"/>
            <a:ext cx="342900" cy="341312"/>
          </p:xfrm>
          <a:graphic>
            <a:graphicData uri="http://schemas.openxmlformats.org/presentationml/2006/ole">
              <p:oleObj spid="_x0000_s149507" name="公式" r:id="rId6" imgW="215640" imgH="215640" progId="Equation.3">
                <p:embed/>
              </p:oleObj>
            </a:graphicData>
          </a:graphic>
        </p:graphicFrame>
        <p:sp>
          <p:nvSpPr>
            <p:cNvPr id="30" name="Text Box 103"/>
            <p:cNvSpPr txBox="1">
              <a:spLocks noChangeArrowheads="1"/>
            </p:cNvSpPr>
            <p:nvPr/>
          </p:nvSpPr>
          <p:spPr bwMode="auto">
            <a:xfrm>
              <a:off x="5103912" y="2022376"/>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31" name="Line 104"/>
            <p:cNvSpPr>
              <a:spLocks noChangeShapeType="1"/>
            </p:cNvSpPr>
            <p:nvPr/>
          </p:nvSpPr>
          <p:spPr bwMode="auto">
            <a:xfrm>
              <a:off x="5408712" y="2250976"/>
              <a:ext cx="228600" cy="0"/>
            </a:xfrm>
            <a:prstGeom prst="line">
              <a:avLst/>
            </a:prstGeom>
            <a:noFill/>
            <a:ln w="15875">
              <a:solidFill>
                <a:schemeClr val="tx1"/>
              </a:solidFill>
              <a:round/>
              <a:headEnd/>
              <a:tailEnd/>
            </a:ln>
            <a:effectLst/>
          </p:spPr>
          <p:txBody>
            <a:bodyPr/>
            <a:lstStyle/>
            <a:p>
              <a:endParaRPr lang="zh-CN" altLang="en-US"/>
            </a:p>
          </p:txBody>
        </p:sp>
        <p:sp>
          <p:nvSpPr>
            <p:cNvPr id="33" name="Line 106"/>
            <p:cNvSpPr>
              <a:spLocks noChangeShapeType="1"/>
            </p:cNvSpPr>
            <p:nvPr/>
          </p:nvSpPr>
          <p:spPr bwMode="auto">
            <a:xfrm>
              <a:off x="5561112" y="2631976"/>
              <a:ext cx="183976" cy="4936"/>
            </a:xfrm>
            <a:prstGeom prst="line">
              <a:avLst/>
            </a:prstGeom>
            <a:noFill/>
            <a:ln w="15875">
              <a:solidFill>
                <a:schemeClr val="tx1"/>
              </a:solidFill>
              <a:round/>
              <a:headEnd/>
              <a:tailEnd/>
            </a:ln>
            <a:effectLst/>
          </p:spPr>
          <p:txBody>
            <a:bodyPr/>
            <a:lstStyle/>
            <a:p>
              <a:endParaRPr lang="zh-CN" altLang="en-US"/>
            </a:p>
          </p:txBody>
        </p:sp>
        <p:sp>
          <p:nvSpPr>
            <p:cNvPr id="34" name="Line 107"/>
            <p:cNvSpPr>
              <a:spLocks noChangeShapeType="1"/>
            </p:cNvSpPr>
            <p:nvPr/>
          </p:nvSpPr>
          <p:spPr bwMode="auto">
            <a:xfrm>
              <a:off x="5561112" y="3089176"/>
              <a:ext cx="152400" cy="0"/>
            </a:xfrm>
            <a:prstGeom prst="line">
              <a:avLst/>
            </a:prstGeom>
            <a:noFill/>
            <a:ln w="15875">
              <a:solidFill>
                <a:schemeClr val="tx1"/>
              </a:solidFill>
              <a:round/>
              <a:headEnd/>
              <a:tailEnd/>
            </a:ln>
            <a:effectLst/>
          </p:spPr>
          <p:txBody>
            <a:bodyPr/>
            <a:lstStyle/>
            <a:p>
              <a:endParaRPr lang="zh-CN" altLang="en-US"/>
            </a:p>
          </p:txBody>
        </p:sp>
        <p:sp>
          <p:nvSpPr>
            <p:cNvPr id="35" name="Line 108"/>
            <p:cNvSpPr>
              <a:spLocks noChangeShapeType="1"/>
            </p:cNvSpPr>
            <p:nvPr/>
          </p:nvSpPr>
          <p:spPr bwMode="auto">
            <a:xfrm>
              <a:off x="2817912" y="2250976"/>
              <a:ext cx="457200" cy="0"/>
            </a:xfrm>
            <a:prstGeom prst="line">
              <a:avLst/>
            </a:prstGeom>
            <a:noFill/>
            <a:ln w="15875">
              <a:solidFill>
                <a:schemeClr val="tx1"/>
              </a:solidFill>
              <a:round/>
              <a:headEnd/>
              <a:tailEnd/>
            </a:ln>
            <a:effectLst/>
          </p:spPr>
          <p:txBody>
            <a:bodyPr/>
            <a:lstStyle/>
            <a:p>
              <a:endParaRPr lang="zh-CN" altLang="en-US"/>
            </a:p>
          </p:txBody>
        </p:sp>
        <p:sp>
          <p:nvSpPr>
            <p:cNvPr id="36" name="Line 109"/>
            <p:cNvSpPr>
              <a:spLocks noChangeShapeType="1"/>
            </p:cNvSpPr>
            <p:nvPr/>
          </p:nvSpPr>
          <p:spPr bwMode="auto">
            <a:xfrm>
              <a:off x="3046512" y="2555776"/>
              <a:ext cx="228600" cy="0"/>
            </a:xfrm>
            <a:prstGeom prst="line">
              <a:avLst/>
            </a:prstGeom>
            <a:noFill/>
            <a:ln w="15875">
              <a:solidFill>
                <a:schemeClr val="tx1"/>
              </a:solidFill>
              <a:round/>
              <a:headEnd/>
              <a:tailEnd/>
            </a:ln>
            <a:effectLst/>
          </p:spPr>
          <p:txBody>
            <a:bodyPr/>
            <a:lstStyle/>
            <a:p>
              <a:endParaRPr lang="zh-CN" altLang="en-US"/>
            </a:p>
          </p:txBody>
        </p:sp>
        <p:sp>
          <p:nvSpPr>
            <p:cNvPr id="37" name="Text Box 110"/>
            <p:cNvSpPr txBox="1">
              <a:spLocks noChangeArrowheads="1"/>
            </p:cNvSpPr>
            <p:nvPr/>
          </p:nvSpPr>
          <p:spPr bwMode="auto">
            <a:xfrm>
              <a:off x="3198912" y="209857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38" name="Text Box 111"/>
            <p:cNvSpPr txBox="1">
              <a:spLocks noChangeArrowheads="1"/>
            </p:cNvSpPr>
            <p:nvPr/>
          </p:nvSpPr>
          <p:spPr bwMode="auto">
            <a:xfrm>
              <a:off x="3198912" y="240337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39" name="Line 112"/>
            <p:cNvSpPr>
              <a:spLocks noChangeShapeType="1"/>
            </p:cNvSpPr>
            <p:nvPr/>
          </p:nvSpPr>
          <p:spPr bwMode="auto">
            <a:xfrm flipV="1">
              <a:off x="3046512" y="2250976"/>
              <a:ext cx="0" cy="304800"/>
            </a:xfrm>
            <a:prstGeom prst="line">
              <a:avLst/>
            </a:prstGeom>
            <a:noFill/>
            <a:ln w="15875">
              <a:solidFill>
                <a:schemeClr val="tx1"/>
              </a:solidFill>
              <a:round/>
              <a:headEnd/>
              <a:tailEnd/>
            </a:ln>
            <a:effectLst/>
          </p:spPr>
          <p:txBody>
            <a:bodyPr/>
            <a:lstStyle/>
            <a:p>
              <a:endParaRPr lang="zh-CN" altLang="en-US"/>
            </a:p>
          </p:txBody>
        </p:sp>
        <p:sp>
          <p:nvSpPr>
            <p:cNvPr id="40" name="Oval 113"/>
            <p:cNvSpPr>
              <a:spLocks noChangeArrowheads="1"/>
            </p:cNvSpPr>
            <p:nvPr/>
          </p:nvSpPr>
          <p:spPr bwMode="auto">
            <a:xfrm>
              <a:off x="2970312" y="2174776"/>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55" name="Line 85"/>
            <p:cNvSpPr>
              <a:spLocks noChangeShapeType="1"/>
            </p:cNvSpPr>
            <p:nvPr/>
          </p:nvSpPr>
          <p:spPr bwMode="auto">
            <a:xfrm flipH="1">
              <a:off x="3960000" y="342900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56" name="Line 85"/>
            <p:cNvSpPr>
              <a:spLocks noChangeShapeType="1"/>
            </p:cNvSpPr>
            <p:nvPr/>
          </p:nvSpPr>
          <p:spPr bwMode="auto">
            <a:xfrm flipH="1">
              <a:off x="4726800" y="342000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57" name="Line 85"/>
            <p:cNvSpPr>
              <a:spLocks noChangeShapeType="1"/>
            </p:cNvSpPr>
            <p:nvPr/>
          </p:nvSpPr>
          <p:spPr bwMode="auto">
            <a:xfrm flipH="1">
              <a:off x="3512840" y="3429000"/>
              <a:ext cx="0" cy="107032"/>
            </a:xfrm>
            <a:prstGeom prst="line">
              <a:avLst/>
            </a:prstGeom>
            <a:noFill/>
            <a:ln w="9525">
              <a:solidFill>
                <a:schemeClr val="tx1"/>
              </a:solidFill>
              <a:round/>
              <a:headEnd/>
              <a:tailEnd/>
            </a:ln>
            <a:effectLst/>
          </p:spPr>
          <p:txBody>
            <a:bodyPr wrap="none" anchor="ctr"/>
            <a:lstStyle/>
            <a:p>
              <a:endParaRPr lang="zh-CN" altLang="en-US"/>
            </a:p>
          </p:txBody>
        </p:sp>
      </p:grpSp>
      <p:sp>
        <p:nvSpPr>
          <p:cNvPr id="60" name="AutoShape 184"/>
          <p:cNvSpPr>
            <a:spLocks noChangeArrowheads="1"/>
          </p:cNvSpPr>
          <p:nvPr/>
        </p:nvSpPr>
        <p:spPr bwMode="auto">
          <a:xfrm>
            <a:off x="4232920" y="980728"/>
            <a:ext cx="2016125" cy="1008062"/>
          </a:xfrm>
          <a:prstGeom prst="wedgeRoundRectCallout">
            <a:avLst>
              <a:gd name="adj1" fmla="val 2270"/>
              <a:gd name="adj2" fmla="val 62921"/>
              <a:gd name="adj3" fmla="val 16667"/>
            </a:avLst>
          </a:prstGeom>
          <a:noFill/>
          <a:ln w="15875">
            <a:solidFill>
              <a:schemeClr val="tx1"/>
            </a:solidFill>
            <a:miter lim="800000"/>
            <a:headEnd/>
            <a:tailEnd/>
          </a:ln>
          <a:effectLst/>
        </p:spPr>
        <p:txBody>
          <a:bodyPr lIns="90000" tIns="46800" rIns="90000" bIns="46800"/>
          <a:lstStyle/>
          <a:p>
            <a:pPr algn="ctr"/>
            <a:r>
              <a:rPr lang="zh-CN" altLang="en-US" sz="2400">
                <a:solidFill>
                  <a:srgbClr val="FF0000"/>
                </a:solidFill>
              </a:rPr>
              <a:t>置数为</a:t>
            </a:r>
            <a:r>
              <a:rPr lang="en-US" altLang="zh-CN" sz="2400">
                <a:solidFill>
                  <a:srgbClr val="FF0000"/>
                </a:solidFill>
              </a:rPr>
              <a:t>0</a:t>
            </a:r>
          </a:p>
          <a:p>
            <a:pPr algn="ctr"/>
            <a:r>
              <a:rPr lang="zh-CN" altLang="en-US" sz="2400">
                <a:solidFill>
                  <a:srgbClr val="FF0000"/>
                </a:solidFill>
              </a:rPr>
              <a:t>计数为</a:t>
            </a:r>
            <a:r>
              <a:rPr lang="en-US" altLang="zh-CN" sz="2400">
                <a:solidFill>
                  <a:srgbClr val="FF0000"/>
                </a:solidFill>
              </a:rPr>
              <a:t>×</a:t>
            </a:r>
          </a:p>
        </p:txBody>
      </p:sp>
      <p:sp>
        <p:nvSpPr>
          <p:cNvPr id="61" name="AutoShape 188"/>
          <p:cNvSpPr>
            <a:spLocks noChangeArrowheads="1"/>
          </p:cNvSpPr>
          <p:nvPr/>
        </p:nvSpPr>
        <p:spPr bwMode="auto">
          <a:xfrm>
            <a:off x="992560" y="2132856"/>
            <a:ext cx="2016125" cy="1008063"/>
          </a:xfrm>
          <a:prstGeom prst="wedgeRoundRectCallout">
            <a:avLst>
              <a:gd name="adj1" fmla="val 74464"/>
              <a:gd name="adj2" fmla="val 36056"/>
              <a:gd name="adj3" fmla="val 16667"/>
            </a:avLst>
          </a:prstGeom>
          <a:noFill/>
          <a:ln w="28575">
            <a:solidFill>
              <a:srgbClr val="006600"/>
            </a:solidFill>
            <a:prstDash val="dash"/>
            <a:miter lim="800000"/>
            <a:headEnd/>
            <a:tailEnd/>
          </a:ln>
          <a:effectLst/>
        </p:spPr>
        <p:txBody>
          <a:bodyPr lIns="90000" tIns="46800" rIns="90000" bIns="46800"/>
          <a:lstStyle/>
          <a:p>
            <a:pPr algn="ctr"/>
            <a:r>
              <a:rPr lang="zh-CN" altLang="en-US" sz="2400" dirty="0">
                <a:solidFill>
                  <a:srgbClr val="FF0000"/>
                </a:solidFill>
              </a:rPr>
              <a:t>置数为</a:t>
            </a:r>
            <a:r>
              <a:rPr lang="en-US" altLang="zh-CN" sz="2400" dirty="0">
                <a:solidFill>
                  <a:srgbClr val="FF0000"/>
                </a:solidFill>
              </a:rPr>
              <a:t>×</a:t>
            </a:r>
          </a:p>
          <a:p>
            <a:pPr algn="ctr"/>
            <a:r>
              <a:rPr lang="zh-CN" altLang="en-US" sz="2400" dirty="0">
                <a:solidFill>
                  <a:srgbClr val="FF0000"/>
                </a:solidFill>
              </a:rPr>
              <a:t>计数</a:t>
            </a:r>
            <a:r>
              <a:rPr lang="zh-CN" altLang="en-US" sz="2400" dirty="0" smtClean="0">
                <a:solidFill>
                  <a:srgbClr val="FF0000"/>
                </a:solidFill>
              </a:rPr>
              <a:t>为</a:t>
            </a:r>
            <a:r>
              <a:rPr lang="en-US" altLang="zh-CN" sz="2400" dirty="0" smtClean="0">
                <a:solidFill>
                  <a:srgbClr val="FF0000"/>
                </a:solidFill>
              </a:rPr>
              <a:t>1</a:t>
            </a:r>
            <a:endParaRPr lang="en-US" altLang="zh-CN" sz="2400" dirty="0">
              <a:solidFill>
                <a:srgbClr val="FF0000"/>
              </a:solidFill>
            </a:endParaRPr>
          </a:p>
        </p:txBody>
      </p:sp>
      <p:graphicFrame>
        <p:nvGraphicFramePr>
          <p:cNvPr id="62" name="表格 61"/>
          <p:cNvGraphicFramePr>
            <a:graphicFrameLocks noGrp="1"/>
          </p:cNvGraphicFramePr>
          <p:nvPr/>
        </p:nvGraphicFramePr>
        <p:xfrm>
          <a:off x="272480" y="5229200"/>
          <a:ext cx="2500329" cy="1371600"/>
        </p:xfrm>
        <a:graphic>
          <a:graphicData uri="http://schemas.openxmlformats.org/drawingml/2006/table">
            <a:tbl>
              <a:tblPr firstRow="1" bandRow="1">
                <a:tableStyleId>{5C22544A-7EE6-4342-B048-85BDC9FD1C3A}</a:tableStyleId>
              </a:tblPr>
              <a:tblGrid>
                <a:gridCol w="833443">
                  <a:extLst>
                    <a:ext uri="{9D8B030D-6E8A-4147-A177-3AD203B41FA5}">
                      <a16:colId xmlns="" xmlns:a16="http://schemas.microsoft.com/office/drawing/2014/main" val="20000"/>
                    </a:ext>
                  </a:extLst>
                </a:gridCol>
                <a:gridCol w="833443">
                  <a:extLst>
                    <a:ext uri="{9D8B030D-6E8A-4147-A177-3AD203B41FA5}">
                      <a16:colId xmlns="" xmlns:a16="http://schemas.microsoft.com/office/drawing/2014/main" val="20001"/>
                    </a:ext>
                  </a:extLst>
                </a:gridCol>
                <a:gridCol w="833443">
                  <a:extLst>
                    <a:ext uri="{9D8B030D-6E8A-4147-A177-3AD203B41FA5}">
                      <a16:colId xmlns="" xmlns:a16="http://schemas.microsoft.com/office/drawing/2014/main" val="20002"/>
                    </a:ext>
                  </a:extLst>
                </a:gridCol>
              </a:tblGrid>
              <a:tr h="442278">
                <a:tc>
                  <a:txBody>
                    <a:bodyPr/>
                    <a:lstStyle/>
                    <a:p>
                      <a:endParaRPr lang="zh-CN" altLang="en-US"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ET</a:t>
                      </a:r>
                      <a:endParaRPr lang="zh-CN" altLang="en-US" sz="2400" baseline="-25000" dirty="0"/>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t>EP</a:t>
                      </a:r>
                      <a:endParaRPr lang="zh-CN" altLang="en-US" sz="2400" baseline="-25000" dirty="0" smtClean="0"/>
                    </a:p>
                  </a:txBody>
                  <a:tcPr>
                    <a:noFill/>
                  </a:tcPr>
                </a:tc>
                <a:extLst>
                  <a:ext uri="{0D108BD9-81ED-4DB2-BD59-A6C34878D82A}">
                    <a16:rowId xmlns="" xmlns:a16="http://schemas.microsoft.com/office/drawing/2014/main" val="10000"/>
                  </a:ext>
                </a:extLst>
              </a:tr>
              <a:tr h="370840">
                <a:tc>
                  <a:txBody>
                    <a:bodyPr/>
                    <a:lstStyle/>
                    <a:p>
                      <a:pPr algn="ctr"/>
                      <a:r>
                        <a:rPr lang="en-US" altLang="zh-CN" sz="2400" dirty="0" smtClean="0"/>
                        <a:t>0</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smtClean="0">
                          <a:ln>
                            <a:noFill/>
                          </a:ln>
                          <a:solidFill>
                            <a:srgbClr val="FF0000"/>
                          </a:solidFill>
                          <a:effectLst/>
                          <a:uLnTx/>
                          <a:uFillTx/>
                          <a:latin typeface="Times New Roman" pitchFamily="18" charset="0"/>
                          <a:ea typeface="华文宋体" pitchFamily="2" charset="-122"/>
                          <a:cs typeface="+mn-cs"/>
                        </a:rPr>
                        <a:t>×</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smtClean="0">
                          <a:ln>
                            <a:noFill/>
                          </a:ln>
                          <a:solidFill>
                            <a:srgbClr val="FF0000"/>
                          </a:solidFill>
                          <a:effectLst/>
                          <a:uLnTx/>
                          <a:uFillTx/>
                          <a:latin typeface="Times New Roman" pitchFamily="18" charset="0"/>
                          <a:ea typeface="华文宋体" pitchFamily="2" charset="-122"/>
                          <a:cs typeface="+mn-cs"/>
                        </a:rPr>
                        <a:t>×</a:t>
                      </a:r>
                      <a:endParaRPr lang="zh-CN" altLang="en-US" sz="2400" dirty="0" smtClean="0"/>
                    </a:p>
                  </a:txBody>
                  <a:tcPr/>
                </a:tc>
                <a:extLst>
                  <a:ext uri="{0D108BD9-81ED-4DB2-BD59-A6C34878D82A}">
                    <a16:rowId xmlns="" xmlns:a16="http://schemas.microsoft.com/office/drawing/2014/main" val="10001"/>
                  </a:ext>
                </a:extLst>
              </a:tr>
              <a:tr h="370840">
                <a:tc>
                  <a:txBody>
                    <a:bodyPr/>
                    <a:lstStyle/>
                    <a:p>
                      <a:pPr algn="ctr"/>
                      <a:r>
                        <a:rPr lang="en-US" altLang="zh-CN" sz="2400" dirty="0" smtClean="0"/>
                        <a:t>1</a:t>
                      </a:r>
                      <a:endParaRPr lang="zh-CN" altLang="en-US" sz="2400" dirty="0"/>
                    </a:p>
                  </a:txBody>
                  <a:tcPr/>
                </a:tc>
                <a:tc>
                  <a:txBody>
                    <a:bodyPr/>
                    <a:lstStyle/>
                    <a:p>
                      <a:pPr algn="ctr"/>
                      <a:r>
                        <a:rPr lang="en-US" altLang="zh-CN" sz="2400" dirty="0" smtClean="0">
                          <a:solidFill>
                            <a:srgbClr val="FF0000"/>
                          </a:solidFill>
                        </a:rPr>
                        <a:t>1</a:t>
                      </a:r>
                      <a:endParaRPr lang="zh-CN" altLang="en-US" sz="2400" dirty="0"/>
                    </a:p>
                  </a:txBody>
                  <a:tcPr/>
                </a:tc>
                <a:tc>
                  <a:txBody>
                    <a:bodyPr/>
                    <a:lstStyle/>
                    <a:p>
                      <a:pPr algn="ctr"/>
                      <a:r>
                        <a:rPr lang="en-US" altLang="zh-CN" sz="2400" dirty="0" smtClean="0">
                          <a:solidFill>
                            <a:srgbClr val="FF0000"/>
                          </a:solidFill>
                        </a:rPr>
                        <a:t>1</a:t>
                      </a:r>
                      <a:endParaRPr lang="zh-CN" altLang="en-US" sz="2400" dirty="0"/>
                    </a:p>
                  </a:txBody>
                  <a:tcPr/>
                </a:tc>
                <a:extLst>
                  <a:ext uri="{0D108BD9-81ED-4DB2-BD59-A6C34878D82A}">
                    <a16:rowId xmlns="" xmlns:a16="http://schemas.microsoft.com/office/drawing/2014/main" val="10002"/>
                  </a:ext>
                </a:extLst>
              </a:tr>
            </a:tbl>
          </a:graphicData>
        </a:graphic>
      </p:graphicFrame>
      <p:graphicFrame>
        <p:nvGraphicFramePr>
          <p:cNvPr id="63" name="Object 186"/>
          <p:cNvGraphicFramePr>
            <a:graphicFrameLocks noChangeAspect="1"/>
          </p:cNvGraphicFramePr>
          <p:nvPr/>
        </p:nvGraphicFramePr>
        <p:xfrm>
          <a:off x="386783" y="5257764"/>
          <a:ext cx="558800" cy="330200"/>
        </p:xfrm>
        <a:graphic>
          <a:graphicData uri="http://schemas.openxmlformats.org/presentationml/2006/ole">
            <p:oleObj spid="_x0000_s149509" name="公式" r:id="rId7" imgW="279360" imgH="164880" progId="Equation.3">
              <p:embed/>
            </p:oleObj>
          </a:graphicData>
        </a:graphic>
      </p:graphicFrame>
      <p:cxnSp>
        <p:nvCxnSpPr>
          <p:cNvPr id="64" name="直接连接符 63"/>
          <p:cNvCxnSpPr/>
          <p:nvPr/>
        </p:nvCxnSpPr>
        <p:spPr bwMode="auto">
          <a:xfrm rot="5400000">
            <a:off x="522512" y="5907861"/>
            <a:ext cx="1214446" cy="1588"/>
          </a:xfrm>
          <a:prstGeom prst="line">
            <a:avLst/>
          </a:prstGeom>
          <a:noFill/>
          <a:ln w="57150" cap="flat" cmpd="sng" algn="ctr">
            <a:solidFill>
              <a:schemeClr val="tx1"/>
            </a:solidFill>
            <a:prstDash val="solid"/>
            <a:round/>
            <a:headEnd type="none" w="med" len="med"/>
            <a:tailEnd type="none" w="med" len="med"/>
          </a:ln>
          <a:effectLst/>
        </p:spPr>
      </p:cxnSp>
      <p:sp>
        <p:nvSpPr>
          <p:cNvPr id="65" name="右箭头 64"/>
          <p:cNvSpPr/>
          <p:nvPr/>
        </p:nvSpPr>
        <p:spPr bwMode="auto">
          <a:xfrm>
            <a:off x="2915685" y="5872142"/>
            <a:ext cx="500066" cy="357190"/>
          </a:xfrm>
          <a:prstGeom prst="rightArrow">
            <a:avLst/>
          </a:prstGeom>
          <a:solidFill>
            <a:srgbClr val="FF0000"/>
          </a:solid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66" name="矩形 65"/>
          <p:cNvSpPr/>
          <p:nvPr/>
        </p:nvSpPr>
        <p:spPr>
          <a:xfrm>
            <a:off x="3784860" y="5514952"/>
            <a:ext cx="1047082" cy="523220"/>
          </a:xfrm>
          <a:prstGeom prst="rect">
            <a:avLst/>
          </a:prstGeom>
        </p:spPr>
        <p:txBody>
          <a:bodyPr wrap="none">
            <a:spAutoFit/>
          </a:bodyPr>
          <a:lstStyle/>
          <a:p>
            <a:pPr algn="ctr" fontAlgn="auto">
              <a:spcBef>
                <a:spcPts val="0"/>
              </a:spcBef>
              <a:spcAft>
                <a:spcPts val="0"/>
              </a:spcAft>
              <a:defRPr/>
            </a:pPr>
            <a:r>
              <a:rPr lang="en-US" altLang="zh-CN" sz="2800" dirty="0" smtClean="0"/>
              <a:t>ET=1</a:t>
            </a:r>
            <a:endParaRPr lang="zh-CN" altLang="en-US" sz="2800" baseline="-25000" dirty="0"/>
          </a:p>
        </p:txBody>
      </p:sp>
      <p:sp>
        <p:nvSpPr>
          <p:cNvPr id="67" name="矩形 66"/>
          <p:cNvSpPr/>
          <p:nvPr/>
        </p:nvSpPr>
        <p:spPr>
          <a:xfrm>
            <a:off x="3801691" y="6015018"/>
            <a:ext cx="1027845" cy="523220"/>
          </a:xfrm>
          <a:prstGeom prst="rect">
            <a:avLst/>
          </a:prstGeom>
        </p:spPr>
        <p:txBody>
          <a:bodyPr wrap="none">
            <a:spAutoFit/>
          </a:bodyPr>
          <a:lstStyle/>
          <a:p>
            <a:pPr algn="ctr" fontAlgn="auto">
              <a:spcBef>
                <a:spcPts val="0"/>
              </a:spcBef>
              <a:spcAft>
                <a:spcPts val="0"/>
              </a:spcAft>
              <a:defRPr/>
            </a:pPr>
            <a:r>
              <a:rPr lang="en-US" altLang="zh-CN" sz="2800" dirty="0" smtClean="0"/>
              <a:t>EP=1</a:t>
            </a:r>
            <a:endParaRPr lang="zh-CN" altLang="en-US" sz="2800" baseline="-25000" dirty="0"/>
          </a:p>
        </p:txBody>
      </p:sp>
      <p:sp>
        <p:nvSpPr>
          <p:cNvPr id="68" name="左大括号 67"/>
          <p:cNvSpPr/>
          <p:nvPr/>
        </p:nvSpPr>
        <p:spPr bwMode="auto">
          <a:xfrm>
            <a:off x="3415751" y="5586390"/>
            <a:ext cx="285752" cy="857256"/>
          </a:xfrm>
          <a:prstGeom prst="leftBrace">
            <a:avLst/>
          </a:prstGeom>
          <a:noFill/>
          <a:ln w="38100"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69" name="AutoShape 184"/>
          <p:cNvSpPr>
            <a:spLocks noChangeArrowheads="1"/>
          </p:cNvSpPr>
          <p:nvPr/>
        </p:nvSpPr>
        <p:spPr bwMode="auto">
          <a:xfrm>
            <a:off x="7473280" y="3429000"/>
            <a:ext cx="1440159" cy="1008062"/>
          </a:xfrm>
          <a:prstGeom prst="wedgeRoundRectCallout">
            <a:avLst>
              <a:gd name="adj1" fmla="val -97238"/>
              <a:gd name="adj2" fmla="val -4772"/>
              <a:gd name="adj3" fmla="val 16667"/>
            </a:avLst>
          </a:prstGeom>
          <a:noFill/>
          <a:ln w="15875">
            <a:solidFill>
              <a:schemeClr val="tx1"/>
            </a:solidFill>
            <a:miter lim="800000"/>
            <a:headEnd/>
            <a:tailEnd/>
          </a:ln>
          <a:effectLst/>
        </p:spPr>
        <p:txBody>
          <a:bodyPr lIns="90000" tIns="46800" rIns="90000" bIns="46800"/>
          <a:lstStyle/>
          <a:p>
            <a:pPr algn="ctr"/>
            <a:r>
              <a:rPr lang="zh-CN" altLang="en-US" sz="2400" dirty="0" smtClean="0">
                <a:solidFill>
                  <a:srgbClr val="FF0000"/>
                </a:solidFill>
              </a:rPr>
              <a:t>不采用异步清</a:t>
            </a:r>
            <a:r>
              <a:rPr lang="en-US" altLang="zh-CN" sz="2400" dirty="0" smtClean="0">
                <a:solidFill>
                  <a:srgbClr val="FF0000"/>
                </a:solidFill>
              </a:rPr>
              <a:t>0</a:t>
            </a:r>
            <a:endParaRPr lang="en-US" altLang="zh-CN" sz="2400" dirty="0">
              <a:solidFill>
                <a:srgbClr val="FF0000"/>
              </a:solidFill>
            </a:endParaRPr>
          </a:p>
        </p:txBody>
      </p:sp>
      <p:sp>
        <p:nvSpPr>
          <p:cNvPr id="70" name="矩形 69"/>
          <p:cNvSpPr/>
          <p:nvPr/>
        </p:nvSpPr>
        <p:spPr>
          <a:xfrm>
            <a:off x="4736976" y="3212976"/>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71" name="下箭头 70"/>
          <p:cNvSpPr/>
          <p:nvPr/>
        </p:nvSpPr>
        <p:spPr bwMode="auto">
          <a:xfrm>
            <a:off x="1136576" y="2924944"/>
            <a:ext cx="648072" cy="2160240"/>
          </a:xfrm>
          <a:prstGeom prst="downArrow">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 calcmode="lin" valueType="num">
                                      <p:cBhvr additive="base">
                                        <p:cTn id="30" dur="500" fill="hold"/>
                                        <p:tgtEl>
                                          <p:spTgt spid="69"/>
                                        </p:tgtEl>
                                        <p:attrNameLst>
                                          <p:attrName>ppt_x</p:attrName>
                                        </p:attrNameLst>
                                      </p:cBhvr>
                                      <p:tavLst>
                                        <p:tav tm="0">
                                          <p:val>
                                            <p:strVal val="#ppt_x"/>
                                          </p:val>
                                        </p:tav>
                                        <p:tav tm="100000">
                                          <p:val>
                                            <p:strVal val="#ppt_x"/>
                                          </p:val>
                                        </p:tav>
                                      </p:tavLst>
                                    </p:anim>
                                    <p:anim calcmode="lin" valueType="num">
                                      <p:cBhvr additive="base">
                                        <p:cTn id="31"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500" fill="hold"/>
                                        <p:tgtEl>
                                          <p:spTgt spid="52"/>
                                        </p:tgtEl>
                                        <p:attrNameLst>
                                          <p:attrName>ppt_x</p:attrName>
                                        </p:attrNameLst>
                                      </p:cBhvr>
                                      <p:tavLst>
                                        <p:tav tm="0">
                                          <p:val>
                                            <p:strVal val="#ppt_x"/>
                                          </p:val>
                                        </p:tav>
                                        <p:tav tm="100000">
                                          <p:val>
                                            <p:strVal val="#ppt_x"/>
                                          </p:val>
                                        </p:tav>
                                      </p:tavLst>
                                    </p:anim>
                                    <p:anim calcmode="lin" valueType="num">
                                      <p:cBhvr additive="base">
                                        <p:cTn id="4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anim calcmode="lin" valueType="num">
                                      <p:cBhvr additive="base">
                                        <p:cTn id="48" dur="500" fill="hold"/>
                                        <p:tgtEl>
                                          <p:spTgt spid="59"/>
                                        </p:tgtEl>
                                        <p:attrNameLst>
                                          <p:attrName>ppt_x</p:attrName>
                                        </p:attrNameLst>
                                      </p:cBhvr>
                                      <p:tavLst>
                                        <p:tav tm="0">
                                          <p:val>
                                            <p:strVal val="#ppt_x"/>
                                          </p:val>
                                        </p:tav>
                                        <p:tav tm="100000">
                                          <p:val>
                                            <p:strVal val="#ppt_x"/>
                                          </p:val>
                                        </p:tav>
                                      </p:tavLst>
                                    </p:anim>
                                    <p:anim calcmode="lin" valueType="num">
                                      <p:cBhvr additive="base">
                                        <p:cTn id="49"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 calcmode="lin" valueType="num">
                                      <p:cBhvr additive="base">
                                        <p:cTn id="54" dur="500" fill="hold"/>
                                        <p:tgtEl>
                                          <p:spTgt spid="61"/>
                                        </p:tgtEl>
                                        <p:attrNameLst>
                                          <p:attrName>ppt_x</p:attrName>
                                        </p:attrNameLst>
                                      </p:cBhvr>
                                      <p:tavLst>
                                        <p:tav tm="0">
                                          <p:val>
                                            <p:strVal val="#ppt_x"/>
                                          </p:val>
                                        </p:tav>
                                        <p:tav tm="100000">
                                          <p:val>
                                            <p:strVal val="#ppt_x"/>
                                          </p:val>
                                        </p:tav>
                                      </p:tavLst>
                                    </p:anim>
                                    <p:anim calcmode="lin" valueType="num">
                                      <p:cBhvr additive="base">
                                        <p:cTn id="55"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 calcmode="lin" valueType="num">
                                      <p:cBhvr additive="base">
                                        <p:cTn id="60" dur="500" fill="hold"/>
                                        <p:tgtEl>
                                          <p:spTgt spid="71"/>
                                        </p:tgtEl>
                                        <p:attrNameLst>
                                          <p:attrName>ppt_x</p:attrName>
                                        </p:attrNameLst>
                                      </p:cBhvr>
                                      <p:tavLst>
                                        <p:tav tm="0">
                                          <p:val>
                                            <p:strVal val="#ppt_x"/>
                                          </p:val>
                                        </p:tav>
                                        <p:tav tm="100000">
                                          <p:val>
                                            <p:strVal val="#ppt_x"/>
                                          </p:val>
                                        </p:tav>
                                      </p:tavLst>
                                    </p:anim>
                                    <p:anim calcmode="lin" valueType="num">
                                      <p:cBhvr additive="base">
                                        <p:cTn id="6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ppt_x"/>
                                          </p:val>
                                        </p:tav>
                                        <p:tav tm="100000">
                                          <p:val>
                                            <p:strVal val="#ppt_x"/>
                                          </p:val>
                                        </p:tav>
                                      </p:tavLst>
                                    </p:anim>
                                    <p:anim calcmode="lin" valueType="num">
                                      <p:cBhvr additive="base">
                                        <p:cTn id="67" dur="500" fill="hold"/>
                                        <p:tgtEl>
                                          <p:spTgt spid="62"/>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63"/>
                                        </p:tgtEl>
                                        <p:attrNameLst>
                                          <p:attrName>style.visibility</p:attrName>
                                        </p:attrNameLst>
                                      </p:cBhvr>
                                      <p:to>
                                        <p:strVal val="visible"/>
                                      </p:to>
                                    </p:set>
                                    <p:anim calcmode="lin" valueType="num">
                                      <p:cBhvr additive="base">
                                        <p:cTn id="70" dur="500" fill="hold"/>
                                        <p:tgtEl>
                                          <p:spTgt spid="63"/>
                                        </p:tgtEl>
                                        <p:attrNameLst>
                                          <p:attrName>ppt_x</p:attrName>
                                        </p:attrNameLst>
                                      </p:cBhvr>
                                      <p:tavLst>
                                        <p:tav tm="0">
                                          <p:val>
                                            <p:strVal val="#ppt_x"/>
                                          </p:val>
                                        </p:tav>
                                        <p:tav tm="100000">
                                          <p:val>
                                            <p:strVal val="#ppt_x"/>
                                          </p:val>
                                        </p:tav>
                                      </p:tavLst>
                                    </p:anim>
                                    <p:anim calcmode="lin" valueType="num">
                                      <p:cBhvr additive="base">
                                        <p:cTn id="71" dur="500" fill="hold"/>
                                        <p:tgtEl>
                                          <p:spTgt spid="63"/>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additive="base">
                                        <p:cTn id="74" dur="500" fill="hold"/>
                                        <p:tgtEl>
                                          <p:spTgt spid="64"/>
                                        </p:tgtEl>
                                        <p:attrNameLst>
                                          <p:attrName>ppt_x</p:attrName>
                                        </p:attrNameLst>
                                      </p:cBhvr>
                                      <p:tavLst>
                                        <p:tav tm="0">
                                          <p:val>
                                            <p:strVal val="#ppt_x"/>
                                          </p:val>
                                        </p:tav>
                                        <p:tav tm="100000">
                                          <p:val>
                                            <p:strVal val="#ppt_x"/>
                                          </p:val>
                                        </p:tav>
                                      </p:tavLst>
                                    </p:anim>
                                    <p:anim calcmode="lin" valueType="num">
                                      <p:cBhvr additive="base">
                                        <p:cTn id="75"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fill="hold"/>
                                        <p:tgtEl>
                                          <p:spTgt spid="65"/>
                                        </p:tgtEl>
                                        <p:attrNameLst>
                                          <p:attrName>ppt_x</p:attrName>
                                        </p:attrNameLst>
                                      </p:cBhvr>
                                      <p:tavLst>
                                        <p:tav tm="0">
                                          <p:val>
                                            <p:strVal val="#ppt_x"/>
                                          </p:val>
                                        </p:tav>
                                        <p:tav tm="100000">
                                          <p:val>
                                            <p:strVal val="#ppt_x"/>
                                          </p:val>
                                        </p:tav>
                                      </p:tavLst>
                                    </p:anim>
                                    <p:anim calcmode="lin" valueType="num">
                                      <p:cBhvr additive="base">
                                        <p:cTn id="81"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66"/>
                                        </p:tgtEl>
                                        <p:attrNameLst>
                                          <p:attrName>style.visibility</p:attrName>
                                        </p:attrNameLst>
                                      </p:cBhvr>
                                      <p:to>
                                        <p:strVal val="visible"/>
                                      </p:to>
                                    </p:set>
                                    <p:anim calcmode="lin" valueType="num">
                                      <p:cBhvr additive="base">
                                        <p:cTn id="86" dur="500" fill="hold"/>
                                        <p:tgtEl>
                                          <p:spTgt spid="66"/>
                                        </p:tgtEl>
                                        <p:attrNameLst>
                                          <p:attrName>ppt_x</p:attrName>
                                        </p:attrNameLst>
                                      </p:cBhvr>
                                      <p:tavLst>
                                        <p:tav tm="0">
                                          <p:val>
                                            <p:strVal val="#ppt_x"/>
                                          </p:val>
                                        </p:tav>
                                        <p:tav tm="100000">
                                          <p:val>
                                            <p:strVal val="#ppt_x"/>
                                          </p:val>
                                        </p:tav>
                                      </p:tavLst>
                                    </p:anim>
                                    <p:anim calcmode="lin" valueType="num">
                                      <p:cBhvr additive="base">
                                        <p:cTn id="87" dur="500" fill="hold"/>
                                        <p:tgtEl>
                                          <p:spTgt spid="66"/>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ppt_x"/>
                                          </p:val>
                                        </p:tav>
                                        <p:tav tm="100000">
                                          <p:val>
                                            <p:strVal val="#ppt_x"/>
                                          </p:val>
                                        </p:tav>
                                      </p:tavLst>
                                    </p:anim>
                                    <p:anim calcmode="lin" valueType="num">
                                      <p:cBhvr additive="base">
                                        <p:cTn id="91" dur="500" fill="hold"/>
                                        <p:tgtEl>
                                          <p:spTgt spid="6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fill="hold"/>
                                        <p:tgtEl>
                                          <p:spTgt spid="68"/>
                                        </p:tgtEl>
                                        <p:attrNameLst>
                                          <p:attrName>ppt_x</p:attrName>
                                        </p:attrNameLst>
                                      </p:cBhvr>
                                      <p:tavLst>
                                        <p:tav tm="0">
                                          <p:val>
                                            <p:strVal val="#ppt_x"/>
                                          </p:val>
                                        </p:tav>
                                        <p:tav tm="100000">
                                          <p:val>
                                            <p:strVal val="#ppt_x"/>
                                          </p:val>
                                        </p:tav>
                                      </p:tavLst>
                                    </p:anim>
                                    <p:anim calcmode="lin" valueType="num">
                                      <p:cBhvr additive="base">
                                        <p:cTn id="9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41"/>
                                        </p:tgtEl>
                                        <p:attrNameLst>
                                          <p:attrName>style.visibility</p:attrName>
                                        </p:attrNameLst>
                                      </p:cBhvr>
                                      <p:to>
                                        <p:strVal val="visible"/>
                                      </p:to>
                                    </p:set>
                                    <p:anim calcmode="lin" valueType="num">
                                      <p:cBhvr additive="base">
                                        <p:cTn id="100" dur="500" fill="hold"/>
                                        <p:tgtEl>
                                          <p:spTgt spid="41"/>
                                        </p:tgtEl>
                                        <p:attrNameLst>
                                          <p:attrName>ppt_x</p:attrName>
                                        </p:attrNameLst>
                                      </p:cBhvr>
                                      <p:tavLst>
                                        <p:tav tm="0">
                                          <p:val>
                                            <p:strVal val="#ppt_x"/>
                                          </p:val>
                                        </p:tav>
                                        <p:tav tm="100000">
                                          <p:val>
                                            <p:strVal val="#ppt_x"/>
                                          </p:val>
                                        </p:tav>
                                      </p:tavLst>
                                    </p:anim>
                                    <p:anim calcmode="lin" valueType="num">
                                      <p:cBhvr additive="base">
                                        <p:cTn id="101"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60"/>
                                        </p:tgtEl>
                                        <p:attrNameLst>
                                          <p:attrName>style.visibility</p:attrName>
                                        </p:attrNameLst>
                                      </p:cBhvr>
                                      <p:to>
                                        <p:strVal val="visible"/>
                                      </p:to>
                                    </p:set>
                                    <p:anim calcmode="lin" valueType="num">
                                      <p:cBhvr additive="base">
                                        <p:cTn id="106" dur="500" fill="hold"/>
                                        <p:tgtEl>
                                          <p:spTgt spid="60"/>
                                        </p:tgtEl>
                                        <p:attrNameLst>
                                          <p:attrName>ppt_x</p:attrName>
                                        </p:attrNameLst>
                                      </p:cBhvr>
                                      <p:tavLst>
                                        <p:tav tm="0">
                                          <p:val>
                                            <p:strVal val="#ppt_x"/>
                                          </p:val>
                                        </p:tav>
                                        <p:tav tm="100000">
                                          <p:val>
                                            <p:strVal val="#ppt_x"/>
                                          </p:val>
                                        </p:tav>
                                      </p:tavLst>
                                    </p:anim>
                                    <p:anim calcmode="lin" valueType="num">
                                      <p:cBhvr additive="base">
                                        <p:cTn id="10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53"/>
                                        </p:tgtEl>
                                        <p:attrNameLst>
                                          <p:attrName>style.visibility</p:attrName>
                                        </p:attrNameLst>
                                      </p:cBhvr>
                                      <p:to>
                                        <p:strVal val="visible"/>
                                      </p:to>
                                    </p:set>
                                    <p:anim calcmode="lin" valueType="num">
                                      <p:cBhvr additive="base">
                                        <p:cTn id="112" dur="500" fill="hold"/>
                                        <p:tgtEl>
                                          <p:spTgt spid="53"/>
                                        </p:tgtEl>
                                        <p:attrNameLst>
                                          <p:attrName>ppt_x</p:attrName>
                                        </p:attrNameLst>
                                      </p:cBhvr>
                                      <p:tavLst>
                                        <p:tav tm="0">
                                          <p:val>
                                            <p:strVal val="#ppt_x"/>
                                          </p:val>
                                        </p:tav>
                                        <p:tav tm="100000">
                                          <p:val>
                                            <p:strVal val="#ppt_x"/>
                                          </p:val>
                                        </p:tav>
                                      </p:tavLst>
                                    </p:anim>
                                    <p:anim calcmode="lin" valueType="num">
                                      <p:cBhvr additive="base">
                                        <p:cTn id="11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42" grpId="0"/>
      <p:bldP spid="51" grpId="0" autoUpdateAnimBg="0"/>
      <p:bldP spid="60" grpId="0" animBg="1"/>
      <p:bldP spid="61" grpId="0" animBg="1"/>
      <p:bldP spid="65" grpId="0" animBg="1"/>
      <p:bldP spid="66" grpId="0"/>
      <p:bldP spid="67" grpId="0"/>
      <p:bldP spid="68" grpId="0" animBg="1"/>
      <p:bldP spid="69" grpId="0" animBg="1"/>
      <p:bldP spid="70" grpId="0"/>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6032500" y="3284538"/>
            <a:ext cx="2262188" cy="769937"/>
            <a:chOff x="4416" y="3216"/>
            <a:chExt cx="864" cy="355"/>
          </a:xfrm>
        </p:grpSpPr>
        <p:sp>
          <p:nvSpPr>
            <p:cNvPr id="597101" name="AutoShape 109"/>
            <p:cNvSpPr>
              <a:spLocks/>
            </p:cNvSpPr>
            <p:nvPr/>
          </p:nvSpPr>
          <p:spPr bwMode="auto">
            <a:xfrm rot="5400000">
              <a:off x="4752" y="2880"/>
              <a:ext cx="192" cy="864"/>
            </a:xfrm>
            <a:prstGeom prst="rightBrace">
              <a:avLst>
                <a:gd name="adj1" fmla="val 37500"/>
                <a:gd name="adj2" fmla="val 50000"/>
              </a:avLst>
            </a:prstGeom>
            <a:noFill/>
            <a:ln w="15875">
              <a:solidFill>
                <a:schemeClr val="tx1"/>
              </a:solidFill>
              <a:round/>
              <a:headEnd/>
              <a:tailEnd/>
            </a:ln>
            <a:effectLst/>
          </p:spPr>
          <p:txBody>
            <a:bodyPr wrap="none" anchor="ctr"/>
            <a:lstStyle/>
            <a:p>
              <a:endParaRPr lang="zh-CN" altLang="en-US"/>
            </a:p>
          </p:txBody>
        </p:sp>
        <p:sp>
          <p:nvSpPr>
            <p:cNvPr id="597102" name="Text Box 110"/>
            <p:cNvSpPr txBox="1">
              <a:spLocks noChangeArrowheads="1"/>
            </p:cNvSpPr>
            <p:nvPr/>
          </p:nvSpPr>
          <p:spPr bwMode="auto">
            <a:xfrm>
              <a:off x="4608" y="3360"/>
              <a:ext cx="528" cy="211"/>
            </a:xfrm>
            <a:prstGeom prst="rect">
              <a:avLst/>
            </a:prstGeom>
            <a:noFill/>
            <a:ln w="15875">
              <a:noFill/>
              <a:miter lim="800000"/>
              <a:headEnd/>
              <a:tailEnd/>
            </a:ln>
            <a:effectLst/>
          </p:spPr>
          <p:txBody>
            <a:bodyPr>
              <a:spAutoFit/>
            </a:bodyPr>
            <a:lstStyle/>
            <a:p>
              <a:pPr>
                <a:spcBef>
                  <a:spcPct val="50000"/>
                </a:spcBef>
              </a:pPr>
              <a:r>
                <a:rPr lang="en-US" altLang="zh-CN" sz="2400">
                  <a:solidFill>
                    <a:srgbClr val="FF0000"/>
                  </a:solidFill>
                </a:rPr>
                <a:t>   </a:t>
              </a:r>
              <a:r>
                <a:rPr lang="zh-CN" altLang="en-US" sz="2400">
                  <a:solidFill>
                    <a:srgbClr val="FF0000"/>
                  </a:solidFill>
                </a:rPr>
                <a:t>计数</a:t>
              </a:r>
            </a:p>
          </p:txBody>
        </p:sp>
      </p:grpSp>
      <p:sp>
        <p:nvSpPr>
          <p:cNvPr id="597168" name="Text Box 176"/>
          <p:cNvSpPr txBox="1">
            <a:spLocks noChangeArrowheads="1"/>
          </p:cNvSpPr>
          <p:nvPr/>
        </p:nvSpPr>
        <p:spPr bwMode="auto">
          <a:xfrm>
            <a:off x="344488" y="404664"/>
            <a:ext cx="1962150" cy="519112"/>
          </a:xfrm>
          <a:prstGeom prst="rect">
            <a:avLst/>
          </a:prstGeom>
          <a:noFill/>
          <a:ln w="19050">
            <a:noFill/>
            <a:miter lim="800000"/>
            <a:headEnd/>
            <a:tailEnd/>
          </a:ln>
          <a:effectLst/>
        </p:spPr>
        <p:txBody>
          <a:bodyPr wrap="none">
            <a:spAutoFit/>
          </a:bodyPr>
          <a:lstStyle/>
          <a:p>
            <a:r>
              <a:rPr lang="zh-CN" altLang="en-US" sz="2800" dirty="0">
                <a:solidFill>
                  <a:schemeClr val="tx1">
                    <a:lumMod val="95000"/>
                    <a:lumOff val="5000"/>
                  </a:schemeClr>
                </a:solidFill>
                <a:ea typeface="华文新魏" pitchFamily="2" charset="-122"/>
              </a:rPr>
              <a:t>波形说明：</a:t>
            </a:r>
          </a:p>
        </p:txBody>
      </p:sp>
      <p:grpSp>
        <p:nvGrpSpPr>
          <p:cNvPr id="4" name="Group 179"/>
          <p:cNvGrpSpPr>
            <a:grpSpLocks/>
          </p:cNvGrpSpPr>
          <p:nvPr/>
        </p:nvGrpSpPr>
        <p:grpSpPr bwMode="auto">
          <a:xfrm>
            <a:off x="4808538" y="1844675"/>
            <a:ext cx="4546600" cy="1295400"/>
            <a:chOff x="3029" y="1162"/>
            <a:chExt cx="2864" cy="816"/>
          </a:xfrm>
        </p:grpSpPr>
        <p:sp>
          <p:nvSpPr>
            <p:cNvPr id="597049" name="Line 57"/>
            <p:cNvSpPr>
              <a:spLocks noChangeShapeType="1"/>
            </p:cNvSpPr>
            <p:nvPr/>
          </p:nvSpPr>
          <p:spPr bwMode="auto">
            <a:xfrm>
              <a:off x="3765" y="1380"/>
              <a:ext cx="164" cy="0"/>
            </a:xfrm>
            <a:prstGeom prst="line">
              <a:avLst/>
            </a:prstGeom>
            <a:noFill/>
            <a:ln w="15875">
              <a:solidFill>
                <a:schemeClr val="tx1"/>
              </a:solidFill>
              <a:round/>
              <a:headEnd/>
              <a:tailEnd/>
            </a:ln>
            <a:effectLst/>
          </p:spPr>
          <p:txBody>
            <a:bodyPr/>
            <a:lstStyle/>
            <a:p>
              <a:endParaRPr lang="zh-CN" altLang="en-US"/>
            </a:p>
          </p:txBody>
        </p:sp>
        <p:sp>
          <p:nvSpPr>
            <p:cNvPr id="597050" name="Line 58"/>
            <p:cNvSpPr>
              <a:spLocks noChangeShapeType="1"/>
            </p:cNvSpPr>
            <p:nvPr/>
          </p:nvSpPr>
          <p:spPr bwMode="auto">
            <a:xfrm flipH="1">
              <a:off x="3929" y="1216"/>
              <a:ext cx="0" cy="164"/>
            </a:xfrm>
            <a:prstGeom prst="line">
              <a:avLst/>
            </a:prstGeom>
            <a:noFill/>
            <a:ln w="15875">
              <a:solidFill>
                <a:schemeClr val="tx1"/>
              </a:solidFill>
              <a:round/>
              <a:headEnd/>
              <a:tailEnd/>
            </a:ln>
            <a:effectLst/>
          </p:spPr>
          <p:txBody>
            <a:bodyPr/>
            <a:lstStyle/>
            <a:p>
              <a:endParaRPr lang="zh-CN" altLang="en-US"/>
            </a:p>
          </p:txBody>
        </p:sp>
        <p:sp>
          <p:nvSpPr>
            <p:cNvPr id="597051" name="Line 59"/>
            <p:cNvSpPr>
              <a:spLocks noChangeShapeType="1"/>
            </p:cNvSpPr>
            <p:nvPr/>
          </p:nvSpPr>
          <p:spPr bwMode="auto">
            <a:xfrm>
              <a:off x="3929" y="1216"/>
              <a:ext cx="164" cy="0"/>
            </a:xfrm>
            <a:prstGeom prst="line">
              <a:avLst/>
            </a:prstGeom>
            <a:noFill/>
            <a:ln w="15875">
              <a:solidFill>
                <a:schemeClr val="tx1"/>
              </a:solidFill>
              <a:round/>
              <a:headEnd/>
              <a:tailEnd/>
            </a:ln>
            <a:effectLst/>
          </p:spPr>
          <p:txBody>
            <a:bodyPr/>
            <a:lstStyle/>
            <a:p>
              <a:endParaRPr lang="zh-CN" altLang="en-US"/>
            </a:p>
          </p:txBody>
        </p:sp>
        <p:sp>
          <p:nvSpPr>
            <p:cNvPr id="597052" name="Line 60"/>
            <p:cNvSpPr>
              <a:spLocks noChangeShapeType="1"/>
            </p:cNvSpPr>
            <p:nvPr/>
          </p:nvSpPr>
          <p:spPr bwMode="auto">
            <a:xfrm>
              <a:off x="4093" y="1216"/>
              <a:ext cx="0" cy="164"/>
            </a:xfrm>
            <a:prstGeom prst="line">
              <a:avLst/>
            </a:prstGeom>
            <a:noFill/>
            <a:ln w="15875">
              <a:solidFill>
                <a:schemeClr val="tx1"/>
              </a:solidFill>
              <a:round/>
              <a:headEnd/>
              <a:tailEnd/>
            </a:ln>
            <a:effectLst/>
          </p:spPr>
          <p:txBody>
            <a:bodyPr/>
            <a:lstStyle/>
            <a:p>
              <a:endParaRPr lang="zh-CN" altLang="en-US"/>
            </a:p>
          </p:txBody>
        </p:sp>
        <p:sp>
          <p:nvSpPr>
            <p:cNvPr id="597053" name="Line 61"/>
            <p:cNvSpPr>
              <a:spLocks noChangeShapeType="1"/>
            </p:cNvSpPr>
            <p:nvPr/>
          </p:nvSpPr>
          <p:spPr bwMode="auto">
            <a:xfrm>
              <a:off x="4093" y="1380"/>
              <a:ext cx="163" cy="0"/>
            </a:xfrm>
            <a:prstGeom prst="line">
              <a:avLst/>
            </a:prstGeom>
            <a:noFill/>
            <a:ln w="15875">
              <a:solidFill>
                <a:schemeClr val="tx1"/>
              </a:solidFill>
              <a:round/>
              <a:headEnd/>
              <a:tailEnd/>
            </a:ln>
            <a:effectLst/>
          </p:spPr>
          <p:txBody>
            <a:bodyPr/>
            <a:lstStyle/>
            <a:p>
              <a:endParaRPr lang="zh-CN" altLang="en-US"/>
            </a:p>
          </p:txBody>
        </p:sp>
        <p:sp>
          <p:nvSpPr>
            <p:cNvPr id="597054" name="Line 62"/>
            <p:cNvSpPr>
              <a:spLocks noChangeShapeType="1"/>
            </p:cNvSpPr>
            <p:nvPr/>
          </p:nvSpPr>
          <p:spPr bwMode="auto">
            <a:xfrm flipH="1">
              <a:off x="4256" y="1216"/>
              <a:ext cx="0" cy="164"/>
            </a:xfrm>
            <a:prstGeom prst="line">
              <a:avLst/>
            </a:prstGeom>
            <a:noFill/>
            <a:ln w="15875">
              <a:solidFill>
                <a:schemeClr val="tx1"/>
              </a:solidFill>
              <a:round/>
              <a:headEnd/>
              <a:tailEnd/>
            </a:ln>
            <a:effectLst/>
          </p:spPr>
          <p:txBody>
            <a:bodyPr/>
            <a:lstStyle/>
            <a:p>
              <a:endParaRPr lang="zh-CN" altLang="en-US"/>
            </a:p>
          </p:txBody>
        </p:sp>
        <p:sp>
          <p:nvSpPr>
            <p:cNvPr id="597055" name="Line 63"/>
            <p:cNvSpPr>
              <a:spLocks noChangeShapeType="1"/>
            </p:cNvSpPr>
            <p:nvPr/>
          </p:nvSpPr>
          <p:spPr bwMode="auto">
            <a:xfrm>
              <a:off x="4256" y="1216"/>
              <a:ext cx="164" cy="0"/>
            </a:xfrm>
            <a:prstGeom prst="line">
              <a:avLst/>
            </a:prstGeom>
            <a:noFill/>
            <a:ln w="15875">
              <a:solidFill>
                <a:schemeClr val="tx1"/>
              </a:solidFill>
              <a:round/>
              <a:headEnd/>
              <a:tailEnd/>
            </a:ln>
            <a:effectLst/>
          </p:spPr>
          <p:txBody>
            <a:bodyPr/>
            <a:lstStyle/>
            <a:p>
              <a:endParaRPr lang="zh-CN" altLang="en-US"/>
            </a:p>
          </p:txBody>
        </p:sp>
        <p:sp>
          <p:nvSpPr>
            <p:cNvPr id="597056" name="Line 64"/>
            <p:cNvSpPr>
              <a:spLocks noChangeShapeType="1"/>
            </p:cNvSpPr>
            <p:nvPr/>
          </p:nvSpPr>
          <p:spPr bwMode="auto">
            <a:xfrm>
              <a:off x="4420" y="1216"/>
              <a:ext cx="0" cy="164"/>
            </a:xfrm>
            <a:prstGeom prst="line">
              <a:avLst/>
            </a:prstGeom>
            <a:noFill/>
            <a:ln w="15875">
              <a:solidFill>
                <a:schemeClr val="tx1"/>
              </a:solidFill>
              <a:round/>
              <a:headEnd/>
              <a:tailEnd/>
            </a:ln>
            <a:effectLst/>
          </p:spPr>
          <p:txBody>
            <a:bodyPr/>
            <a:lstStyle/>
            <a:p>
              <a:endParaRPr lang="zh-CN" altLang="en-US"/>
            </a:p>
          </p:txBody>
        </p:sp>
        <p:sp>
          <p:nvSpPr>
            <p:cNvPr id="597057" name="Line 65"/>
            <p:cNvSpPr>
              <a:spLocks noChangeShapeType="1"/>
            </p:cNvSpPr>
            <p:nvPr/>
          </p:nvSpPr>
          <p:spPr bwMode="auto">
            <a:xfrm>
              <a:off x="4481" y="1298"/>
              <a:ext cx="164" cy="0"/>
            </a:xfrm>
            <a:prstGeom prst="line">
              <a:avLst/>
            </a:prstGeom>
            <a:noFill/>
            <a:ln w="38100">
              <a:solidFill>
                <a:schemeClr val="tx1"/>
              </a:solidFill>
              <a:prstDash val="sysDot"/>
              <a:round/>
              <a:headEnd/>
              <a:tailEnd/>
            </a:ln>
            <a:effectLst/>
          </p:spPr>
          <p:txBody>
            <a:bodyPr/>
            <a:lstStyle/>
            <a:p>
              <a:endParaRPr lang="zh-CN" altLang="en-US"/>
            </a:p>
          </p:txBody>
        </p:sp>
        <p:sp>
          <p:nvSpPr>
            <p:cNvPr id="597061" name="Line 69"/>
            <p:cNvSpPr>
              <a:spLocks noChangeShapeType="1"/>
            </p:cNvSpPr>
            <p:nvPr/>
          </p:nvSpPr>
          <p:spPr bwMode="auto">
            <a:xfrm>
              <a:off x="4747" y="1380"/>
              <a:ext cx="164" cy="0"/>
            </a:xfrm>
            <a:prstGeom prst="line">
              <a:avLst/>
            </a:prstGeom>
            <a:noFill/>
            <a:ln w="15875">
              <a:solidFill>
                <a:schemeClr val="tx1"/>
              </a:solidFill>
              <a:round/>
              <a:headEnd/>
              <a:tailEnd/>
            </a:ln>
            <a:effectLst/>
          </p:spPr>
          <p:txBody>
            <a:bodyPr/>
            <a:lstStyle/>
            <a:p>
              <a:endParaRPr lang="zh-CN" altLang="en-US"/>
            </a:p>
          </p:txBody>
        </p:sp>
        <p:sp>
          <p:nvSpPr>
            <p:cNvPr id="597062" name="Line 70"/>
            <p:cNvSpPr>
              <a:spLocks noChangeShapeType="1"/>
            </p:cNvSpPr>
            <p:nvPr/>
          </p:nvSpPr>
          <p:spPr bwMode="auto">
            <a:xfrm flipH="1">
              <a:off x="4911" y="1216"/>
              <a:ext cx="0" cy="164"/>
            </a:xfrm>
            <a:prstGeom prst="line">
              <a:avLst/>
            </a:prstGeom>
            <a:noFill/>
            <a:ln w="15875">
              <a:solidFill>
                <a:schemeClr val="tx1"/>
              </a:solidFill>
              <a:round/>
              <a:headEnd/>
              <a:tailEnd/>
            </a:ln>
            <a:effectLst/>
          </p:spPr>
          <p:txBody>
            <a:bodyPr/>
            <a:lstStyle/>
            <a:p>
              <a:endParaRPr lang="zh-CN" altLang="en-US"/>
            </a:p>
          </p:txBody>
        </p:sp>
        <p:sp>
          <p:nvSpPr>
            <p:cNvPr id="597063" name="Line 71"/>
            <p:cNvSpPr>
              <a:spLocks noChangeShapeType="1"/>
            </p:cNvSpPr>
            <p:nvPr/>
          </p:nvSpPr>
          <p:spPr bwMode="auto">
            <a:xfrm>
              <a:off x="4911" y="1216"/>
              <a:ext cx="164" cy="0"/>
            </a:xfrm>
            <a:prstGeom prst="line">
              <a:avLst/>
            </a:prstGeom>
            <a:noFill/>
            <a:ln w="15875">
              <a:solidFill>
                <a:schemeClr val="tx1"/>
              </a:solidFill>
              <a:round/>
              <a:headEnd/>
              <a:tailEnd/>
            </a:ln>
            <a:effectLst/>
          </p:spPr>
          <p:txBody>
            <a:bodyPr/>
            <a:lstStyle/>
            <a:p>
              <a:endParaRPr lang="zh-CN" altLang="en-US"/>
            </a:p>
          </p:txBody>
        </p:sp>
        <p:sp>
          <p:nvSpPr>
            <p:cNvPr id="597064" name="Line 72"/>
            <p:cNvSpPr>
              <a:spLocks noChangeShapeType="1"/>
            </p:cNvSpPr>
            <p:nvPr/>
          </p:nvSpPr>
          <p:spPr bwMode="auto">
            <a:xfrm>
              <a:off x="5075" y="1216"/>
              <a:ext cx="0" cy="164"/>
            </a:xfrm>
            <a:prstGeom prst="line">
              <a:avLst/>
            </a:prstGeom>
            <a:noFill/>
            <a:ln w="15875">
              <a:solidFill>
                <a:schemeClr val="tx1"/>
              </a:solidFill>
              <a:round/>
              <a:headEnd/>
              <a:tailEnd/>
            </a:ln>
            <a:effectLst/>
          </p:spPr>
          <p:txBody>
            <a:bodyPr/>
            <a:lstStyle/>
            <a:p>
              <a:endParaRPr lang="zh-CN" altLang="en-US"/>
            </a:p>
          </p:txBody>
        </p:sp>
        <p:sp>
          <p:nvSpPr>
            <p:cNvPr id="597065" name="Line 73"/>
            <p:cNvSpPr>
              <a:spLocks noChangeShapeType="1"/>
            </p:cNvSpPr>
            <p:nvPr/>
          </p:nvSpPr>
          <p:spPr bwMode="auto">
            <a:xfrm>
              <a:off x="5075" y="1380"/>
              <a:ext cx="163" cy="0"/>
            </a:xfrm>
            <a:prstGeom prst="line">
              <a:avLst/>
            </a:prstGeom>
            <a:noFill/>
            <a:ln w="15875">
              <a:solidFill>
                <a:schemeClr val="tx1"/>
              </a:solidFill>
              <a:round/>
              <a:headEnd/>
              <a:tailEnd/>
            </a:ln>
            <a:effectLst/>
          </p:spPr>
          <p:txBody>
            <a:bodyPr/>
            <a:lstStyle/>
            <a:p>
              <a:endParaRPr lang="zh-CN" altLang="en-US"/>
            </a:p>
          </p:txBody>
        </p:sp>
        <p:sp>
          <p:nvSpPr>
            <p:cNvPr id="597066" name="Line 74"/>
            <p:cNvSpPr>
              <a:spLocks noChangeShapeType="1"/>
            </p:cNvSpPr>
            <p:nvPr/>
          </p:nvSpPr>
          <p:spPr bwMode="auto">
            <a:xfrm flipH="1">
              <a:off x="5238" y="1216"/>
              <a:ext cx="0" cy="164"/>
            </a:xfrm>
            <a:prstGeom prst="line">
              <a:avLst/>
            </a:prstGeom>
            <a:noFill/>
            <a:ln w="15875">
              <a:solidFill>
                <a:schemeClr val="tx1"/>
              </a:solidFill>
              <a:round/>
              <a:headEnd/>
              <a:tailEnd/>
            </a:ln>
            <a:effectLst/>
          </p:spPr>
          <p:txBody>
            <a:bodyPr/>
            <a:lstStyle/>
            <a:p>
              <a:endParaRPr lang="zh-CN" altLang="en-US"/>
            </a:p>
          </p:txBody>
        </p:sp>
        <p:sp>
          <p:nvSpPr>
            <p:cNvPr id="597067" name="Line 75"/>
            <p:cNvSpPr>
              <a:spLocks noChangeShapeType="1"/>
            </p:cNvSpPr>
            <p:nvPr/>
          </p:nvSpPr>
          <p:spPr bwMode="auto">
            <a:xfrm>
              <a:off x="5238" y="1216"/>
              <a:ext cx="164" cy="0"/>
            </a:xfrm>
            <a:prstGeom prst="line">
              <a:avLst/>
            </a:prstGeom>
            <a:noFill/>
            <a:ln w="15875">
              <a:solidFill>
                <a:schemeClr val="tx1"/>
              </a:solidFill>
              <a:round/>
              <a:headEnd/>
              <a:tailEnd/>
            </a:ln>
            <a:effectLst/>
          </p:spPr>
          <p:txBody>
            <a:bodyPr/>
            <a:lstStyle/>
            <a:p>
              <a:endParaRPr lang="zh-CN" altLang="en-US"/>
            </a:p>
          </p:txBody>
        </p:sp>
        <p:sp>
          <p:nvSpPr>
            <p:cNvPr id="597068" name="Line 76"/>
            <p:cNvSpPr>
              <a:spLocks noChangeShapeType="1"/>
            </p:cNvSpPr>
            <p:nvPr/>
          </p:nvSpPr>
          <p:spPr bwMode="auto">
            <a:xfrm>
              <a:off x="5402" y="1216"/>
              <a:ext cx="0" cy="164"/>
            </a:xfrm>
            <a:prstGeom prst="line">
              <a:avLst/>
            </a:prstGeom>
            <a:noFill/>
            <a:ln w="15875">
              <a:solidFill>
                <a:schemeClr val="tx1"/>
              </a:solidFill>
              <a:round/>
              <a:headEnd/>
              <a:tailEnd/>
            </a:ln>
            <a:effectLst/>
          </p:spPr>
          <p:txBody>
            <a:bodyPr/>
            <a:lstStyle/>
            <a:p>
              <a:endParaRPr lang="zh-CN" altLang="en-US"/>
            </a:p>
          </p:txBody>
        </p:sp>
        <p:sp>
          <p:nvSpPr>
            <p:cNvPr id="597069" name="Line 77"/>
            <p:cNvSpPr>
              <a:spLocks noChangeShapeType="1"/>
            </p:cNvSpPr>
            <p:nvPr/>
          </p:nvSpPr>
          <p:spPr bwMode="auto">
            <a:xfrm flipH="1">
              <a:off x="5238" y="1216"/>
              <a:ext cx="0" cy="164"/>
            </a:xfrm>
            <a:prstGeom prst="line">
              <a:avLst/>
            </a:prstGeom>
            <a:noFill/>
            <a:ln w="15875">
              <a:solidFill>
                <a:schemeClr val="tx1"/>
              </a:solidFill>
              <a:round/>
              <a:headEnd/>
              <a:tailEnd/>
            </a:ln>
            <a:effectLst/>
          </p:spPr>
          <p:txBody>
            <a:bodyPr/>
            <a:lstStyle/>
            <a:p>
              <a:endParaRPr lang="zh-CN" altLang="en-US"/>
            </a:p>
          </p:txBody>
        </p:sp>
        <p:sp>
          <p:nvSpPr>
            <p:cNvPr id="597070" name="Line 78"/>
            <p:cNvSpPr>
              <a:spLocks noChangeShapeType="1"/>
            </p:cNvSpPr>
            <p:nvPr/>
          </p:nvSpPr>
          <p:spPr bwMode="auto">
            <a:xfrm>
              <a:off x="5238" y="1216"/>
              <a:ext cx="164" cy="0"/>
            </a:xfrm>
            <a:prstGeom prst="line">
              <a:avLst/>
            </a:prstGeom>
            <a:noFill/>
            <a:ln w="15875">
              <a:solidFill>
                <a:schemeClr val="tx1"/>
              </a:solidFill>
              <a:round/>
              <a:headEnd/>
              <a:tailEnd/>
            </a:ln>
            <a:effectLst/>
          </p:spPr>
          <p:txBody>
            <a:bodyPr/>
            <a:lstStyle/>
            <a:p>
              <a:endParaRPr lang="zh-CN" altLang="en-US"/>
            </a:p>
          </p:txBody>
        </p:sp>
        <p:sp>
          <p:nvSpPr>
            <p:cNvPr id="597071" name="Line 79"/>
            <p:cNvSpPr>
              <a:spLocks noChangeShapeType="1"/>
            </p:cNvSpPr>
            <p:nvPr/>
          </p:nvSpPr>
          <p:spPr bwMode="auto">
            <a:xfrm>
              <a:off x="5402" y="1216"/>
              <a:ext cx="0" cy="164"/>
            </a:xfrm>
            <a:prstGeom prst="line">
              <a:avLst/>
            </a:prstGeom>
            <a:noFill/>
            <a:ln w="15875">
              <a:solidFill>
                <a:schemeClr val="tx1"/>
              </a:solidFill>
              <a:round/>
              <a:headEnd/>
              <a:tailEnd/>
            </a:ln>
            <a:effectLst/>
          </p:spPr>
          <p:txBody>
            <a:bodyPr/>
            <a:lstStyle/>
            <a:p>
              <a:endParaRPr lang="zh-CN" altLang="en-US"/>
            </a:p>
          </p:txBody>
        </p:sp>
        <p:sp>
          <p:nvSpPr>
            <p:cNvPr id="597072" name="Line 80"/>
            <p:cNvSpPr>
              <a:spLocks noChangeShapeType="1"/>
            </p:cNvSpPr>
            <p:nvPr/>
          </p:nvSpPr>
          <p:spPr bwMode="auto">
            <a:xfrm>
              <a:off x="5402" y="1380"/>
              <a:ext cx="164" cy="0"/>
            </a:xfrm>
            <a:prstGeom prst="line">
              <a:avLst/>
            </a:prstGeom>
            <a:noFill/>
            <a:ln w="15875">
              <a:solidFill>
                <a:schemeClr val="tx1"/>
              </a:solidFill>
              <a:round/>
              <a:headEnd/>
              <a:tailEnd/>
            </a:ln>
            <a:effectLst/>
          </p:spPr>
          <p:txBody>
            <a:bodyPr/>
            <a:lstStyle/>
            <a:p>
              <a:endParaRPr lang="zh-CN" altLang="en-US"/>
            </a:p>
          </p:txBody>
        </p:sp>
        <p:sp>
          <p:nvSpPr>
            <p:cNvPr id="597073" name="Line 81"/>
            <p:cNvSpPr>
              <a:spLocks noChangeShapeType="1"/>
            </p:cNvSpPr>
            <p:nvPr/>
          </p:nvSpPr>
          <p:spPr bwMode="auto">
            <a:xfrm flipH="1">
              <a:off x="5566" y="1216"/>
              <a:ext cx="0" cy="164"/>
            </a:xfrm>
            <a:prstGeom prst="line">
              <a:avLst/>
            </a:prstGeom>
            <a:noFill/>
            <a:ln w="15875">
              <a:solidFill>
                <a:schemeClr val="tx1"/>
              </a:solidFill>
              <a:round/>
              <a:headEnd/>
              <a:tailEnd/>
            </a:ln>
            <a:effectLst/>
          </p:spPr>
          <p:txBody>
            <a:bodyPr/>
            <a:lstStyle/>
            <a:p>
              <a:endParaRPr lang="zh-CN" altLang="en-US"/>
            </a:p>
          </p:txBody>
        </p:sp>
        <p:sp>
          <p:nvSpPr>
            <p:cNvPr id="597074" name="Line 82"/>
            <p:cNvSpPr>
              <a:spLocks noChangeShapeType="1"/>
            </p:cNvSpPr>
            <p:nvPr/>
          </p:nvSpPr>
          <p:spPr bwMode="auto">
            <a:xfrm>
              <a:off x="5566" y="1216"/>
              <a:ext cx="163" cy="0"/>
            </a:xfrm>
            <a:prstGeom prst="line">
              <a:avLst/>
            </a:prstGeom>
            <a:noFill/>
            <a:ln w="15875">
              <a:solidFill>
                <a:schemeClr val="tx1"/>
              </a:solidFill>
              <a:round/>
              <a:headEnd/>
              <a:tailEnd/>
            </a:ln>
            <a:effectLst/>
          </p:spPr>
          <p:txBody>
            <a:bodyPr/>
            <a:lstStyle/>
            <a:p>
              <a:endParaRPr lang="zh-CN" altLang="en-US"/>
            </a:p>
          </p:txBody>
        </p:sp>
        <p:sp>
          <p:nvSpPr>
            <p:cNvPr id="597075" name="Line 83"/>
            <p:cNvSpPr>
              <a:spLocks noChangeShapeType="1"/>
            </p:cNvSpPr>
            <p:nvPr/>
          </p:nvSpPr>
          <p:spPr bwMode="auto">
            <a:xfrm>
              <a:off x="5729" y="1216"/>
              <a:ext cx="0" cy="164"/>
            </a:xfrm>
            <a:prstGeom prst="line">
              <a:avLst/>
            </a:prstGeom>
            <a:noFill/>
            <a:ln w="15875">
              <a:solidFill>
                <a:schemeClr val="tx1"/>
              </a:solidFill>
              <a:round/>
              <a:headEnd/>
              <a:tailEnd/>
            </a:ln>
            <a:effectLst/>
          </p:spPr>
          <p:txBody>
            <a:bodyPr/>
            <a:lstStyle/>
            <a:p>
              <a:endParaRPr lang="zh-CN" altLang="en-US"/>
            </a:p>
          </p:txBody>
        </p:sp>
        <p:sp>
          <p:nvSpPr>
            <p:cNvPr id="597076" name="Line 84"/>
            <p:cNvSpPr>
              <a:spLocks noChangeShapeType="1"/>
            </p:cNvSpPr>
            <p:nvPr/>
          </p:nvSpPr>
          <p:spPr bwMode="auto">
            <a:xfrm>
              <a:off x="5729" y="1380"/>
              <a:ext cx="164" cy="0"/>
            </a:xfrm>
            <a:prstGeom prst="line">
              <a:avLst/>
            </a:prstGeom>
            <a:noFill/>
            <a:ln w="15875">
              <a:solidFill>
                <a:schemeClr val="tx1"/>
              </a:solidFill>
              <a:round/>
              <a:headEnd/>
              <a:tailEnd/>
            </a:ln>
            <a:effectLst/>
          </p:spPr>
          <p:txBody>
            <a:bodyPr/>
            <a:lstStyle/>
            <a:p>
              <a:endParaRPr lang="zh-CN" altLang="en-US"/>
            </a:p>
          </p:txBody>
        </p:sp>
        <p:sp>
          <p:nvSpPr>
            <p:cNvPr id="597077" name="Line 85"/>
            <p:cNvSpPr>
              <a:spLocks noChangeShapeType="1"/>
            </p:cNvSpPr>
            <p:nvPr/>
          </p:nvSpPr>
          <p:spPr bwMode="auto">
            <a:xfrm>
              <a:off x="3929" y="1380"/>
              <a:ext cx="0" cy="489"/>
            </a:xfrm>
            <a:prstGeom prst="line">
              <a:avLst/>
            </a:prstGeom>
            <a:noFill/>
            <a:ln w="15875">
              <a:solidFill>
                <a:srgbClr val="FF0000"/>
              </a:solidFill>
              <a:prstDash val="dash"/>
              <a:round/>
              <a:headEnd/>
              <a:tailEnd/>
            </a:ln>
            <a:effectLst/>
          </p:spPr>
          <p:txBody>
            <a:bodyPr/>
            <a:lstStyle/>
            <a:p>
              <a:endParaRPr lang="zh-CN" altLang="en-US"/>
            </a:p>
          </p:txBody>
        </p:sp>
        <p:sp>
          <p:nvSpPr>
            <p:cNvPr id="597078" name="Line 86"/>
            <p:cNvSpPr>
              <a:spLocks noChangeShapeType="1"/>
            </p:cNvSpPr>
            <p:nvPr/>
          </p:nvSpPr>
          <p:spPr bwMode="auto">
            <a:xfrm>
              <a:off x="4256" y="1380"/>
              <a:ext cx="0" cy="489"/>
            </a:xfrm>
            <a:prstGeom prst="line">
              <a:avLst/>
            </a:prstGeom>
            <a:noFill/>
            <a:ln w="15875">
              <a:solidFill>
                <a:srgbClr val="FF0000"/>
              </a:solidFill>
              <a:prstDash val="dash"/>
              <a:round/>
              <a:headEnd/>
              <a:tailEnd/>
            </a:ln>
            <a:effectLst/>
          </p:spPr>
          <p:txBody>
            <a:bodyPr/>
            <a:lstStyle/>
            <a:p>
              <a:endParaRPr lang="zh-CN" altLang="en-US"/>
            </a:p>
          </p:txBody>
        </p:sp>
        <p:sp>
          <p:nvSpPr>
            <p:cNvPr id="597080" name="Line 88"/>
            <p:cNvSpPr>
              <a:spLocks noChangeShapeType="1"/>
            </p:cNvSpPr>
            <p:nvPr/>
          </p:nvSpPr>
          <p:spPr bwMode="auto">
            <a:xfrm>
              <a:off x="4911" y="1380"/>
              <a:ext cx="0" cy="489"/>
            </a:xfrm>
            <a:prstGeom prst="line">
              <a:avLst/>
            </a:prstGeom>
            <a:noFill/>
            <a:ln w="15875">
              <a:solidFill>
                <a:srgbClr val="FF0000"/>
              </a:solidFill>
              <a:prstDash val="dash"/>
              <a:round/>
              <a:headEnd/>
              <a:tailEnd/>
            </a:ln>
            <a:effectLst/>
          </p:spPr>
          <p:txBody>
            <a:bodyPr/>
            <a:lstStyle/>
            <a:p>
              <a:endParaRPr lang="zh-CN" altLang="en-US"/>
            </a:p>
          </p:txBody>
        </p:sp>
        <p:sp>
          <p:nvSpPr>
            <p:cNvPr id="597081" name="Line 89"/>
            <p:cNvSpPr>
              <a:spLocks noChangeShapeType="1"/>
            </p:cNvSpPr>
            <p:nvPr/>
          </p:nvSpPr>
          <p:spPr bwMode="auto">
            <a:xfrm>
              <a:off x="5238" y="1380"/>
              <a:ext cx="0" cy="489"/>
            </a:xfrm>
            <a:prstGeom prst="line">
              <a:avLst/>
            </a:prstGeom>
            <a:noFill/>
            <a:ln w="15875">
              <a:solidFill>
                <a:srgbClr val="FF0000"/>
              </a:solidFill>
              <a:prstDash val="dash"/>
              <a:round/>
              <a:headEnd/>
              <a:tailEnd/>
            </a:ln>
            <a:effectLst/>
          </p:spPr>
          <p:txBody>
            <a:bodyPr/>
            <a:lstStyle/>
            <a:p>
              <a:endParaRPr lang="zh-CN" altLang="en-US"/>
            </a:p>
          </p:txBody>
        </p:sp>
        <p:sp>
          <p:nvSpPr>
            <p:cNvPr id="597082" name="Line 90"/>
            <p:cNvSpPr>
              <a:spLocks noChangeShapeType="1"/>
            </p:cNvSpPr>
            <p:nvPr/>
          </p:nvSpPr>
          <p:spPr bwMode="auto">
            <a:xfrm>
              <a:off x="5566" y="1380"/>
              <a:ext cx="0" cy="489"/>
            </a:xfrm>
            <a:prstGeom prst="line">
              <a:avLst/>
            </a:prstGeom>
            <a:noFill/>
            <a:ln w="15875">
              <a:solidFill>
                <a:srgbClr val="FF0000"/>
              </a:solidFill>
              <a:prstDash val="dash"/>
              <a:round/>
              <a:headEnd/>
              <a:tailEnd/>
            </a:ln>
            <a:effectLst/>
          </p:spPr>
          <p:txBody>
            <a:bodyPr/>
            <a:lstStyle/>
            <a:p>
              <a:endParaRPr lang="zh-CN" altLang="en-US"/>
            </a:p>
          </p:txBody>
        </p:sp>
        <p:sp>
          <p:nvSpPr>
            <p:cNvPr id="597083" name="Text Box 91"/>
            <p:cNvSpPr txBox="1">
              <a:spLocks noChangeArrowheads="1"/>
            </p:cNvSpPr>
            <p:nvPr/>
          </p:nvSpPr>
          <p:spPr bwMode="auto">
            <a:xfrm>
              <a:off x="3602" y="1380"/>
              <a:ext cx="257" cy="250"/>
            </a:xfrm>
            <a:prstGeom prst="rect">
              <a:avLst/>
            </a:prstGeom>
            <a:noFill/>
            <a:ln w="15875">
              <a:noFill/>
              <a:miter lim="800000"/>
              <a:headEnd/>
              <a:tailEnd/>
            </a:ln>
            <a:effectLst/>
          </p:spPr>
          <p:txBody>
            <a:bodyPr wrap="none">
              <a:spAutoFit/>
            </a:bodyPr>
            <a:lstStyle/>
            <a:p>
              <a:r>
                <a:rPr lang="en-US" altLang="zh-CN"/>
                <a:t>S</a:t>
              </a:r>
              <a:r>
                <a:rPr lang="en-US" altLang="zh-CN" baseline="-25000"/>
                <a:t>0</a:t>
              </a:r>
            </a:p>
          </p:txBody>
        </p:sp>
        <p:sp>
          <p:nvSpPr>
            <p:cNvPr id="597084" name="Text Box 92"/>
            <p:cNvSpPr txBox="1">
              <a:spLocks noChangeArrowheads="1"/>
            </p:cNvSpPr>
            <p:nvPr/>
          </p:nvSpPr>
          <p:spPr bwMode="auto">
            <a:xfrm>
              <a:off x="3929" y="1380"/>
              <a:ext cx="258" cy="250"/>
            </a:xfrm>
            <a:prstGeom prst="rect">
              <a:avLst/>
            </a:prstGeom>
            <a:noFill/>
            <a:ln w="15875">
              <a:noFill/>
              <a:miter lim="800000"/>
              <a:headEnd/>
              <a:tailEnd/>
            </a:ln>
            <a:effectLst/>
          </p:spPr>
          <p:txBody>
            <a:bodyPr wrap="none">
              <a:spAutoFit/>
            </a:bodyPr>
            <a:lstStyle/>
            <a:p>
              <a:r>
                <a:rPr lang="en-US" altLang="zh-CN"/>
                <a:t>S</a:t>
              </a:r>
              <a:r>
                <a:rPr lang="en-US" altLang="zh-CN" baseline="-25000"/>
                <a:t>1</a:t>
              </a:r>
            </a:p>
          </p:txBody>
        </p:sp>
        <p:sp>
          <p:nvSpPr>
            <p:cNvPr id="597085" name="Text Box 93"/>
            <p:cNvSpPr txBox="1">
              <a:spLocks noChangeArrowheads="1"/>
            </p:cNvSpPr>
            <p:nvPr/>
          </p:nvSpPr>
          <p:spPr bwMode="auto">
            <a:xfrm>
              <a:off x="4209" y="1389"/>
              <a:ext cx="258" cy="250"/>
            </a:xfrm>
            <a:prstGeom prst="rect">
              <a:avLst/>
            </a:prstGeom>
            <a:noFill/>
            <a:ln w="15875">
              <a:noFill/>
              <a:miter lim="800000"/>
              <a:headEnd/>
              <a:tailEnd/>
            </a:ln>
            <a:effectLst/>
          </p:spPr>
          <p:txBody>
            <a:bodyPr wrap="none">
              <a:spAutoFit/>
            </a:bodyPr>
            <a:lstStyle/>
            <a:p>
              <a:r>
                <a:rPr lang="en-US" altLang="zh-CN"/>
                <a:t>S</a:t>
              </a:r>
              <a:r>
                <a:rPr lang="en-US" altLang="zh-CN" baseline="-25000"/>
                <a:t>2</a:t>
              </a:r>
            </a:p>
          </p:txBody>
        </p:sp>
        <p:sp>
          <p:nvSpPr>
            <p:cNvPr id="597087" name="Text Box 95"/>
            <p:cNvSpPr txBox="1">
              <a:spLocks noChangeArrowheads="1"/>
            </p:cNvSpPr>
            <p:nvPr/>
          </p:nvSpPr>
          <p:spPr bwMode="auto">
            <a:xfrm>
              <a:off x="4911" y="1380"/>
              <a:ext cx="309" cy="250"/>
            </a:xfrm>
            <a:prstGeom prst="rect">
              <a:avLst/>
            </a:prstGeom>
            <a:noFill/>
            <a:ln w="15875">
              <a:noFill/>
              <a:miter lim="800000"/>
              <a:headEnd/>
              <a:tailEnd/>
            </a:ln>
            <a:effectLst/>
          </p:spPr>
          <p:txBody>
            <a:bodyPr wrap="none">
              <a:spAutoFit/>
            </a:bodyPr>
            <a:lstStyle/>
            <a:p>
              <a:r>
                <a:rPr lang="en-US" altLang="zh-CN"/>
                <a:t>S</a:t>
              </a:r>
              <a:r>
                <a:rPr lang="en-US" altLang="zh-CN" baseline="-25000"/>
                <a:t>10</a:t>
              </a:r>
            </a:p>
          </p:txBody>
        </p:sp>
        <p:sp>
          <p:nvSpPr>
            <p:cNvPr id="597088" name="Text Box 96"/>
            <p:cNvSpPr txBox="1">
              <a:spLocks noChangeArrowheads="1"/>
            </p:cNvSpPr>
            <p:nvPr/>
          </p:nvSpPr>
          <p:spPr bwMode="auto">
            <a:xfrm>
              <a:off x="5157" y="1380"/>
              <a:ext cx="309" cy="250"/>
            </a:xfrm>
            <a:prstGeom prst="rect">
              <a:avLst/>
            </a:prstGeom>
            <a:noFill/>
            <a:ln w="15875">
              <a:noFill/>
              <a:miter lim="800000"/>
              <a:headEnd/>
              <a:tailEnd/>
            </a:ln>
            <a:effectLst/>
          </p:spPr>
          <p:txBody>
            <a:bodyPr wrap="none">
              <a:spAutoFit/>
            </a:bodyPr>
            <a:lstStyle/>
            <a:p>
              <a:r>
                <a:rPr lang="en-US" altLang="zh-CN"/>
                <a:t>S</a:t>
              </a:r>
              <a:r>
                <a:rPr lang="en-US" altLang="zh-CN" baseline="-25000"/>
                <a:t>11</a:t>
              </a:r>
            </a:p>
          </p:txBody>
        </p:sp>
        <p:sp>
          <p:nvSpPr>
            <p:cNvPr id="597089" name="Text Box 97"/>
            <p:cNvSpPr txBox="1">
              <a:spLocks noChangeArrowheads="1"/>
            </p:cNvSpPr>
            <p:nvPr/>
          </p:nvSpPr>
          <p:spPr bwMode="auto">
            <a:xfrm>
              <a:off x="5566" y="1380"/>
              <a:ext cx="257" cy="250"/>
            </a:xfrm>
            <a:prstGeom prst="rect">
              <a:avLst/>
            </a:prstGeom>
            <a:noFill/>
            <a:ln w="15875">
              <a:noFill/>
              <a:miter lim="800000"/>
              <a:headEnd/>
              <a:tailEnd/>
            </a:ln>
            <a:effectLst/>
          </p:spPr>
          <p:txBody>
            <a:bodyPr wrap="none">
              <a:spAutoFit/>
            </a:bodyPr>
            <a:lstStyle/>
            <a:p>
              <a:r>
                <a:rPr lang="en-US" altLang="zh-CN"/>
                <a:t>S</a:t>
              </a:r>
              <a:r>
                <a:rPr lang="en-US" altLang="zh-CN" baseline="-25000"/>
                <a:t>0</a:t>
              </a:r>
            </a:p>
          </p:txBody>
        </p:sp>
        <p:sp>
          <p:nvSpPr>
            <p:cNvPr id="597090" name="Line 98"/>
            <p:cNvSpPr>
              <a:spLocks noChangeShapeType="1"/>
            </p:cNvSpPr>
            <p:nvPr/>
          </p:nvSpPr>
          <p:spPr bwMode="auto">
            <a:xfrm>
              <a:off x="3765" y="1760"/>
              <a:ext cx="1473" cy="0"/>
            </a:xfrm>
            <a:prstGeom prst="line">
              <a:avLst/>
            </a:prstGeom>
            <a:noFill/>
            <a:ln w="15875">
              <a:solidFill>
                <a:schemeClr val="tx1"/>
              </a:solidFill>
              <a:round/>
              <a:headEnd/>
              <a:tailEnd/>
            </a:ln>
            <a:effectLst/>
          </p:spPr>
          <p:txBody>
            <a:bodyPr/>
            <a:lstStyle/>
            <a:p>
              <a:endParaRPr lang="zh-CN" altLang="en-US"/>
            </a:p>
          </p:txBody>
        </p:sp>
        <p:sp>
          <p:nvSpPr>
            <p:cNvPr id="597091" name="Line 99"/>
            <p:cNvSpPr>
              <a:spLocks noChangeShapeType="1"/>
            </p:cNvSpPr>
            <p:nvPr/>
          </p:nvSpPr>
          <p:spPr bwMode="auto">
            <a:xfrm>
              <a:off x="5238" y="1760"/>
              <a:ext cx="0" cy="218"/>
            </a:xfrm>
            <a:prstGeom prst="line">
              <a:avLst/>
            </a:prstGeom>
            <a:noFill/>
            <a:ln w="15875">
              <a:solidFill>
                <a:schemeClr val="tx1"/>
              </a:solidFill>
              <a:round/>
              <a:headEnd/>
              <a:tailEnd/>
            </a:ln>
            <a:effectLst/>
          </p:spPr>
          <p:txBody>
            <a:bodyPr/>
            <a:lstStyle/>
            <a:p>
              <a:endParaRPr lang="zh-CN" altLang="en-US"/>
            </a:p>
          </p:txBody>
        </p:sp>
        <p:sp>
          <p:nvSpPr>
            <p:cNvPr id="597092" name="Line 100"/>
            <p:cNvSpPr>
              <a:spLocks noChangeShapeType="1"/>
            </p:cNvSpPr>
            <p:nvPr/>
          </p:nvSpPr>
          <p:spPr bwMode="auto">
            <a:xfrm>
              <a:off x="5238" y="1978"/>
              <a:ext cx="328" cy="0"/>
            </a:xfrm>
            <a:prstGeom prst="line">
              <a:avLst/>
            </a:prstGeom>
            <a:noFill/>
            <a:ln w="15875">
              <a:solidFill>
                <a:schemeClr val="tx1"/>
              </a:solidFill>
              <a:round/>
              <a:headEnd/>
              <a:tailEnd/>
            </a:ln>
            <a:effectLst/>
          </p:spPr>
          <p:txBody>
            <a:bodyPr/>
            <a:lstStyle/>
            <a:p>
              <a:endParaRPr lang="zh-CN" altLang="en-US"/>
            </a:p>
          </p:txBody>
        </p:sp>
        <p:sp>
          <p:nvSpPr>
            <p:cNvPr id="597093" name="Line 101"/>
            <p:cNvSpPr>
              <a:spLocks noChangeShapeType="1"/>
            </p:cNvSpPr>
            <p:nvPr/>
          </p:nvSpPr>
          <p:spPr bwMode="auto">
            <a:xfrm flipV="1">
              <a:off x="5566" y="1760"/>
              <a:ext cx="0" cy="218"/>
            </a:xfrm>
            <a:prstGeom prst="line">
              <a:avLst/>
            </a:prstGeom>
            <a:noFill/>
            <a:ln w="15875">
              <a:solidFill>
                <a:schemeClr val="tx1"/>
              </a:solidFill>
              <a:round/>
              <a:headEnd/>
              <a:tailEnd/>
            </a:ln>
            <a:effectLst/>
          </p:spPr>
          <p:txBody>
            <a:bodyPr/>
            <a:lstStyle/>
            <a:p>
              <a:endParaRPr lang="zh-CN" altLang="en-US"/>
            </a:p>
          </p:txBody>
        </p:sp>
        <p:sp>
          <p:nvSpPr>
            <p:cNvPr id="597094" name="Line 102"/>
            <p:cNvSpPr>
              <a:spLocks noChangeShapeType="1"/>
            </p:cNvSpPr>
            <p:nvPr/>
          </p:nvSpPr>
          <p:spPr bwMode="auto">
            <a:xfrm>
              <a:off x="5566" y="1760"/>
              <a:ext cx="327" cy="0"/>
            </a:xfrm>
            <a:prstGeom prst="line">
              <a:avLst/>
            </a:prstGeom>
            <a:noFill/>
            <a:ln w="15875">
              <a:solidFill>
                <a:schemeClr val="tx1"/>
              </a:solidFill>
              <a:round/>
              <a:headEnd/>
              <a:tailEnd/>
            </a:ln>
            <a:effectLst/>
          </p:spPr>
          <p:txBody>
            <a:bodyPr/>
            <a:lstStyle/>
            <a:p>
              <a:endParaRPr lang="zh-CN" altLang="en-US"/>
            </a:p>
          </p:txBody>
        </p:sp>
        <p:sp>
          <p:nvSpPr>
            <p:cNvPr id="597095" name="Rectangle 103"/>
            <p:cNvSpPr>
              <a:spLocks noChangeArrowheads="1"/>
            </p:cNvSpPr>
            <p:nvPr/>
          </p:nvSpPr>
          <p:spPr bwMode="auto">
            <a:xfrm>
              <a:off x="3029" y="1162"/>
              <a:ext cx="602" cy="252"/>
            </a:xfrm>
            <a:prstGeom prst="rect">
              <a:avLst/>
            </a:prstGeom>
            <a:noFill/>
            <a:ln w="15875">
              <a:noFill/>
              <a:miter lim="800000"/>
              <a:headEnd/>
              <a:tailEnd/>
            </a:ln>
            <a:effectLst/>
          </p:spPr>
          <p:txBody>
            <a:bodyPr wrap="none">
              <a:spAutoFit/>
            </a:bodyPr>
            <a:lstStyle/>
            <a:p>
              <a:r>
                <a:rPr lang="en-US" altLang="zh-CN" b="0" dirty="0"/>
                <a:t>    </a:t>
              </a:r>
              <a:r>
                <a:rPr lang="en-US" altLang="zh-CN" b="0" dirty="0" smtClean="0"/>
                <a:t>CLK</a:t>
              </a:r>
              <a:endParaRPr lang="en-US" altLang="zh-CN" b="0" dirty="0"/>
            </a:p>
          </p:txBody>
        </p:sp>
        <p:graphicFrame>
          <p:nvGraphicFramePr>
            <p:cNvPr id="597096" name="Object 104"/>
            <p:cNvGraphicFramePr>
              <a:graphicFrameLocks noChangeAspect="1"/>
            </p:cNvGraphicFramePr>
            <p:nvPr/>
          </p:nvGraphicFramePr>
          <p:xfrm>
            <a:off x="3252" y="1724"/>
            <a:ext cx="322" cy="175"/>
          </p:xfrm>
          <a:graphic>
            <a:graphicData uri="http://schemas.openxmlformats.org/presentationml/2006/ole">
              <p:oleObj spid="_x0000_s11265" name="公式" r:id="rId3" imgW="279360" imgH="164880" progId="Equation.3">
                <p:embed/>
              </p:oleObj>
            </a:graphicData>
          </a:graphic>
        </p:graphicFrame>
        <p:sp>
          <p:nvSpPr>
            <p:cNvPr id="597170" name="Line 178"/>
            <p:cNvSpPr>
              <a:spLocks noChangeShapeType="1"/>
            </p:cNvSpPr>
            <p:nvPr/>
          </p:nvSpPr>
          <p:spPr bwMode="auto">
            <a:xfrm>
              <a:off x="4526" y="1525"/>
              <a:ext cx="164"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5" name="Group 189"/>
          <p:cNvGrpSpPr>
            <a:grpSpLocks/>
          </p:cNvGrpSpPr>
          <p:nvPr/>
        </p:nvGrpSpPr>
        <p:grpSpPr bwMode="auto">
          <a:xfrm>
            <a:off x="8048625" y="4005263"/>
            <a:ext cx="1655763" cy="1033462"/>
            <a:chOff x="5070" y="2523"/>
            <a:chExt cx="1043" cy="651"/>
          </a:xfrm>
        </p:grpSpPr>
        <p:sp>
          <p:nvSpPr>
            <p:cNvPr id="597099" name="Text Box 107"/>
            <p:cNvSpPr txBox="1">
              <a:spLocks noChangeArrowheads="1"/>
            </p:cNvSpPr>
            <p:nvPr/>
          </p:nvSpPr>
          <p:spPr bwMode="auto">
            <a:xfrm>
              <a:off x="5070" y="2886"/>
              <a:ext cx="1043" cy="288"/>
            </a:xfrm>
            <a:prstGeom prst="rect">
              <a:avLst/>
            </a:prstGeom>
            <a:noFill/>
            <a:ln w="15875">
              <a:noFill/>
              <a:miter lim="800000"/>
              <a:headEnd/>
              <a:tailEnd/>
            </a:ln>
            <a:effectLst/>
          </p:spPr>
          <p:txBody>
            <a:bodyPr>
              <a:spAutoFit/>
            </a:bodyPr>
            <a:lstStyle/>
            <a:p>
              <a:pPr>
                <a:spcBef>
                  <a:spcPct val="50000"/>
                </a:spcBef>
              </a:pPr>
              <a:r>
                <a:rPr lang="en-US" altLang="zh-CN" sz="2400" dirty="0" smtClean="0"/>
                <a:t>Q</a:t>
              </a:r>
              <a:r>
                <a:rPr lang="zh-CN" altLang="en-US" sz="2400" baseline="30000" dirty="0" smtClean="0"/>
                <a:t>*</a:t>
              </a:r>
              <a:r>
                <a:rPr lang="en-US" altLang="zh-CN" sz="2400" dirty="0" smtClean="0"/>
                <a:t>=D=0</a:t>
              </a:r>
              <a:endParaRPr lang="en-US" altLang="zh-CN" sz="2400" dirty="0"/>
            </a:p>
          </p:txBody>
        </p:sp>
        <p:grpSp>
          <p:nvGrpSpPr>
            <p:cNvPr id="6" name="Group 182"/>
            <p:cNvGrpSpPr>
              <a:grpSpLocks/>
            </p:cNvGrpSpPr>
            <p:nvPr/>
          </p:nvGrpSpPr>
          <p:grpSpPr bwMode="auto">
            <a:xfrm>
              <a:off x="5070" y="2523"/>
              <a:ext cx="907" cy="635"/>
              <a:chOff x="5070" y="2523"/>
              <a:chExt cx="907" cy="635"/>
            </a:xfrm>
          </p:grpSpPr>
          <p:sp>
            <p:nvSpPr>
              <p:cNvPr id="597172" name="Rectangle 180"/>
              <p:cNvSpPr>
                <a:spLocks noChangeArrowheads="1"/>
              </p:cNvSpPr>
              <p:nvPr/>
            </p:nvSpPr>
            <p:spPr bwMode="auto">
              <a:xfrm>
                <a:off x="5251" y="2568"/>
                <a:ext cx="498" cy="288"/>
              </a:xfrm>
              <a:prstGeom prst="rect">
                <a:avLst/>
              </a:prstGeom>
              <a:noFill/>
              <a:ln w="15875">
                <a:noFill/>
                <a:miter lim="800000"/>
                <a:headEnd/>
                <a:tailEnd/>
              </a:ln>
              <a:effectLst/>
            </p:spPr>
            <p:txBody>
              <a:bodyPr wrap="none" lIns="90000" tIns="46800" rIns="90000" bIns="46800">
                <a:spAutoFit/>
              </a:bodyPr>
              <a:lstStyle/>
              <a:p>
                <a:r>
                  <a:rPr lang="zh-CN" altLang="en-US" sz="2400">
                    <a:solidFill>
                      <a:srgbClr val="FF0000"/>
                    </a:solidFill>
                  </a:rPr>
                  <a:t>置数</a:t>
                </a:r>
              </a:p>
            </p:txBody>
          </p:sp>
          <p:sp>
            <p:nvSpPr>
              <p:cNvPr id="597173" name="AutoShape 181"/>
              <p:cNvSpPr>
                <a:spLocks noChangeArrowheads="1"/>
              </p:cNvSpPr>
              <p:nvPr/>
            </p:nvSpPr>
            <p:spPr bwMode="auto">
              <a:xfrm>
                <a:off x="5070" y="2523"/>
                <a:ext cx="907" cy="635"/>
              </a:xfrm>
              <a:prstGeom prst="wedgeRoundRectCallout">
                <a:avLst>
                  <a:gd name="adj1" fmla="val 606"/>
                  <a:gd name="adj2" fmla="val -132991"/>
                  <a:gd name="adj3" fmla="val 16667"/>
                </a:avLst>
              </a:prstGeom>
              <a:noFill/>
              <a:ln w="15875">
                <a:solidFill>
                  <a:schemeClr val="tx1"/>
                </a:solidFill>
                <a:miter lim="800000"/>
                <a:headEnd/>
                <a:tailEnd/>
              </a:ln>
              <a:effectLst/>
            </p:spPr>
            <p:txBody>
              <a:bodyPr lIns="90000" tIns="46800" rIns="90000" bIns="46800"/>
              <a:lstStyle/>
              <a:p>
                <a:pPr algn="ctr"/>
                <a:endParaRPr lang="zh-CN" altLang="zh-CN"/>
              </a:p>
            </p:txBody>
          </p:sp>
        </p:grpSp>
      </p:grpSp>
      <p:grpSp>
        <p:nvGrpSpPr>
          <p:cNvPr id="195" name="组合 194"/>
          <p:cNvGrpSpPr/>
          <p:nvPr/>
        </p:nvGrpSpPr>
        <p:grpSpPr>
          <a:xfrm>
            <a:off x="0" y="1988840"/>
            <a:ext cx="4320480" cy="3312368"/>
            <a:chOff x="0" y="1988840"/>
            <a:chExt cx="4320480" cy="3312368"/>
          </a:xfrm>
        </p:grpSpPr>
        <p:sp>
          <p:nvSpPr>
            <p:cNvPr id="141" name="Text Box 96"/>
            <p:cNvSpPr txBox="1">
              <a:spLocks noChangeArrowheads="1"/>
            </p:cNvSpPr>
            <p:nvPr/>
          </p:nvSpPr>
          <p:spPr bwMode="auto">
            <a:xfrm>
              <a:off x="0" y="3429000"/>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sp>
          <p:nvSpPr>
            <p:cNvPr id="142" name="Text Box 114"/>
            <p:cNvSpPr txBox="1">
              <a:spLocks noChangeArrowheads="1"/>
            </p:cNvSpPr>
            <p:nvPr/>
          </p:nvSpPr>
          <p:spPr bwMode="auto">
            <a:xfrm>
              <a:off x="432048" y="2780928"/>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sp>
          <p:nvSpPr>
            <p:cNvPr id="143" name="Text Box 115"/>
            <p:cNvSpPr txBox="1">
              <a:spLocks noChangeArrowheads="1"/>
            </p:cNvSpPr>
            <p:nvPr/>
          </p:nvSpPr>
          <p:spPr bwMode="auto">
            <a:xfrm>
              <a:off x="3600400" y="3573016"/>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grpSp>
          <p:nvGrpSpPr>
            <p:cNvPr id="144" name="组合 143"/>
            <p:cNvGrpSpPr/>
            <p:nvPr/>
          </p:nvGrpSpPr>
          <p:grpSpPr>
            <a:xfrm>
              <a:off x="1674514" y="1988840"/>
              <a:ext cx="1493838" cy="396875"/>
              <a:chOff x="5910808" y="836712"/>
              <a:chExt cx="1493838" cy="396875"/>
            </a:xfrm>
          </p:grpSpPr>
          <p:sp>
            <p:nvSpPr>
              <p:cNvPr id="145"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146"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t>0</a:t>
                </a:r>
                <a:endParaRPr lang="en-US" altLang="zh-CN" b="0" dirty="0"/>
              </a:p>
            </p:txBody>
          </p:sp>
          <p:sp>
            <p:nvSpPr>
              <p:cNvPr id="147"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148"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grpSp>
        <p:grpSp>
          <p:nvGrpSpPr>
            <p:cNvPr id="149" name="组合 148"/>
            <p:cNvGrpSpPr/>
            <p:nvPr/>
          </p:nvGrpSpPr>
          <p:grpSpPr>
            <a:xfrm>
              <a:off x="1152128" y="3356992"/>
              <a:ext cx="3168352" cy="1944216"/>
              <a:chOff x="3224808" y="2636912"/>
              <a:chExt cx="3168352" cy="1944216"/>
            </a:xfrm>
          </p:grpSpPr>
          <p:sp>
            <p:nvSpPr>
              <p:cNvPr id="150" name="Line 84"/>
              <p:cNvSpPr>
                <a:spLocks noChangeShapeType="1"/>
              </p:cNvSpPr>
              <p:nvPr/>
            </p:nvSpPr>
            <p:spPr bwMode="auto">
              <a:xfrm>
                <a:off x="35037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1" name="Line 98"/>
              <p:cNvSpPr>
                <a:spLocks noChangeShapeType="1"/>
              </p:cNvSpPr>
              <p:nvPr/>
            </p:nvSpPr>
            <p:spPr bwMode="auto">
              <a:xfrm>
                <a:off x="47229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2" name="Rectangle 99"/>
              <p:cNvSpPr>
                <a:spLocks noChangeArrowheads="1"/>
              </p:cNvSpPr>
              <p:nvPr/>
            </p:nvSpPr>
            <p:spPr bwMode="auto">
              <a:xfrm rot="5400000">
                <a:off x="3836876" y="3104964"/>
                <a:ext cx="576064" cy="1800200"/>
              </a:xfrm>
              <a:prstGeom prst="rect">
                <a:avLst/>
              </a:prstGeom>
              <a:noFill/>
              <a:ln w="9525">
                <a:solidFill>
                  <a:schemeClr val="tx1"/>
                </a:solidFill>
                <a:miter lim="800000"/>
                <a:headEnd/>
                <a:tailEnd/>
              </a:ln>
              <a:effectLst/>
            </p:spPr>
            <p:txBody>
              <a:bodyPr wrap="none" anchor="ctr"/>
              <a:lstStyle/>
              <a:p>
                <a:endParaRPr lang="zh-CN" altLang="en-US" dirty="0"/>
              </a:p>
            </p:txBody>
          </p:sp>
          <p:sp>
            <p:nvSpPr>
              <p:cNvPr id="153" name="Oval 100"/>
              <p:cNvSpPr>
                <a:spLocks noChangeArrowheads="1"/>
              </p:cNvSpPr>
              <p:nvPr/>
            </p:nvSpPr>
            <p:spPr bwMode="auto">
              <a:xfrm rot="5400000">
                <a:off x="4088904" y="4293096"/>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54" name="Line 105"/>
              <p:cNvSpPr>
                <a:spLocks noChangeShapeType="1"/>
              </p:cNvSpPr>
              <p:nvPr/>
            </p:nvSpPr>
            <p:spPr bwMode="auto">
              <a:xfrm flipV="1">
                <a:off x="6393160" y="2636912"/>
                <a:ext cx="0" cy="1944216"/>
              </a:xfrm>
              <a:prstGeom prst="line">
                <a:avLst/>
              </a:prstGeom>
              <a:noFill/>
              <a:ln w="15875">
                <a:solidFill>
                  <a:schemeClr val="tx1"/>
                </a:solidFill>
                <a:round/>
                <a:headEnd/>
                <a:tailEnd/>
              </a:ln>
              <a:effectLst/>
            </p:spPr>
            <p:txBody>
              <a:bodyPr/>
              <a:lstStyle/>
              <a:p>
                <a:endParaRPr lang="zh-CN" altLang="en-US"/>
              </a:p>
            </p:txBody>
          </p:sp>
          <p:sp>
            <p:nvSpPr>
              <p:cNvPr id="155" name="Line 116"/>
              <p:cNvSpPr>
                <a:spLocks noChangeShapeType="1"/>
              </p:cNvSpPr>
              <p:nvPr/>
            </p:nvSpPr>
            <p:spPr bwMode="auto">
              <a:xfrm>
                <a:off x="4160912" y="4581128"/>
                <a:ext cx="2232248" cy="0"/>
              </a:xfrm>
              <a:prstGeom prst="line">
                <a:avLst/>
              </a:prstGeom>
              <a:noFill/>
              <a:ln w="15875">
                <a:solidFill>
                  <a:schemeClr val="tx1"/>
                </a:solidFill>
                <a:round/>
                <a:headEnd/>
                <a:tailEnd/>
              </a:ln>
              <a:effectLst/>
            </p:spPr>
            <p:txBody>
              <a:bodyPr/>
              <a:lstStyle/>
              <a:p>
                <a:endParaRPr lang="zh-CN" altLang="en-US"/>
              </a:p>
            </p:txBody>
          </p:sp>
          <p:sp>
            <p:nvSpPr>
              <p:cNvPr id="156" name="Line 121"/>
              <p:cNvSpPr>
                <a:spLocks noChangeShapeType="1"/>
              </p:cNvSpPr>
              <p:nvPr/>
            </p:nvSpPr>
            <p:spPr bwMode="auto">
              <a:xfrm>
                <a:off x="3960912" y="33939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7" name="Line 98"/>
              <p:cNvSpPr>
                <a:spLocks noChangeShapeType="1"/>
              </p:cNvSpPr>
              <p:nvPr/>
            </p:nvSpPr>
            <p:spPr bwMode="auto">
              <a:xfrm>
                <a:off x="4160912" y="4437112"/>
                <a:ext cx="0" cy="144016"/>
              </a:xfrm>
              <a:prstGeom prst="line">
                <a:avLst/>
              </a:prstGeom>
              <a:noFill/>
              <a:ln w="9525">
                <a:solidFill>
                  <a:schemeClr val="tx1"/>
                </a:solidFill>
                <a:round/>
                <a:headEnd/>
                <a:tailEnd/>
              </a:ln>
              <a:effectLst/>
            </p:spPr>
            <p:txBody>
              <a:bodyPr wrap="none" anchor="ctr"/>
              <a:lstStyle/>
              <a:p>
                <a:endParaRPr lang="zh-CN" altLang="en-US"/>
              </a:p>
            </p:txBody>
          </p:sp>
          <p:sp>
            <p:nvSpPr>
              <p:cNvPr id="158" name="矩形 157"/>
              <p:cNvSpPr/>
              <p:nvPr/>
            </p:nvSpPr>
            <p:spPr>
              <a:xfrm>
                <a:off x="3944888" y="3789040"/>
                <a:ext cx="397866" cy="400110"/>
              </a:xfrm>
              <a:prstGeom prst="rect">
                <a:avLst/>
              </a:prstGeom>
            </p:spPr>
            <p:txBody>
              <a:bodyPr wrap="none">
                <a:spAutoFit/>
              </a:bodyPr>
              <a:lstStyle/>
              <a:p>
                <a:pPr lvl="0"/>
                <a:r>
                  <a:rPr lang="en-US" altLang="zh-CN" dirty="0" smtClean="0">
                    <a:solidFill>
                      <a:srgbClr val="000000"/>
                    </a:solidFill>
                  </a:rPr>
                  <a:t>&amp;</a:t>
                </a:r>
                <a:endParaRPr lang="zh-CN" altLang="en-US" dirty="0">
                  <a:solidFill>
                    <a:srgbClr val="000000"/>
                  </a:solidFill>
                </a:endParaRPr>
              </a:p>
            </p:txBody>
          </p:sp>
          <p:sp>
            <p:nvSpPr>
              <p:cNvPr id="159" name="Line 106"/>
              <p:cNvSpPr>
                <a:spLocks noChangeShapeType="1"/>
              </p:cNvSpPr>
              <p:nvPr/>
            </p:nvSpPr>
            <p:spPr bwMode="auto">
              <a:xfrm>
                <a:off x="5529064" y="2636912"/>
                <a:ext cx="838200" cy="0"/>
              </a:xfrm>
              <a:prstGeom prst="line">
                <a:avLst/>
              </a:prstGeom>
              <a:noFill/>
              <a:ln w="15875">
                <a:solidFill>
                  <a:schemeClr val="tx1"/>
                </a:solidFill>
                <a:round/>
                <a:headEnd/>
                <a:tailEnd/>
              </a:ln>
              <a:effectLst/>
            </p:spPr>
            <p:txBody>
              <a:bodyPr/>
              <a:lstStyle/>
              <a:p>
                <a:endParaRPr lang="zh-CN" altLang="en-US"/>
              </a:p>
            </p:txBody>
          </p:sp>
        </p:grpSp>
        <p:grpSp>
          <p:nvGrpSpPr>
            <p:cNvPr id="160" name="组合 159"/>
            <p:cNvGrpSpPr/>
            <p:nvPr/>
          </p:nvGrpSpPr>
          <p:grpSpPr>
            <a:xfrm>
              <a:off x="669032" y="2285256"/>
              <a:ext cx="3003376" cy="1970856"/>
              <a:chOff x="2741712" y="1565176"/>
              <a:chExt cx="3003376" cy="1970856"/>
            </a:xfrm>
          </p:grpSpPr>
          <p:sp>
            <p:nvSpPr>
              <p:cNvPr id="161" name="Rectangle 77"/>
              <p:cNvSpPr>
                <a:spLocks noChangeArrowheads="1"/>
              </p:cNvSpPr>
              <p:nvPr/>
            </p:nvSpPr>
            <p:spPr bwMode="auto">
              <a:xfrm rot="5400000">
                <a:off x="3602137" y="1585814"/>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62" name="Text Box 78"/>
              <p:cNvSpPr txBox="1">
                <a:spLocks noChangeArrowheads="1"/>
              </p:cNvSpPr>
              <p:nvPr/>
            </p:nvSpPr>
            <p:spPr bwMode="auto">
              <a:xfrm>
                <a:off x="3268762"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163" name="Text Box 79"/>
              <p:cNvSpPr txBox="1">
                <a:spLocks noChangeArrowheads="1"/>
              </p:cNvSpPr>
              <p:nvPr/>
            </p:nvSpPr>
            <p:spPr bwMode="auto">
              <a:xfrm>
                <a:off x="3679925"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164" name="Text Box 80"/>
              <p:cNvSpPr txBox="1">
                <a:spLocks noChangeArrowheads="1"/>
              </p:cNvSpPr>
              <p:nvPr/>
            </p:nvSpPr>
            <p:spPr bwMode="auto">
              <a:xfrm>
                <a:off x="4089500" y="2974876"/>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65" name="Text Box 81"/>
              <p:cNvSpPr txBox="1">
                <a:spLocks noChangeArrowheads="1"/>
              </p:cNvSpPr>
              <p:nvPr/>
            </p:nvSpPr>
            <p:spPr bwMode="auto">
              <a:xfrm>
                <a:off x="4499075" y="2974876"/>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67" name="Text Box 83"/>
              <p:cNvSpPr txBox="1">
                <a:spLocks noChangeArrowheads="1"/>
              </p:cNvSpPr>
              <p:nvPr/>
            </p:nvSpPr>
            <p:spPr bwMode="auto">
              <a:xfrm>
                <a:off x="36561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68" name="Line 85"/>
              <p:cNvSpPr>
                <a:spLocks noChangeShapeType="1"/>
              </p:cNvSpPr>
              <p:nvPr/>
            </p:nvSpPr>
            <p:spPr bwMode="auto">
              <a:xfrm flipH="1">
                <a:off x="4341912" y="3393976"/>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69" name="Text Box 86"/>
              <p:cNvSpPr txBox="1">
                <a:spLocks noChangeArrowheads="1"/>
              </p:cNvSpPr>
              <p:nvPr/>
            </p:nvSpPr>
            <p:spPr bwMode="auto">
              <a:xfrm>
                <a:off x="4332387" y="1869976"/>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70" name="Text Box 87"/>
              <p:cNvSpPr txBox="1">
                <a:spLocks noChangeArrowheads="1"/>
              </p:cNvSpPr>
              <p:nvPr/>
            </p:nvSpPr>
            <p:spPr bwMode="auto">
              <a:xfrm>
                <a:off x="39609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171" name="Text Box 88"/>
              <p:cNvSpPr txBox="1">
                <a:spLocks noChangeArrowheads="1"/>
              </p:cNvSpPr>
              <p:nvPr/>
            </p:nvSpPr>
            <p:spPr bwMode="auto">
              <a:xfrm>
                <a:off x="4646712" y="1869976"/>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72" name="Line 89"/>
              <p:cNvSpPr>
                <a:spLocks noChangeShapeType="1"/>
              </p:cNvSpPr>
              <p:nvPr/>
            </p:nvSpPr>
            <p:spPr bwMode="auto">
              <a:xfrm flipV="1">
                <a:off x="38847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3" name="Line 90"/>
              <p:cNvSpPr>
                <a:spLocks noChangeShapeType="1"/>
              </p:cNvSpPr>
              <p:nvPr/>
            </p:nvSpPr>
            <p:spPr bwMode="auto">
              <a:xfrm flipV="1">
                <a:off x="41895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4" name="Line 91"/>
              <p:cNvSpPr>
                <a:spLocks noChangeShapeType="1"/>
              </p:cNvSpPr>
              <p:nvPr/>
            </p:nvSpPr>
            <p:spPr bwMode="auto">
              <a:xfrm flipV="1">
                <a:off x="44943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5" name="Line 92"/>
              <p:cNvSpPr>
                <a:spLocks noChangeShapeType="1"/>
              </p:cNvSpPr>
              <p:nvPr/>
            </p:nvSpPr>
            <p:spPr bwMode="auto">
              <a:xfrm flipV="1">
                <a:off x="4799112" y="1565176"/>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6" name="Line 93"/>
              <p:cNvSpPr>
                <a:spLocks noChangeShapeType="1"/>
              </p:cNvSpPr>
              <p:nvPr/>
            </p:nvSpPr>
            <p:spPr bwMode="auto">
              <a:xfrm flipH="1">
                <a:off x="2741712" y="2936776"/>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77" name="Object 94"/>
              <p:cNvGraphicFramePr>
                <a:graphicFrameLocks noChangeAspect="1"/>
              </p:cNvGraphicFramePr>
              <p:nvPr/>
            </p:nvGraphicFramePr>
            <p:xfrm>
              <a:off x="5027018" y="2508895"/>
              <a:ext cx="381000" cy="247650"/>
            </p:xfrm>
            <a:graphic>
              <a:graphicData uri="http://schemas.openxmlformats.org/presentationml/2006/ole">
                <p:oleObj spid="_x0000_s11268" name="公式" r:id="rId4" imgW="253800" imgH="164880" progId="Equation.3">
                  <p:embed/>
                </p:oleObj>
              </a:graphicData>
            </a:graphic>
          </p:graphicFrame>
          <p:sp>
            <p:nvSpPr>
              <p:cNvPr id="178" name="AutoShape 95"/>
              <p:cNvSpPr>
                <a:spLocks noChangeArrowheads="1"/>
              </p:cNvSpPr>
              <p:nvPr/>
            </p:nvSpPr>
            <p:spPr bwMode="auto">
              <a:xfrm rot="5400000">
                <a:off x="3237012" y="2822476"/>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79" name="Oval 97"/>
              <p:cNvSpPr>
                <a:spLocks noChangeArrowheads="1"/>
              </p:cNvSpPr>
              <p:nvPr/>
            </p:nvSpPr>
            <p:spPr bwMode="auto">
              <a:xfrm>
                <a:off x="5408712" y="3012976"/>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80" name="Oval 101"/>
              <p:cNvSpPr>
                <a:spLocks noChangeArrowheads="1"/>
              </p:cNvSpPr>
              <p:nvPr/>
            </p:nvSpPr>
            <p:spPr bwMode="auto">
              <a:xfrm>
                <a:off x="5408712" y="2555776"/>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181" name="Object 102"/>
              <p:cNvGraphicFramePr>
                <a:graphicFrameLocks noChangeAspect="1"/>
              </p:cNvGraphicFramePr>
              <p:nvPr/>
            </p:nvGraphicFramePr>
            <p:xfrm>
              <a:off x="5038130" y="2861320"/>
              <a:ext cx="341313" cy="342900"/>
            </p:xfrm>
            <a:graphic>
              <a:graphicData uri="http://schemas.openxmlformats.org/presentationml/2006/ole">
                <p:oleObj spid="_x0000_s11269" name="公式" r:id="rId5" imgW="215640" imgH="215640" progId="Equation.3">
                  <p:embed/>
                </p:oleObj>
              </a:graphicData>
            </a:graphic>
          </p:graphicFrame>
          <p:sp>
            <p:nvSpPr>
              <p:cNvPr id="182" name="Text Box 103"/>
              <p:cNvSpPr txBox="1">
                <a:spLocks noChangeArrowheads="1"/>
              </p:cNvSpPr>
              <p:nvPr/>
            </p:nvSpPr>
            <p:spPr bwMode="auto">
              <a:xfrm>
                <a:off x="5103912" y="2022376"/>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183" name="Line 104"/>
              <p:cNvSpPr>
                <a:spLocks noChangeShapeType="1"/>
              </p:cNvSpPr>
              <p:nvPr/>
            </p:nvSpPr>
            <p:spPr bwMode="auto">
              <a:xfrm>
                <a:off x="5408712" y="2250976"/>
                <a:ext cx="228600" cy="0"/>
              </a:xfrm>
              <a:prstGeom prst="line">
                <a:avLst/>
              </a:prstGeom>
              <a:noFill/>
              <a:ln w="15875">
                <a:solidFill>
                  <a:schemeClr val="tx1"/>
                </a:solidFill>
                <a:round/>
                <a:headEnd/>
                <a:tailEnd/>
              </a:ln>
              <a:effectLst/>
            </p:spPr>
            <p:txBody>
              <a:bodyPr/>
              <a:lstStyle/>
              <a:p>
                <a:endParaRPr lang="zh-CN" altLang="en-US"/>
              </a:p>
            </p:txBody>
          </p:sp>
          <p:sp>
            <p:nvSpPr>
              <p:cNvPr id="184" name="Line 106"/>
              <p:cNvSpPr>
                <a:spLocks noChangeShapeType="1"/>
              </p:cNvSpPr>
              <p:nvPr/>
            </p:nvSpPr>
            <p:spPr bwMode="auto">
              <a:xfrm>
                <a:off x="5561112" y="2631976"/>
                <a:ext cx="183976" cy="4936"/>
              </a:xfrm>
              <a:prstGeom prst="line">
                <a:avLst/>
              </a:prstGeom>
              <a:noFill/>
              <a:ln w="15875">
                <a:solidFill>
                  <a:schemeClr val="tx1"/>
                </a:solidFill>
                <a:round/>
                <a:headEnd/>
                <a:tailEnd/>
              </a:ln>
              <a:effectLst/>
            </p:spPr>
            <p:txBody>
              <a:bodyPr/>
              <a:lstStyle/>
              <a:p>
                <a:endParaRPr lang="zh-CN" altLang="en-US"/>
              </a:p>
            </p:txBody>
          </p:sp>
          <p:sp>
            <p:nvSpPr>
              <p:cNvPr id="185" name="Line 107"/>
              <p:cNvSpPr>
                <a:spLocks noChangeShapeType="1"/>
              </p:cNvSpPr>
              <p:nvPr/>
            </p:nvSpPr>
            <p:spPr bwMode="auto">
              <a:xfrm>
                <a:off x="5561112" y="3089176"/>
                <a:ext cx="152400" cy="0"/>
              </a:xfrm>
              <a:prstGeom prst="line">
                <a:avLst/>
              </a:prstGeom>
              <a:noFill/>
              <a:ln w="15875">
                <a:solidFill>
                  <a:schemeClr val="tx1"/>
                </a:solidFill>
                <a:round/>
                <a:headEnd/>
                <a:tailEnd/>
              </a:ln>
              <a:effectLst/>
            </p:spPr>
            <p:txBody>
              <a:bodyPr/>
              <a:lstStyle/>
              <a:p>
                <a:endParaRPr lang="zh-CN" altLang="en-US"/>
              </a:p>
            </p:txBody>
          </p:sp>
          <p:sp>
            <p:nvSpPr>
              <p:cNvPr id="186" name="Line 108"/>
              <p:cNvSpPr>
                <a:spLocks noChangeShapeType="1"/>
              </p:cNvSpPr>
              <p:nvPr/>
            </p:nvSpPr>
            <p:spPr bwMode="auto">
              <a:xfrm>
                <a:off x="2817912" y="2250976"/>
                <a:ext cx="457200" cy="0"/>
              </a:xfrm>
              <a:prstGeom prst="line">
                <a:avLst/>
              </a:prstGeom>
              <a:noFill/>
              <a:ln w="15875">
                <a:solidFill>
                  <a:schemeClr val="tx1"/>
                </a:solidFill>
                <a:round/>
                <a:headEnd/>
                <a:tailEnd/>
              </a:ln>
              <a:effectLst/>
            </p:spPr>
            <p:txBody>
              <a:bodyPr/>
              <a:lstStyle/>
              <a:p>
                <a:endParaRPr lang="zh-CN" altLang="en-US"/>
              </a:p>
            </p:txBody>
          </p:sp>
          <p:sp>
            <p:nvSpPr>
              <p:cNvPr id="187" name="Line 109"/>
              <p:cNvSpPr>
                <a:spLocks noChangeShapeType="1"/>
              </p:cNvSpPr>
              <p:nvPr/>
            </p:nvSpPr>
            <p:spPr bwMode="auto">
              <a:xfrm>
                <a:off x="3046512" y="2555776"/>
                <a:ext cx="228600" cy="0"/>
              </a:xfrm>
              <a:prstGeom prst="line">
                <a:avLst/>
              </a:prstGeom>
              <a:noFill/>
              <a:ln w="15875">
                <a:solidFill>
                  <a:schemeClr val="tx1"/>
                </a:solidFill>
                <a:round/>
                <a:headEnd/>
                <a:tailEnd/>
              </a:ln>
              <a:effectLst/>
            </p:spPr>
            <p:txBody>
              <a:bodyPr/>
              <a:lstStyle/>
              <a:p>
                <a:endParaRPr lang="zh-CN" altLang="en-US"/>
              </a:p>
            </p:txBody>
          </p:sp>
          <p:sp>
            <p:nvSpPr>
              <p:cNvPr id="188" name="Text Box 110"/>
              <p:cNvSpPr txBox="1">
                <a:spLocks noChangeArrowheads="1"/>
              </p:cNvSpPr>
              <p:nvPr/>
            </p:nvSpPr>
            <p:spPr bwMode="auto">
              <a:xfrm>
                <a:off x="3198912" y="209857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189" name="Text Box 111"/>
              <p:cNvSpPr txBox="1">
                <a:spLocks noChangeArrowheads="1"/>
              </p:cNvSpPr>
              <p:nvPr/>
            </p:nvSpPr>
            <p:spPr bwMode="auto">
              <a:xfrm>
                <a:off x="3198912" y="240337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190" name="Line 112"/>
              <p:cNvSpPr>
                <a:spLocks noChangeShapeType="1"/>
              </p:cNvSpPr>
              <p:nvPr/>
            </p:nvSpPr>
            <p:spPr bwMode="auto">
              <a:xfrm flipV="1">
                <a:off x="3046512" y="2250976"/>
                <a:ext cx="0" cy="304800"/>
              </a:xfrm>
              <a:prstGeom prst="line">
                <a:avLst/>
              </a:prstGeom>
              <a:noFill/>
              <a:ln w="15875">
                <a:solidFill>
                  <a:schemeClr val="tx1"/>
                </a:solidFill>
                <a:round/>
                <a:headEnd/>
                <a:tailEnd/>
              </a:ln>
              <a:effectLst/>
            </p:spPr>
            <p:txBody>
              <a:bodyPr/>
              <a:lstStyle/>
              <a:p>
                <a:endParaRPr lang="zh-CN" altLang="en-US"/>
              </a:p>
            </p:txBody>
          </p:sp>
          <p:sp>
            <p:nvSpPr>
              <p:cNvPr id="191" name="Oval 113"/>
              <p:cNvSpPr>
                <a:spLocks noChangeArrowheads="1"/>
              </p:cNvSpPr>
              <p:nvPr/>
            </p:nvSpPr>
            <p:spPr bwMode="auto">
              <a:xfrm>
                <a:off x="2970312" y="2174776"/>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192" name="Line 85"/>
              <p:cNvSpPr>
                <a:spLocks noChangeShapeType="1"/>
              </p:cNvSpPr>
              <p:nvPr/>
            </p:nvSpPr>
            <p:spPr bwMode="auto">
              <a:xfrm flipH="1">
                <a:off x="3960000" y="342900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93" name="Line 85"/>
              <p:cNvSpPr>
                <a:spLocks noChangeShapeType="1"/>
              </p:cNvSpPr>
              <p:nvPr/>
            </p:nvSpPr>
            <p:spPr bwMode="auto">
              <a:xfrm flipH="1">
                <a:off x="4726800" y="342000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94" name="Line 85"/>
              <p:cNvSpPr>
                <a:spLocks noChangeShapeType="1"/>
              </p:cNvSpPr>
              <p:nvPr/>
            </p:nvSpPr>
            <p:spPr bwMode="auto">
              <a:xfrm flipH="1">
                <a:off x="3512840" y="3429000"/>
                <a:ext cx="0" cy="107032"/>
              </a:xfrm>
              <a:prstGeom prst="line">
                <a:avLst/>
              </a:prstGeom>
              <a:noFill/>
              <a:ln w="9525">
                <a:solidFill>
                  <a:schemeClr val="tx1"/>
                </a:solidFill>
                <a:round/>
                <a:headEnd/>
                <a:tailEnd/>
              </a:ln>
              <a:effectLst/>
            </p:spPr>
            <p:txBody>
              <a:bodyPr wrap="none" anchor="ctr"/>
              <a:lstStyle/>
              <a:p>
                <a:endParaRPr lang="zh-CN" altLang="en-US"/>
              </a:p>
            </p:txBody>
          </p:sp>
        </p:grpSp>
      </p:grpSp>
      <p:sp>
        <p:nvSpPr>
          <p:cNvPr id="196" name="矩形 195"/>
          <p:cNvSpPr/>
          <p:nvPr/>
        </p:nvSpPr>
        <p:spPr>
          <a:xfrm>
            <a:off x="1640632" y="3140968"/>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7168"/>
                                        </p:tgtEl>
                                        <p:attrNameLst>
                                          <p:attrName>style.visibility</p:attrName>
                                        </p:attrNameLst>
                                      </p:cBhvr>
                                      <p:to>
                                        <p:strVal val="visible"/>
                                      </p:to>
                                    </p:set>
                                    <p:anim calcmode="lin" valueType="num">
                                      <p:cBhvr additive="base">
                                        <p:cTn id="7" dur="500" fill="hold"/>
                                        <p:tgtEl>
                                          <p:spTgt spid="597168"/>
                                        </p:tgtEl>
                                        <p:attrNameLst>
                                          <p:attrName>ppt_x</p:attrName>
                                        </p:attrNameLst>
                                      </p:cBhvr>
                                      <p:tavLst>
                                        <p:tav tm="0">
                                          <p:val>
                                            <p:strVal val="0-#ppt_w/2"/>
                                          </p:val>
                                        </p:tav>
                                        <p:tav tm="100000">
                                          <p:val>
                                            <p:strVal val="#ppt_x"/>
                                          </p:val>
                                        </p:tav>
                                      </p:tavLst>
                                    </p:anim>
                                    <p:anim calcmode="lin" valueType="num">
                                      <p:cBhvr additive="base">
                                        <p:cTn id="8" dur="500" fill="hold"/>
                                        <p:tgtEl>
                                          <p:spTgt spid="5971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5"/>
                                        </p:tgtEl>
                                        <p:attrNameLst>
                                          <p:attrName>style.visibility</p:attrName>
                                        </p:attrNameLst>
                                      </p:cBhvr>
                                      <p:to>
                                        <p:strVal val="visible"/>
                                      </p:to>
                                    </p:set>
                                    <p:anim calcmode="lin" valueType="num">
                                      <p:cBhvr additive="base">
                                        <p:cTn id="13" dur="500" fill="hold"/>
                                        <p:tgtEl>
                                          <p:spTgt spid="195"/>
                                        </p:tgtEl>
                                        <p:attrNameLst>
                                          <p:attrName>ppt_x</p:attrName>
                                        </p:attrNameLst>
                                      </p:cBhvr>
                                      <p:tavLst>
                                        <p:tav tm="0">
                                          <p:val>
                                            <p:strVal val="#ppt_x"/>
                                          </p:val>
                                        </p:tav>
                                        <p:tav tm="100000">
                                          <p:val>
                                            <p:strVal val="#ppt_x"/>
                                          </p:val>
                                        </p:tav>
                                      </p:tavLst>
                                    </p:anim>
                                    <p:anim calcmode="lin" valueType="num">
                                      <p:cBhvr additive="base">
                                        <p:cTn id="14"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6"/>
                                        </p:tgtEl>
                                        <p:attrNameLst>
                                          <p:attrName>style.visibility</p:attrName>
                                        </p:attrNameLst>
                                      </p:cBhvr>
                                      <p:to>
                                        <p:strVal val="visible"/>
                                      </p:to>
                                    </p:set>
                                    <p:anim calcmode="lin" valueType="num">
                                      <p:cBhvr additive="base">
                                        <p:cTn id="19" dur="500" fill="hold"/>
                                        <p:tgtEl>
                                          <p:spTgt spid="196"/>
                                        </p:tgtEl>
                                        <p:attrNameLst>
                                          <p:attrName>ppt_x</p:attrName>
                                        </p:attrNameLst>
                                      </p:cBhvr>
                                      <p:tavLst>
                                        <p:tav tm="0">
                                          <p:val>
                                            <p:strVal val="#ppt_x"/>
                                          </p:val>
                                        </p:tav>
                                        <p:tav tm="100000">
                                          <p:val>
                                            <p:strVal val="#ppt_x"/>
                                          </p:val>
                                        </p:tav>
                                      </p:tavLst>
                                    </p:anim>
                                    <p:anim calcmode="lin" valueType="num">
                                      <p:cBhvr additive="base">
                                        <p:cTn id="20"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168" grpId="0" autoUpdateAnimBg="0"/>
      <p:bldP spid="1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0" y="0"/>
            <a:ext cx="4648200" cy="519113"/>
          </a:xfrm>
          <a:prstGeom prst="rect">
            <a:avLst/>
          </a:prstGeom>
          <a:noFill/>
          <a:ln w="9525">
            <a:noFill/>
            <a:miter lim="800000"/>
            <a:headEnd/>
            <a:tailEnd/>
          </a:ln>
          <a:effectLst/>
        </p:spPr>
        <p:txBody>
          <a:bodyPr>
            <a:spAutoFit/>
          </a:bodyPr>
          <a:lstStyle/>
          <a:p>
            <a:pPr>
              <a:spcBef>
                <a:spcPct val="50000"/>
              </a:spcBef>
            </a:pPr>
            <a:r>
              <a:rPr lang="zh-CN" altLang="en-US" sz="2800" i="1">
                <a:solidFill>
                  <a:srgbClr val="006600"/>
                </a:solidFill>
                <a:latin typeface="隶书" pitchFamily="49" charset="-122"/>
                <a:ea typeface="隶书" pitchFamily="49" charset="-122"/>
              </a:rPr>
              <a:t>方法</a:t>
            </a:r>
            <a:r>
              <a:rPr lang="en-US" altLang="zh-CN" sz="2400" i="1">
                <a:solidFill>
                  <a:srgbClr val="006600"/>
                </a:solidFill>
                <a:latin typeface="隶书" pitchFamily="49" charset="-122"/>
                <a:ea typeface="隶书" pitchFamily="49" charset="-122"/>
              </a:rPr>
              <a:t>2</a:t>
            </a:r>
            <a:r>
              <a:rPr lang="zh-CN" altLang="en-US" sz="2400" i="1">
                <a:solidFill>
                  <a:srgbClr val="006600"/>
                </a:solidFill>
                <a:latin typeface="隶书" pitchFamily="49" charset="-122"/>
                <a:ea typeface="隶书" pitchFamily="49" charset="-122"/>
              </a:rPr>
              <a:t>：</a:t>
            </a:r>
            <a:r>
              <a:rPr lang="zh-CN" altLang="en-US" sz="2800"/>
              <a:t>利用</a:t>
            </a:r>
            <a:r>
              <a:rPr lang="en-US" altLang="zh-CN" sz="2800"/>
              <a:t>S</a:t>
            </a:r>
            <a:r>
              <a:rPr lang="en-US" altLang="zh-CN" sz="2800" baseline="-25000"/>
              <a:t>16-n</a:t>
            </a:r>
            <a:r>
              <a:rPr lang="en-US" altLang="zh-CN" sz="2800"/>
              <a:t>~S</a:t>
            </a:r>
            <a:r>
              <a:rPr lang="en-US" altLang="zh-CN" sz="2800" baseline="-25000"/>
              <a:t>15</a:t>
            </a:r>
            <a:r>
              <a:rPr lang="zh-CN" altLang="en-US" sz="2800"/>
              <a:t>计数</a:t>
            </a:r>
          </a:p>
        </p:txBody>
      </p:sp>
      <p:grpSp>
        <p:nvGrpSpPr>
          <p:cNvPr id="575491" name="Group 3"/>
          <p:cNvGrpSpPr>
            <a:grpSpLocks/>
          </p:cNvGrpSpPr>
          <p:nvPr/>
        </p:nvGrpSpPr>
        <p:grpSpPr bwMode="auto">
          <a:xfrm>
            <a:off x="200025" y="1989138"/>
            <a:ext cx="4838700" cy="3505200"/>
            <a:chOff x="2856" y="1152"/>
            <a:chExt cx="3048" cy="2208"/>
          </a:xfrm>
        </p:grpSpPr>
        <p:grpSp>
          <p:nvGrpSpPr>
            <p:cNvPr id="575492" name="Group 4"/>
            <p:cNvGrpSpPr>
              <a:grpSpLocks/>
            </p:cNvGrpSpPr>
            <p:nvPr/>
          </p:nvGrpSpPr>
          <p:grpSpPr bwMode="auto">
            <a:xfrm>
              <a:off x="2856" y="1152"/>
              <a:ext cx="3048" cy="2208"/>
              <a:chOff x="2856" y="1152"/>
              <a:chExt cx="3048" cy="2208"/>
            </a:xfrm>
          </p:grpSpPr>
          <p:grpSp>
            <p:nvGrpSpPr>
              <p:cNvPr id="575493" name="Group 5"/>
              <p:cNvGrpSpPr>
                <a:grpSpLocks/>
              </p:cNvGrpSpPr>
              <p:nvPr/>
            </p:nvGrpSpPr>
            <p:grpSpPr bwMode="auto">
              <a:xfrm>
                <a:off x="2856" y="1152"/>
                <a:ext cx="444" cy="356"/>
                <a:chOff x="280" y="2976"/>
                <a:chExt cx="444" cy="356"/>
              </a:xfrm>
            </p:grpSpPr>
            <p:sp>
              <p:nvSpPr>
                <p:cNvPr id="575494" name="Oval 6"/>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495" name="Text Box 7"/>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0000</a:t>
                  </a:r>
                </a:p>
              </p:txBody>
            </p:sp>
          </p:grpSp>
          <p:sp>
            <p:nvSpPr>
              <p:cNvPr id="575496" name="Line 8"/>
              <p:cNvSpPr>
                <a:spLocks noChangeShapeType="1"/>
              </p:cNvSpPr>
              <p:nvPr/>
            </p:nvSpPr>
            <p:spPr bwMode="auto">
              <a:xfrm>
                <a:off x="3289"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497" name="Line 9"/>
              <p:cNvSpPr>
                <a:spLocks noChangeShapeType="1"/>
              </p:cNvSpPr>
              <p:nvPr/>
            </p:nvSpPr>
            <p:spPr bwMode="auto">
              <a:xfrm>
                <a:off x="3937"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498" name="Line 10"/>
              <p:cNvSpPr>
                <a:spLocks noChangeShapeType="1"/>
              </p:cNvSpPr>
              <p:nvPr/>
            </p:nvSpPr>
            <p:spPr bwMode="auto">
              <a:xfrm>
                <a:off x="4585"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575499" name="Group 11"/>
              <p:cNvGrpSpPr>
                <a:grpSpLocks/>
              </p:cNvGrpSpPr>
              <p:nvPr/>
            </p:nvGrpSpPr>
            <p:grpSpPr bwMode="auto">
              <a:xfrm>
                <a:off x="3504" y="1152"/>
                <a:ext cx="444" cy="356"/>
                <a:chOff x="280" y="2976"/>
                <a:chExt cx="444" cy="356"/>
              </a:xfrm>
            </p:grpSpPr>
            <p:sp>
              <p:nvSpPr>
                <p:cNvPr id="575500" name="Oval 12"/>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01" name="Text Box 13"/>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0001</a:t>
                  </a:r>
                </a:p>
              </p:txBody>
            </p:sp>
          </p:grpSp>
          <p:grpSp>
            <p:nvGrpSpPr>
              <p:cNvPr id="575502" name="Group 14"/>
              <p:cNvGrpSpPr>
                <a:grpSpLocks/>
              </p:cNvGrpSpPr>
              <p:nvPr/>
            </p:nvGrpSpPr>
            <p:grpSpPr bwMode="auto">
              <a:xfrm>
                <a:off x="4152" y="1152"/>
                <a:ext cx="444" cy="356"/>
                <a:chOff x="280" y="2976"/>
                <a:chExt cx="444" cy="356"/>
              </a:xfrm>
            </p:grpSpPr>
            <p:sp>
              <p:nvSpPr>
                <p:cNvPr id="575503" name="Oval 1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04" name="Text Box 1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0010</a:t>
                  </a:r>
                </a:p>
              </p:txBody>
            </p:sp>
          </p:grpSp>
          <p:grpSp>
            <p:nvGrpSpPr>
              <p:cNvPr id="575505" name="Group 17"/>
              <p:cNvGrpSpPr>
                <a:grpSpLocks/>
              </p:cNvGrpSpPr>
              <p:nvPr/>
            </p:nvGrpSpPr>
            <p:grpSpPr bwMode="auto">
              <a:xfrm>
                <a:off x="4800" y="1152"/>
                <a:ext cx="444" cy="356"/>
                <a:chOff x="280" y="2976"/>
                <a:chExt cx="444" cy="356"/>
              </a:xfrm>
            </p:grpSpPr>
            <p:sp>
              <p:nvSpPr>
                <p:cNvPr id="575506" name="Oval 18"/>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07" name="Text Box 19"/>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0011</a:t>
                  </a:r>
                </a:p>
              </p:txBody>
            </p:sp>
          </p:grpSp>
          <p:grpSp>
            <p:nvGrpSpPr>
              <p:cNvPr id="575508" name="Group 20"/>
              <p:cNvGrpSpPr>
                <a:grpSpLocks/>
              </p:cNvGrpSpPr>
              <p:nvPr/>
            </p:nvGrpSpPr>
            <p:grpSpPr bwMode="auto">
              <a:xfrm>
                <a:off x="5448" y="1152"/>
                <a:ext cx="444" cy="356"/>
                <a:chOff x="280" y="2976"/>
                <a:chExt cx="444" cy="356"/>
              </a:xfrm>
            </p:grpSpPr>
            <p:sp>
              <p:nvSpPr>
                <p:cNvPr id="575509" name="Oval 2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10" name="Text Box 2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0100</a:t>
                  </a:r>
                </a:p>
              </p:txBody>
            </p:sp>
          </p:grpSp>
          <p:sp>
            <p:nvSpPr>
              <p:cNvPr id="575511" name="Line 23"/>
              <p:cNvSpPr>
                <a:spLocks noChangeShapeType="1"/>
              </p:cNvSpPr>
              <p:nvPr/>
            </p:nvSpPr>
            <p:spPr bwMode="auto">
              <a:xfrm>
                <a:off x="5233"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575512" name="Group 24"/>
              <p:cNvGrpSpPr>
                <a:grpSpLocks/>
              </p:cNvGrpSpPr>
              <p:nvPr/>
            </p:nvGrpSpPr>
            <p:grpSpPr bwMode="auto">
              <a:xfrm>
                <a:off x="2868" y="3004"/>
                <a:ext cx="444" cy="356"/>
                <a:chOff x="280" y="2976"/>
                <a:chExt cx="444" cy="356"/>
              </a:xfrm>
            </p:grpSpPr>
            <p:sp>
              <p:nvSpPr>
                <p:cNvPr id="575513" name="Oval 2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14" name="Text Box 2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1100</a:t>
                  </a:r>
                </a:p>
              </p:txBody>
            </p:sp>
          </p:grpSp>
          <p:sp>
            <p:nvSpPr>
              <p:cNvPr id="575515" name="Line 27"/>
              <p:cNvSpPr>
                <a:spLocks noChangeShapeType="1"/>
              </p:cNvSpPr>
              <p:nvPr/>
            </p:nvSpPr>
            <p:spPr bwMode="auto">
              <a:xfrm flipH="1">
                <a:off x="3252"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16" name="Line 28"/>
              <p:cNvSpPr>
                <a:spLocks noChangeShapeType="1"/>
              </p:cNvSpPr>
              <p:nvPr/>
            </p:nvSpPr>
            <p:spPr bwMode="auto">
              <a:xfrm flipH="1">
                <a:off x="3924"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17" name="Line 29"/>
              <p:cNvSpPr>
                <a:spLocks noChangeShapeType="1"/>
              </p:cNvSpPr>
              <p:nvPr/>
            </p:nvSpPr>
            <p:spPr bwMode="auto">
              <a:xfrm flipH="1">
                <a:off x="4596"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575518" name="Group 30"/>
              <p:cNvGrpSpPr>
                <a:grpSpLocks/>
              </p:cNvGrpSpPr>
              <p:nvPr/>
            </p:nvGrpSpPr>
            <p:grpSpPr bwMode="auto">
              <a:xfrm>
                <a:off x="3516" y="3004"/>
                <a:ext cx="444" cy="356"/>
                <a:chOff x="280" y="2976"/>
                <a:chExt cx="444" cy="356"/>
              </a:xfrm>
            </p:grpSpPr>
            <p:sp>
              <p:nvSpPr>
                <p:cNvPr id="575519" name="Oval 3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20" name="Text Box 3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1011</a:t>
                  </a:r>
                </a:p>
              </p:txBody>
            </p:sp>
          </p:grpSp>
          <p:grpSp>
            <p:nvGrpSpPr>
              <p:cNvPr id="575521" name="Group 33"/>
              <p:cNvGrpSpPr>
                <a:grpSpLocks/>
              </p:cNvGrpSpPr>
              <p:nvPr/>
            </p:nvGrpSpPr>
            <p:grpSpPr bwMode="auto">
              <a:xfrm>
                <a:off x="4164" y="3004"/>
                <a:ext cx="444" cy="356"/>
                <a:chOff x="280" y="2976"/>
                <a:chExt cx="444" cy="356"/>
              </a:xfrm>
            </p:grpSpPr>
            <p:sp>
              <p:nvSpPr>
                <p:cNvPr id="575522" name="Oval 3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23" name="Text Box 3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1010</a:t>
                  </a:r>
                </a:p>
              </p:txBody>
            </p:sp>
          </p:grpSp>
          <p:grpSp>
            <p:nvGrpSpPr>
              <p:cNvPr id="575524" name="Group 36"/>
              <p:cNvGrpSpPr>
                <a:grpSpLocks/>
              </p:cNvGrpSpPr>
              <p:nvPr/>
            </p:nvGrpSpPr>
            <p:grpSpPr bwMode="auto">
              <a:xfrm>
                <a:off x="4812" y="3004"/>
                <a:ext cx="444" cy="356"/>
                <a:chOff x="280" y="2976"/>
                <a:chExt cx="444" cy="356"/>
              </a:xfrm>
            </p:grpSpPr>
            <p:sp>
              <p:nvSpPr>
                <p:cNvPr id="575525" name="Oval 3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26" name="Text Box 38"/>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1001</a:t>
                  </a:r>
                </a:p>
              </p:txBody>
            </p:sp>
          </p:grpSp>
          <p:grpSp>
            <p:nvGrpSpPr>
              <p:cNvPr id="575527" name="Group 39"/>
              <p:cNvGrpSpPr>
                <a:grpSpLocks/>
              </p:cNvGrpSpPr>
              <p:nvPr/>
            </p:nvGrpSpPr>
            <p:grpSpPr bwMode="auto">
              <a:xfrm>
                <a:off x="5460" y="3004"/>
                <a:ext cx="444" cy="356"/>
                <a:chOff x="280" y="2976"/>
                <a:chExt cx="444" cy="356"/>
              </a:xfrm>
            </p:grpSpPr>
            <p:sp>
              <p:nvSpPr>
                <p:cNvPr id="575528" name="Oval 4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29" name="Text Box 4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1000</a:t>
                  </a:r>
                </a:p>
              </p:txBody>
            </p:sp>
          </p:grpSp>
          <p:sp>
            <p:nvSpPr>
              <p:cNvPr id="575530" name="Line 42"/>
              <p:cNvSpPr>
                <a:spLocks noChangeShapeType="1"/>
              </p:cNvSpPr>
              <p:nvPr/>
            </p:nvSpPr>
            <p:spPr bwMode="auto">
              <a:xfrm>
                <a:off x="5220" y="3182"/>
                <a:ext cx="227" cy="0"/>
              </a:xfrm>
              <a:prstGeom prst="line">
                <a:avLst/>
              </a:prstGeom>
              <a:noFill/>
              <a:ln w="9525">
                <a:solidFill>
                  <a:schemeClr val="tx1"/>
                </a:solidFill>
                <a:round/>
                <a:headEnd type="triangle" w="lg" len="lg"/>
                <a:tailEnd/>
              </a:ln>
              <a:effectLst/>
            </p:spPr>
            <p:txBody>
              <a:bodyPr wrap="none" anchor="ctr"/>
              <a:lstStyle/>
              <a:p>
                <a:endParaRPr lang="zh-CN" altLang="en-US"/>
              </a:p>
            </p:txBody>
          </p:sp>
          <p:grpSp>
            <p:nvGrpSpPr>
              <p:cNvPr id="575531" name="Group 43"/>
              <p:cNvGrpSpPr>
                <a:grpSpLocks/>
              </p:cNvGrpSpPr>
              <p:nvPr/>
            </p:nvGrpSpPr>
            <p:grpSpPr bwMode="auto">
              <a:xfrm>
                <a:off x="5448" y="1615"/>
                <a:ext cx="444" cy="356"/>
                <a:chOff x="280" y="2976"/>
                <a:chExt cx="444" cy="356"/>
              </a:xfrm>
            </p:grpSpPr>
            <p:sp>
              <p:nvSpPr>
                <p:cNvPr id="575532" name="Oval 4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33" name="Text Box 4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0101</a:t>
                  </a:r>
                </a:p>
              </p:txBody>
            </p:sp>
          </p:grpSp>
          <p:grpSp>
            <p:nvGrpSpPr>
              <p:cNvPr id="575534" name="Group 46"/>
              <p:cNvGrpSpPr>
                <a:grpSpLocks/>
              </p:cNvGrpSpPr>
              <p:nvPr/>
            </p:nvGrpSpPr>
            <p:grpSpPr bwMode="auto">
              <a:xfrm>
                <a:off x="5448" y="2078"/>
                <a:ext cx="444" cy="356"/>
                <a:chOff x="280" y="2976"/>
                <a:chExt cx="444" cy="356"/>
              </a:xfrm>
            </p:grpSpPr>
            <p:sp>
              <p:nvSpPr>
                <p:cNvPr id="575535" name="Oval 4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36" name="Text Box 48"/>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0110</a:t>
                  </a:r>
                </a:p>
              </p:txBody>
            </p:sp>
          </p:grpSp>
          <p:grpSp>
            <p:nvGrpSpPr>
              <p:cNvPr id="575537" name="Group 49"/>
              <p:cNvGrpSpPr>
                <a:grpSpLocks/>
              </p:cNvGrpSpPr>
              <p:nvPr/>
            </p:nvGrpSpPr>
            <p:grpSpPr bwMode="auto">
              <a:xfrm>
                <a:off x="5448" y="2541"/>
                <a:ext cx="444" cy="356"/>
                <a:chOff x="280" y="2976"/>
                <a:chExt cx="444" cy="356"/>
              </a:xfrm>
            </p:grpSpPr>
            <p:sp>
              <p:nvSpPr>
                <p:cNvPr id="575538" name="Oval 5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39" name="Text Box 5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0111</a:t>
                  </a:r>
                </a:p>
              </p:txBody>
            </p:sp>
          </p:grpSp>
          <p:grpSp>
            <p:nvGrpSpPr>
              <p:cNvPr id="575540" name="Group 52"/>
              <p:cNvGrpSpPr>
                <a:grpSpLocks/>
              </p:cNvGrpSpPr>
              <p:nvPr/>
            </p:nvGrpSpPr>
            <p:grpSpPr bwMode="auto">
              <a:xfrm>
                <a:off x="2856" y="1615"/>
                <a:ext cx="444" cy="356"/>
                <a:chOff x="280" y="2976"/>
                <a:chExt cx="444" cy="356"/>
              </a:xfrm>
            </p:grpSpPr>
            <p:sp>
              <p:nvSpPr>
                <p:cNvPr id="575541" name="Oval 53"/>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42" name="Text Box 54"/>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1111</a:t>
                  </a:r>
                </a:p>
              </p:txBody>
            </p:sp>
          </p:grpSp>
          <p:grpSp>
            <p:nvGrpSpPr>
              <p:cNvPr id="575543" name="Group 55"/>
              <p:cNvGrpSpPr>
                <a:grpSpLocks/>
              </p:cNvGrpSpPr>
              <p:nvPr/>
            </p:nvGrpSpPr>
            <p:grpSpPr bwMode="auto">
              <a:xfrm>
                <a:off x="2856" y="2078"/>
                <a:ext cx="444" cy="356"/>
                <a:chOff x="280" y="2976"/>
                <a:chExt cx="444" cy="356"/>
              </a:xfrm>
            </p:grpSpPr>
            <p:sp>
              <p:nvSpPr>
                <p:cNvPr id="575544" name="Oval 56"/>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45" name="Text Box 57"/>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1110</a:t>
                  </a:r>
                </a:p>
              </p:txBody>
            </p:sp>
          </p:grpSp>
          <p:grpSp>
            <p:nvGrpSpPr>
              <p:cNvPr id="575546" name="Group 58"/>
              <p:cNvGrpSpPr>
                <a:grpSpLocks/>
              </p:cNvGrpSpPr>
              <p:nvPr/>
            </p:nvGrpSpPr>
            <p:grpSpPr bwMode="auto">
              <a:xfrm>
                <a:off x="2856" y="2541"/>
                <a:ext cx="444" cy="356"/>
                <a:chOff x="280" y="2976"/>
                <a:chExt cx="444" cy="356"/>
              </a:xfrm>
            </p:grpSpPr>
            <p:sp>
              <p:nvSpPr>
                <p:cNvPr id="575547" name="Oval 59"/>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575548" name="Text Box 60"/>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1101</a:t>
                  </a:r>
                </a:p>
              </p:txBody>
            </p:sp>
          </p:grpSp>
          <p:sp>
            <p:nvSpPr>
              <p:cNvPr id="575549" name="Line 61"/>
              <p:cNvSpPr>
                <a:spLocks noChangeShapeType="1"/>
              </p:cNvSpPr>
              <p:nvPr/>
            </p:nvSpPr>
            <p:spPr bwMode="auto">
              <a:xfrm rot="5400000" flipV="1">
                <a:off x="5595" y="157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0" name="Line 62"/>
              <p:cNvSpPr>
                <a:spLocks noChangeShapeType="1"/>
              </p:cNvSpPr>
              <p:nvPr/>
            </p:nvSpPr>
            <p:spPr bwMode="auto">
              <a:xfrm rot="5400000" flipV="1">
                <a:off x="5595"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1" name="Line 63"/>
              <p:cNvSpPr>
                <a:spLocks noChangeShapeType="1"/>
              </p:cNvSpPr>
              <p:nvPr/>
            </p:nvSpPr>
            <p:spPr bwMode="auto">
              <a:xfrm rot="5400000" flipV="1">
                <a:off x="5595"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2" name="Line 64"/>
              <p:cNvSpPr>
                <a:spLocks noChangeShapeType="1"/>
              </p:cNvSpPr>
              <p:nvPr/>
            </p:nvSpPr>
            <p:spPr bwMode="auto">
              <a:xfrm rot="5400000" flipV="1">
                <a:off x="5595" y="296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3" name="Line 65"/>
              <p:cNvSpPr>
                <a:spLocks noChangeShapeType="1"/>
              </p:cNvSpPr>
              <p:nvPr/>
            </p:nvSpPr>
            <p:spPr bwMode="auto">
              <a:xfrm rot="-5400000">
                <a:off x="3003"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4" name="Line 66"/>
              <p:cNvSpPr>
                <a:spLocks noChangeShapeType="1"/>
              </p:cNvSpPr>
              <p:nvPr/>
            </p:nvSpPr>
            <p:spPr bwMode="auto">
              <a:xfrm rot="-5400000">
                <a:off x="3003" y="2951"/>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5" name="Line 67"/>
              <p:cNvSpPr>
                <a:spLocks noChangeShapeType="1"/>
              </p:cNvSpPr>
              <p:nvPr/>
            </p:nvSpPr>
            <p:spPr bwMode="auto">
              <a:xfrm rot="-5400000">
                <a:off x="3003"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75556" name="Line 68"/>
              <p:cNvSpPr>
                <a:spLocks noChangeShapeType="1"/>
              </p:cNvSpPr>
              <p:nvPr/>
            </p:nvSpPr>
            <p:spPr bwMode="auto">
              <a:xfrm rot="-5400000">
                <a:off x="3003" y="1562"/>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575557" name="Group 69"/>
            <p:cNvGrpSpPr>
              <a:grpSpLocks/>
            </p:cNvGrpSpPr>
            <p:nvPr/>
          </p:nvGrpSpPr>
          <p:grpSpPr bwMode="auto">
            <a:xfrm>
              <a:off x="3888" y="2064"/>
              <a:ext cx="1048" cy="356"/>
              <a:chOff x="3828" y="710"/>
              <a:chExt cx="1048" cy="356"/>
            </a:xfrm>
          </p:grpSpPr>
          <p:sp>
            <p:nvSpPr>
              <p:cNvPr id="575558" name="Oval 70"/>
              <p:cNvSpPr>
                <a:spLocks noChangeArrowheads="1"/>
              </p:cNvSpPr>
              <p:nvPr/>
            </p:nvSpPr>
            <p:spPr bwMode="auto">
              <a:xfrm>
                <a:off x="3848" y="710"/>
                <a:ext cx="1008" cy="356"/>
              </a:xfrm>
              <a:prstGeom prst="ellipse">
                <a:avLst/>
              </a:prstGeom>
              <a:noFill/>
              <a:ln w="9525">
                <a:solidFill>
                  <a:schemeClr val="tx1"/>
                </a:solidFill>
                <a:round/>
                <a:headEnd/>
                <a:tailEnd/>
              </a:ln>
              <a:effectLst/>
            </p:spPr>
            <p:txBody>
              <a:bodyPr wrap="none" anchor="ctr"/>
              <a:lstStyle/>
              <a:p>
                <a:endParaRPr lang="zh-CN" altLang="en-US"/>
              </a:p>
            </p:txBody>
          </p:sp>
          <p:sp>
            <p:nvSpPr>
              <p:cNvPr id="575559" name="Text Box 71"/>
              <p:cNvSpPr txBox="1">
                <a:spLocks noChangeArrowheads="1"/>
              </p:cNvSpPr>
              <p:nvPr/>
            </p:nvSpPr>
            <p:spPr bwMode="auto">
              <a:xfrm>
                <a:off x="3828" y="758"/>
                <a:ext cx="1048" cy="250"/>
              </a:xfrm>
              <a:prstGeom prst="rect">
                <a:avLst/>
              </a:prstGeom>
              <a:noFill/>
              <a:ln w="9525">
                <a:noFill/>
                <a:miter lim="800000"/>
                <a:headEnd/>
                <a:tailEnd/>
              </a:ln>
              <a:effectLst/>
            </p:spPr>
            <p:txBody>
              <a:bodyPr>
                <a:spAutoFit/>
              </a:bodyPr>
              <a:lstStyle/>
              <a:p>
                <a:pPr algn="ctr">
                  <a:spcBef>
                    <a:spcPct val="50000"/>
                  </a:spcBef>
                </a:pPr>
                <a:r>
                  <a:rPr lang="en-US" altLang="zh-CN"/>
                  <a:t>Q</a:t>
                </a:r>
                <a:r>
                  <a:rPr lang="en-US" altLang="zh-CN" baseline="-25000"/>
                  <a:t>D </a:t>
                </a:r>
                <a:r>
                  <a:rPr lang="en-US" altLang="zh-CN"/>
                  <a:t>Q</a:t>
                </a:r>
                <a:r>
                  <a:rPr lang="en-US" altLang="zh-CN" baseline="-25000"/>
                  <a:t>C </a:t>
                </a:r>
                <a:r>
                  <a:rPr lang="en-US" altLang="zh-CN"/>
                  <a:t>Q</a:t>
                </a:r>
                <a:r>
                  <a:rPr lang="en-US" altLang="zh-CN" baseline="-25000"/>
                  <a:t>B </a:t>
                </a:r>
                <a:r>
                  <a:rPr lang="en-US" altLang="zh-CN"/>
                  <a:t>Q</a:t>
                </a:r>
                <a:r>
                  <a:rPr lang="en-US" altLang="zh-CN" baseline="-25000"/>
                  <a:t>A</a:t>
                </a:r>
              </a:p>
            </p:txBody>
          </p:sp>
        </p:grpSp>
      </p:grpSp>
      <p:sp>
        <p:nvSpPr>
          <p:cNvPr id="575560" name="Line 72"/>
          <p:cNvSpPr>
            <a:spLocks noChangeShapeType="1"/>
          </p:cNvSpPr>
          <p:nvPr/>
        </p:nvSpPr>
        <p:spPr bwMode="auto">
          <a:xfrm flipV="1">
            <a:off x="849313" y="2492375"/>
            <a:ext cx="3455987" cy="431800"/>
          </a:xfrm>
          <a:prstGeom prst="line">
            <a:avLst/>
          </a:prstGeom>
          <a:noFill/>
          <a:ln w="38100">
            <a:solidFill>
              <a:srgbClr val="FF0000"/>
            </a:solidFill>
            <a:round/>
            <a:headEnd/>
            <a:tailEnd type="triangle" w="lg" len="lg"/>
          </a:ln>
          <a:effectLst/>
        </p:spPr>
        <p:txBody>
          <a:bodyPr wrap="none" anchor="ctr"/>
          <a:lstStyle/>
          <a:p>
            <a:endParaRPr lang="zh-CN" altLang="en-US"/>
          </a:p>
        </p:txBody>
      </p:sp>
      <p:grpSp>
        <p:nvGrpSpPr>
          <p:cNvPr id="575561" name="Group 73"/>
          <p:cNvGrpSpPr>
            <a:grpSpLocks/>
          </p:cNvGrpSpPr>
          <p:nvPr/>
        </p:nvGrpSpPr>
        <p:grpSpPr bwMode="auto">
          <a:xfrm>
            <a:off x="415925" y="2492375"/>
            <a:ext cx="228600" cy="304800"/>
            <a:chOff x="3648" y="2544"/>
            <a:chExt cx="144" cy="192"/>
          </a:xfrm>
        </p:grpSpPr>
        <p:sp>
          <p:nvSpPr>
            <p:cNvPr id="575562" name="Line 74"/>
            <p:cNvSpPr>
              <a:spLocks noChangeShapeType="1"/>
            </p:cNvSpPr>
            <p:nvPr/>
          </p:nvSpPr>
          <p:spPr bwMode="auto">
            <a:xfrm flipH="1">
              <a:off x="3648" y="2544"/>
              <a:ext cx="144" cy="192"/>
            </a:xfrm>
            <a:prstGeom prst="line">
              <a:avLst/>
            </a:prstGeom>
            <a:noFill/>
            <a:ln w="38100">
              <a:solidFill>
                <a:srgbClr val="FF0000"/>
              </a:solidFill>
              <a:round/>
              <a:headEnd/>
              <a:tailEnd/>
            </a:ln>
            <a:effectLst/>
          </p:spPr>
          <p:txBody>
            <a:bodyPr/>
            <a:lstStyle/>
            <a:p>
              <a:endParaRPr lang="zh-CN" altLang="en-US"/>
            </a:p>
          </p:txBody>
        </p:sp>
        <p:sp>
          <p:nvSpPr>
            <p:cNvPr id="575563" name="Line 75"/>
            <p:cNvSpPr>
              <a:spLocks noChangeShapeType="1"/>
            </p:cNvSpPr>
            <p:nvPr/>
          </p:nvSpPr>
          <p:spPr bwMode="auto">
            <a:xfrm>
              <a:off x="3648" y="2544"/>
              <a:ext cx="144" cy="192"/>
            </a:xfrm>
            <a:prstGeom prst="line">
              <a:avLst/>
            </a:prstGeom>
            <a:noFill/>
            <a:ln w="38100">
              <a:solidFill>
                <a:srgbClr val="FF0000"/>
              </a:solidFill>
              <a:round/>
              <a:headEnd/>
              <a:tailEnd/>
            </a:ln>
            <a:effectLst/>
          </p:spPr>
          <p:txBody>
            <a:bodyPr/>
            <a:lstStyle/>
            <a:p>
              <a:endParaRPr lang="zh-CN" altLang="en-US"/>
            </a:p>
          </p:txBody>
        </p:sp>
      </p:grpSp>
      <p:grpSp>
        <p:nvGrpSpPr>
          <p:cNvPr id="575564" name="Group 76"/>
          <p:cNvGrpSpPr>
            <a:grpSpLocks/>
          </p:cNvGrpSpPr>
          <p:nvPr/>
        </p:nvGrpSpPr>
        <p:grpSpPr bwMode="auto">
          <a:xfrm>
            <a:off x="5313363" y="260350"/>
            <a:ext cx="4038600" cy="2286000"/>
            <a:chOff x="240" y="240"/>
            <a:chExt cx="2544" cy="1440"/>
          </a:xfrm>
        </p:grpSpPr>
        <p:sp>
          <p:nvSpPr>
            <p:cNvPr id="575565" name="Rectangle 77"/>
            <p:cNvSpPr>
              <a:spLocks noChangeArrowheads="1"/>
            </p:cNvSpPr>
            <p:nvPr/>
          </p:nvSpPr>
          <p:spPr bwMode="auto">
            <a:xfrm rot="5400000">
              <a:off x="1022" y="349"/>
              <a:ext cx="938" cy="1339"/>
            </a:xfrm>
            <a:prstGeom prst="rect">
              <a:avLst/>
            </a:prstGeom>
            <a:noFill/>
            <a:ln w="9525">
              <a:solidFill>
                <a:schemeClr val="tx1"/>
              </a:solidFill>
              <a:miter lim="800000"/>
              <a:headEnd/>
              <a:tailEnd/>
            </a:ln>
            <a:effectLst/>
          </p:spPr>
          <p:txBody>
            <a:bodyPr wrap="none" anchor="ctr"/>
            <a:lstStyle/>
            <a:p>
              <a:endParaRPr lang="zh-CN" altLang="en-US"/>
            </a:p>
          </p:txBody>
        </p:sp>
        <p:sp>
          <p:nvSpPr>
            <p:cNvPr id="575566" name="Text Box 78"/>
            <p:cNvSpPr txBox="1">
              <a:spLocks noChangeArrowheads="1"/>
            </p:cNvSpPr>
            <p:nvPr/>
          </p:nvSpPr>
          <p:spPr bwMode="auto">
            <a:xfrm>
              <a:off x="812" y="1224"/>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575567" name="Text Box 79"/>
            <p:cNvSpPr txBox="1">
              <a:spLocks noChangeArrowheads="1"/>
            </p:cNvSpPr>
            <p:nvPr/>
          </p:nvSpPr>
          <p:spPr bwMode="auto">
            <a:xfrm>
              <a:off x="1071" y="1224"/>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575568" name="Text Box 80"/>
            <p:cNvSpPr txBox="1">
              <a:spLocks noChangeArrowheads="1"/>
            </p:cNvSpPr>
            <p:nvPr/>
          </p:nvSpPr>
          <p:spPr bwMode="auto">
            <a:xfrm>
              <a:off x="1329" y="1224"/>
              <a:ext cx="456" cy="250"/>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2</a:t>
              </a:r>
              <a:endParaRPr lang="en-US" altLang="zh-CN" b="0" dirty="0"/>
            </a:p>
          </p:txBody>
        </p:sp>
        <p:sp>
          <p:nvSpPr>
            <p:cNvPr id="575569" name="Text Box 81"/>
            <p:cNvSpPr txBox="1">
              <a:spLocks noChangeArrowheads="1"/>
            </p:cNvSpPr>
            <p:nvPr/>
          </p:nvSpPr>
          <p:spPr bwMode="auto">
            <a:xfrm>
              <a:off x="1587" y="1224"/>
              <a:ext cx="45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575571" name="Text Box 83"/>
            <p:cNvSpPr txBox="1">
              <a:spLocks noChangeArrowheads="1"/>
            </p:cNvSpPr>
            <p:nvPr/>
          </p:nvSpPr>
          <p:spPr bwMode="auto">
            <a:xfrm>
              <a:off x="1056" y="528"/>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575572" name="Line 84"/>
            <p:cNvSpPr>
              <a:spLocks noChangeShapeType="1"/>
            </p:cNvSpPr>
            <p:nvPr/>
          </p:nvSpPr>
          <p:spPr bwMode="auto">
            <a:xfrm>
              <a:off x="960" y="14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73" name="Line 85"/>
            <p:cNvSpPr>
              <a:spLocks noChangeShapeType="1"/>
            </p:cNvSpPr>
            <p:nvPr/>
          </p:nvSpPr>
          <p:spPr bwMode="auto">
            <a:xfrm flipH="1">
              <a:off x="1488" y="14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74" name="Text Box 86"/>
            <p:cNvSpPr txBox="1">
              <a:spLocks noChangeArrowheads="1"/>
            </p:cNvSpPr>
            <p:nvPr/>
          </p:nvSpPr>
          <p:spPr bwMode="auto">
            <a:xfrm>
              <a:off x="1482" y="528"/>
              <a:ext cx="294"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575575" name="Text Box 87"/>
            <p:cNvSpPr txBox="1">
              <a:spLocks noChangeArrowheads="1"/>
            </p:cNvSpPr>
            <p:nvPr/>
          </p:nvSpPr>
          <p:spPr bwMode="auto">
            <a:xfrm>
              <a:off x="1248" y="528"/>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575576" name="Text Box 88"/>
            <p:cNvSpPr txBox="1">
              <a:spLocks noChangeArrowheads="1"/>
            </p:cNvSpPr>
            <p:nvPr/>
          </p:nvSpPr>
          <p:spPr bwMode="auto">
            <a:xfrm>
              <a:off x="1680" y="528"/>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3</a:t>
              </a:r>
            </a:p>
          </p:txBody>
        </p:sp>
        <p:sp>
          <p:nvSpPr>
            <p:cNvPr id="575577" name="Line 89"/>
            <p:cNvSpPr>
              <a:spLocks noChangeShapeType="1"/>
            </p:cNvSpPr>
            <p:nvPr/>
          </p:nvSpPr>
          <p:spPr bwMode="auto">
            <a:xfrm flipV="1">
              <a:off x="1200" y="33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78" name="Line 90"/>
            <p:cNvSpPr>
              <a:spLocks noChangeShapeType="1"/>
            </p:cNvSpPr>
            <p:nvPr/>
          </p:nvSpPr>
          <p:spPr bwMode="auto">
            <a:xfrm flipV="1">
              <a:off x="1392" y="33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79" name="Line 91"/>
            <p:cNvSpPr>
              <a:spLocks noChangeShapeType="1"/>
            </p:cNvSpPr>
            <p:nvPr/>
          </p:nvSpPr>
          <p:spPr bwMode="auto">
            <a:xfrm flipV="1">
              <a:off x="1584" y="33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80" name="Line 92"/>
            <p:cNvSpPr>
              <a:spLocks noChangeShapeType="1"/>
            </p:cNvSpPr>
            <p:nvPr/>
          </p:nvSpPr>
          <p:spPr bwMode="auto">
            <a:xfrm flipV="1">
              <a:off x="1776" y="33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81" name="Line 93"/>
            <p:cNvSpPr>
              <a:spLocks noChangeShapeType="1"/>
            </p:cNvSpPr>
            <p:nvPr/>
          </p:nvSpPr>
          <p:spPr bwMode="auto">
            <a:xfrm flipH="1">
              <a:off x="480" y="1200"/>
              <a:ext cx="336"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575582" name="Object 94"/>
            <p:cNvGraphicFramePr>
              <a:graphicFrameLocks noChangeAspect="1"/>
            </p:cNvGraphicFramePr>
            <p:nvPr/>
          </p:nvGraphicFramePr>
          <p:xfrm>
            <a:off x="1917" y="926"/>
            <a:ext cx="240" cy="156"/>
          </p:xfrm>
          <a:graphic>
            <a:graphicData uri="http://schemas.openxmlformats.org/presentationml/2006/ole">
              <p:oleObj spid="_x0000_s12289" name="公式" r:id="rId3" imgW="253800" imgH="164880" progId="Equation.3">
                <p:embed/>
              </p:oleObj>
            </a:graphicData>
          </a:graphic>
        </p:graphicFrame>
        <p:sp>
          <p:nvSpPr>
            <p:cNvPr id="575583" name="AutoShape 95"/>
            <p:cNvSpPr>
              <a:spLocks noChangeArrowheads="1"/>
            </p:cNvSpPr>
            <p:nvPr/>
          </p:nvSpPr>
          <p:spPr bwMode="auto">
            <a:xfrm rot="5400000">
              <a:off x="792" y="1128"/>
              <a:ext cx="144" cy="96"/>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575584" name="Text Box 96"/>
            <p:cNvSpPr txBox="1">
              <a:spLocks noChangeArrowheads="1"/>
            </p:cNvSpPr>
            <p:nvPr/>
          </p:nvSpPr>
          <p:spPr bwMode="auto">
            <a:xfrm>
              <a:off x="240" y="1008"/>
              <a:ext cx="499"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CLK</a:t>
              </a:r>
              <a:endParaRPr lang="en-US" altLang="zh-CN" b="0" dirty="0"/>
            </a:p>
          </p:txBody>
        </p:sp>
        <p:sp>
          <p:nvSpPr>
            <p:cNvPr id="575585" name="Oval 97"/>
            <p:cNvSpPr>
              <a:spLocks noChangeArrowheads="1"/>
            </p:cNvSpPr>
            <p:nvPr/>
          </p:nvSpPr>
          <p:spPr bwMode="auto">
            <a:xfrm>
              <a:off x="2160" y="1248"/>
              <a:ext cx="96" cy="96"/>
            </a:xfrm>
            <a:prstGeom prst="ellipse">
              <a:avLst/>
            </a:prstGeom>
            <a:noFill/>
            <a:ln w="15875">
              <a:solidFill>
                <a:schemeClr val="tx1"/>
              </a:solidFill>
              <a:round/>
              <a:headEnd/>
              <a:tailEnd/>
            </a:ln>
            <a:effectLst/>
          </p:spPr>
          <p:txBody>
            <a:bodyPr wrap="none" anchor="ctr"/>
            <a:lstStyle/>
            <a:p>
              <a:endParaRPr lang="zh-CN" altLang="en-US"/>
            </a:p>
          </p:txBody>
        </p:sp>
        <p:sp>
          <p:nvSpPr>
            <p:cNvPr id="575586" name="Line 98"/>
            <p:cNvSpPr>
              <a:spLocks noChangeShapeType="1"/>
            </p:cNvSpPr>
            <p:nvPr/>
          </p:nvSpPr>
          <p:spPr bwMode="auto">
            <a:xfrm>
              <a:off x="1728" y="14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575587" name="Rectangle 99"/>
            <p:cNvSpPr>
              <a:spLocks noChangeArrowheads="1"/>
            </p:cNvSpPr>
            <p:nvPr/>
          </p:nvSpPr>
          <p:spPr bwMode="auto">
            <a:xfrm rot="5400000">
              <a:off x="2232" y="648"/>
              <a:ext cx="384" cy="240"/>
            </a:xfrm>
            <a:prstGeom prst="rect">
              <a:avLst/>
            </a:prstGeom>
            <a:noFill/>
            <a:ln w="9525">
              <a:solidFill>
                <a:schemeClr val="tx1"/>
              </a:solidFill>
              <a:miter lim="800000"/>
              <a:headEnd/>
              <a:tailEnd/>
            </a:ln>
            <a:effectLst/>
          </p:spPr>
          <p:txBody>
            <a:bodyPr wrap="none" anchor="ctr"/>
            <a:lstStyle/>
            <a:p>
              <a:endParaRPr lang="zh-CN" altLang="en-US"/>
            </a:p>
          </p:txBody>
        </p:sp>
        <p:sp>
          <p:nvSpPr>
            <p:cNvPr id="575588" name="Oval 100"/>
            <p:cNvSpPr>
              <a:spLocks noChangeArrowheads="1"/>
            </p:cNvSpPr>
            <p:nvPr/>
          </p:nvSpPr>
          <p:spPr bwMode="auto">
            <a:xfrm rot="5400000">
              <a:off x="2544" y="72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575589" name="Oval 101"/>
            <p:cNvSpPr>
              <a:spLocks noChangeArrowheads="1"/>
            </p:cNvSpPr>
            <p:nvPr/>
          </p:nvSpPr>
          <p:spPr bwMode="auto">
            <a:xfrm>
              <a:off x="2160" y="960"/>
              <a:ext cx="96" cy="96"/>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575590" name="Object 102"/>
            <p:cNvGraphicFramePr>
              <a:graphicFrameLocks noChangeAspect="1"/>
            </p:cNvGraphicFramePr>
            <p:nvPr/>
          </p:nvGraphicFramePr>
          <p:xfrm>
            <a:off x="1921" y="1148"/>
            <a:ext cx="215" cy="208"/>
          </p:xfrm>
          <a:graphic>
            <a:graphicData uri="http://schemas.openxmlformats.org/presentationml/2006/ole">
              <p:oleObj spid="_x0000_s12290" name="公式" r:id="rId4" imgW="215640" imgH="215640" progId="Equation.3">
                <p:embed/>
              </p:oleObj>
            </a:graphicData>
          </a:graphic>
        </p:graphicFrame>
        <p:sp>
          <p:nvSpPr>
            <p:cNvPr id="575591" name="Text Box 103"/>
            <p:cNvSpPr txBox="1">
              <a:spLocks noChangeArrowheads="1"/>
            </p:cNvSpPr>
            <p:nvPr/>
          </p:nvSpPr>
          <p:spPr bwMode="auto">
            <a:xfrm>
              <a:off x="1968" y="624"/>
              <a:ext cx="365" cy="250"/>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575592" name="Line 104"/>
            <p:cNvSpPr>
              <a:spLocks noChangeShapeType="1"/>
            </p:cNvSpPr>
            <p:nvPr/>
          </p:nvSpPr>
          <p:spPr bwMode="auto">
            <a:xfrm>
              <a:off x="2160" y="768"/>
              <a:ext cx="144" cy="0"/>
            </a:xfrm>
            <a:prstGeom prst="line">
              <a:avLst/>
            </a:prstGeom>
            <a:noFill/>
            <a:ln w="15875">
              <a:solidFill>
                <a:schemeClr val="tx1"/>
              </a:solidFill>
              <a:round/>
              <a:headEnd/>
              <a:tailEnd/>
            </a:ln>
            <a:effectLst/>
          </p:spPr>
          <p:txBody>
            <a:bodyPr/>
            <a:lstStyle/>
            <a:p>
              <a:endParaRPr lang="zh-CN" altLang="en-US"/>
            </a:p>
          </p:txBody>
        </p:sp>
        <p:sp>
          <p:nvSpPr>
            <p:cNvPr id="575593" name="Line 105"/>
            <p:cNvSpPr>
              <a:spLocks noChangeShapeType="1"/>
            </p:cNvSpPr>
            <p:nvPr/>
          </p:nvSpPr>
          <p:spPr bwMode="auto">
            <a:xfrm flipV="1">
              <a:off x="2784" y="768"/>
              <a:ext cx="0" cy="240"/>
            </a:xfrm>
            <a:prstGeom prst="line">
              <a:avLst/>
            </a:prstGeom>
            <a:noFill/>
            <a:ln w="15875">
              <a:solidFill>
                <a:schemeClr val="tx1"/>
              </a:solidFill>
              <a:round/>
              <a:headEnd/>
              <a:tailEnd/>
            </a:ln>
            <a:effectLst/>
          </p:spPr>
          <p:txBody>
            <a:bodyPr/>
            <a:lstStyle/>
            <a:p>
              <a:endParaRPr lang="zh-CN" altLang="en-US"/>
            </a:p>
          </p:txBody>
        </p:sp>
        <p:sp>
          <p:nvSpPr>
            <p:cNvPr id="575594" name="Line 106"/>
            <p:cNvSpPr>
              <a:spLocks noChangeShapeType="1"/>
            </p:cNvSpPr>
            <p:nvPr/>
          </p:nvSpPr>
          <p:spPr bwMode="auto">
            <a:xfrm>
              <a:off x="2256" y="1008"/>
              <a:ext cx="528" cy="0"/>
            </a:xfrm>
            <a:prstGeom prst="line">
              <a:avLst/>
            </a:prstGeom>
            <a:noFill/>
            <a:ln w="15875">
              <a:solidFill>
                <a:schemeClr val="tx1"/>
              </a:solidFill>
              <a:round/>
              <a:headEnd/>
              <a:tailEnd/>
            </a:ln>
            <a:effectLst/>
          </p:spPr>
          <p:txBody>
            <a:bodyPr/>
            <a:lstStyle/>
            <a:p>
              <a:endParaRPr lang="zh-CN" altLang="en-US"/>
            </a:p>
          </p:txBody>
        </p:sp>
        <p:sp>
          <p:nvSpPr>
            <p:cNvPr id="575595" name="Line 107"/>
            <p:cNvSpPr>
              <a:spLocks noChangeShapeType="1"/>
            </p:cNvSpPr>
            <p:nvPr/>
          </p:nvSpPr>
          <p:spPr bwMode="auto">
            <a:xfrm>
              <a:off x="2256" y="1296"/>
              <a:ext cx="96" cy="0"/>
            </a:xfrm>
            <a:prstGeom prst="line">
              <a:avLst/>
            </a:prstGeom>
            <a:noFill/>
            <a:ln w="15875">
              <a:solidFill>
                <a:schemeClr val="tx1"/>
              </a:solidFill>
              <a:round/>
              <a:headEnd/>
              <a:tailEnd/>
            </a:ln>
            <a:effectLst/>
          </p:spPr>
          <p:txBody>
            <a:bodyPr/>
            <a:lstStyle/>
            <a:p>
              <a:endParaRPr lang="zh-CN" altLang="en-US"/>
            </a:p>
          </p:txBody>
        </p:sp>
        <p:sp>
          <p:nvSpPr>
            <p:cNvPr id="575596" name="Line 108"/>
            <p:cNvSpPr>
              <a:spLocks noChangeShapeType="1"/>
            </p:cNvSpPr>
            <p:nvPr/>
          </p:nvSpPr>
          <p:spPr bwMode="auto">
            <a:xfrm>
              <a:off x="528" y="768"/>
              <a:ext cx="288" cy="0"/>
            </a:xfrm>
            <a:prstGeom prst="line">
              <a:avLst/>
            </a:prstGeom>
            <a:noFill/>
            <a:ln w="15875">
              <a:solidFill>
                <a:schemeClr val="tx1"/>
              </a:solidFill>
              <a:round/>
              <a:headEnd/>
              <a:tailEnd/>
            </a:ln>
            <a:effectLst/>
          </p:spPr>
          <p:txBody>
            <a:bodyPr/>
            <a:lstStyle/>
            <a:p>
              <a:endParaRPr lang="zh-CN" altLang="en-US"/>
            </a:p>
          </p:txBody>
        </p:sp>
        <p:sp>
          <p:nvSpPr>
            <p:cNvPr id="575597" name="Line 109"/>
            <p:cNvSpPr>
              <a:spLocks noChangeShapeType="1"/>
            </p:cNvSpPr>
            <p:nvPr/>
          </p:nvSpPr>
          <p:spPr bwMode="auto">
            <a:xfrm>
              <a:off x="672" y="960"/>
              <a:ext cx="144" cy="0"/>
            </a:xfrm>
            <a:prstGeom prst="line">
              <a:avLst/>
            </a:prstGeom>
            <a:noFill/>
            <a:ln w="15875">
              <a:solidFill>
                <a:schemeClr val="tx1"/>
              </a:solidFill>
              <a:round/>
              <a:headEnd/>
              <a:tailEnd/>
            </a:ln>
            <a:effectLst/>
          </p:spPr>
          <p:txBody>
            <a:bodyPr/>
            <a:lstStyle/>
            <a:p>
              <a:endParaRPr lang="zh-CN" altLang="en-US"/>
            </a:p>
          </p:txBody>
        </p:sp>
        <p:sp>
          <p:nvSpPr>
            <p:cNvPr id="575598" name="Text Box 110"/>
            <p:cNvSpPr txBox="1">
              <a:spLocks noChangeArrowheads="1"/>
            </p:cNvSpPr>
            <p:nvPr/>
          </p:nvSpPr>
          <p:spPr bwMode="auto">
            <a:xfrm>
              <a:off x="768" y="672"/>
              <a:ext cx="365" cy="231"/>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575599" name="Text Box 111"/>
            <p:cNvSpPr txBox="1">
              <a:spLocks noChangeArrowheads="1"/>
            </p:cNvSpPr>
            <p:nvPr/>
          </p:nvSpPr>
          <p:spPr bwMode="auto">
            <a:xfrm>
              <a:off x="768" y="864"/>
              <a:ext cx="365" cy="231"/>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575600" name="Line 112"/>
            <p:cNvSpPr>
              <a:spLocks noChangeShapeType="1"/>
            </p:cNvSpPr>
            <p:nvPr/>
          </p:nvSpPr>
          <p:spPr bwMode="auto">
            <a:xfrm flipV="1">
              <a:off x="672" y="768"/>
              <a:ext cx="0" cy="192"/>
            </a:xfrm>
            <a:prstGeom prst="line">
              <a:avLst/>
            </a:prstGeom>
            <a:noFill/>
            <a:ln w="15875">
              <a:solidFill>
                <a:schemeClr val="tx1"/>
              </a:solidFill>
              <a:round/>
              <a:headEnd/>
              <a:tailEnd/>
            </a:ln>
            <a:effectLst/>
          </p:spPr>
          <p:txBody>
            <a:bodyPr/>
            <a:lstStyle/>
            <a:p>
              <a:endParaRPr lang="zh-CN" altLang="en-US"/>
            </a:p>
          </p:txBody>
        </p:sp>
        <p:sp>
          <p:nvSpPr>
            <p:cNvPr id="575601" name="Oval 113"/>
            <p:cNvSpPr>
              <a:spLocks noChangeArrowheads="1"/>
            </p:cNvSpPr>
            <p:nvPr/>
          </p:nvSpPr>
          <p:spPr bwMode="auto">
            <a:xfrm>
              <a:off x="624" y="720"/>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575602" name="Text Box 114"/>
            <p:cNvSpPr txBox="1">
              <a:spLocks noChangeArrowheads="1"/>
            </p:cNvSpPr>
            <p:nvPr/>
          </p:nvSpPr>
          <p:spPr bwMode="auto">
            <a:xfrm>
              <a:off x="336" y="624"/>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575603" name="Text Box 115"/>
            <p:cNvSpPr txBox="1">
              <a:spLocks noChangeArrowheads="1"/>
            </p:cNvSpPr>
            <p:nvPr/>
          </p:nvSpPr>
          <p:spPr bwMode="auto">
            <a:xfrm>
              <a:off x="2305" y="625"/>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575604" name="Line 116"/>
            <p:cNvSpPr>
              <a:spLocks noChangeShapeType="1"/>
            </p:cNvSpPr>
            <p:nvPr/>
          </p:nvSpPr>
          <p:spPr bwMode="auto">
            <a:xfrm>
              <a:off x="2640" y="768"/>
              <a:ext cx="144" cy="0"/>
            </a:xfrm>
            <a:prstGeom prst="line">
              <a:avLst/>
            </a:prstGeom>
            <a:noFill/>
            <a:ln w="15875">
              <a:solidFill>
                <a:schemeClr val="tx1"/>
              </a:solidFill>
              <a:round/>
              <a:headEnd/>
              <a:tailEnd/>
            </a:ln>
            <a:effectLst/>
          </p:spPr>
          <p:txBody>
            <a:bodyPr/>
            <a:lstStyle/>
            <a:p>
              <a:endParaRPr lang="zh-CN" altLang="en-US"/>
            </a:p>
          </p:txBody>
        </p:sp>
        <p:sp>
          <p:nvSpPr>
            <p:cNvPr id="575605" name="Text Box 117"/>
            <p:cNvSpPr txBox="1">
              <a:spLocks noChangeArrowheads="1"/>
            </p:cNvSpPr>
            <p:nvPr/>
          </p:nvSpPr>
          <p:spPr bwMode="auto">
            <a:xfrm>
              <a:off x="1776" y="240"/>
              <a:ext cx="365" cy="250"/>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575606" name="Text Box 118"/>
            <p:cNvSpPr txBox="1">
              <a:spLocks noChangeArrowheads="1"/>
            </p:cNvSpPr>
            <p:nvPr/>
          </p:nvSpPr>
          <p:spPr bwMode="auto">
            <a:xfrm>
              <a:off x="1584" y="240"/>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575607" name="Text Box 119"/>
            <p:cNvSpPr txBox="1">
              <a:spLocks noChangeArrowheads="1"/>
            </p:cNvSpPr>
            <p:nvPr/>
          </p:nvSpPr>
          <p:spPr bwMode="auto">
            <a:xfrm>
              <a:off x="1392" y="240"/>
              <a:ext cx="365" cy="250"/>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575608" name="Text Box 120"/>
            <p:cNvSpPr txBox="1">
              <a:spLocks noChangeArrowheads="1"/>
            </p:cNvSpPr>
            <p:nvPr/>
          </p:nvSpPr>
          <p:spPr bwMode="auto">
            <a:xfrm>
              <a:off x="1200" y="240"/>
              <a:ext cx="365" cy="250"/>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575609" name="Line 121"/>
            <p:cNvSpPr>
              <a:spLocks noChangeShapeType="1"/>
            </p:cNvSpPr>
            <p:nvPr/>
          </p:nvSpPr>
          <p:spPr bwMode="auto">
            <a:xfrm>
              <a:off x="1248" y="1488"/>
              <a:ext cx="0" cy="192"/>
            </a:xfrm>
            <a:prstGeom prst="line">
              <a:avLst/>
            </a:prstGeom>
            <a:noFill/>
            <a:ln w="9525">
              <a:solidFill>
                <a:schemeClr val="tx1"/>
              </a:solidFill>
              <a:round/>
              <a:headEnd/>
              <a:tailEnd/>
            </a:ln>
            <a:effectLst/>
          </p:spPr>
          <p:txBody>
            <a:bodyPr wrap="none" anchor="ctr"/>
            <a:lstStyle/>
            <a:p>
              <a:endParaRPr lang="zh-CN" altLang="en-US"/>
            </a:p>
          </p:txBody>
        </p:sp>
      </p:grpSp>
      <p:sp>
        <p:nvSpPr>
          <p:cNvPr id="575610" name="Rectangle 122"/>
          <p:cNvSpPr>
            <a:spLocks noChangeArrowheads="1"/>
          </p:cNvSpPr>
          <p:nvPr/>
        </p:nvSpPr>
        <p:spPr bwMode="auto">
          <a:xfrm>
            <a:off x="0" y="838200"/>
            <a:ext cx="1206500" cy="457200"/>
          </a:xfrm>
          <a:prstGeom prst="rect">
            <a:avLst/>
          </a:prstGeom>
          <a:noFill/>
          <a:ln w="15875">
            <a:noFill/>
            <a:miter lim="800000"/>
            <a:headEnd/>
            <a:tailEnd/>
          </a:ln>
          <a:effectLst/>
        </p:spPr>
        <p:txBody>
          <a:bodyPr>
            <a:spAutoFit/>
          </a:bodyPr>
          <a:lstStyle/>
          <a:p>
            <a:r>
              <a:rPr lang="zh-CN" altLang="en-US" sz="2400">
                <a:solidFill>
                  <a:srgbClr val="FF0000"/>
                </a:solidFill>
              </a:rPr>
              <a:t>置位法：</a:t>
            </a:r>
            <a:endParaRPr lang="zh-CN" altLang="en-US" sz="2400"/>
          </a:p>
        </p:txBody>
      </p:sp>
      <p:grpSp>
        <p:nvGrpSpPr>
          <p:cNvPr id="575611" name="Group 123"/>
          <p:cNvGrpSpPr>
            <a:grpSpLocks/>
          </p:cNvGrpSpPr>
          <p:nvPr/>
        </p:nvGrpSpPr>
        <p:grpSpPr bwMode="auto">
          <a:xfrm>
            <a:off x="5486400" y="3276600"/>
            <a:ext cx="3386138" cy="1371600"/>
            <a:chOff x="3792" y="2016"/>
            <a:chExt cx="1692" cy="720"/>
          </a:xfrm>
        </p:grpSpPr>
        <p:sp>
          <p:nvSpPr>
            <p:cNvPr id="575612" name="Line 124"/>
            <p:cNvSpPr>
              <a:spLocks noChangeShapeType="1"/>
            </p:cNvSpPr>
            <p:nvPr/>
          </p:nvSpPr>
          <p:spPr bwMode="auto">
            <a:xfrm>
              <a:off x="4224" y="2208"/>
              <a:ext cx="96" cy="0"/>
            </a:xfrm>
            <a:prstGeom prst="line">
              <a:avLst/>
            </a:prstGeom>
            <a:noFill/>
            <a:ln w="15875">
              <a:solidFill>
                <a:schemeClr val="tx1"/>
              </a:solidFill>
              <a:round/>
              <a:headEnd/>
              <a:tailEnd/>
            </a:ln>
            <a:effectLst/>
          </p:spPr>
          <p:txBody>
            <a:bodyPr/>
            <a:lstStyle/>
            <a:p>
              <a:endParaRPr lang="zh-CN" altLang="en-US"/>
            </a:p>
          </p:txBody>
        </p:sp>
        <p:sp>
          <p:nvSpPr>
            <p:cNvPr id="575613" name="Line 125"/>
            <p:cNvSpPr>
              <a:spLocks noChangeShapeType="1"/>
            </p:cNvSpPr>
            <p:nvPr/>
          </p:nvSpPr>
          <p:spPr bwMode="auto">
            <a:xfrm flipH="1">
              <a:off x="4320" y="2064"/>
              <a:ext cx="0" cy="144"/>
            </a:xfrm>
            <a:prstGeom prst="line">
              <a:avLst/>
            </a:prstGeom>
            <a:noFill/>
            <a:ln w="15875">
              <a:solidFill>
                <a:schemeClr val="tx1"/>
              </a:solidFill>
              <a:round/>
              <a:headEnd/>
              <a:tailEnd/>
            </a:ln>
            <a:effectLst/>
          </p:spPr>
          <p:txBody>
            <a:bodyPr/>
            <a:lstStyle/>
            <a:p>
              <a:endParaRPr lang="zh-CN" altLang="en-US"/>
            </a:p>
          </p:txBody>
        </p:sp>
        <p:sp>
          <p:nvSpPr>
            <p:cNvPr id="575614" name="Line 126"/>
            <p:cNvSpPr>
              <a:spLocks noChangeShapeType="1"/>
            </p:cNvSpPr>
            <p:nvPr/>
          </p:nvSpPr>
          <p:spPr bwMode="auto">
            <a:xfrm>
              <a:off x="4320" y="2064"/>
              <a:ext cx="96" cy="0"/>
            </a:xfrm>
            <a:prstGeom prst="line">
              <a:avLst/>
            </a:prstGeom>
            <a:noFill/>
            <a:ln w="15875">
              <a:solidFill>
                <a:schemeClr val="tx1"/>
              </a:solidFill>
              <a:round/>
              <a:headEnd/>
              <a:tailEnd/>
            </a:ln>
            <a:effectLst/>
          </p:spPr>
          <p:txBody>
            <a:bodyPr/>
            <a:lstStyle/>
            <a:p>
              <a:endParaRPr lang="zh-CN" altLang="en-US"/>
            </a:p>
          </p:txBody>
        </p:sp>
        <p:sp>
          <p:nvSpPr>
            <p:cNvPr id="575615" name="Line 127"/>
            <p:cNvSpPr>
              <a:spLocks noChangeShapeType="1"/>
            </p:cNvSpPr>
            <p:nvPr/>
          </p:nvSpPr>
          <p:spPr bwMode="auto">
            <a:xfrm>
              <a:off x="4416" y="2064"/>
              <a:ext cx="0" cy="144"/>
            </a:xfrm>
            <a:prstGeom prst="line">
              <a:avLst/>
            </a:prstGeom>
            <a:noFill/>
            <a:ln w="15875">
              <a:solidFill>
                <a:schemeClr val="tx1"/>
              </a:solidFill>
              <a:round/>
              <a:headEnd/>
              <a:tailEnd/>
            </a:ln>
            <a:effectLst/>
          </p:spPr>
          <p:txBody>
            <a:bodyPr/>
            <a:lstStyle/>
            <a:p>
              <a:endParaRPr lang="zh-CN" altLang="en-US"/>
            </a:p>
          </p:txBody>
        </p:sp>
        <p:sp>
          <p:nvSpPr>
            <p:cNvPr id="575616" name="Line 128"/>
            <p:cNvSpPr>
              <a:spLocks noChangeShapeType="1"/>
            </p:cNvSpPr>
            <p:nvPr/>
          </p:nvSpPr>
          <p:spPr bwMode="auto">
            <a:xfrm>
              <a:off x="4416" y="2208"/>
              <a:ext cx="96" cy="0"/>
            </a:xfrm>
            <a:prstGeom prst="line">
              <a:avLst/>
            </a:prstGeom>
            <a:noFill/>
            <a:ln w="15875">
              <a:solidFill>
                <a:schemeClr val="tx1"/>
              </a:solidFill>
              <a:round/>
              <a:headEnd/>
              <a:tailEnd/>
            </a:ln>
            <a:effectLst/>
          </p:spPr>
          <p:txBody>
            <a:bodyPr/>
            <a:lstStyle/>
            <a:p>
              <a:endParaRPr lang="zh-CN" altLang="en-US"/>
            </a:p>
          </p:txBody>
        </p:sp>
        <p:sp>
          <p:nvSpPr>
            <p:cNvPr id="575617" name="Line 129"/>
            <p:cNvSpPr>
              <a:spLocks noChangeShapeType="1"/>
            </p:cNvSpPr>
            <p:nvPr/>
          </p:nvSpPr>
          <p:spPr bwMode="auto">
            <a:xfrm flipH="1">
              <a:off x="4512" y="2064"/>
              <a:ext cx="0" cy="144"/>
            </a:xfrm>
            <a:prstGeom prst="line">
              <a:avLst/>
            </a:prstGeom>
            <a:noFill/>
            <a:ln w="15875">
              <a:solidFill>
                <a:schemeClr val="tx1"/>
              </a:solidFill>
              <a:round/>
              <a:headEnd/>
              <a:tailEnd/>
            </a:ln>
            <a:effectLst/>
          </p:spPr>
          <p:txBody>
            <a:bodyPr/>
            <a:lstStyle/>
            <a:p>
              <a:endParaRPr lang="zh-CN" altLang="en-US"/>
            </a:p>
          </p:txBody>
        </p:sp>
        <p:sp>
          <p:nvSpPr>
            <p:cNvPr id="575618" name="Line 130"/>
            <p:cNvSpPr>
              <a:spLocks noChangeShapeType="1"/>
            </p:cNvSpPr>
            <p:nvPr/>
          </p:nvSpPr>
          <p:spPr bwMode="auto">
            <a:xfrm>
              <a:off x="4512" y="2064"/>
              <a:ext cx="96" cy="0"/>
            </a:xfrm>
            <a:prstGeom prst="line">
              <a:avLst/>
            </a:prstGeom>
            <a:noFill/>
            <a:ln w="15875">
              <a:solidFill>
                <a:schemeClr val="tx1"/>
              </a:solidFill>
              <a:round/>
              <a:headEnd/>
              <a:tailEnd/>
            </a:ln>
            <a:effectLst/>
          </p:spPr>
          <p:txBody>
            <a:bodyPr/>
            <a:lstStyle/>
            <a:p>
              <a:endParaRPr lang="zh-CN" altLang="en-US"/>
            </a:p>
          </p:txBody>
        </p:sp>
        <p:sp>
          <p:nvSpPr>
            <p:cNvPr id="575619" name="Line 131"/>
            <p:cNvSpPr>
              <a:spLocks noChangeShapeType="1"/>
            </p:cNvSpPr>
            <p:nvPr/>
          </p:nvSpPr>
          <p:spPr bwMode="auto">
            <a:xfrm>
              <a:off x="4608" y="2064"/>
              <a:ext cx="0" cy="144"/>
            </a:xfrm>
            <a:prstGeom prst="line">
              <a:avLst/>
            </a:prstGeom>
            <a:noFill/>
            <a:ln w="15875">
              <a:solidFill>
                <a:schemeClr val="tx1"/>
              </a:solidFill>
              <a:round/>
              <a:headEnd/>
              <a:tailEnd/>
            </a:ln>
            <a:effectLst/>
          </p:spPr>
          <p:txBody>
            <a:bodyPr/>
            <a:lstStyle/>
            <a:p>
              <a:endParaRPr lang="zh-CN" altLang="en-US"/>
            </a:p>
          </p:txBody>
        </p:sp>
        <p:sp>
          <p:nvSpPr>
            <p:cNvPr id="575620" name="Line 132"/>
            <p:cNvSpPr>
              <a:spLocks noChangeShapeType="1"/>
            </p:cNvSpPr>
            <p:nvPr/>
          </p:nvSpPr>
          <p:spPr bwMode="auto">
            <a:xfrm>
              <a:off x="4608" y="2208"/>
              <a:ext cx="96" cy="0"/>
            </a:xfrm>
            <a:prstGeom prst="line">
              <a:avLst/>
            </a:prstGeom>
            <a:noFill/>
            <a:ln w="15875">
              <a:solidFill>
                <a:schemeClr val="tx1"/>
              </a:solidFill>
              <a:round/>
              <a:headEnd/>
              <a:tailEnd/>
            </a:ln>
            <a:effectLst/>
          </p:spPr>
          <p:txBody>
            <a:bodyPr/>
            <a:lstStyle/>
            <a:p>
              <a:endParaRPr lang="zh-CN" altLang="en-US"/>
            </a:p>
          </p:txBody>
        </p:sp>
        <p:sp>
          <p:nvSpPr>
            <p:cNvPr id="575621" name="Line 133"/>
            <p:cNvSpPr>
              <a:spLocks noChangeShapeType="1"/>
            </p:cNvSpPr>
            <p:nvPr/>
          </p:nvSpPr>
          <p:spPr bwMode="auto">
            <a:xfrm flipH="1">
              <a:off x="4704" y="2064"/>
              <a:ext cx="0" cy="144"/>
            </a:xfrm>
            <a:prstGeom prst="line">
              <a:avLst/>
            </a:prstGeom>
            <a:noFill/>
            <a:ln w="15875">
              <a:solidFill>
                <a:schemeClr val="tx1"/>
              </a:solidFill>
              <a:round/>
              <a:headEnd/>
              <a:tailEnd/>
            </a:ln>
            <a:effectLst/>
          </p:spPr>
          <p:txBody>
            <a:bodyPr/>
            <a:lstStyle/>
            <a:p>
              <a:endParaRPr lang="zh-CN" altLang="en-US"/>
            </a:p>
          </p:txBody>
        </p:sp>
        <p:sp>
          <p:nvSpPr>
            <p:cNvPr id="575622" name="Line 134"/>
            <p:cNvSpPr>
              <a:spLocks noChangeShapeType="1"/>
            </p:cNvSpPr>
            <p:nvPr/>
          </p:nvSpPr>
          <p:spPr bwMode="auto">
            <a:xfrm>
              <a:off x="4704" y="2064"/>
              <a:ext cx="96" cy="0"/>
            </a:xfrm>
            <a:prstGeom prst="line">
              <a:avLst/>
            </a:prstGeom>
            <a:noFill/>
            <a:ln w="15875">
              <a:solidFill>
                <a:schemeClr val="tx1"/>
              </a:solidFill>
              <a:round/>
              <a:headEnd/>
              <a:tailEnd/>
            </a:ln>
            <a:effectLst/>
          </p:spPr>
          <p:txBody>
            <a:bodyPr/>
            <a:lstStyle/>
            <a:p>
              <a:endParaRPr lang="zh-CN" altLang="en-US"/>
            </a:p>
          </p:txBody>
        </p:sp>
        <p:sp>
          <p:nvSpPr>
            <p:cNvPr id="575623" name="Line 135"/>
            <p:cNvSpPr>
              <a:spLocks noChangeShapeType="1"/>
            </p:cNvSpPr>
            <p:nvPr/>
          </p:nvSpPr>
          <p:spPr bwMode="auto">
            <a:xfrm>
              <a:off x="4800" y="2064"/>
              <a:ext cx="0" cy="144"/>
            </a:xfrm>
            <a:prstGeom prst="line">
              <a:avLst/>
            </a:prstGeom>
            <a:noFill/>
            <a:ln w="15875">
              <a:solidFill>
                <a:schemeClr val="tx1"/>
              </a:solidFill>
              <a:round/>
              <a:headEnd/>
              <a:tailEnd/>
            </a:ln>
            <a:effectLst/>
          </p:spPr>
          <p:txBody>
            <a:bodyPr/>
            <a:lstStyle/>
            <a:p>
              <a:endParaRPr lang="zh-CN" altLang="en-US"/>
            </a:p>
          </p:txBody>
        </p:sp>
        <p:sp>
          <p:nvSpPr>
            <p:cNvPr id="575624" name="Line 136"/>
            <p:cNvSpPr>
              <a:spLocks noChangeShapeType="1"/>
            </p:cNvSpPr>
            <p:nvPr/>
          </p:nvSpPr>
          <p:spPr bwMode="auto">
            <a:xfrm>
              <a:off x="4800" y="2208"/>
              <a:ext cx="96" cy="0"/>
            </a:xfrm>
            <a:prstGeom prst="line">
              <a:avLst/>
            </a:prstGeom>
            <a:noFill/>
            <a:ln w="15875">
              <a:solidFill>
                <a:schemeClr val="tx1"/>
              </a:solidFill>
              <a:round/>
              <a:headEnd/>
              <a:tailEnd/>
            </a:ln>
            <a:effectLst/>
          </p:spPr>
          <p:txBody>
            <a:bodyPr/>
            <a:lstStyle/>
            <a:p>
              <a:endParaRPr lang="zh-CN" altLang="en-US"/>
            </a:p>
          </p:txBody>
        </p:sp>
        <p:sp>
          <p:nvSpPr>
            <p:cNvPr id="575625" name="Line 137"/>
            <p:cNvSpPr>
              <a:spLocks noChangeShapeType="1"/>
            </p:cNvSpPr>
            <p:nvPr/>
          </p:nvSpPr>
          <p:spPr bwMode="auto">
            <a:xfrm flipH="1">
              <a:off x="4896" y="2064"/>
              <a:ext cx="0" cy="144"/>
            </a:xfrm>
            <a:prstGeom prst="line">
              <a:avLst/>
            </a:prstGeom>
            <a:noFill/>
            <a:ln w="15875">
              <a:solidFill>
                <a:schemeClr val="tx1"/>
              </a:solidFill>
              <a:round/>
              <a:headEnd/>
              <a:tailEnd/>
            </a:ln>
            <a:effectLst/>
          </p:spPr>
          <p:txBody>
            <a:bodyPr/>
            <a:lstStyle/>
            <a:p>
              <a:endParaRPr lang="zh-CN" altLang="en-US"/>
            </a:p>
          </p:txBody>
        </p:sp>
        <p:sp>
          <p:nvSpPr>
            <p:cNvPr id="575626" name="Line 138"/>
            <p:cNvSpPr>
              <a:spLocks noChangeShapeType="1"/>
            </p:cNvSpPr>
            <p:nvPr/>
          </p:nvSpPr>
          <p:spPr bwMode="auto">
            <a:xfrm>
              <a:off x="4896" y="2064"/>
              <a:ext cx="96" cy="0"/>
            </a:xfrm>
            <a:prstGeom prst="line">
              <a:avLst/>
            </a:prstGeom>
            <a:noFill/>
            <a:ln w="15875">
              <a:solidFill>
                <a:schemeClr val="tx1"/>
              </a:solidFill>
              <a:round/>
              <a:headEnd/>
              <a:tailEnd/>
            </a:ln>
            <a:effectLst/>
          </p:spPr>
          <p:txBody>
            <a:bodyPr/>
            <a:lstStyle/>
            <a:p>
              <a:endParaRPr lang="zh-CN" altLang="en-US"/>
            </a:p>
          </p:txBody>
        </p:sp>
        <p:sp>
          <p:nvSpPr>
            <p:cNvPr id="575627" name="Line 139"/>
            <p:cNvSpPr>
              <a:spLocks noChangeShapeType="1"/>
            </p:cNvSpPr>
            <p:nvPr/>
          </p:nvSpPr>
          <p:spPr bwMode="auto">
            <a:xfrm>
              <a:off x="4992" y="2064"/>
              <a:ext cx="0" cy="144"/>
            </a:xfrm>
            <a:prstGeom prst="line">
              <a:avLst/>
            </a:prstGeom>
            <a:noFill/>
            <a:ln w="15875">
              <a:solidFill>
                <a:schemeClr val="tx1"/>
              </a:solidFill>
              <a:round/>
              <a:headEnd/>
              <a:tailEnd/>
            </a:ln>
            <a:effectLst/>
          </p:spPr>
          <p:txBody>
            <a:bodyPr/>
            <a:lstStyle/>
            <a:p>
              <a:endParaRPr lang="zh-CN" altLang="en-US"/>
            </a:p>
          </p:txBody>
        </p:sp>
        <p:sp>
          <p:nvSpPr>
            <p:cNvPr id="575628" name="Line 140"/>
            <p:cNvSpPr>
              <a:spLocks noChangeShapeType="1"/>
            </p:cNvSpPr>
            <p:nvPr/>
          </p:nvSpPr>
          <p:spPr bwMode="auto">
            <a:xfrm>
              <a:off x="4992" y="2208"/>
              <a:ext cx="96" cy="0"/>
            </a:xfrm>
            <a:prstGeom prst="line">
              <a:avLst/>
            </a:prstGeom>
            <a:noFill/>
            <a:ln w="15875">
              <a:solidFill>
                <a:schemeClr val="tx1"/>
              </a:solidFill>
              <a:round/>
              <a:headEnd/>
              <a:tailEnd/>
            </a:ln>
            <a:effectLst/>
          </p:spPr>
          <p:txBody>
            <a:bodyPr/>
            <a:lstStyle/>
            <a:p>
              <a:endParaRPr lang="zh-CN" altLang="en-US"/>
            </a:p>
          </p:txBody>
        </p:sp>
        <p:sp>
          <p:nvSpPr>
            <p:cNvPr id="575629" name="Line 141"/>
            <p:cNvSpPr>
              <a:spLocks noChangeShapeType="1"/>
            </p:cNvSpPr>
            <p:nvPr/>
          </p:nvSpPr>
          <p:spPr bwMode="auto">
            <a:xfrm flipH="1">
              <a:off x="5088" y="2064"/>
              <a:ext cx="0" cy="144"/>
            </a:xfrm>
            <a:prstGeom prst="line">
              <a:avLst/>
            </a:prstGeom>
            <a:noFill/>
            <a:ln w="15875">
              <a:solidFill>
                <a:schemeClr val="tx1"/>
              </a:solidFill>
              <a:round/>
              <a:headEnd/>
              <a:tailEnd/>
            </a:ln>
            <a:effectLst/>
          </p:spPr>
          <p:txBody>
            <a:bodyPr/>
            <a:lstStyle/>
            <a:p>
              <a:endParaRPr lang="zh-CN" altLang="en-US"/>
            </a:p>
          </p:txBody>
        </p:sp>
        <p:sp>
          <p:nvSpPr>
            <p:cNvPr id="575630" name="Line 142"/>
            <p:cNvSpPr>
              <a:spLocks noChangeShapeType="1"/>
            </p:cNvSpPr>
            <p:nvPr/>
          </p:nvSpPr>
          <p:spPr bwMode="auto">
            <a:xfrm>
              <a:off x="5088" y="2064"/>
              <a:ext cx="96" cy="0"/>
            </a:xfrm>
            <a:prstGeom prst="line">
              <a:avLst/>
            </a:prstGeom>
            <a:noFill/>
            <a:ln w="15875">
              <a:solidFill>
                <a:schemeClr val="tx1"/>
              </a:solidFill>
              <a:round/>
              <a:headEnd/>
              <a:tailEnd/>
            </a:ln>
            <a:effectLst/>
          </p:spPr>
          <p:txBody>
            <a:bodyPr/>
            <a:lstStyle/>
            <a:p>
              <a:endParaRPr lang="zh-CN" altLang="en-US"/>
            </a:p>
          </p:txBody>
        </p:sp>
        <p:sp>
          <p:nvSpPr>
            <p:cNvPr id="575631" name="Line 143"/>
            <p:cNvSpPr>
              <a:spLocks noChangeShapeType="1"/>
            </p:cNvSpPr>
            <p:nvPr/>
          </p:nvSpPr>
          <p:spPr bwMode="auto">
            <a:xfrm>
              <a:off x="5184" y="2064"/>
              <a:ext cx="0" cy="144"/>
            </a:xfrm>
            <a:prstGeom prst="line">
              <a:avLst/>
            </a:prstGeom>
            <a:noFill/>
            <a:ln w="15875">
              <a:solidFill>
                <a:schemeClr val="tx1"/>
              </a:solidFill>
              <a:round/>
              <a:headEnd/>
              <a:tailEnd/>
            </a:ln>
            <a:effectLst/>
          </p:spPr>
          <p:txBody>
            <a:bodyPr/>
            <a:lstStyle/>
            <a:p>
              <a:endParaRPr lang="zh-CN" altLang="en-US"/>
            </a:p>
          </p:txBody>
        </p:sp>
        <p:sp>
          <p:nvSpPr>
            <p:cNvPr id="575632" name="Line 144"/>
            <p:cNvSpPr>
              <a:spLocks noChangeShapeType="1"/>
            </p:cNvSpPr>
            <p:nvPr/>
          </p:nvSpPr>
          <p:spPr bwMode="auto">
            <a:xfrm flipH="1">
              <a:off x="5088" y="2064"/>
              <a:ext cx="0" cy="144"/>
            </a:xfrm>
            <a:prstGeom prst="line">
              <a:avLst/>
            </a:prstGeom>
            <a:noFill/>
            <a:ln w="15875">
              <a:solidFill>
                <a:schemeClr val="tx1"/>
              </a:solidFill>
              <a:round/>
              <a:headEnd/>
              <a:tailEnd/>
            </a:ln>
            <a:effectLst/>
          </p:spPr>
          <p:txBody>
            <a:bodyPr/>
            <a:lstStyle/>
            <a:p>
              <a:endParaRPr lang="zh-CN" altLang="en-US"/>
            </a:p>
          </p:txBody>
        </p:sp>
        <p:sp>
          <p:nvSpPr>
            <p:cNvPr id="575633" name="Line 145"/>
            <p:cNvSpPr>
              <a:spLocks noChangeShapeType="1"/>
            </p:cNvSpPr>
            <p:nvPr/>
          </p:nvSpPr>
          <p:spPr bwMode="auto">
            <a:xfrm>
              <a:off x="5088" y="2064"/>
              <a:ext cx="96" cy="0"/>
            </a:xfrm>
            <a:prstGeom prst="line">
              <a:avLst/>
            </a:prstGeom>
            <a:noFill/>
            <a:ln w="15875">
              <a:solidFill>
                <a:schemeClr val="tx1"/>
              </a:solidFill>
              <a:round/>
              <a:headEnd/>
              <a:tailEnd/>
            </a:ln>
            <a:effectLst/>
          </p:spPr>
          <p:txBody>
            <a:bodyPr/>
            <a:lstStyle/>
            <a:p>
              <a:endParaRPr lang="zh-CN" altLang="en-US"/>
            </a:p>
          </p:txBody>
        </p:sp>
        <p:sp>
          <p:nvSpPr>
            <p:cNvPr id="575634" name="Line 146"/>
            <p:cNvSpPr>
              <a:spLocks noChangeShapeType="1"/>
            </p:cNvSpPr>
            <p:nvPr/>
          </p:nvSpPr>
          <p:spPr bwMode="auto">
            <a:xfrm>
              <a:off x="5184" y="2064"/>
              <a:ext cx="0" cy="144"/>
            </a:xfrm>
            <a:prstGeom prst="line">
              <a:avLst/>
            </a:prstGeom>
            <a:noFill/>
            <a:ln w="15875">
              <a:solidFill>
                <a:schemeClr val="tx1"/>
              </a:solidFill>
              <a:round/>
              <a:headEnd/>
              <a:tailEnd/>
            </a:ln>
            <a:effectLst/>
          </p:spPr>
          <p:txBody>
            <a:bodyPr/>
            <a:lstStyle/>
            <a:p>
              <a:endParaRPr lang="zh-CN" altLang="en-US"/>
            </a:p>
          </p:txBody>
        </p:sp>
        <p:sp>
          <p:nvSpPr>
            <p:cNvPr id="575635" name="Line 147"/>
            <p:cNvSpPr>
              <a:spLocks noChangeShapeType="1"/>
            </p:cNvSpPr>
            <p:nvPr/>
          </p:nvSpPr>
          <p:spPr bwMode="auto">
            <a:xfrm>
              <a:off x="5184" y="2208"/>
              <a:ext cx="96" cy="0"/>
            </a:xfrm>
            <a:prstGeom prst="line">
              <a:avLst/>
            </a:prstGeom>
            <a:noFill/>
            <a:ln w="15875">
              <a:solidFill>
                <a:schemeClr val="tx1"/>
              </a:solidFill>
              <a:round/>
              <a:headEnd/>
              <a:tailEnd/>
            </a:ln>
            <a:effectLst/>
          </p:spPr>
          <p:txBody>
            <a:bodyPr/>
            <a:lstStyle/>
            <a:p>
              <a:endParaRPr lang="zh-CN" altLang="en-US"/>
            </a:p>
          </p:txBody>
        </p:sp>
        <p:sp>
          <p:nvSpPr>
            <p:cNvPr id="575636" name="Line 148"/>
            <p:cNvSpPr>
              <a:spLocks noChangeShapeType="1"/>
            </p:cNvSpPr>
            <p:nvPr/>
          </p:nvSpPr>
          <p:spPr bwMode="auto">
            <a:xfrm flipH="1">
              <a:off x="5280" y="2064"/>
              <a:ext cx="0" cy="144"/>
            </a:xfrm>
            <a:prstGeom prst="line">
              <a:avLst/>
            </a:prstGeom>
            <a:noFill/>
            <a:ln w="15875">
              <a:solidFill>
                <a:schemeClr val="tx1"/>
              </a:solidFill>
              <a:round/>
              <a:headEnd/>
              <a:tailEnd/>
            </a:ln>
            <a:effectLst/>
          </p:spPr>
          <p:txBody>
            <a:bodyPr/>
            <a:lstStyle/>
            <a:p>
              <a:endParaRPr lang="zh-CN" altLang="en-US"/>
            </a:p>
          </p:txBody>
        </p:sp>
        <p:sp>
          <p:nvSpPr>
            <p:cNvPr id="575637" name="Line 149"/>
            <p:cNvSpPr>
              <a:spLocks noChangeShapeType="1"/>
            </p:cNvSpPr>
            <p:nvPr/>
          </p:nvSpPr>
          <p:spPr bwMode="auto">
            <a:xfrm>
              <a:off x="5280" y="2064"/>
              <a:ext cx="96" cy="0"/>
            </a:xfrm>
            <a:prstGeom prst="line">
              <a:avLst/>
            </a:prstGeom>
            <a:noFill/>
            <a:ln w="15875">
              <a:solidFill>
                <a:schemeClr val="tx1"/>
              </a:solidFill>
              <a:round/>
              <a:headEnd/>
              <a:tailEnd/>
            </a:ln>
            <a:effectLst/>
          </p:spPr>
          <p:txBody>
            <a:bodyPr/>
            <a:lstStyle/>
            <a:p>
              <a:endParaRPr lang="zh-CN" altLang="en-US"/>
            </a:p>
          </p:txBody>
        </p:sp>
        <p:sp>
          <p:nvSpPr>
            <p:cNvPr id="575638" name="Line 150"/>
            <p:cNvSpPr>
              <a:spLocks noChangeShapeType="1"/>
            </p:cNvSpPr>
            <p:nvPr/>
          </p:nvSpPr>
          <p:spPr bwMode="auto">
            <a:xfrm>
              <a:off x="5376" y="2064"/>
              <a:ext cx="0" cy="144"/>
            </a:xfrm>
            <a:prstGeom prst="line">
              <a:avLst/>
            </a:prstGeom>
            <a:noFill/>
            <a:ln w="15875">
              <a:solidFill>
                <a:schemeClr val="tx1"/>
              </a:solidFill>
              <a:round/>
              <a:headEnd/>
              <a:tailEnd/>
            </a:ln>
            <a:effectLst/>
          </p:spPr>
          <p:txBody>
            <a:bodyPr/>
            <a:lstStyle/>
            <a:p>
              <a:endParaRPr lang="zh-CN" altLang="en-US"/>
            </a:p>
          </p:txBody>
        </p:sp>
        <p:sp>
          <p:nvSpPr>
            <p:cNvPr id="575639" name="Line 151"/>
            <p:cNvSpPr>
              <a:spLocks noChangeShapeType="1"/>
            </p:cNvSpPr>
            <p:nvPr/>
          </p:nvSpPr>
          <p:spPr bwMode="auto">
            <a:xfrm>
              <a:off x="5376" y="2208"/>
              <a:ext cx="96" cy="0"/>
            </a:xfrm>
            <a:prstGeom prst="line">
              <a:avLst/>
            </a:prstGeom>
            <a:noFill/>
            <a:ln w="15875">
              <a:solidFill>
                <a:schemeClr val="tx1"/>
              </a:solidFill>
              <a:round/>
              <a:headEnd/>
              <a:tailEnd/>
            </a:ln>
            <a:effectLst/>
          </p:spPr>
          <p:txBody>
            <a:bodyPr/>
            <a:lstStyle/>
            <a:p>
              <a:endParaRPr lang="zh-CN" altLang="en-US"/>
            </a:p>
          </p:txBody>
        </p:sp>
        <p:sp>
          <p:nvSpPr>
            <p:cNvPr id="575640" name="Line 152"/>
            <p:cNvSpPr>
              <a:spLocks noChangeShapeType="1"/>
            </p:cNvSpPr>
            <p:nvPr/>
          </p:nvSpPr>
          <p:spPr bwMode="auto">
            <a:xfrm>
              <a:off x="4320"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1" name="Line 153"/>
            <p:cNvSpPr>
              <a:spLocks noChangeShapeType="1"/>
            </p:cNvSpPr>
            <p:nvPr/>
          </p:nvSpPr>
          <p:spPr bwMode="auto">
            <a:xfrm>
              <a:off x="4512"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2" name="Line 154"/>
            <p:cNvSpPr>
              <a:spLocks noChangeShapeType="1"/>
            </p:cNvSpPr>
            <p:nvPr/>
          </p:nvSpPr>
          <p:spPr bwMode="auto">
            <a:xfrm>
              <a:off x="4704"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3" name="Line 155"/>
            <p:cNvSpPr>
              <a:spLocks noChangeShapeType="1"/>
            </p:cNvSpPr>
            <p:nvPr/>
          </p:nvSpPr>
          <p:spPr bwMode="auto">
            <a:xfrm>
              <a:off x="4896"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4" name="Line 156"/>
            <p:cNvSpPr>
              <a:spLocks noChangeShapeType="1"/>
            </p:cNvSpPr>
            <p:nvPr/>
          </p:nvSpPr>
          <p:spPr bwMode="auto">
            <a:xfrm>
              <a:off x="5088"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5" name="Line 157"/>
            <p:cNvSpPr>
              <a:spLocks noChangeShapeType="1"/>
            </p:cNvSpPr>
            <p:nvPr/>
          </p:nvSpPr>
          <p:spPr bwMode="auto">
            <a:xfrm>
              <a:off x="5280"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575646" name="Text Box 158"/>
            <p:cNvSpPr txBox="1">
              <a:spLocks noChangeArrowheads="1"/>
            </p:cNvSpPr>
            <p:nvPr/>
          </p:nvSpPr>
          <p:spPr bwMode="auto">
            <a:xfrm>
              <a:off x="4032" y="2208"/>
              <a:ext cx="245" cy="208"/>
            </a:xfrm>
            <a:prstGeom prst="rect">
              <a:avLst/>
            </a:prstGeom>
            <a:noFill/>
            <a:ln w="15875">
              <a:noFill/>
              <a:miter lim="800000"/>
              <a:headEnd/>
              <a:tailEnd/>
            </a:ln>
            <a:effectLst/>
          </p:spPr>
          <p:txBody>
            <a:bodyPr wrap="none">
              <a:spAutoFit/>
            </a:bodyPr>
            <a:lstStyle/>
            <a:p>
              <a:r>
                <a:rPr lang="en-US" altLang="zh-CN"/>
                <a:t>S</a:t>
              </a:r>
              <a:r>
                <a:rPr lang="en-US" altLang="zh-CN" baseline="-25000"/>
                <a:t>10</a:t>
              </a:r>
            </a:p>
          </p:txBody>
        </p:sp>
        <p:sp>
          <p:nvSpPr>
            <p:cNvPr id="575647" name="Text Box 159"/>
            <p:cNvSpPr txBox="1">
              <a:spLocks noChangeArrowheads="1"/>
            </p:cNvSpPr>
            <p:nvPr/>
          </p:nvSpPr>
          <p:spPr bwMode="auto">
            <a:xfrm>
              <a:off x="4272" y="2208"/>
              <a:ext cx="245" cy="208"/>
            </a:xfrm>
            <a:prstGeom prst="rect">
              <a:avLst/>
            </a:prstGeom>
            <a:noFill/>
            <a:ln w="15875">
              <a:noFill/>
              <a:miter lim="800000"/>
              <a:headEnd/>
              <a:tailEnd/>
            </a:ln>
            <a:effectLst/>
          </p:spPr>
          <p:txBody>
            <a:bodyPr wrap="none">
              <a:spAutoFit/>
            </a:bodyPr>
            <a:lstStyle/>
            <a:p>
              <a:r>
                <a:rPr lang="en-US" altLang="zh-CN"/>
                <a:t>S</a:t>
              </a:r>
              <a:r>
                <a:rPr lang="en-US" altLang="zh-CN" baseline="-25000"/>
                <a:t>11</a:t>
              </a:r>
            </a:p>
          </p:txBody>
        </p:sp>
        <p:sp>
          <p:nvSpPr>
            <p:cNvPr id="575648" name="Text Box 160"/>
            <p:cNvSpPr txBox="1">
              <a:spLocks noChangeArrowheads="1"/>
            </p:cNvSpPr>
            <p:nvPr/>
          </p:nvSpPr>
          <p:spPr bwMode="auto">
            <a:xfrm>
              <a:off x="4464" y="2208"/>
              <a:ext cx="245" cy="208"/>
            </a:xfrm>
            <a:prstGeom prst="rect">
              <a:avLst/>
            </a:prstGeom>
            <a:noFill/>
            <a:ln w="15875">
              <a:noFill/>
              <a:miter lim="800000"/>
              <a:headEnd/>
              <a:tailEnd/>
            </a:ln>
            <a:effectLst/>
          </p:spPr>
          <p:txBody>
            <a:bodyPr wrap="none">
              <a:spAutoFit/>
            </a:bodyPr>
            <a:lstStyle/>
            <a:p>
              <a:r>
                <a:rPr lang="en-US" altLang="zh-CN"/>
                <a:t>S</a:t>
              </a:r>
              <a:r>
                <a:rPr lang="en-US" altLang="zh-CN" baseline="-25000"/>
                <a:t>12</a:t>
              </a:r>
            </a:p>
          </p:txBody>
        </p:sp>
        <p:sp>
          <p:nvSpPr>
            <p:cNvPr id="575649" name="Text Box 161"/>
            <p:cNvSpPr txBox="1">
              <a:spLocks noChangeArrowheads="1"/>
            </p:cNvSpPr>
            <p:nvPr/>
          </p:nvSpPr>
          <p:spPr bwMode="auto">
            <a:xfrm>
              <a:off x="4656" y="2208"/>
              <a:ext cx="309" cy="208"/>
            </a:xfrm>
            <a:prstGeom prst="rect">
              <a:avLst/>
            </a:prstGeom>
            <a:noFill/>
            <a:ln w="15875">
              <a:noFill/>
              <a:miter lim="800000"/>
              <a:headEnd/>
              <a:tailEnd/>
            </a:ln>
            <a:effectLst/>
          </p:spPr>
          <p:txBody>
            <a:bodyPr>
              <a:spAutoFit/>
            </a:bodyPr>
            <a:lstStyle/>
            <a:p>
              <a:r>
                <a:rPr lang="en-US" altLang="zh-CN"/>
                <a:t>S</a:t>
              </a:r>
              <a:r>
                <a:rPr lang="en-US" altLang="zh-CN" baseline="-25000"/>
                <a:t>13</a:t>
              </a:r>
            </a:p>
          </p:txBody>
        </p:sp>
        <p:sp>
          <p:nvSpPr>
            <p:cNvPr id="575650" name="Text Box 162"/>
            <p:cNvSpPr txBox="1">
              <a:spLocks noChangeArrowheads="1"/>
            </p:cNvSpPr>
            <p:nvPr/>
          </p:nvSpPr>
          <p:spPr bwMode="auto">
            <a:xfrm>
              <a:off x="4848" y="2208"/>
              <a:ext cx="309" cy="208"/>
            </a:xfrm>
            <a:prstGeom prst="rect">
              <a:avLst/>
            </a:prstGeom>
            <a:noFill/>
            <a:ln w="15875">
              <a:noFill/>
              <a:miter lim="800000"/>
              <a:headEnd/>
              <a:tailEnd/>
            </a:ln>
            <a:effectLst/>
          </p:spPr>
          <p:txBody>
            <a:bodyPr>
              <a:spAutoFit/>
            </a:bodyPr>
            <a:lstStyle/>
            <a:p>
              <a:r>
                <a:rPr lang="en-US" altLang="zh-CN"/>
                <a:t>S</a:t>
              </a:r>
              <a:r>
                <a:rPr lang="en-US" altLang="zh-CN" baseline="-25000"/>
                <a:t>14</a:t>
              </a:r>
            </a:p>
          </p:txBody>
        </p:sp>
        <p:sp>
          <p:nvSpPr>
            <p:cNvPr id="575651" name="Text Box 163"/>
            <p:cNvSpPr txBox="1">
              <a:spLocks noChangeArrowheads="1"/>
            </p:cNvSpPr>
            <p:nvPr/>
          </p:nvSpPr>
          <p:spPr bwMode="auto">
            <a:xfrm>
              <a:off x="5040" y="2208"/>
              <a:ext cx="245" cy="208"/>
            </a:xfrm>
            <a:prstGeom prst="rect">
              <a:avLst/>
            </a:prstGeom>
            <a:noFill/>
            <a:ln w="15875">
              <a:noFill/>
              <a:miter lim="800000"/>
              <a:headEnd/>
              <a:tailEnd/>
            </a:ln>
            <a:effectLst/>
          </p:spPr>
          <p:txBody>
            <a:bodyPr wrap="none">
              <a:spAutoFit/>
            </a:bodyPr>
            <a:lstStyle/>
            <a:p>
              <a:r>
                <a:rPr lang="en-US" altLang="zh-CN"/>
                <a:t>S</a:t>
              </a:r>
              <a:r>
                <a:rPr lang="en-US" altLang="zh-CN" baseline="-25000"/>
                <a:t>15</a:t>
              </a:r>
            </a:p>
          </p:txBody>
        </p:sp>
        <p:sp>
          <p:nvSpPr>
            <p:cNvPr id="575652" name="Text Box 164"/>
            <p:cNvSpPr txBox="1">
              <a:spLocks noChangeArrowheads="1"/>
            </p:cNvSpPr>
            <p:nvPr/>
          </p:nvSpPr>
          <p:spPr bwMode="auto">
            <a:xfrm>
              <a:off x="5280"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4</a:t>
              </a:r>
            </a:p>
          </p:txBody>
        </p:sp>
        <p:sp>
          <p:nvSpPr>
            <p:cNvPr id="575653" name="Line 165"/>
            <p:cNvSpPr>
              <a:spLocks noChangeShapeType="1"/>
            </p:cNvSpPr>
            <p:nvPr/>
          </p:nvSpPr>
          <p:spPr bwMode="auto">
            <a:xfrm>
              <a:off x="4224" y="2544"/>
              <a:ext cx="864" cy="0"/>
            </a:xfrm>
            <a:prstGeom prst="line">
              <a:avLst/>
            </a:prstGeom>
            <a:noFill/>
            <a:ln w="15875">
              <a:solidFill>
                <a:schemeClr val="tx1"/>
              </a:solidFill>
              <a:round/>
              <a:headEnd/>
              <a:tailEnd/>
            </a:ln>
            <a:effectLst/>
          </p:spPr>
          <p:txBody>
            <a:bodyPr/>
            <a:lstStyle/>
            <a:p>
              <a:endParaRPr lang="zh-CN" altLang="en-US"/>
            </a:p>
          </p:txBody>
        </p:sp>
        <p:sp>
          <p:nvSpPr>
            <p:cNvPr id="575654" name="Line 166"/>
            <p:cNvSpPr>
              <a:spLocks noChangeShapeType="1"/>
            </p:cNvSpPr>
            <p:nvPr/>
          </p:nvSpPr>
          <p:spPr bwMode="auto">
            <a:xfrm>
              <a:off x="5088" y="2544"/>
              <a:ext cx="0" cy="192"/>
            </a:xfrm>
            <a:prstGeom prst="line">
              <a:avLst/>
            </a:prstGeom>
            <a:noFill/>
            <a:ln w="15875">
              <a:solidFill>
                <a:schemeClr val="tx1"/>
              </a:solidFill>
              <a:round/>
              <a:headEnd/>
              <a:tailEnd/>
            </a:ln>
            <a:effectLst/>
          </p:spPr>
          <p:txBody>
            <a:bodyPr/>
            <a:lstStyle/>
            <a:p>
              <a:endParaRPr lang="zh-CN" altLang="en-US"/>
            </a:p>
          </p:txBody>
        </p:sp>
        <p:sp>
          <p:nvSpPr>
            <p:cNvPr id="575655" name="Line 167"/>
            <p:cNvSpPr>
              <a:spLocks noChangeShapeType="1"/>
            </p:cNvSpPr>
            <p:nvPr/>
          </p:nvSpPr>
          <p:spPr bwMode="auto">
            <a:xfrm>
              <a:off x="5088" y="2736"/>
              <a:ext cx="192" cy="0"/>
            </a:xfrm>
            <a:prstGeom prst="line">
              <a:avLst/>
            </a:prstGeom>
            <a:noFill/>
            <a:ln w="15875">
              <a:solidFill>
                <a:schemeClr val="tx1"/>
              </a:solidFill>
              <a:round/>
              <a:headEnd/>
              <a:tailEnd/>
            </a:ln>
            <a:effectLst/>
          </p:spPr>
          <p:txBody>
            <a:bodyPr/>
            <a:lstStyle/>
            <a:p>
              <a:endParaRPr lang="zh-CN" altLang="en-US"/>
            </a:p>
          </p:txBody>
        </p:sp>
        <p:sp>
          <p:nvSpPr>
            <p:cNvPr id="575656" name="Line 168"/>
            <p:cNvSpPr>
              <a:spLocks noChangeShapeType="1"/>
            </p:cNvSpPr>
            <p:nvPr/>
          </p:nvSpPr>
          <p:spPr bwMode="auto">
            <a:xfrm flipV="1">
              <a:off x="5280" y="2544"/>
              <a:ext cx="0" cy="192"/>
            </a:xfrm>
            <a:prstGeom prst="line">
              <a:avLst/>
            </a:prstGeom>
            <a:noFill/>
            <a:ln w="15875">
              <a:solidFill>
                <a:schemeClr val="tx1"/>
              </a:solidFill>
              <a:round/>
              <a:headEnd/>
              <a:tailEnd/>
            </a:ln>
            <a:effectLst/>
          </p:spPr>
          <p:txBody>
            <a:bodyPr/>
            <a:lstStyle/>
            <a:p>
              <a:endParaRPr lang="zh-CN" altLang="en-US"/>
            </a:p>
          </p:txBody>
        </p:sp>
        <p:sp>
          <p:nvSpPr>
            <p:cNvPr id="575657" name="Line 169"/>
            <p:cNvSpPr>
              <a:spLocks noChangeShapeType="1"/>
            </p:cNvSpPr>
            <p:nvPr/>
          </p:nvSpPr>
          <p:spPr bwMode="auto">
            <a:xfrm>
              <a:off x="5280" y="2544"/>
              <a:ext cx="192" cy="0"/>
            </a:xfrm>
            <a:prstGeom prst="line">
              <a:avLst/>
            </a:prstGeom>
            <a:noFill/>
            <a:ln w="15875">
              <a:solidFill>
                <a:schemeClr val="tx1"/>
              </a:solidFill>
              <a:round/>
              <a:headEnd/>
              <a:tailEnd/>
            </a:ln>
            <a:effectLst/>
          </p:spPr>
          <p:txBody>
            <a:bodyPr/>
            <a:lstStyle/>
            <a:p>
              <a:endParaRPr lang="zh-CN" altLang="en-US"/>
            </a:p>
          </p:txBody>
        </p:sp>
        <p:sp>
          <p:nvSpPr>
            <p:cNvPr id="575658" name="Rectangle 170"/>
            <p:cNvSpPr>
              <a:spLocks noChangeArrowheads="1"/>
            </p:cNvSpPr>
            <p:nvPr/>
          </p:nvSpPr>
          <p:spPr bwMode="auto">
            <a:xfrm>
              <a:off x="3792" y="2016"/>
              <a:ext cx="349" cy="210"/>
            </a:xfrm>
            <a:prstGeom prst="rect">
              <a:avLst/>
            </a:prstGeom>
            <a:noFill/>
            <a:ln w="15875">
              <a:noFill/>
              <a:miter lim="800000"/>
              <a:headEnd/>
              <a:tailEnd/>
            </a:ln>
            <a:effectLst/>
          </p:spPr>
          <p:txBody>
            <a:bodyPr wrap="none">
              <a:spAutoFit/>
            </a:bodyPr>
            <a:lstStyle/>
            <a:p>
              <a:r>
                <a:rPr lang="en-US" altLang="zh-CN" b="0" dirty="0" smtClean="0"/>
                <a:t>CLK</a:t>
              </a:r>
              <a:endParaRPr lang="en-US" altLang="zh-CN" b="0" dirty="0"/>
            </a:p>
          </p:txBody>
        </p:sp>
        <p:graphicFrame>
          <p:nvGraphicFramePr>
            <p:cNvPr id="575659" name="Object 171"/>
            <p:cNvGraphicFramePr>
              <a:graphicFrameLocks noChangeAspect="1"/>
            </p:cNvGraphicFramePr>
            <p:nvPr/>
          </p:nvGraphicFramePr>
          <p:xfrm>
            <a:off x="3920" y="2514"/>
            <a:ext cx="259" cy="152"/>
          </p:xfrm>
          <a:graphic>
            <a:graphicData uri="http://schemas.openxmlformats.org/presentationml/2006/ole">
              <p:oleObj spid="_x0000_s12291" name="公式" r:id="rId5" imgW="279360" imgH="164880" progId="Equation.3">
                <p:embed/>
              </p:oleObj>
            </a:graphicData>
          </a:graphic>
        </p:graphicFrame>
      </p:grpSp>
      <p:grpSp>
        <p:nvGrpSpPr>
          <p:cNvPr id="575660" name="Group 172"/>
          <p:cNvGrpSpPr>
            <a:grpSpLocks/>
          </p:cNvGrpSpPr>
          <p:nvPr/>
        </p:nvGrpSpPr>
        <p:grpSpPr bwMode="auto">
          <a:xfrm>
            <a:off x="8153400" y="4724400"/>
            <a:ext cx="1752600" cy="930275"/>
            <a:chOff x="5328" y="3072"/>
            <a:chExt cx="768" cy="586"/>
          </a:xfrm>
        </p:grpSpPr>
        <p:sp>
          <p:nvSpPr>
            <p:cNvPr id="575661" name="Line 173"/>
            <p:cNvSpPr>
              <a:spLocks noChangeShapeType="1"/>
            </p:cNvSpPr>
            <p:nvPr/>
          </p:nvSpPr>
          <p:spPr bwMode="auto">
            <a:xfrm flipV="1">
              <a:off x="5520" y="3072"/>
              <a:ext cx="0" cy="288"/>
            </a:xfrm>
            <a:prstGeom prst="line">
              <a:avLst/>
            </a:prstGeom>
            <a:noFill/>
            <a:ln w="15875">
              <a:solidFill>
                <a:schemeClr val="tx1"/>
              </a:solidFill>
              <a:round/>
              <a:headEnd/>
              <a:tailEnd type="triangle" w="med" len="med"/>
            </a:ln>
            <a:effectLst/>
          </p:spPr>
          <p:txBody>
            <a:bodyPr/>
            <a:lstStyle/>
            <a:p>
              <a:endParaRPr lang="zh-CN" altLang="en-US"/>
            </a:p>
          </p:txBody>
        </p:sp>
        <p:sp>
          <p:nvSpPr>
            <p:cNvPr id="575662" name="Text Box 174"/>
            <p:cNvSpPr txBox="1">
              <a:spLocks noChangeArrowheads="1"/>
            </p:cNvSpPr>
            <p:nvPr/>
          </p:nvSpPr>
          <p:spPr bwMode="auto">
            <a:xfrm>
              <a:off x="5328" y="3408"/>
              <a:ext cx="768" cy="250"/>
            </a:xfrm>
            <a:prstGeom prst="rect">
              <a:avLst/>
            </a:prstGeom>
            <a:noFill/>
            <a:ln w="15875">
              <a:noFill/>
              <a:miter lim="800000"/>
              <a:headEnd/>
              <a:tailEnd/>
            </a:ln>
            <a:effectLst/>
          </p:spPr>
          <p:txBody>
            <a:bodyPr>
              <a:spAutoFit/>
            </a:bodyPr>
            <a:lstStyle/>
            <a:p>
              <a:pPr>
                <a:spcBef>
                  <a:spcPct val="50000"/>
                </a:spcBef>
              </a:pPr>
              <a:r>
                <a:rPr lang="en-US" altLang="zh-CN" dirty="0" smtClean="0"/>
                <a:t>Q</a:t>
              </a:r>
              <a:r>
                <a:rPr lang="en-US" altLang="zh-CN" baseline="30000" dirty="0" smtClean="0"/>
                <a:t>*</a:t>
              </a:r>
              <a:r>
                <a:rPr lang="en-US" altLang="zh-CN" dirty="0" smtClean="0"/>
                <a:t>=D=4</a:t>
              </a:r>
              <a:endParaRPr lang="en-US" altLang="zh-CN" dirty="0"/>
            </a:p>
          </p:txBody>
        </p:sp>
      </p:grpSp>
      <p:grpSp>
        <p:nvGrpSpPr>
          <p:cNvPr id="575663" name="Group 175"/>
          <p:cNvGrpSpPr>
            <a:grpSpLocks/>
          </p:cNvGrpSpPr>
          <p:nvPr/>
        </p:nvGrpSpPr>
        <p:grpSpPr bwMode="auto">
          <a:xfrm>
            <a:off x="6553200" y="4724400"/>
            <a:ext cx="1524000" cy="654050"/>
            <a:chOff x="4416" y="3216"/>
            <a:chExt cx="864" cy="367"/>
          </a:xfrm>
        </p:grpSpPr>
        <p:sp>
          <p:nvSpPr>
            <p:cNvPr id="575664" name="AutoShape 176"/>
            <p:cNvSpPr>
              <a:spLocks/>
            </p:cNvSpPr>
            <p:nvPr/>
          </p:nvSpPr>
          <p:spPr bwMode="auto">
            <a:xfrm rot="5400000">
              <a:off x="4752" y="2880"/>
              <a:ext cx="192" cy="864"/>
            </a:xfrm>
            <a:prstGeom prst="rightBrace">
              <a:avLst>
                <a:gd name="adj1" fmla="val 37500"/>
                <a:gd name="adj2" fmla="val 50000"/>
              </a:avLst>
            </a:prstGeom>
            <a:noFill/>
            <a:ln w="15875">
              <a:solidFill>
                <a:schemeClr val="tx1"/>
              </a:solidFill>
              <a:round/>
              <a:headEnd/>
              <a:tailEnd/>
            </a:ln>
            <a:effectLst/>
          </p:spPr>
          <p:txBody>
            <a:bodyPr wrap="none" anchor="ctr"/>
            <a:lstStyle/>
            <a:p>
              <a:endParaRPr lang="zh-CN" altLang="en-US"/>
            </a:p>
          </p:txBody>
        </p:sp>
        <p:sp>
          <p:nvSpPr>
            <p:cNvPr id="575665" name="Text Box 177"/>
            <p:cNvSpPr txBox="1">
              <a:spLocks noChangeArrowheads="1"/>
            </p:cNvSpPr>
            <p:nvPr/>
          </p:nvSpPr>
          <p:spPr bwMode="auto">
            <a:xfrm>
              <a:off x="4608" y="3360"/>
              <a:ext cx="528" cy="223"/>
            </a:xfrm>
            <a:prstGeom prst="rect">
              <a:avLst/>
            </a:prstGeom>
            <a:noFill/>
            <a:ln w="15875">
              <a:noFill/>
              <a:miter lim="800000"/>
              <a:headEnd/>
              <a:tailEnd/>
            </a:ln>
            <a:effectLst/>
          </p:spPr>
          <p:txBody>
            <a:bodyPr>
              <a:spAutoFit/>
            </a:bodyPr>
            <a:lstStyle/>
            <a:p>
              <a:pPr>
                <a:spcBef>
                  <a:spcPct val="50000"/>
                </a:spcBef>
              </a:pPr>
              <a:r>
                <a:rPr lang="zh-CN" altLang="en-US"/>
                <a:t>计数</a:t>
              </a:r>
            </a:p>
          </p:txBody>
        </p:sp>
      </p:grpSp>
      <p:sp>
        <p:nvSpPr>
          <p:cNvPr id="575666" name="Rectangle 178"/>
          <p:cNvSpPr>
            <a:spLocks noChangeArrowheads="1"/>
          </p:cNvSpPr>
          <p:nvPr/>
        </p:nvSpPr>
        <p:spPr bwMode="auto">
          <a:xfrm>
            <a:off x="1371600" y="838200"/>
            <a:ext cx="2470150" cy="457200"/>
          </a:xfrm>
          <a:prstGeom prst="rect">
            <a:avLst/>
          </a:prstGeom>
          <a:noFill/>
          <a:ln w="15875">
            <a:noFill/>
            <a:miter lim="800000"/>
            <a:headEnd/>
            <a:tailEnd/>
          </a:ln>
          <a:effectLst/>
        </p:spPr>
        <p:txBody>
          <a:bodyPr wrap="none">
            <a:spAutoFit/>
          </a:bodyPr>
          <a:lstStyle/>
          <a:p>
            <a:r>
              <a:rPr lang="zh-CN" altLang="en-US" sz="2400" b="0"/>
              <a:t>计数到</a:t>
            </a:r>
            <a:r>
              <a:rPr lang="en-US" altLang="zh-CN" sz="2400" b="0"/>
              <a:t>15</a:t>
            </a:r>
            <a:r>
              <a:rPr lang="zh-CN" altLang="en-US" sz="2400" b="0"/>
              <a:t>同步置</a:t>
            </a:r>
            <a:r>
              <a:rPr lang="en-US" altLang="zh-CN" sz="2400" b="0"/>
              <a:t>4</a:t>
            </a:r>
          </a:p>
        </p:txBody>
      </p:sp>
      <p:grpSp>
        <p:nvGrpSpPr>
          <p:cNvPr id="575673" name="Group 185"/>
          <p:cNvGrpSpPr>
            <a:grpSpLocks/>
          </p:cNvGrpSpPr>
          <p:nvPr/>
        </p:nvGrpSpPr>
        <p:grpSpPr bwMode="auto">
          <a:xfrm>
            <a:off x="3081338" y="2708275"/>
            <a:ext cx="1081087" cy="935038"/>
            <a:chOff x="1941" y="1706"/>
            <a:chExt cx="681" cy="589"/>
          </a:xfrm>
        </p:grpSpPr>
        <p:sp>
          <p:nvSpPr>
            <p:cNvPr id="575670" name="AutoShape 182"/>
            <p:cNvSpPr>
              <a:spLocks noChangeArrowheads="1"/>
            </p:cNvSpPr>
            <p:nvPr/>
          </p:nvSpPr>
          <p:spPr bwMode="auto">
            <a:xfrm>
              <a:off x="1941" y="1706"/>
              <a:ext cx="681" cy="589"/>
            </a:xfrm>
            <a:prstGeom prst="wedgeRoundRectCallout">
              <a:avLst>
                <a:gd name="adj1" fmla="val -106681"/>
                <a:gd name="adj2" fmla="val -49491"/>
                <a:gd name="adj3" fmla="val 16667"/>
              </a:avLst>
            </a:prstGeom>
            <a:solidFill>
              <a:srgbClr val="CC99FF"/>
            </a:solidFill>
            <a:ln w="15875">
              <a:solidFill>
                <a:schemeClr val="tx1"/>
              </a:solidFill>
              <a:miter lim="800000"/>
              <a:headEnd/>
              <a:tailEnd/>
            </a:ln>
            <a:effectLst/>
          </p:spPr>
          <p:txBody>
            <a:bodyPr lIns="90000" tIns="46800" rIns="90000" bIns="46800"/>
            <a:lstStyle/>
            <a:p>
              <a:pPr algn="ctr"/>
              <a:endParaRPr lang="zh-CN" altLang="zh-CN"/>
            </a:p>
          </p:txBody>
        </p:sp>
        <p:graphicFrame>
          <p:nvGraphicFramePr>
            <p:cNvPr id="575671" name="Object 183"/>
            <p:cNvGraphicFramePr>
              <a:graphicFrameLocks noChangeAspect="1"/>
            </p:cNvGraphicFramePr>
            <p:nvPr/>
          </p:nvGraphicFramePr>
          <p:xfrm>
            <a:off x="2072" y="2045"/>
            <a:ext cx="544" cy="197"/>
          </p:xfrm>
          <a:graphic>
            <a:graphicData uri="http://schemas.openxmlformats.org/presentationml/2006/ole">
              <p:oleObj spid="_x0000_s12292" name="公式" r:id="rId6" imgW="482400" imgH="177480" progId="Equation.3">
                <p:embed/>
              </p:oleObj>
            </a:graphicData>
          </a:graphic>
        </p:graphicFrame>
        <p:sp>
          <p:nvSpPr>
            <p:cNvPr id="575672" name="Rectangle 184"/>
            <p:cNvSpPr>
              <a:spLocks noChangeArrowheads="1"/>
            </p:cNvSpPr>
            <p:nvPr/>
          </p:nvSpPr>
          <p:spPr bwMode="auto">
            <a:xfrm>
              <a:off x="2123" y="1752"/>
              <a:ext cx="498" cy="288"/>
            </a:xfrm>
            <a:prstGeom prst="rect">
              <a:avLst/>
            </a:prstGeom>
            <a:noFill/>
            <a:ln w="15875">
              <a:noFill/>
              <a:miter lim="800000"/>
              <a:headEnd/>
              <a:tailEnd/>
            </a:ln>
            <a:effectLst/>
          </p:spPr>
          <p:txBody>
            <a:bodyPr wrap="none" lIns="90000" tIns="46800" rIns="90000" bIns="46800">
              <a:spAutoFit/>
            </a:bodyPr>
            <a:lstStyle/>
            <a:p>
              <a:r>
                <a:rPr lang="zh-CN" altLang="en-US" sz="2400">
                  <a:solidFill>
                    <a:schemeClr val="accent2"/>
                  </a:solidFill>
                </a:rPr>
                <a:t>置数</a:t>
              </a:r>
            </a:p>
          </p:txBody>
        </p:sp>
      </p:grpSp>
      <p:sp>
        <p:nvSpPr>
          <p:cNvPr id="575674" name="AutoShape 186"/>
          <p:cNvSpPr>
            <a:spLocks noChangeArrowheads="1"/>
          </p:cNvSpPr>
          <p:nvPr/>
        </p:nvSpPr>
        <p:spPr bwMode="auto">
          <a:xfrm>
            <a:off x="4232275" y="188913"/>
            <a:ext cx="1944688" cy="719137"/>
          </a:xfrm>
          <a:prstGeom prst="wedgeRoundRectCallout">
            <a:avLst>
              <a:gd name="adj1" fmla="val 85755"/>
              <a:gd name="adj2" fmla="val -1657"/>
              <a:gd name="adj3" fmla="val 16667"/>
            </a:avLst>
          </a:prstGeom>
          <a:noFill/>
          <a:ln w="15875">
            <a:solidFill>
              <a:schemeClr val="tx1"/>
            </a:solidFill>
            <a:miter lim="800000"/>
            <a:headEnd/>
            <a:tailEnd/>
          </a:ln>
          <a:effectLst/>
        </p:spPr>
        <p:txBody>
          <a:bodyPr lIns="90000" tIns="46800" rIns="90000" bIns="46800"/>
          <a:lstStyle/>
          <a:p>
            <a:pPr algn="ctr"/>
            <a:r>
              <a:rPr lang="zh-CN" altLang="en-US">
                <a:solidFill>
                  <a:srgbClr val="FF0000"/>
                </a:solidFill>
              </a:rPr>
              <a:t>置数为</a:t>
            </a:r>
            <a:r>
              <a:rPr lang="en-US" altLang="zh-CN">
                <a:solidFill>
                  <a:srgbClr val="FF0000"/>
                </a:solidFill>
              </a:rPr>
              <a:t>4</a:t>
            </a:r>
          </a:p>
          <a:p>
            <a:pPr algn="ctr"/>
            <a:r>
              <a:rPr lang="zh-CN" altLang="en-US">
                <a:solidFill>
                  <a:srgbClr val="FF0000"/>
                </a:solidFill>
              </a:rPr>
              <a:t>计数为</a:t>
            </a:r>
            <a:r>
              <a:rPr lang="en-US" altLang="zh-CN">
                <a:solidFill>
                  <a:srgbClr val="FF0000"/>
                </a:solidFill>
              </a:rPr>
              <a:t>×</a:t>
            </a:r>
          </a:p>
        </p:txBody>
      </p:sp>
      <p:sp>
        <p:nvSpPr>
          <p:cNvPr id="575675" name="Oval 187"/>
          <p:cNvSpPr>
            <a:spLocks noChangeArrowheads="1"/>
          </p:cNvSpPr>
          <p:nvPr/>
        </p:nvSpPr>
        <p:spPr bwMode="auto">
          <a:xfrm>
            <a:off x="6753225" y="260350"/>
            <a:ext cx="1584325" cy="431800"/>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graphicFrame>
        <p:nvGraphicFramePr>
          <p:cNvPr id="575676" name="Object 188"/>
          <p:cNvGraphicFramePr>
            <a:graphicFrameLocks noChangeAspect="1"/>
          </p:cNvGraphicFramePr>
          <p:nvPr/>
        </p:nvGraphicFramePr>
        <p:xfrm>
          <a:off x="588963" y="5837238"/>
          <a:ext cx="3076575" cy="642937"/>
        </p:xfrm>
        <a:graphic>
          <a:graphicData uri="http://schemas.openxmlformats.org/presentationml/2006/ole">
            <p:oleObj spid="_x0000_s12293" name="公式" r:id="rId7" imgW="1155600" imgH="241200" progId="Equation.3">
              <p:embed/>
            </p:oleObj>
          </a:graphicData>
        </a:graphic>
      </p:graphicFrame>
      <p:graphicFrame>
        <p:nvGraphicFramePr>
          <p:cNvPr id="575677" name="Object 189"/>
          <p:cNvGraphicFramePr>
            <a:graphicFrameLocks noChangeAspect="1"/>
          </p:cNvGraphicFramePr>
          <p:nvPr/>
        </p:nvGraphicFramePr>
        <p:xfrm>
          <a:off x="3781425" y="5854700"/>
          <a:ext cx="769938" cy="469900"/>
        </p:xfrm>
        <a:graphic>
          <a:graphicData uri="http://schemas.openxmlformats.org/presentationml/2006/ole">
            <p:oleObj spid="_x0000_s12294" name="公式" r:id="rId8" imgW="291960" imgH="177480" progId="Equation.3">
              <p:embed/>
            </p:oleObj>
          </a:graphicData>
        </a:graphic>
      </p:graphicFrame>
      <p:sp>
        <p:nvSpPr>
          <p:cNvPr id="575678" name="Line 190"/>
          <p:cNvSpPr>
            <a:spLocks noChangeShapeType="1"/>
          </p:cNvSpPr>
          <p:nvPr/>
        </p:nvSpPr>
        <p:spPr bwMode="auto">
          <a:xfrm flipV="1">
            <a:off x="4448175" y="1412875"/>
            <a:ext cx="4249738" cy="4537075"/>
          </a:xfrm>
          <a:prstGeom prst="line">
            <a:avLst/>
          </a:prstGeom>
          <a:noFill/>
          <a:ln w="38100">
            <a:solidFill>
              <a:srgbClr val="006600"/>
            </a:solidFill>
            <a:round/>
            <a:headEnd/>
            <a:tailEnd type="triangle" w="med" len="med"/>
          </a:ln>
          <a:effectLst/>
        </p:spPr>
        <p:txBody>
          <a:bodyPr lIns="90000" tIns="46800" rIns="90000" bIns="46800"/>
          <a:lstStyle/>
          <a:p>
            <a:endParaRPr lang="zh-CN" altLang="en-US"/>
          </a:p>
        </p:txBody>
      </p:sp>
      <p:sp>
        <p:nvSpPr>
          <p:cNvPr id="189" name="矩形 188"/>
          <p:cNvSpPr/>
          <p:nvPr/>
        </p:nvSpPr>
        <p:spPr>
          <a:xfrm>
            <a:off x="6753200" y="1268760"/>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5610"/>
                                        </p:tgtEl>
                                        <p:attrNameLst>
                                          <p:attrName>style.visibility</p:attrName>
                                        </p:attrNameLst>
                                      </p:cBhvr>
                                      <p:to>
                                        <p:strVal val="visible"/>
                                      </p:to>
                                    </p:set>
                                    <p:anim calcmode="lin" valueType="num">
                                      <p:cBhvr additive="base">
                                        <p:cTn id="7" dur="500" fill="hold"/>
                                        <p:tgtEl>
                                          <p:spTgt spid="575610"/>
                                        </p:tgtEl>
                                        <p:attrNameLst>
                                          <p:attrName>ppt_x</p:attrName>
                                        </p:attrNameLst>
                                      </p:cBhvr>
                                      <p:tavLst>
                                        <p:tav tm="0">
                                          <p:val>
                                            <p:strVal val="0-#ppt_w/2"/>
                                          </p:val>
                                        </p:tav>
                                        <p:tav tm="100000">
                                          <p:val>
                                            <p:strVal val="#ppt_x"/>
                                          </p:val>
                                        </p:tav>
                                      </p:tavLst>
                                    </p:anim>
                                    <p:anim calcmode="lin" valueType="num">
                                      <p:cBhvr additive="base">
                                        <p:cTn id="8" dur="500" fill="hold"/>
                                        <p:tgtEl>
                                          <p:spTgt spid="5756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5666"/>
                                        </p:tgtEl>
                                        <p:attrNameLst>
                                          <p:attrName>style.visibility</p:attrName>
                                        </p:attrNameLst>
                                      </p:cBhvr>
                                      <p:to>
                                        <p:strVal val="visible"/>
                                      </p:to>
                                    </p:set>
                                    <p:anim calcmode="lin" valueType="num">
                                      <p:cBhvr additive="base">
                                        <p:cTn id="13" dur="500" fill="hold"/>
                                        <p:tgtEl>
                                          <p:spTgt spid="575666"/>
                                        </p:tgtEl>
                                        <p:attrNameLst>
                                          <p:attrName>ppt_x</p:attrName>
                                        </p:attrNameLst>
                                      </p:cBhvr>
                                      <p:tavLst>
                                        <p:tav tm="0">
                                          <p:val>
                                            <p:strVal val="0-#ppt_w/2"/>
                                          </p:val>
                                        </p:tav>
                                        <p:tav tm="100000">
                                          <p:val>
                                            <p:strVal val="#ppt_x"/>
                                          </p:val>
                                        </p:tav>
                                      </p:tavLst>
                                    </p:anim>
                                    <p:anim calcmode="lin" valueType="num">
                                      <p:cBhvr additive="base">
                                        <p:cTn id="14" dur="500" fill="hold"/>
                                        <p:tgtEl>
                                          <p:spTgt spid="5756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5491"/>
                                        </p:tgtEl>
                                        <p:attrNameLst>
                                          <p:attrName>style.visibility</p:attrName>
                                        </p:attrNameLst>
                                      </p:cBhvr>
                                      <p:to>
                                        <p:strVal val="visible"/>
                                      </p:to>
                                    </p:set>
                                    <p:anim calcmode="lin" valueType="num">
                                      <p:cBhvr additive="base">
                                        <p:cTn id="19" dur="500" fill="hold"/>
                                        <p:tgtEl>
                                          <p:spTgt spid="575491"/>
                                        </p:tgtEl>
                                        <p:attrNameLst>
                                          <p:attrName>ppt_x</p:attrName>
                                        </p:attrNameLst>
                                      </p:cBhvr>
                                      <p:tavLst>
                                        <p:tav tm="0">
                                          <p:val>
                                            <p:strVal val="0-#ppt_w/2"/>
                                          </p:val>
                                        </p:tav>
                                        <p:tav tm="100000">
                                          <p:val>
                                            <p:strVal val="#ppt_x"/>
                                          </p:val>
                                        </p:tav>
                                      </p:tavLst>
                                    </p:anim>
                                    <p:anim calcmode="lin" valueType="num">
                                      <p:cBhvr additive="base">
                                        <p:cTn id="20" dur="500" fill="hold"/>
                                        <p:tgtEl>
                                          <p:spTgt spid="57549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5561"/>
                                        </p:tgtEl>
                                        <p:attrNameLst>
                                          <p:attrName>style.visibility</p:attrName>
                                        </p:attrNameLst>
                                      </p:cBhvr>
                                      <p:to>
                                        <p:strVal val="visible"/>
                                      </p:to>
                                    </p:set>
                                    <p:anim calcmode="lin" valueType="num">
                                      <p:cBhvr additive="base">
                                        <p:cTn id="25" dur="500" fill="hold"/>
                                        <p:tgtEl>
                                          <p:spTgt spid="575561"/>
                                        </p:tgtEl>
                                        <p:attrNameLst>
                                          <p:attrName>ppt_x</p:attrName>
                                        </p:attrNameLst>
                                      </p:cBhvr>
                                      <p:tavLst>
                                        <p:tav tm="0">
                                          <p:val>
                                            <p:strVal val="0-#ppt_w/2"/>
                                          </p:val>
                                        </p:tav>
                                        <p:tav tm="100000">
                                          <p:val>
                                            <p:strVal val="#ppt_x"/>
                                          </p:val>
                                        </p:tav>
                                      </p:tavLst>
                                    </p:anim>
                                    <p:anim calcmode="lin" valueType="num">
                                      <p:cBhvr additive="base">
                                        <p:cTn id="26" dur="500" fill="hold"/>
                                        <p:tgtEl>
                                          <p:spTgt spid="5755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75560"/>
                                        </p:tgtEl>
                                        <p:attrNameLst>
                                          <p:attrName>style.visibility</p:attrName>
                                        </p:attrNameLst>
                                      </p:cBhvr>
                                      <p:to>
                                        <p:strVal val="visible"/>
                                      </p:to>
                                    </p:set>
                                    <p:anim calcmode="lin" valueType="num">
                                      <p:cBhvr additive="base">
                                        <p:cTn id="31" dur="500" fill="hold"/>
                                        <p:tgtEl>
                                          <p:spTgt spid="575560"/>
                                        </p:tgtEl>
                                        <p:attrNameLst>
                                          <p:attrName>ppt_x</p:attrName>
                                        </p:attrNameLst>
                                      </p:cBhvr>
                                      <p:tavLst>
                                        <p:tav tm="0">
                                          <p:val>
                                            <p:strVal val="0-#ppt_w/2"/>
                                          </p:val>
                                        </p:tav>
                                        <p:tav tm="100000">
                                          <p:val>
                                            <p:strVal val="#ppt_x"/>
                                          </p:val>
                                        </p:tav>
                                      </p:tavLst>
                                    </p:anim>
                                    <p:anim calcmode="lin" valueType="num">
                                      <p:cBhvr additive="base">
                                        <p:cTn id="32" dur="500" fill="hold"/>
                                        <p:tgtEl>
                                          <p:spTgt spid="57556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5673"/>
                                        </p:tgtEl>
                                        <p:attrNameLst>
                                          <p:attrName>style.visibility</p:attrName>
                                        </p:attrNameLst>
                                      </p:cBhvr>
                                      <p:to>
                                        <p:strVal val="visible"/>
                                      </p:to>
                                    </p:set>
                                    <p:anim calcmode="lin" valueType="num">
                                      <p:cBhvr additive="base">
                                        <p:cTn id="37" dur="500" fill="hold"/>
                                        <p:tgtEl>
                                          <p:spTgt spid="575673"/>
                                        </p:tgtEl>
                                        <p:attrNameLst>
                                          <p:attrName>ppt_x</p:attrName>
                                        </p:attrNameLst>
                                      </p:cBhvr>
                                      <p:tavLst>
                                        <p:tav tm="0">
                                          <p:val>
                                            <p:strVal val="#ppt_x"/>
                                          </p:val>
                                        </p:tav>
                                        <p:tav tm="100000">
                                          <p:val>
                                            <p:strVal val="#ppt_x"/>
                                          </p:val>
                                        </p:tav>
                                      </p:tavLst>
                                    </p:anim>
                                    <p:anim calcmode="lin" valueType="num">
                                      <p:cBhvr additive="base">
                                        <p:cTn id="38" dur="500" fill="hold"/>
                                        <p:tgtEl>
                                          <p:spTgt spid="57567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75676"/>
                                        </p:tgtEl>
                                        <p:attrNameLst>
                                          <p:attrName>style.visibility</p:attrName>
                                        </p:attrNameLst>
                                      </p:cBhvr>
                                      <p:to>
                                        <p:strVal val="visible"/>
                                      </p:to>
                                    </p:set>
                                    <p:anim calcmode="lin" valueType="num">
                                      <p:cBhvr additive="base">
                                        <p:cTn id="43" dur="500" fill="hold"/>
                                        <p:tgtEl>
                                          <p:spTgt spid="575676"/>
                                        </p:tgtEl>
                                        <p:attrNameLst>
                                          <p:attrName>ppt_x</p:attrName>
                                        </p:attrNameLst>
                                      </p:cBhvr>
                                      <p:tavLst>
                                        <p:tav tm="0">
                                          <p:val>
                                            <p:strVal val="#ppt_x"/>
                                          </p:val>
                                        </p:tav>
                                        <p:tav tm="100000">
                                          <p:val>
                                            <p:strVal val="#ppt_x"/>
                                          </p:val>
                                        </p:tav>
                                      </p:tavLst>
                                    </p:anim>
                                    <p:anim calcmode="lin" valueType="num">
                                      <p:cBhvr additive="base">
                                        <p:cTn id="44" dur="500" fill="hold"/>
                                        <p:tgtEl>
                                          <p:spTgt spid="57567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75677"/>
                                        </p:tgtEl>
                                        <p:attrNameLst>
                                          <p:attrName>style.visibility</p:attrName>
                                        </p:attrNameLst>
                                      </p:cBhvr>
                                      <p:to>
                                        <p:strVal val="visible"/>
                                      </p:to>
                                    </p:set>
                                    <p:anim calcmode="lin" valueType="num">
                                      <p:cBhvr additive="base">
                                        <p:cTn id="49" dur="500" fill="hold"/>
                                        <p:tgtEl>
                                          <p:spTgt spid="575677"/>
                                        </p:tgtEl>
                                        <p:attrNameLst>
                                          <p:attrName>ppt_x</p:attrName>
                                        </p:attrNameLst>
                                      </p:cBhvr>
                                      <p:tavLst>
                                        <p:tav tm="0">
                                          <p:val>
                                            <p:strVal val="#ppt_x"/>
                                          </p:val>
                                        </p:tav>
                                        <p:tav tm="100000">
                                          <p:val>
                                            <p:strVal val="#ppt_x"/>
                                          </p:val>
                                        </p:tav>
                                      </p:tavLst>
                                    </p:anim>
                                    <p:anim calcmode="lin" valueType="num">
                                      <p:cBhvr additive="base">
                                        <p:cTn id="50" dur="500" fill="hold"/>
                                        <p:tgtEl>
                                          <p:spTgt spid="57567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75564"/>
                                        </p:tgtEl>
                                        <p:attrNameLst>
                                          <p:attrName>style.visibility</p:attrName>
                                        </p:attrNameLst>
                                      </p:cBhvr>
                                      <p:to>
                                        <p:strVal val="visible"/>
                                      </p:to>
                                    </p:set>
                                    <p:anim calcmode="lin" valueType="num">
                                      <p:cBhvr additive="base">
                                        <p:cTn id="55" dur="500" fill="hold"/>
                                        <p:tgtEl>
                                          <p:spTgt spid="575564"/>
                                        </p:tgtEl>
                                        <p:attrNameLst>
                                          <p:attrName>ppt_x</p:attrName>
                                        </p:attrNameLst>
                                      </p:cBhvr>
                                      <p:tavLst>
                                        <p:tav tm="0">
                                          <p:val>
                                            <p:strVal val="0-#ppt_w/2"/>
                                          </p:val>
                                        </p:tav>
                                        <p:tav tm="100000">
                                          <p:val>
                                            <p:strVal val="#ppt_x"/>
                                          </p:val>
                                        </p:tav>
                                      </p:tavLst>
                                    </p:anim>
                                    <p:anim calcmode="lin" valueType="num">
                                      <p:cBhvr additive="base">
                                        <p:cTn id="56" dur="500" fill="hold"/>
                                        <p:tgtEl>
                                          <p:spTgt spid="57556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9"/>
                                        </p:tgtEl>
                                        <p:attrNameLst>
                                          <p:attrName>style.visibility</p:attrName>
                                        </p:attrNameLst>
                                      </p:cBhvr>
                                      <p:to>
                                        <p:strVal val="visible"/>
                                      </p:to>
                                    </p:set>
                                    <p:anim calcmode="lin" valueType="num">
                                      <p:cBhvr additive="base">
                                        <p:cTn id="61" dur="500" fill="hold"/>
                                        <p:tgtEl>
                                          <p:spTgt spid="189"/>
                                        </p:tgtEl>
                                        <p:attrNameLst>
                                          <p:attrName>ppt_x</p:attrName>
                                        </p:attrNameLst>
                                      </p:cBhvr>
                                      <p:tavLst>
                                        <p:tav tm="0">
                                          <p:val>
                                            <p:strVal val="#ppt_x"/>
                                          </p:val>
                                        </p:tav>
                                        <p:tav tm="100000">
                                          <p:val>
                                            <p:strVal val="#ppt_x"/>
                                          </p:val>
                                        </p:tav>
                                      </p:tavLst>
                                    </p:anim>
                                    <p:anim calcmode="lin" valueType="num">
                                      <p:cBhvr additive="base">
                                        <p:cTn id="62" dur="5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75678"/>
                                        </p:tgtEl>
                                        <p:attrNameLst>
                                          <p:attrName>style.visibility</p:attrName>
                                        </p:attrNameLst>
                                      </p:cBhvr>
                                      <p:to>
                                        <p:strVal val="visible"/>
                                      </p:to>
                                    </p:set>
                                    <p:anim calcmode="lin" valueType="num">
                                      <p:cBhvr additive="base">
                                        <p:cTn id="67" dur="500" fill="hold"/>
                                        <p:tgtEl>
                                          <p:spTgt spid="575678"/>
                                        </p:tgtEl>
                                        <p:attrNameLst>
                                          <p:attrName>ppt_x</p:attrName>
                                        </p:attrNameLst>
                                      </p:cBhvr>
                                      <p:tavLst>
                                        <p:tav tm="0">
                                          <p:val>
                                            <p:strVal val="#ppt_x"/>
                                          </p:val>
                                        </p:tav>
                                        <p:tav tm="100000">
                                          <p:val>
                                            <p:strVal val="#ppt_x"/>
                                          </p:val>
                                        </p:tav>
                                      </p:tavLst>
                                    </p:anim>
                                    <p:anim calcmode="lin" valueType="num">
                                      <p:cBhvr additive="base">
                                        <p:cTn id="68" dur="500" fill="hold"/>
                                        <p:tgtEl>
                                          <p:spTgt spid="57567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75678"/>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75675"/>
                                        </p:tgtEl>
                                        <p:attrNameLst>
                                          <p:attrName>style.visibility</p:attrName>
                                        </p:attrNameLst>
                                      </p:cBhvr>
                                      <p:to>
                                        <p:strVal val="visible"/>
                                      </p:to>
                                    </p:set>
                                    <p:anim calcmode="lin" valueType="num">
                                      <p:cBhvr additive="base">
                                        <p:cTn id="73" dur="500" fill="hold"/>
                                        <p:tgtEl>
                                          <p:spTgt spid="575675"/>
                                        </p:tgtEl>
                                        <p:attrNameLst>
                                          <p:attrName>ppt_x</p:attrName>
                                        </p:attrNameLst>
                                      </p:cBhvr>
                                      <p:tavLst>
                                        <p:tav tm="0">
                                          <p:val>
                                            <p:strVal val="#ppt_x"/>
                                          </p:val>
                                        </p:tav>
                                        <p:tav tm="100000">
                                          <p:val>
                                            <p:strVal val="#ppt_x"/>
                                          </p:val>
                                        </p:tav>
                                      </p:tavLst>
                                    </p:anim>
                                    <p:anim calcmode="lin" valueType="num">
                                      <p:cBhvr additive="base">
                                        <p:cTn id="74" dur="500" fill="hold"/>
                                        <p:tgtEl>
                                          <p:spTgt spid="57567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75674"/>
                                        </p:tgtEl>
                                        <p:attrNameLst>
                                          <p:attrName>style.visibility</p:attrName>
                                        </p:attrNameLst>
                                      </p:cBhvr>
                                      <p:to>
                                        <p:strVal val="visible"/>
                                      </p:to>
                                    </p:set>
                                    <p:anim calcmode="lin" valueType="num">
                                      <p:cBhvr additive="base">
                                        <p:cTn id="79" dur="500" fill="hold"/>
                                        <p:tgtEl>
                                          <p:spTgt spid="575674"/>
                                        </p:tgtEl>
                                        <p:attrNameLst>
                                          <p:attrName>ppt_x</p:attrName>
                                        </p:attrNameLst>
                                      </p:cBhvr>
                                      <p:tavLst>
                                        <p:tav tm="0">
                                          <p:val>
                                            <p:strVal val="#ppt_x"/>
                                          </p:val>
                                        </p:tav>
                                        <p:tav tm="100000">
                                          <p:val>
                                            <p:strVal val="#ppt_x"/>
                                          </p:val>
                                        </p:tav>
                                      </p:tavLst>
                                    </p:anim>
                                    <p:anim calcmode="lin" valueType="num">
                                      <p:cBhvr additive="base">
                                        <p:cTn id="80" dur="500" fill="hold"/>
                                        <p:tgtEl>
                                          <p:spTgt spid="57567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575611"/>
                                        </p:tgtEl>
                                        <p:attrNameLst>
                                          <p:attrName>style.visibility</p:attrName>
                                        </p:attrNameLst>
                                      </p:cBhvr>
                                      <p:to>
                                        <p:strVal val="visible"/>
                                      </p:to>
                                    </p:set>
                                    <p:anim calcmode="lin" valueType="num">
                                      <p:cBhvr additive="base">
                                        <p:cTn id="85" dur="500" fill="hold"/>
                                        <p:tgtEl>
                                          <p:spTgt spid="575611"/>
                                        </p:tgtEl>
                                        <p:attrNameLst>
                                          <p:attrName>ppt_x</p:attrName>
                                        </p:attrNameLst>
                                      </p:cBhvr>
                                      <p:tavLst>
                                        <p:tav tm="0">
                                          <p:val>
                                            <p:strVal val="0-#ppt_w/2"/>
                                          </p:val>
                                        </p:tav>
                                        <p:tav tm="100000">
                                          <p:val>
                                            <p:strVal val="#ppt_x"/>
                                          </p:val>
                                        </p:tav>
                                      </p:tavLst>
                                    </p:anim>
                                    <p:anim calcmode="lin" valueType="num">
                                      <p:cBhvr additive="base">
                                        <p:cTn id="86" dur="500" fill="hold"/>
                                        <p:tgtEl>
                                          <p:spTgt spid="575611"/>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575663"/>
                                        </p:tgtEl>
                                        <p:attrNameLst>
                                          <p:attrName>style.visibility</p:attrName>
                                        </p:attrNameLst>
                                      </p:cBhvr>
                                      <p:to>
                                        <p:strVal val="visible"/>
                                      </p:to>
                                    </p:set>
                                    <p:anim calcmode="lin" valueType="num">
                                      <p:cBhvr additive="base">
                                        <p:cTn id="91" dur="500" fill="hold"/>
                                        <p:tgtEl>
                                          <p:spTgt spid="575663"/>
                                        </p:tgtEl>
                                        <p:attrNameLst>
                                          <p:attrName>ppt_x</p:attrName>
                                        </p:attrNameLst>
                                      </p:cBhvr>
                                      <p:tavLst>
                                        <p:tav tm="0">
                                          <p:val>
                                            <p:strVal val="0-#ppt_w/2"/>
                                          </p:val>
                                        </p:tav>
                                        <p:tav tm="100000">
                                          <p:val>
                                            <p:strVal val="#ppt_x"/>
                                          </p:val>
                                        </p:tav>
                                      </p:tavLst>
                                    </p:anim>
                                    <p:anim calcmode="lin" valueType="num">
                                      <p:cBhvr additive="base">
                                        <p:cTn id="92" dur="500" fill="hold"/>
                                        <p:tgtEl>
                                          <p:spTgt spid="57566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75660"/>
                                        </p:tgtEl>
                                        <p:attrNameLst>
                                          <p:attrName>style.visibility</p:attrName>
                                        </p:attrNameLst>
                                      </p:cBhvr>
                                      <p:to>
                                        <p:strVal val="visible"/>
                                      </p:to>
                                    </p:set>
                                    <p:anim calcmode="lin" valueType="num">
                                      <p:cBhvr additive="base">
                                        <p:cTn id="97" dur="500" fill="hold"/>
                                        <p:tgtEl>
                                          <p:spTgt spid="575660"/>
                                        </p:tgtEl>
                                        <p:attrNameLst>
                                          <p:attrName>ppt_x</p:attrName>
                                        </p:attrNameLst>
                                      </p:cBhvr>
                                      <p:tavLst>
                                        <p:tav tm="0">
                                          <p:val>
                                            <p:strVal val="0-#ppt_w/2"/>
                                          </p:val>
                                        </p:tav>
                                        <p:tav tm="100000">
                                          <p:val>
                                            <p:strVal val="#ppt_x"/>
                                          </p:val>
                                        </p:tav>
                                      </p:tavLst>
                                    </p:anim>
                                    <p:anim calcmode="lin" valueType="num">
                                      <p:cBhvr additive="base">
                                        <p:cTn id="98" dur="500" fill="hold"/>
                                        <p:tgtEl>
                                          <p:spTgt spid="575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60" grpId="0" animBg="1"/>
      <p:bldP spid="575610" grpId="0" autoUpdateAnimBg="0"/>
      <p:bldP spid="575666" grpId="0" autoUpdateAnimBg="0"/>
      <p:bldP spid="575674" grpId="0" animBg="1"/>
      <p:bldP spid="575675" grpId="0" animBg="1"/>
      <p:bldP spid="575678" grpId="0" animBg="1"/>
      <p:bldP spid="1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75" name="Text Box 35"/>
          <p:cNvSpPr txBox="1">
            <a:spLocks noChangeArrowheads="1"/>
          </p:cNvSpPr>
          <p:nvPr/>
        </p:nvSpPr>
        <p:spPr bwMode="auto">
          <a:xfrm>
            <a:off x="2144688" y="5661248"/>
            <a:ext cx="4968552" cy="954107"/>
          </a:xfrm>
          <a:prstGeom prst="rect">
            <a:avLst/>
          </a:prstGeom>
          <a:noFill/>
          <a:ln w="9525">
            <a:noFill/>
            <a:miter lim="800000"/>
            <a:headEnd/>
            <a:tailEnd/>
          </a:ln>
          <a:effectLst/>
        </p:spPr>
        <p:txBody>
          <a:bodyPr wrap="square">
            <a:spAutoFit/>
          </a:bodyPr>
          <a:lstStyle/>
          <a:p>
            <a:pPr algn="just">
              <a:spcBef>
                <a:spcPct val="50000"/>
              </a:spcBef>
            </a:pPr>
            <a:r>
              <a:rPr lang="en-US" altLang="zh-CN" sz="2800" dirty="0"/>
              <a:t>Q</a:t>
            </a:r>
            <a:r>
              <a:rPr lang="en-US" altLang="zh-CN" sz="2800" baseline="-25000" dirty="0"/>
              <a:t>3</a:t>
            </a:r>
            <a:r>
              <a:rPr lang="en-US" altLang="zh-CN" sz="2800" dirty="0"/>
              <a:t>Q</a:t>
            </a:r>
            <a:r>
              <a:rPr lang="en-US" altLang="zh-CN" sz="2800" baseline="-25000" dirty="0"/>
              <a:t>2</a:t>
            </a:r>
            <a:r>
              <a:rPr lang="en-US" altLang="zh-CN" sz="2800" dirty="0"/>
              <a:t>Q</a:t>
            </a:r>
            <a:r>
              <a:rPr lang="en-US" altLang="zh-CN" sz="2800" baseline="-25000" dirty="0"/>
              <a:t>1</a:t>
            </a:r>
            <a:r>
              <a:rPr lang="en-US" altLang="zh-CN" sz="2800" dirty="0"/>
              <a:t>Q</a:t>
            </a:r>
            <a:r>
              <a:rPr lang="en-US" altLang="zh-CN" sz="2800" baseline="-25000" dirty="0"/>
              <a:t>0</a:t>
            </a:r>
            <a:r>
              <a:rPr lang="zh-CN" altLang="en-US" sz="2800" dirty="0"/>
              <a:t>＝</a:t>
            </a:r>
            <a:r>
              <a:rPr lang="en-US" altLang="zh-CN" sz="2800" dirty="0"/>
              <a:t>1100</a:t>
            </a:r>
            <a:r>
              <a:rPr lang="zh-CN" altLang="en-US" sz="2800" dirty="0"/>
              <a:t>，</a:t>
            </a:r>
            <a:r>
              <a:rPr lang="zh-CN" altLang="zh-CN" sz="2800" dirty="0"/>
              <a:t>强迫置0,因此存在毛刺</a:t>
            </a:r>
            <a:endParaRPr lang="zh-CN" altLang="en-US" sz="2800" dirty="0"/>
          </a:p>
        </p:txBody>
      </p:sp>
      <p:sp>
        <p:nvSpPr>
          <p:cNvPr id="343076" name="Text Box 36"/>
          <p:cNvSpPr txBox="1">
            <a:spLocks noChangeArrowheads="1"/>
          </p:cNvSpPr>
          <p:nvPr/>
        </p:nvSpPr>
        <p:spPr bwMode="auto">
          <a:xfrm>
            <a:off x="152400" y="533400"/>
            <a:ext cx="5181600" cy="457200"/>
          </a:xfrm>
          <a:prstGeom prst="rect">
            <a:avLst/>
          </a:prstGeom>
          <a:noFill/>
          <a:ln w="9525">
            <a:noFill/>
            <a:miter lim="800000"/>
            <a:headEnd/>
            <a:tailEnd/>
          </a:ln>
          <a:effectLst/>
        </p:spPr>
        <p:txBody>
          <a:bodyPr>
            <a:spAutoFit/>
          </a:bodyPr>
          <a:lstStyle/>
          <a:p>
            <a:pPr>
              <a:spcBef>
                <a:spcPct val="50000"/>
              </a:spcBef>
            </a:pPr>
            <a:r>
              <a:rPr lang="zh-CN" altLang="en-US" sz="2400"/>
              <a:t>计数到 </a:t>
            </a:r>
            <a:r>
              <a:rPr lang="en-US" altLang="zh-CN" sz="2400"/>
              <a:t>N</a:t>
            </a:r>
            <a:r>
              <a:rPr lang="zh-CN" altLang="en-US" sz="2400"/>
              <a:t>复位法异步清</a:t>
            </a:r>
            <a:r>
              <a:rPr lang="en-US" altLang="zh-CN" sz="2400"/>
              <a:t>0</a:t>
            </a:r>
            <a:r>
              <a:rPr lang="zh-CN" altLang="en-US" sz="2400"/>
              <a:t>，有</a:t>
            </a:r>
            <a:r>
              <a:rPr lang="zh-CN" altLang="en-US" sz="2400">
                <a:solidFill>
                  <a:srgbClr val="FF0000"/>
                </a:solidFill>
              </a:rPr>
              <a:t>过渡态</a:t>
            </a:r>
          </a:p>
        </p:txBody>
      </p:sp>
      <p:sp>
        <p:nvSpPr>
          <p:cNvPr id="343077" name="Text Box 37"/>
          <p:cNvSpPr txBox="1">
            <a:spLocks noChangeArrowheads="1"/>
          </p:cNvSpPr>
          <p:nvPr/>
        </p:nvSpPr>
        <p:spPr bwMode="auto">
          <a:xfrm>
            <a:off x="0" y="0"/>
            <a:ext cx="2209800" cy="519113"/>
          </a:xfrm>
          <a:prstGeom prst="rect">
            <a:avLst/>
          </a:prstGeom>
          <a:noFill/>
          <a:ln w="9525">
            <a:noFill/>
            <a:miter lim="800000"/>
            <a:headEnd/>
            <a:tailEnd/>
          </a:ln>
          <a:effectLst/>
        </p:spPr>
        <p:txBody>
          <a:bodyPr>
            <a:spAutoFit/>
          </a:bodyPr>
          <a:lstStyle/>
          <a:p>
            <a:pPr>
              <a:spcBef>
                <a:spcPct val="50000"/>
              </a:spcBef>
            </a:pPr>
            <a:r>
              <a:rPr lang="zh-CN" altLang="en-US" sz="2800" i="1">
                <a:solidFill>
                  <a:srgbClr val="006600"/>
                </a:solidFill>
                <a:latin typeface="隶书" pitchFamily="49" charset="-122"/>
                <a:ea typeface="隶书" pitchFamily="49" charset="-122"/>
              </a:rPr>
              <a:t>方法</a:t>
            </a:r>
            <a:r>
              <a:rPr lang="en-US" altLang="zh-CN" sz="2400" i="1">
                <a:solidFill>
                  <a:srgbClr val="006600"/>
                </a:solidFill>
                <a:latin typeface="隶书" pitchFamily="49" charset="-122"/>
                <a:ea typeface="隶书" pitchFamily="49" charset="-122"/>
              </a:rPr>
              <a:t>3</a:t>
            </a:r>
          </a:p>
        </p:txBody>
      </p:sp>
      <p:grpSp>
        <p:nvGrpSpPr>
          <p:cNvPr id="343148" name="Group 108"/>
          <p:cNvGrpSpPr>
            <a:grpSpLocks/>
          </p:cNvGrpSpPr>
          <p:nvPr/>
        </p:nvGrpSpPr>
        <p:grpSpPr bwMode="auto">
          <a:xfrm>
            <a:off x="381000" y="1524000"/>
            <a:ext cx="4838700" cy="3505200"/>
            <a:chOff x="240" y="960"/>
            <a:chExt cx="3048" cy="2208"/>
          </a:xfrm>
        </p:grpSpPr>
        <p:grpSp>
          <p:nvGrpSpPr>
            <p:cNvPr id="343078" name="Group 38"/>
            <p:cNvGrpSpPr>
              <a:grpSpLocks/>
            </p:cNvGrpSpPr>
            <p:nvPr/>
          </p:nvGrpSpPr>
          <p:grpSpPr bwMode="auto">
            <a:xfrm>
              <a:off x="240" y="960"/>
              <a:ext cx="3048" cy="2208"/>
              <a:chOff x="2472" y="1152"/>
              <a:chExt cx="3048" cy="2208"/>
            </a:xfrm>
          </p:grpSpPr>
          <p:grpSp>
            <p:nvGrpSpPr>
              <p:cNvPr id="343079" name="Group 39"/>
              <p:cNvGrpSpPr>
                <a:grpSpLocks/>
              </p:cNvGrpSpPr>
              <p:nvPr/>
            </p:nvGrpSpPr>
            <p:grpSpPr bwMode="auto">
              <a:xfrm>
                <a:off x="2472" y="1152"/>
                <a:ext cx="444" cy="356"/>
                <a:chOff x="280" y="2976"/>
                <a:chExt cx="444" cy="356"/>
              </a:xfrm>
            </p:grpSpPr>
            <p:sp>
              <p:nvSpPr>
                <p:cNvPr id="343080" name="Oval 4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081" name="Text Box 4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0000</a:t>
                  </a:r>
                </a:p>
              </p:txBody>
            </p:sp>
          </p:grpSp>
          <p:sp>
            <p:nvSpPr>
              <p:cNvPr id="343082" name="Line 42"/>
              <p:cNvSpPr>
                <a:spLocks noChangeShapeType="1"/>
              </p:cNvSpPr>
              <p:nvPr/>
            </p:nvSpPr>
            <p:spPr bwMode="auto">
              <a:xfrm>
                <a:off x="2905"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083" name="Line 43"/>
              <p:cNvSpPr>
                <a:spLocks noChangeShapeType="1"/>
              </p:cNvSpPr>
              <p:nvPr/>
            </p:nvSpPr>
            <p:spPr bwMode="auto">
              <a:xfrm>
                <a:off x="3553"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084" name="Line 44"/>
              <p:cNvSpPr>
                <a:spLocks noChangeShapeType="1"/>
              </p:cNvSpPr>
              <p:nvPr/>
            </p:nvSpPr>
            <p:spPr bwMode="auto">
              <a:xfrm>
                <a:off x="4201"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3085" name="Group 45"/>
              <p:cNvGrpSpPr>
                <a:grpSpLocks/>
              </p:cNvGrpSpPr>
              <p:nvPr/>
            </p:nvGrpSpPr>
            <p:grpSpPr bwMode="auto">
              <a:xfrm>
                <a:off x="3120" y="1152"/>
                <a:ext cx="444" cy="356"/>
                <a:chOff x="280" y="2976"/>
                <a:chExt cx="444" cy="356"/>
              </a:xfrm>
            </p:grpSpPr>
            <p:sp>
              <p:nvSpPr>
                <p:cNvPr id="343086" name="Oval 46"/>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087" name="Text Box 47"/>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0001</a:t>
                  </a:r>
                </a:p>
              </p:txBody>
            </p:sp>
          </p:grpSp>
          <p:grpSp>
            <p:nvGrpSpPr>
              <p:cNvPr id="343088" name="Group 48"/>
              <p:cNvGrpSpPr>
                <a:grpSpLocks/>
              </p:cNvGrpSpPr>
              <p:nvPr/>
            </p:nvGrpSpPr>
            <p:grpSpPr bwMode="auto">
              <a:xfrm>
                <a:off x="3768" y="1152"/>
                <a:ext cx="444" cy="356"/>
                <a:chOff x="280" y="2976"/>
                <a:chExt cx="444" cy="356"/>
              </a:xfrm>
            </p:grpSpPr>
            <p:sp>
              <p:nvSpPr>
                <p:cNvPr id="343089" name="Oval 49"/>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090" name="Text Box 50"/>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0010</a:t>
                  </a:r>
                </a:p>
              </p:txBody>
            </p:sp>
          </p:grpSp>
          <p:grpSp>
            <p:nvGrpSpPr>
              <p:cNvPr id="343091" name="Group 51"/>
              <p:cNvGrpSpPr>
                <a:grpSpLocks/>
              </p:cNvGrpSpPr>
              <p:nvPr/>
            </p:nvGrpSpPr>
            <p:grpSpPr bwMode="auto">
              <a:xfrm>
                <a:off x="4416" y="1152"/>
                <a:ext cx="444" cy="356"/>
                <a:chOff x="280" y="2976"/>
                <a:chExt cx="444" cy="356"/>
              </a:xfrm>
            </p:grpSpPr>
            <p:sp>
              <p:nvSpPr>
                <p:cNvPr id="343092" name="Oval 52"/>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093" name="Text Box 53"/>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0011</a:t>
                  </a:r>
                </a:p>
              </p:txBody>
            </p:sp>
          </p:grpSp>
          <p:grpSp>
            <p:nvGrpSpPr>
              <p:cNvPr id="343094" name="Group 54"/>
              <p:cNvGrpSpPr>
                <a:grpSpLocks/>
              </p:cNvGrpSpPr>
              <p:nvPr/>
            </p:nvGrpSpPr>
            <p:grpSpPr bwMode="auto">
              <a:xfrm>
                <a:off x="5064" y="1152"/>
                <a:ext cx="444" cy="356"/>
                <a:chOff x="280" y="2976"/>
                <a:chExt cx="444" cy="356"/>
              </a:xfrm>
            </p:grpSpPr>
            <p:sp>
              <p:nvSpPr>
                <p:cNvPr id="343095" name="Oval 5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096" name="Text Box 5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0100</a:t>
                  </a:r>
                </a:p>
              </p:txBody>
            </p:sp>
          </p:grpSp>
          <p:sp>
            <p:nvSpPr>
              <p:cNvPr id="343097" name="Line 57"/>
              <p:cNvSpPr>
                <a:spLocks noChangeShapeType="1"/>
              </p:cNvSpPr>
              <p:nvPr/>
            </p:nvSpPr>
            <p:spPr bwMode="auto">
              <a:xfrm>
                <a:off x="4849" y="1330"/>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3098" name="Group 58"/>
              <p:cNvGrpSpPr>
                <a:grpSpLocks/>
              </p:cNvGrpSpPr>
              <p:nvPr/>
            </p:nvGrpSpPr>
            <p:grpSpPr bwMode="auto">
              <a:xfrm>
                <a:off x="2484" y="3004"/>
                <a:ext cx="444" cy="356"/>
                <a:chOff x="280" y="2976"/>
                <a:chExt cx="444" cy="356"/>
              </a:xfrm>
            </p:grpSpPr>
            <p:sp>
              <p:nvSpPr>
                <p:cNvPr id="343099" name="Oval 59"/>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00" name="Text Box 60"/>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1100</a:t>
                  </a:r>
                </a:p>
              </p:txBody>
            </p:sp>
          </p:grpSp>
          <p:sp>
            <p:nvSpPr>
              <p:cNvPr id="343101" name="Line 61"/>
              <p:cNvSpPr>
                <a:spLocks noChangeShapeType="1"/>
              </p:cNvSpPr>
              <p:nvPr/>
            </p:nvSpPr>
            <p:spPr bwMode="auto">
              <a:xfrm flipH="1">
                <a:off x="2868"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02" name="Line 62"/>
              <p:cNvSpPr>
                <a:spLocks noChangeShapeType="1"/>
              </p:cNvSpPr>
              <p:nvPr/>
            </p:nvSpPr>
            <p:spPr bwMode="auto">
              <a:xfrm flipH="1">
                <a:off x="3540"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03" name="Line 63"/>
              <p:cNvSpPr>
                <a:spLocks noChangeShapeType="1"/>
              </p:cNvSpPr>
              <p:nvPr/>
            </p:nvSpPr>
            <p:spPr bwMode="auto">
              <a:xfrm flipH="1">
                <a:off x="4212" y="3182"/>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43104" name="Group 64"/>
              <p:cNvGrpSpPr>
                <a:grpSpLocks/>
              </p:cNvGrpSpPr>
              <p:nvPr/>
            </p:nvGrpSpPr>
            <p:grpSpPr bwMode="auto">
              <a:xfrm>
                <a:off x="3132" y="3004"/>
                <a:ext cx="444" cy="356"/>
                <a:chOff x="280" y="2976"/>
                <a:chExt cx="444" cy="356"/>
              </a:xfrm>
            </p:grpSpPr>
            <p:sp>
              <p:nvSpPr>
                <p:cNvPr id="343105" name="Oval 6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06" name="Text Box 66"/>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1011</a:t>
                  </a:r>
                </a:p>
              </p:txBody>
            </p:sp>
          </p:grpSp>
          <p:grpSp>
            <p:nvGrpSpPr>
              <p:cNvPr id="343107" name="Group 67"/>
              <p:cNvGrpSpPr>
                <a:grpSpLocks/>
              </p:cNvGrpSpPr>
              <p:nvPr/>
            </p:nvGrpSpPr>
            <p:grpSpPr bwMode="auto">
              <a:xfrm>
                <a:off x="3780" y="3004"/>
                <a:ext cx="444" cy="356"/>
                <a:chOff x="280" y="2976"/>
                <a:chExt cx="444" cy="356"/>
              </a:xfrm>
            </p:grpSpPr>
            <p:sp>
              <p:nvSpPr>
                <p:cNvPr id="343108" name="Oval 68"/>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09" name="Text Box 69"/>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1010</a:t>
                  </a:r>
                </a:p>
              </p:txBody>
            </p:sp>
          </p:grpSp>
          <p:grpSp>
            <p:nvGrpSpPr>
              <p:cNvPr id="343110" name="Group 70"/>
              <p:cNvGrpSpPr>
                <a:grpSpLocks/>
              </p:cNvGrpSpPr>
              <p:nvPr/>
            </p:nvGrpSpPr>
            <p:grpSpPr bwMode="auto">
              <a:xfrm>
                <a:off x="4428" y="3004"/>
                <a:ext cx="444" cy="356"/>
                <a:chOff x="280" y="2976"/>
                <a:chExt cx="444" cy="356"/>
              </a:xfrm>
            </p:grpSpPr>
            <p:sp>
              <p:nvSpPr>
                <p:cNvPr id="343111" name="Oval 7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12" name="Text Box 7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1001</a:t>
                  </a:r>
                </a:p>
              </p:txBody>
            </p:sp>
          </p:grpSp>
          <p:grpSp>
            <p:nvGrpSpPr>
              <p:cNvPr id="343113" name="Group 73"/>
              <p:cNvGrpSpPr>
                <a:grpSpLocks/>
              </p:cNvGrpSpPr>
              <p:nvPr/>
            </p:nvGrpSpPr>
            <p:grpSpPr bwMode="auto">
              <a:xfrm>
                <a:off x="5076" y="3004"/>
                <a:ext cx="444" cy="356"/>
                <a:chOff x="280" y="2976"/>
                <a:chExt cx="444" cy="356"/>
              </a:xfrm>
            </p:grpSpPr>
            <p:sp>
              <p:nvSpPr>
                <p:cNvPr id="343114" name="Oval 7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15" name="Text Box 7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1000</a:t>
                  </a:r>
                </a:p>
              </p:txBody>
            </p:sp>
          </p:grpSp>
          <p:sp>
            <p:nvSpPr>
              <p:cNvPr id="343116" name="Line 76"/>
              <p:cNvSpPr>
                <a:spLocks noChangeShapeType="1"/>
              </p:cNvSpPr>
              <p:nvPr/>
            </p:nvSpPr>
            <p:spPr bwMode="auto">
              <a:xfrm>
                <a:off x="4836" y="3182"/>
                <a:ext cx="227" cy="0"/>
              </a:xfrm>
              <a:prstGeom prst="line">
                <a:avLst/>
              </a:prstGeom>
              <a:noFill/>
              <a:ln w="9525">
                <a:solidFill>
                  <a:schemeClr val="tx1"/>
                </a:solidFill>
                <a:round/>
                <a:headEnd type="triangle" w="lg" len="lg"/>
                <a:tailEnd/>
              </a:ln>
              <a:effectLst/>
            </p:spPr>
            <p:txBody>
              <a:bodyPr wrap="none" anchor="ctr"/>
              <a:lstStyle/>
              <a:p>
                <a:endParaRPr lang="zh-CN" altLang="en-US"/>
              </a:p>
            </p:txBody>
          </p:sp>
          <p:grpSp>
            <p:nvGrpSpPr>
              <p:cNvPr id="343117" name="Group 77"/>
              <p:cNvGrpSpPr>
                <a:grpSpLocks/>
              </p:cNvGrpSpPr>
              <p:nvPr/>
            </p:nvGrpSpPr>
            <p:grpSpPr bwMode="auto">
              <a:xfrm>
                <a:off x="5064" y="1615"/>
                <a:ext cx="444" cy="356"/>
                <a:chOff x="280" y="2976"/>
                <a:chExt cx="444" cy="356"/>
              </a:xfrm>
            </p:grpSpPr>
            <p:sp>
              <p:nvSpPr>
                <p:cNvPr id="343118" name="Oval 78"/>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19" name="Text Box 79"/>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0101</a:t>
                  </a:r>
                </a:p>
              </p:txBody>
            </p:sp>
          </p:grpSp>
          <p:grpSp>
            <p:nvGrpSpPr>
              <p:cNvPr id="343120" name="Group 80"/>
              <p:cNvGrpSpPr>
                <a:grpSpLocks/>
              </p:cNvGrpSpPr>
              <p:nvPr/>
            </p:nvGrpSpPr>
            <p:grpSpPr bwMode="auto">
              <a:xfrm>
                <a:off x="5064" y="2078"/>
                <a:ext cx="444" cy="356"/>
                <a:chOff x="280" y="2976"/>
                <a:chExt cx="444" cy="356"/>
              </a:xfrm>
            </p:grpSpPr>
            <p:sp>
              <p:nvSpPr>
                <p:cNvPr id="343121" name="Oval 8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22" name="Text Box 82"/>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0110</a:t>
                  </a:r>
                </a:p>
              </p:txBody>
            </p:sp>
          </p:grpSp>
          <p:grpSp>
            <p:nvGrpSpPr>
              <p:cNvPr id="343123" name="Group 83"/>
              <p:cNvGrpSpPr>
                <a:grpSpLocks/>
              </p:cNvGrpSpPr>
              <p:nvPr/>
            </p:nvGrpSpPr>
            <p:grpSpPr bwMode="auto">
              <a:xfrm>
                <a:off x="5064" y="2541"/>
                <a:ext cx="444" cy="356"/>
                <a:chOff x="280" y="2976"/>
                <a:chExt cx="444" cy="356"/>
              </a:xfrm>
            </p:grpSpPr>
            <p:sp>
              <p:nvSpPr>
                <p:cNvPr id="343124" name="Oval 8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25" name="Text Box 85"/>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0111</a:t>
                  </a:r>
                </a:p>
              </p:txBody>
            </p:sp>
          </p:grpSp>
          <p:grpSp>
            <p:nvGrpSpPr>
              <p:cNvPr id="343126" name="Group 86"/>
              <p:cNvGrpSpPr>
                <a:grpSpLocks/>
              </p:cNvGrpSpPr>
              <p:nvPr/>
            </p:nvGrpSpPr>
            <p:grpSpPr bwMode="auto">
              <a:xfrm>
                <a:off x="2472" y="1615"/>
                <a:ext cx="444" cy="356"/>
                <a:chOff x="280" y="2976"/>
                <a:chExt cx="444" cy="356"/>
              </a:xfrm>
            </p:grpSpPr>
            <p:sp>
              <p:nvSpPr>
                <p:cNvPr id="343127" name="Oval 8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28" name="Text Box 88"/>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1111</a:t>
                  </a:r>
                </a:p>
              </p:txBody>
            </p:sp>
          </p:grpSp>
          <p:grpSp>
            <p:nvGrpSpPr>
              <p:cNvPr id="343129" name="Group 89"/>
              <p:cNvGrpSpPr>
                <a:grpSpLocks/>
              </p:cNvGrpSpPr>
              <p:nvPr/>
            </p:nvGrpSpPr>
            <p:grpSpPr bwMode="auto">
              <a:xfrm>
                <a:off x="2472" y="2078"/>
                <a:ext cx="444" cy="356"/>
                <a:chOff x="280" y="2976"/>
                <a:chExt cx="444" cy="356"/>
              </a:xfrm>
            </p:grpSpPr>
            <p:sp>
              <p:nvSpPr>
                <p:cNvPr id="343130" name="Oval 90"/>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31" name="Text Box 91"/>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1110</a:t>
                  </a:r>
                </a:p>
              </p:txBody>
            </p:sp>
          </p:grpSp>
          <p:grpSp>
            <p:nvGrpSpPr>
              <p:cNvPr id="343132" name="Group 92"/>
              <p:cNvGrpSpPr>
                <a:grpSpLocks/>
              </p:cNvGrpSpPr>
              <p:nvPr/>
            </p:nvGrpSpPr>
            <p:grpSpPr bwMode="auto">
              <a:xfrm>
                <a:off x="2472" y="2541"/>
                <a:ext cx="444" cy="356"/>
                <a:chOff x="280" y="2976"/>
                <a:chExt cx="444" cy="356"/>
              </a:xfrm>
            </p:grpSpPr>
            <p:sp>
              <p:nvSpPr>
                <p:cNvPr id="343133" name="Oval 93"/>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43134" name="Text Box 94"/>
                <p:cNvSpPr txBox="1">
                  <a:spLocks noChangeArrowheads="1"/>
                </p:cNvSpPr>
                <p:nvPr/>
              </p:nvSpPr>
              <p:spPr bwMode="auto">
                <a:xfrm>
                  <a:off x="288" y="3014"/>
                  <a:ext cx="436" cy="250"/>
                </a:xfrm>
                <a:prstGeom prst="rect">
                  <a:avLst/>
                </a:prstGeom>
                <a:noFill/>
                <a:ln w="9525">
                  <a:noFill/>
                  <a:miter lim="800000"/>
                  <a:headEnd/>
                  <a:tailEnd/>
                </a:ln>
                <a:effectLst/>
              </p:spPr>
              <p:txBody>
                <a:bodyPr>
                  <a:spAutoFit/>
                </a:bodyPr>
                <a:lstStyle/>
                <a:p>
                  <a:pPr>
                    <a:spcBef>
                      <a:spcPct val="50000"/>
                    </a:spcBef>
                  </a:pPr>
                  <a:r>
                    <a:rPr lang="en-US" altLang="zh-CN"/>
                    <a:t>1101</a:t>
                  </a:r>
                </a:p>
              </p:txBody>
            </p:sp>
          </p:grpSp>
          <p:sp>
            <p:nvSpPr>
              <p:cNvPr id="343135" name="Line 95"/>
              <p:cNvSpPr>
                <a:spLocks noChangeShapeType="1"/>
              </p:cNvSpPr>
              <p:nvPr/>
            </p:nvSpPr>
            <p:spPr bwMode="auto">
              <a:xfrm rot="5400000" flipV="1">
                <a:off x="5211" y="157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36" name="Line 96"/>
              <p:cNvSpPr>
                <a:spLocks noChangeShapeType="1"/>
              </p:cNvSpPr>
              <p:nvPr/>
            </p:nvSpPr>
            <p:spPr bwMode="auto">
              <a:xfrm rot="5400000" flipV="1">
                <a:off x="5211"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37" name="Line 97"/>
              <p:cNvSpPr>
                <a:spLocks noChangeShapeType="1"/>
              </p:cNvSpPr>
              <p:nvPr/>
            </p:nvSpPr>
            <p:spPr bwMode="auto">
              <a:xfrm rot="5400000" flipV="1">
                <a:off x="5211"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38" name="Line 98"/>
              <p:cNvSpPr>
                <a:spLocks noChangeShapeType="1"/>
              </p:cNvSpPr>
              <p:nvPr/>
            </p:nvSpPr>
            <p:spPr bwMode="auto">
              <a:xfrm rot="5400000" flipV="1">
                <a:off x="5211" y="296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39" name="Line 99"/>
              <p:cNvSpPr>
                <a:spLocks noChangeShapeType="1"/>
              </p:cNvSpPr>
              <p:nvPr/>
            </p:nvSpPr>
            <p:spPr bwMode="auto">
              <a:xfrm rot="-5400000">
                <a:off x="2619" y="2488"/>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40" name="Line 100"/>
              <p:cNvSpPr>
                <a:spLocks noChangeShapeType="1"/>
              </p:cNvSpPr>
              <p:nvPr/>
            </p:nvSpPr>
            <p:spPr bwMode="auto">
              <a:xfrm rot="-5400000">
                <a:off x="2619" y="2951"/>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41" name="Line 101"/>
              <p:cNvSpPr>
                <a:spLocks noChangeShapeType="1"/>
              </p:cNvSpPr>
              <p:nvPr/>
            </p:nvSpPr>
            <p:spPr bwMode="auto">
              <a:xfrm rot="-5400000">
                <a:off x="2619" y="2025"/>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43142" name="Line 102"/>
              <p:cNvSpPr>
                <a:spLocks noChangeShapeType="1"/>
              </p:cNvSpPr>
              <p:nvPr/>
            </p:nvSpPr>
            <p:spPr bwMode="auto">
              <a:xfrm rot="-5400000">
                <a:off x="2619" y="1562"/>
                <a:ext cx="113"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343143" name="Group 103"/>
            <p:cNvGrpSpPr>
              <a:grpSpLocks/>
            </p:cNvGrpSpPr>
            <p:nvPr/>
          </p:nvGrpSpPr>
          <p:grpSpPr bwMode="auto">
            <a:xfrm>
              <a:off x="1056" y="2064"/>
              <a:ext cx="1048" cy="356"/>
              <a:chOff x="3444" y="710"/>
              <a:chExt cx="1048" cy="356"/>
            </a:xfrm>
          </p:grpSpPr>
          <p:sp>
            <p:nvSpPr>
              <p:cNvPr id="343144" name="Oval 104"/>
              <p:cNvSpPr>
                <a:spLocks noChangeArrowheads="1"/>
              </p:cNvSpPr>
              <p:nvPr/>
            </p:nvSpPr>
            <p:spPr bwMode="auto">
              <a:xfrm>
                <a:off x="3464" y="710"/>
                <a:ext cx="1008" cy="356"/>
              </a:xfrm>
              <a:prstGeom prst="ellipse">
                <a:avLst/>
              </a:prstGeom>
              <a:noFill/>
              <a:ln w="9525">
                <a:solidFill>
                  <a:schemeClr val="tx1"/>
                </a:solidFill>
                <a:round/>
                <a:headEnd/>
                <a:tailEnd/>
              </a:ln>
              <a:effectLst/>
            </p:spPr>
            <p:txBody>
              <a:bodyPr wrap="none" anchor="ctr"/>
              <a:lstStyle/>
              <a:p>
                <a:endParaRPr lang="zh-CN" altLang="en-US"/>
              </a:p>
            </p:txBody>
          </p:sp>
          <p:sp>
            <p:nvSpPr>
              <p:cNvPr id="343145" name="Text Box 105"/>
              <p:cNvSpPr txBox="1">
                <a:spLocks noChangeArrowheads="1"/>
              </p:cNvSpPr>
              <p:nvPr/>
            </p:nvSpPr>
            <p:spPr bwMode="auto">
              <a:xfrm>
                <a:off x="3444" y="758"/>
                <a:ext cx="1048" cy="250"/>
              </a:xfrm>
              <a:prstGeom prst="rect">
                <a:avLst/>
              </a:prstGeom>
              <a:noFill/>
              <a:ln w="9525">
                <a:noFill/>
                <a:miter lim="800000"/>
                <a:headEnd/>
                <a:tailEnd/>
              </a:ln>
              <a:effectLst/>
            </p:spPr>
            <p:txBody>
              <a:bodyPr>
                <a:spAutoFit/>
              </a:bodyPr>
              <a:lstStyle/>
              <a:p>
                <a:pPr algn="ctr">
                  <a:spcBef>
                    <a:spcPct val="50000"/>
                  </a:spcBef>
                </a:pPr>
                <a:r>
                  <a:rPr lang="en-US" altLang="zh-CN"/>
                  <a:t>Q</a:t>
                </a:r>
                <a:r>
                  <a:rPr lang="en-US" altLang="zh-CN" baseline="-25000"/>
                  <a:t>D </a:t>
                </a:r>
                <a:r>
                  <a:rPr lang="en-US" altLang="zh-CN"/>
                  <a:t>Q</a:t>
                </a:r>
                <a:r>
                  <a:rPr lang="en-US" altLang="zh-CN" baseline="-25000"/>
                  <a:t>C </a:t>
                </a:r>
                <a:r>
                  <a:rPr lang="en-US" altLang="zh-CN"/>
                  <a:t>Q</a:t>
                </a:r>
                <a:r>
                  <a:rPr lang="en-US" altLang="zh-CN" baseline="-25000"/>
                  <a:t>B </a:t>
                </a:r>
                <a:r>
                  <a:rPr lang="en-US" altLang="zh-CN"/>
                  <a:t>Q</a:t>
                </a:r>
                <a:r>
                  <a:rPr lang="en-US" altLang="zh-CN" baseline="-25000"/>
                  <a:t>A</a:t>
                </a:r>
              </a:p>
            </p:txBody>
          </p:sp>
        </p:grpSp>
      </p:grpSp>
      <p:sp>
        <p:nvSpPr>
          <p:cNvPr id="343146" name="Line 106"/>
          <p:cNvSpPr>
            <a:spLocks noChangeShapeType="1"/>
          </p:cNvSpPr>
          <p:nvPr/>
        </p:nvSpPr>
        <p:spPr bwMode="auto">
          <a:xfrm flipH="1" flipV="1">
            <a:off x="849313" y="2060575"/>
            <a:ext cx="863600" cy="2305050"/>
          </a:xfrm>
          <a:prstGeom prst="line">
            <a:avLst/>
          </a:prstGeom>
          <a:noFill/>
          <a:ln w="38100">
            <a:solidFill>
              <a:srgbClr val="FF0000"/>
            </a:solidFill>
            <a:round/>
            <a:headEnd/>
            <a:tailEnd type="triangle" w="med" len="med"/>
          </a:ln>
          <a:effectLst/>
        </p:spPr>
        <p:txBody>
          <a:bodyPr wrap="none" anchor="ctr"/>
          <a:lstStyle/>
          <a:p>
            <a:endParaRPr lang="zh-CN" altLang="en-US"/>
          </a:p>
        </p:txBody>
      </p:sp>
      <p:grpSp>
        <p:nvGrpSpPr>
          <p:cNvPr id="343269" name="Group 229"/>
          <p:cNvGrpSpPr>
            <a:grpSpLocks/>
          </p:cNvGrpSpPr>
          <p:nvPr/>
        </p:nvGrpSpPr>
        <p:grpSpPr bwMode="auto">
          <a:xfrm>
            <a:off x="5745163" y="260350"/>
            <a:ext cx="3886200" cy="2514600"/>
            <a:chOff x="3619" y="164"/>
            <a:chExt cx="2448" cy="1584"/>
          </a:xfrm>
        </p:grpSpPr>
        <p:sp>
          <p:nvSpPr>
            <p:cNvPr id="343150" name="Rectangle 110"/>
            <p:cNvSpPr>
              <a:spLocks noChangeArrowheads="1"/>
            </p:cNvSpPr>
            <p:nvPr/>
          </p:nvSpPr>
          <p:spPr bwMode="auto">
            <a:xfrm rot="5400000">
              <a:off x="4401" y="225"/>
              <a:ext cx="938" cy="1339"/>
            </a:xfrm>
            <a:prstGeom prst="rect">
              <a:avLst/>
            </a:prstGeom>
            <a:noFill/>
            <a:ln w="9525">
              <a:solidFill>
                <a:schemeClr val="tx1"/>
              </a:solidFill>
              <a:miter lim="800000"/>
              <a:headEnd/>
              <a:tailEnd/>
            </a:ln>
            <a:effectLst/>
          </p:spPr>
          <p:txBody>
            <a:bodyPr wrap="none" anchor="ctr"/>
            <a:lstStyle/>
            <a:p>
              <a:endParaRPr lang="zh-CN" altLang="en-US"/>
            </a:p>
          </p:txBody>
        </p:sp>
        <p:sp>
          <p:nvSpPr>
            <p:cNvPr id="343151" name="Text Box 111"/>
            <p:cNvSpPr txBox="1">
              <a:spLocks noChangeArrowheads="1"/>
            </p:cNvSpPr>
            <p:nvPr/>
          </p:nvSpPr>
          <p:spPr bwMode="auto">
            <a:xfrm>
              <a:off x="4191" y="1100"/>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43152" name="Text Box 112"/>
            <p:cNvSpPr txBox="1">
              <a:spLocks noChangeArrowheads="1"/>
            </p:cNvSpPr>
            <p:nvPr/>
          </p:nvSpPr>
          <p:spPr bwMode="auto">
            <a:xfrm>
              <a:off x="4450" y="1100"/>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43153" name="Text Box 113"/>
            <p:cNvSpPr txBox="1">
              <a:spLocks noChangeArrowheads="1"/>
            </p:cNvSpPr>
            <p:nvPr/>
          </p:nvSpPr>
          <p:spPr bwMode="auto">
            <a:xfrm>
              <a:off x="4708" y="1100"/>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43154" name="Text Box 114"/>
            <p:cNvSpPr txBox="1">
              <a:spLocks noChangeArrowheads="1"/>
            </p:cNvSpPr>
            <p:nvPr/>
          </p:nvSpPr>
          <p:spPr bwMode="auto">
            <a:xfrm>
              <a:off x="4966" y="1100"/>
              <a:ext cx="45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43156" name="Text Box 116"/>
            <p:cNvSpPr txBox="1">
              <a:spLocks noChangeArrowheads="1"/>
            </p:cNvSpPr>
            <p:nvPr/>
          </p:nvSpPr>
          <p:spPr bwMode="auto">
            <a:xfrm>
              <a:off x="4435" y="404"/>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343157" name="Line 117"/>
            <p:cNvSpPr>
              <a:spLocks noChangeShapeType="1"/>
            </p:cNvSpPr>
            <p:nvPr/>
          </p:nvSpPr>
          <p:spPr bwMode="auto">
            <a:xfrm>
              <a:off x="4844" y="1364"/>
              <a:ext cx="0" cy="384"/>
            </a:xfrm>
            <a:prstGeom prst="line">
              <a:avLst/>
            </a:prstGeom>
            <a:noFill/>
            <a:ln w="9525">
              <a:solidFill>
                <a:schemeClr val="tx1"/>
              </a:solidFill>
              <a:round/>
              <a:headEnd/>
              <a:tailEnd/>
            </a:ln>
            <a:effectLst/>
          </p:spPr>
          <p:txBody>
            <a:bodyPr wrap="none" anchor="ctr"/>
            <a:lstStyle/>
            <a:p>
              <a:endParaRPr lang="zh-CN" altLang="en-US"/>
            </a:p>
          </p:txBody>
        </p:sp>
        <p:sp>
          <p:nvSpPr>
            <p:cNvPr id="343158" name="Line 118"/>
            <p:cNvSpPr>
              <a:spLocks noChangeShapeType="1"/>
            </p:cNvSpPr>
            <p:nvPr/>
          </p:nvSpPr>
          <p:spPr bwMode="auto">
            <a:xfrm flipH="1">
              <a:off x="5161" y="136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43159" name="Text Box 119"/>
            <p:cNvSpPr txBox="1">
              <a:spLocks noChangeArrowheads="1"/>
            </p:cNvSpPr>
            <p:nvPr/>
          </p:nvSpPr>
          <p:spPr bwMode="auto">
            <a:xfrm>
              <a:off x="4861" y="404"/>
              <a:ext cx="294"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343160" name="Text Box 120"/>
            <p:cNvSpPr txBox="1">
              <a:spLocks noChangeArrowheads="1"/>
            </p:cNvSpPr>
            <p:nvPr/>
          </p:nvSpPr>
          <p:spPr bwMode="auto">
            <a:xfrm>
              <a:off x="4627" y="404"/>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343161" name="Text Box 121"/>
            <p:cNvSpPr txBox="1">
              <a:spLocks noChangeArrowheads="1"/>
            </p:cNvSpPr>
            <p:nvPr/>
          </p:nvSpPr>
          <p:spPr bwMode="auto">
            <a:xfrm>
              <a:off x="5059" y="404"/>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3</a:t>
              </a:r>
            </a:p>
          </p:txBody>
        </p:sp>
        <p:sp>
          <p:nvSpPr>
            <p:cNvPr id="343162" name="Line 122"/>
            <p:cNvSpPr>
              <a:spLocks noChangeShapeType="1"/>
            </p:cNvSpPr>
            <p:nvPr/>
          </p:nvSpPr>
          <p:spPr bwMode="auto">
            <a:xfrm flipV="1">
              <a:off x="4579" y="21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63" name="Line 123"/>
            <p:cNvSpPr>
              <a:spLocks noChangeShapeType="1"/>
            </p:cNvSpPr>
            <p:nvPr/>
          </p:nvSpPr>
          <p:spPr bwMode="auto">
            <a:xfrm flipV="1">
              <a:off x="4771" y="21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64" name="Line 124"/>
            <p:cNvSpPr>
              <a:spLocks noChangeShapeType="1"/>
            </p:cNvSpPr>
            <p:nvPr/>
          </p:nvSpPr>
          <p:spPr bwMode="auto">
            <a:xfrm flipV="1">
              <a:off x="4963" y="21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65" name="Line 125"/>
            <p:cNvSpPr>
              <a:spLocks noChangeShapeType="1"/>
            </p:cNvSpPr>
            <p:nvPr/>
          </p:nvSpPr>
          <p:spPr bwMode="auto">
            <a:xfrm flipV="1">
              <a:off x="5155" y="21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66" name="Line 126"/>
            <p:cNvSpPr>
              <a:spLocks noChangeShapeType="1"/>
            </p:cNvSpPr>
            <p:nvPr/>
          </p:nvSpPr>
          <p:spPr bwMode="auto">
            <a:xfrm flipH="1">
              <a:off x="3859" y="1076"/>
              <a:ext cx="336" cy="0"/>
            </a:xfrm>
            <a:prstGeom prst="line">
              <a:avLst/>
            </a:prstGeom>
            <a:noFill/>
            <a:ln w="9525">
              <a:solidFill>
                <a:schemeClr val="tx1"/>
              </a:solidFill>
              <a:round/>
              <a:headEnd/>
              <a:tailEnd/>
            </a:ln>
            <a:effectLst/>
          </p:spPr>
          <p:txBody>
            <a:bodyPr wrap="none" anchor="ctr"/>
            <a:lstStyle/>
            <a:p>
              <a:endParaRPr lang="zh-CN" altLang="en-US"/>
            </a:p>
          </p:txBody>
        </p:sp>
        <p:sp>
          <p:nvSpPr>
            <p:cNvPr id="343167" name="Line 127"/>
            <p:cNvSpPr>
              <a:spLocks noChangeShapeType="1"/>
            </p:cNvSpPr>
            <p:nvPr/>
          </p:nvSpPr>
          <p:spPr bwMode="auto">
            <a:xfrm>
              <a:off x="4844" y="1748"/>
              <a:ext cx="1127" cy="0"/>
            </a:xfrm>
            <a:prstGeom prst="line">
              <a:avLst/>
            </a:prstGeom>
            <a:noFill/>
            <a:ln w="9525">
              <a:solidFill>
                <a:schemeClr val="tx1"/>
              </a:solidFill>
              <a:round/>
              <a:headEnd/>
              <a:tailEnd/>
            </a:ln>
            <a:effectLst/>
          </p:spPr>
          <p:txBody>
            <a:bodyPr wrap="none" anchor="ctr"/>
            <a:lstStyle/>
            <a:p>
              <a:endParaRPr lang="zh-CN" altLang="en-US"/>
            </a:p>
          </p:txBody>
        </p:sp>
        <p:sp>
          <p:nvSpPr>
            <p:cNvPr id="343168" name="Line 128"/>
            <p:cNvSpPr>
              <a:spLocks noChangeShapeType="1"/>
            </p:cNvSpPr>
            <p:nvPr/>
          </p:nvSpPr>
          <p:spPr bwMode="auto">
            <a:xfrm>
              <a:off x="4579" y="212"/>
              <a:ext cx="960" cy="0"/>
            </a:xfrm>
            <a:prstGeom prst="line">
              <a:avLst/>
            </a:prstGeom>
            <a:noFill/>
            <a:ln w="9525">
              <a:solidFill>
                <a:schemeClr val="tx1"/>
              </a:solidFill>
              <a:round/>
              <a:headEnd/>
              <a:tailEnd/>
            </a:ln>
            <a:effectLst/>
          </p:spPr>
          <p:txBody>
            <a:bodyPr wrap="none" anchor="ctr"/>
            <a:lstStyle/>
            <a:p>
              <a:endParaRPr lang="zh-CN" altLang="en-US"/>
            </a:p>
          </p:txBody>
        </p:sp>
        <p:sp>
          <p:nvSpPr>
            <p:cNvPr id="343169" name="Line 129"/>
            <p:cNvSpPr>
              <a:spLocks noChangeShapeType="1"/>
            </p:cNvSpPr>
            <p:nvPr/>
          </p:nvSpPr>
          <p:spPr bwMode="auto">
            <a:xfrm>
              <a:off x="5539" y="21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70" name="Line 130"/>
            <p:cNvSpPr>
              <a:spLocks noChangeShapeType="1"/>
            </p:cNvSpPr>
            <p:nvPr/>
          </p:nvSpPr>
          <p:spPr bwMode="auto">
            <a:xfrm>
              <a:off x="5443" y="404"/>
              <a:ext cx="190" cy="0"/>
            </a:xfrm>
            <a:prstGeom prst="line">
              <a:avLst/>
            </a:prstGeom>
            <a:noFill/>
            <a:ln w="57150">
              <a:solidFill>
                <a:schemeClr val="tx1"/>
              </a:solidFill>
              <a:round/>
              <a:headEnd/>
              <a:tailEnd/>
            </a:ln>
            <a:effectLst/>
          </p:spPr>
          <p:txBody>
            <a:bodyPr wrap="none" anchor="ctr"/>
            <a:lstStyle/>
            <a:p>
              <a:endParaRPr lang="zh-CN" altLang="en-US"/>
            </a:p>
          </p:txBody>
        </p:sp>
        <p:graphicFrame>
          <p:nvGraphicFramePr>
            <p:cNvPr id="343171" name="Object 131"/>
            <p:cNvGraphicFramePr>
              <a:graphicFrameLocks noChangeAspect="1"/>
            </p:cNvGraphicFramePr>
            <p:nvPr/>
          </p:nvGraphicFramePr>
          <p:xfrm>
            <a:off x="5296" y="802"/>
            <a:ext cx="240" cy="156"/>
          </p:xfrm>
          <a:graphic>
            <a:graphicData uri="http://schemas.openxmlformats.org/presentationml/2006/ole">
              <p:oleObj spid="_x0000_s13313" name="公式" r:id="rId3" imgW="253800" imgH="164880" progId="Equation.3">
                <p:embed/>
              </p:oleObj>
            </a:graphicData>
          </a:graphic>
        </p:graphicFrame>
        <p:sp>
          <p:nvSpPr>
            <p:cNvPr id="343172" name="AutoShape 132"/>
            <p:cNvSpPr>
              <a:spLocks noChangeArrowheads="1"/>
            </p:cNvSpPr>
            <p:nvPr/>
          </p:nvSpPr>
          <p:spPr bwMode="auto">
            <a:xfrm rot="5400000">
              <a:off x="4171" y="1004"/>
              <a:ext cx="144" cy="96"/>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343173" name="Text Box 133"/>
            <p:cNvSpPr txBox="1">
              <a:spLocks noChangeArrowheads="1"/>
            </p:cNvSpPr>
            <p:nvPr/>
          </p:nvSpPr>
          <p:spPr bwMode="auto">
            <a:xfrm>
              <a:off x="3619" y="884"/>
              <a:ext cx="590"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CLK</a:t>
              </a:r>
              <a:endParaRPr lang="en-US" altLang="zh-CN" b="0" dirty="0"/>
            </a:p>
          </p:txBody>
        </p:sp>
        <p:sp>
          <p:nvSpPr>
            <p:cNvPr id="343174" name="Oval 134"/>
            <p:cNvSpPr>
              <a:spLocks noChangeArrowheads="1"/>
            </p:cNvSpPr>
            <p:nvPr/>
          </p:nvSpPr>
          <p:spPr bwMode="auto">
            <a:xfrm>
              <a:off x="5539" y="1124"/>
              <a:ext cx="96" cy="96"/>
            </a:xfrm>
            <a:prstGeom prst="ellipse">
              <a:avLst/>
            </a:prstGeom>
            <a:noFill/>
            <a:ln w="15875">
              <a:solidFill>
                <a:schemeClr val="tx1"/>
              </a:solidFill>
              <a:round/>
              <a:headEnd/>
              <a:tailEnd/>
            </a:ln>
            <a:effectLst/>
          </p:spPr>
          <p:txBody>
            <a:bodyPr wrap="none" anchor="ctr"/>
            <a:lstStyle/>
            <a:p>
              <a:endParaRPr lang="zh-CN" altLang="en-US"/>
            </a:p>
          </p:txBody>
        </p:sp>
        <p:grpSp>
          <p:nvGrpSpPr>
            <p:cNvPr id="343175" name="Group 135"/>
            <p:cNvGrpSpPr>
              <a:grpSpLocks/>
            </p:cNvGrpSpPr>
            <p:nvPr/>
          </p:nvGrpSpPr>
          <p:grpSpPr bwMode="auto">
            <a:xfrm>
              <a:off x="5683" y="1220"/>
              <a:ext cx="384" cy="384"/>
              <a:chOff x="912" y="2256"/>
              <a:chExt cx="384" cy="384"/>
            </a:xfrm>
          </p:grpSpPr>
          <p:sp>
            <p:nvSpPr>
              <p:cNvPr id="343176" name="Rectangle 136"/>
              <p:cNvSpPr>
                <a:spLocks noChangeArrowheads="1"/>
              </p:cNvSpPr>
              <p:nvPr/>
            </p:nvSpPr>
            <p:spPr bwMode="auto">
              <a:xfrm>
                <a:off x="912" y="2352"/>
                <a:ext cx="384" cy="240"/>
              </a:xfrm>
              <a:prstGeom prst="rect">
                <a:avLst/>
              </a:prstGeom>
              <a:noFill/>
              <a:ln w="9525">
                <a:solidFill>
                  <a:schemeClr val="tx1"/>
                </a:solidFill>
                <a:miter lim="800000"/>
                <a:headEnd/>
                <a:tailEnd/>
              </a:ln>
              <a:effectLst/>
            </p:spPr>
            <p:txBody>
              <a:bodyPr wrap="none" anchor="ctr"/>
              <a:lstStyle/>
              <a:p>
                <a:endParaRPr lang="zh-CN" altLang="en-US"/>
              </a:p>
            </p:txBody>
          </p:sp>
          <p:sp>
            <p:nvSpPr>
              <p:cNvPr id="343177" name="Oval 137"/>
              <p:cNvSpPr>
                <a:spLocks noChangeArrowheads="1"/>
              </p:cNvSpPr>
              <p:nvPr/>
            </p:nvSpPr>
            <p:spPr bwMode="auto">
              <a:xfrm>
                <a:off x="1056" y="2256"/>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43178" name="Text Box 138"/>
              <p:cNvSpPr txBox="1">
                <a:spLocks noChangeArrowheads="1"/>
              </p:cNvSpPr>
              <p:nvPr/>
            </p:nvSpPr>
            <p:spPr bwMode="auto">
              <a:xfrm>
                <a:off x="1008" y="2352"/>
                <a:ext cx="240" cy="288"/>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343179" name="Line 139"/>
            <p:cNvSpPr>
              <a:spLocks noChangeShapeType="1"/>
            </p:cNvSpPr>
            <p:nvPr/>
          </p:nvSpPr>
          <p:spPr bwMode="auto">
            <a:xfrm>
              <a:off x="5779" y="1556"/>
              <a:ext cx="0" cy="96"/>
            </a:xfrm>
            <a:prstGeom prst="line">
              <a:avLst/>
            </a:prstGeom>
            <a:noFill/>
            <a:ln w="9525">
              <a:solidFill>
                <a:schemeClr val="tx1"/>
              </a:solidFill>
              <a:round/>
              <a:headEnd/>
              <a:tailEnd/>
            </a:ln>
            <a:effectLst/>
          </p:spPr>
          <p:txBody>
            <a:bodyPr wrap="none" anchor="ctr"/>
            <a:lstStyle/>
            <a:p>
              <a:endParaRPr lang="zh-CN" altLang="en-US"/>
            </a:p>
          </p:txBody>
        </p:sp>
        <p:sp>
          <p:nvSpPr>
            <p:cNvPr id="343180" name="Line 140"/>
            <p:cNvSpPr>
              <a:spLocks noChangeShapeType="1"/>
            </p:cNvSpPr>
            <p:nvPr/>
          </p:nvSpPr>
          <p:spPr bwMode="auto">
            <a:xfrm>
              <a:off x="5971" y="155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3185" name="Oval 145"/>
            <p:cNvSpPr>
              <a:spLocks noChangeArrowheads="1"/>
            </p:cNvSpPr>
            <p:nvPr/>
          </p:nvSpPr>
          <p:spPr bwMode="auto">
            <a:xfrm>
              <a:off x="5524" y="845"/>
              <a:ext cx="96" cy="96"/>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343186" name="Object 146"/>
            <p:cNvGraphicFramePr>
              <a:graphicFrameLocks noChangeAspect="1"/>
            </p:cNvGraphicFramePr>
            <p:nvPr/>
          </p:nvGraphicFramePr>
          <p:xfrm>
            <a:off x="5300" y="1024"/>
            <a:ext cx="215" cy="208"/>
          </p:xfrm>
          <a:graphic>
            <a:graphicData uri="http://schemas.openxmlformats.org/presentationml/2006/ole">
              <p:oleObj spid="_x0000_s13314" name="公式" r:id="rId4" imgW="215640" imgH="215640" progId="Equation.3">
                <p:embed/>
              </p:oleObj>
            </a:graphicData>
          </a:graphic>
        </p:graphicFrame>
        <p:sp>
          <p:nvSpPr>
            <p:cNvPr id="343187" name="Text Box 147"/>
            <p:cNvSpPr txBox="1">
              <a:spLocks noChangeArrowheads="1"/>
            </p:cNvSpPr>
            <p:nvPr/>
          </p:nvSpPr>
          <p:spPr bwMode="auto">
            <a:xfrm>
              <a:off x="5347" y="500"/>
              <a:ext cx="365" cy="250"/>
            </a:xfrm>
            <a:prstGeom prst="rect">
              <a:avLst/>
            </a:prstGeom>
            <a:noFill/>
            <a:ln w="9525">
              <a:noFill/>
              <a:miter lim="800000"/>
              <a:headEnd/>
              <a:tailEnd/>
            </a:ln>
            <a:effectLst/>
          </p:spPr>
          <p:txBody>
            <a:bodyPr>
              <a:spAutoFit/>
            </a:bodyPr>
            <a:lstStyle/>
            <a:p>
              <a:pPr>
                <a:spcBef>
                  <a:spcPct val="50000"/>
                </a:spcBef>
              </a:pPr>
              <a:r>
                <a:rPr lang="en-US" altLang="zh-CN" b="0" dirty="0"/>
                <a:t>C</a:t>
              </a:r>
            </a:p>
          </p:txBody>
        </p:sp>
        <p:sp>
          <p:nvSpPr>
            <p:cNvPr id="343188" name="Line 148"/>
            <p:cNvSpPr>
              <a:spLocks noChangeShapeType="1"/>
            </p:cNvSpPr>
            <p:nvPr/>
          </p:nvSpPr>
          <p:spPr bwMode="auto">
            <a:xfrm>
              <a:off x="5539" y="644"/>
              <a:ext cx="144" cy="0"/>
            </a:xfrm>
            <a:prstGeom prst="line">
              <a:avLst/>
            </a:prstGeom>
            <a:noFill/>
            <a:ln w="15875">
              <a:solidFill>
                <a:schemeClr val="tx1"/>
              </a:solidFill>
              <a:round/>
              <a:headEnd/>
              <a:tailEnd/>
            </a:ln>
            <a:effectLst/>
          </p:spPr>
          <p:txBody>
            <a:bodyPr/>
            <a:lstStyle/>
            <a:p>
              <a:endParaRPr lang="zh-CN" altLang="en-US"/>
            </a:p>
          </p:txBody>
        </p:sp>
        <p:sp>
          <p:nvSpPr>
            <p:cNvPr id="343189" name="Line 149"/>
            <p:cNvSpPr>
              <a:spLocks noChangeShapeType="1"/>
            </p:cNvSpPr>
            <p:nvPr/>
          </p:nvSpPr>
          <p:spPr bwMode="auto">
            <a:xfrm flipV="1">
              <a:off x="5875" y="1172"/>
              <a:ext cx="0" cy="48"/>
            </a:xfrm>
            <a:prstGeom prst="line">
              <a:avLst/>
            </a:prstGeom>
            <a:noFill/>
            <a:ln w="15875">
              <a:solidFill>
                <a:schemeClr val="tx1"/>
              </a:solidFill>
              <a:round/>
              <a:headEnd/>
              <a:tailEnd/>
            </a:ln>
            <a:effectLst/>
          </p:spPr>
          <p:txBody>
            <a:bodyPr/>
            <a:lstStyle/>
            <a:p>
              <a:endParaRPr lang="zh-CN" altLang="en-US"/>
            </a:p>
          </p:txBody>
        </p:sp>
        <p:sp>
          <p:nvSpPr>
            <p:cNvPr id="343190" name="Line 150"/>
            <p:cNvSpPr>
              <a:spLocks noChangeShapeType="1"/>
            </p:cNvSpPr>
            <p:nvPr/>
          </p:nvSpPr>
          <p:spPr bwMode="auto">
            <a:xfrm>
              <a:off x="5635" y="884"/>
              <a:ext cx="144" cy="0"/>
            </a:xfrm>
            <a:prstGeom prst="line">
              <a:avLst/>
            </a:prstGeom>
            <a:noFill/>
            <a:ln w="15875">
              <a:solidFill>
                <a:schemeClr val="tx1"/>
              </a:solidFill>
              <a:round/>
              <a:headEnd/>
              <a:tailEnd/>
            </a:ln>
            <a:effectLst/>
          </p:spPr>
          <p:txBody>
            <a:bodyPr/>
            <a:lstStyle/>
            <a:p>
              <a:endParaRPr lang="zh-CN" altLang="en-US"/>
            </a:p>
          </p:txBody>
        </p:sp>
        <p:sp>
          <p:nvSpPr>
            <p:cNvPr id="343191" name="Line 151"/>
            <p:cNvSpPr>
              <a:spLocks noChangeShapeType="1"/>
            </p:cNvSpPr>
            <p:nvPr/>
          </p:nvSpPr>
          <p:spPr bwMode="auto">
            <a:xfrm>
              <a:off x="5635" y="1172"/>
              <a:ext cx="240" cy="0"/>
            </a:xfrm>
            <a:prstGeom prst="line">
              <a:avLst/>
            </a:prstGeom>
            <a:noFill/>
            <a:ln w="15875">
              <a:solidFill>
                <a:schemeClr val="tx1"/>
              </a:solidFill>
              <a:round/>
              <a:headEnd/>
              <a:tailEnd/>
            </a:ln>
            <a:effectLst/>
          </p:spPr>
          <p:txBody>
            <a:bodyPr/>
            <a:lstStyle/>
            <a:p>
              <a:endParaRPr lang="zh-CN" altLang="en-US"/>
            </a:p>
          </p:txBody>
        </p:sp>
        <p:sp>
          <p:nvSpPr>
            <p:cNvPr id="343192" name="Line 152"/>
            <p:cNvSpPr>
              <a:spLocks noChangeShapeType="1"/>
            </p:cNvSpPr>
            <p:nvPr/>
          </p:nvSpPr>
          <p:spPr bwMode="auto">
            <a:xfrm flipH="1">
              <a:off x="5161" y="1652"/>
              <a:ext cx="618" cy="0"/>
            </a:xfrm>
            <a:prstGeom prst="line">
              <a:avLst/>
            </a:prstGeom>
            <a:noFill/>
            <a:ln w="15875">
              <a:solidFill>
                <a:schemeClr val="tx1"/>
              </a:solidFill>
              <a:round/>
              <a:headEnd/>
              <a:tailEnd/>
            </a:ln>
            <a:effectLst/>
          </p:spPr>
          <p:txBody>
            <a:bodyPr/>
            <a:lstStyle/>
            <a:p>
              <a:endParaRPr lang="zh-CN" altLang="en-US"/>
            </a:p>
          </p:txBody>
        </p:sp>
        <p:sp>
          <p:nvSpPr>
            <p:cNvPr id="343193" name="Line 153"/>
            <p:cNvSpPr>
              <a:spLocks noChangeShapeType="1"/>
            </p:cNvSpPr>
            <p:nvPr/>
          </p:nvSpPr>
          <p:spPr bwMode="auto">
            <a:xfrm>
              <a:off x="3907" y="644"/>
              <a:ext cx="288" cy="0"/>
            </a:xfrm>
            <a:prstGeom prst="line">
              <a:avLst/>
            </a:prstGeom>
            <a:noFill/>
            <a:ln w="15875">
              <a:solidFill>
                <a:schemeClr val="tx1"/>
              </a:solidFill>
              <a:round/>
              <a:headEnd/>
              <a:tailEnd/>
            </a:ln>
            <a:effectLst/>
          </p:spPr>
          <p:txBody>
            <a:bodyPr/>
            <a:lstStyle/>
            <a:p>
              <a:endParaRPr lang="zh-CN" altLang="en-US"/>
            </a:p>
          </p:txBody>
        </p:sp>
        <p:sp>
          <p:nvSpPr>
            <p:cNvPr id="343194" name="Line 154"/>
            <p:cNvSpPr>
              <a:spLocks noChangeShapeType="1"/>
            </p:cNvSpPr>
            <p:nvPr/>
          </p:nvSpPr>
          <p:spPr bwMode="auto">
            <a:xfrm>
              <a:off x="4051" y="836"/>
              <a:ext cx="144" cy="0"/>
            </a:xfrm>
            <a:prstGeom prst="line">
              <a:avLst/>
            </a:prstGeom>
            <a:noFill/>
            <a:ln w="15875">
              <a:solidFill>
                <a:schemeClr val="tx1"/>
              </a:solidFill>
              <a:round/>
              <a:headEnd/>
              <a:tailEnd/>
            </a:ln>
            <a:effectLst/>
          </p:spPr>
          <p:txBody>
            <a:bodyPr/>
            <a:lstStyle/>
            <a:p>
              <a:endParaRPr lang="zh-CN" altLang="en-US"/>
            </a:p>
          </p:txBody>
        </p:sp>
        <p:sp>
          <p:nvSpPr>
            <p:cNvPr id="343195" name="Text Box 155"/>
            <p:cNvSpPr txBox="1">
              <a:spLocks noChangeArrowheads="1"/>
            </p:cNvSpPr>
            <p:nvPr/>
          </p:nvSpPr>
          <p:spPr bwMode="auto">
            <a:xfrm>
              <a:off x="4147" y="548"/>
              <a:ext cx="470" cy="250"/>
            </a:xfrm>
            <a:prstGeom prst="rect">
              <a:avLst/>
            </a:prstGeom>
            <a:noFill/>
            <a:ln w="9525">
              <a:noFill/>
              <a:miter lim="800000"/>
              <a:headEnd/>
              <a:tailEnd/>
            </a:ln>
            <a:effectLst/>
          </p:spPr>
          <p:txBody>
            <a:bodyPr>
              <a:spAutoFit/>
            </a:bodyPr>
            <a:lstStyle/>
            <a:p>
              <a:pPr>
                <a:spcBef>
                  <a:spcPct val="50000"/>
                </a:spcBef>
              </a:pPr>
              <a:r>
                <a:rPr lang="en-US" altLang="zh-CN" b="0" dirty="0" smtClean="0"/>
                <a:t>EP</a:t>
              </a:r>
              <a:endParaRPr lang="en-US" altLang="zh-CN" b="0" baseline="-25000" dirty="0"/>
            </a:p>
          </p:txBody>
        </p:sp>
        <p:sp>
          <p:nvSpPr>
            <p:cNvPr id="343196" name="Text Box 156"/>
            <p:cNvSpPr txBox="1">
              <a:spLocks noChangeArrowheads="1"/>
            </p:cNvSpPr>
            <p:nvPr/>
          </p:nvSpPr>
          <p:spPr bwMode="auto">
            <a:xfrm>
              <a:off x="4147" y="740"/>
              <a:ext cx="470" cy="250"/>
            </a:xfrm>
            <a:prstGeom prst="rect">
              <a:avLst/>
            </a:prstGeom>
            <a:noFill/>
            <a:ln w="9525">
              <a:noFill/>
              <a:miter lim="800000"/>
              <a:headEnd/>
              <a:tailEnd/>
            </a:ln>
            <a:effectLst/>
          </p:spPr>
          <p:txBody>
            <a:bodyPr>
              <a:spAutoFit/>
            </a:bodyPr>
            <a:lstStyle/>
            <a:p>
              <a:pPr>
                <a:spcBef>
                  <a:spcPct val="50000"/>
                </a:spcBef>
              </a:pPr>
              <a:r>
                <a:rPr lang="en-US" altLang="zh-CN" b="0" dirty="0" smtClean="0"/>
                <a:t>ET</a:t>
              </a:r>
              <a:endParaRPr lang="en-US" altLang="zh-CN" b="0" baseline="-25000" dirty="0"/>
            </a:p>
          </p:txBody>
        </p:sp>
        <p:sp>
          <p:nvSpPr>
            <p:cNvPr id="343197" name="Line 157"/>
            <p:cNvSpPr>
              <a:spLocks noChangeShapeType="1"/>
            </p:cNvSpPr>
            <p:nvPr/>
          </p:nvSpPr>
          <p:spPr bwMode="auto">
            <a:xfrm flipV="1">
              <a:off x="4051" y="644"/>
              <a:ext cx="0" cy="192"/>
            </a:xfrm>
            <a:prstGeom prst="line">
              <a:avLst/>
            </a:prstGeom>
            <a:noFill/>
            <a:ln w="15875">
              <a:solidFill>
                <a:schemeClr val="tx1"/>
              </a:solidFill>
              <a:round/>
              <a:headEnd/>
              <a:tailEnd/>
            </a:ln>
            <a:effectLst/>
          </p:spPr>
          <p:txBody>
            <a:bodyPr/>
            <a:lstStyle/>
            <a:p>
              <a:endParaRPr lang="zh-CN" altLang="en-US"/>
            </a:p>
          </p:txBody>
        </p:sp>
        <p:sp>
          <p:nvSpPr>
            <p:cNvPr id="343198" name="Oval 158"/>
            <p:cNvSpPr>
              <a:spLocks noChangeArrowheads="1"/>
            </p:cNvSpPr>
            <p:nvPr/>
          </p:nvSpPr>
          <p:spPr bwMode="auto">
            <a:xfrm>
              <a:off x="4003" y="596"/>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343199" name="Text Box 159"/>
            <p:cNvSpPr txBox="1">
              <a:spLocks noChangeArrowheads="1"/>
            </p:cNvSpPr>
            <p:nvPr/>
          </p:nvSpPr>
          <p:spPr bwMode="auto">
            <a:xfrm>
              <a:off x="3715" y="500"/>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343200" name="Oval 160"/>
            <p:cNvSpPr>
              <a:spLocks noChangeArrowheads="1"/>
            </p:cNvSpPr>
            <p:nvPr/>
          </p:nvSpPr>
          <p:spPr bwMode="auto">
            <a:xfrm>
              <a:off x="4723" y="164"/>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343201" name="Oval 161"/>
            <p:cNvSpPr>
              <a:spLocks noChangeArrowheads="1"/>
            </p:cNvSpPr>
            <p:nvPr/>
          </p:nvSpPr>
          <p:spPr bwMode="auto">
            <a:xfrm>
              <a:off x="4915" y="164"/>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343202" name="Oval 162"/>
            <p:cNvSpPr>
              <a:spLocks noChangeArrowheads="1"/>
            </p:cNvSpPr>
            <p:nvPr/>
          </p:nvSpPr>
          <p:spPr bwMode="auto">
            <a:xfrm>
              <a:off x="5107" y="164"/>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grpSp>
      <p:sp>
        <p:nvSpPr>
          <p:cNvPr id="343257" name="Text Box 217"/>
          <p:cNvSpPr txBox="1">
            <a:spLocks noChangeArrowheads="1"/>
          </p:cNvSpPr>
          <p:nvPr/>
        </p:nvSpPr>
        <p:spPr bwMode="auto">
          <a:xfrm>
            <a:off x="8518525" y="5043488"/>
            <a:ext cx="1387475" cy="396875"/>
          </a:xfrm>
          <a:prstGeom prst="rect">
            <a:avLst/>
          </a:prstGeom>
          <a:noFill/>
          <a:ln w="15875">
            <a:noFill/>
            <a:miter lim="800000"/>
            <a:headEnd/>
            <a:tailEnd/>
          </a:ln>
          <a:effectLst/>
        </p:spPr>
        <p:txBody>
          <a:bodyPr>
            <a:spAutoFit/>
          </a:bodyPr>
          <a:lstStyle/>
          <a:p>
            <a:r>
              <a:rPr lang="zh-CN" altLang="en-US">
                <a:solidFill>
                  <a:srgbClr val="FF0000"/>
                </a:solidFill>
              </a:rPr>
              <a:t>异步清</a:t>
            </a:r>
            <a:r>
              <a:rPr lang="en-US" altLang="zh-CN">
                <a:solidFill>
                  <a:srgbClr val="FF0000"/>
                </a:solidFill>
              </a:rPr>
              <a:t>0</a:t>
            </a:r>
          </a:p>
        </p:txBody>
      </p:sp>
      <p:grpSp>
        <p:nvGrpSpPr>
          <p:cNvPr id="343261" name="Group 221"/>
          <p:cNvGrpSpPr>
            <a:grpSpLocks/>
          </p:cNvGrpSpPr>
          <p:nvPr/>
        </p:nvGrpSpPr>
        <p:grpSpPr bwMode="auto">
          <a:xfrm>
            <a:off x="7905750" y="3500438"/>
            <a:ext cx="1676400" cy="2667000"/>
            <a:chOff x="4848" y="2208"/>
            <a:chExt cx="1056" cy="1680"/>
          </a:xfrm>
        </p:grpSpPr>
        <p:sp>
          <p:nvSpPr>
            <p:cNvPr id="343258" name="Oval 218"/>
            <p:cNvSpPr>
              <a:spLocks noChangeArrowheads="1"/>
            </p:cNvSpPr>
            <p:nvPr/>
          </p:nvSpPr>
          <p:spPr bwMode="auto">
            <a:xfrm>
              <a:off x="5616" y="2208"/>
              <a:ext cx="288" cy="432"/>
            </a:xfrm>
            <a:prstGeom prst="ellipse">
              <a:avLst/>
            </a:prstGeom>
            <a:noFill/>
            <a:ln w="12700">
              <a:solidFill>
                <a:srgbClr val="0000FF"/>
              </a:solidFill>
              <a:prstDash val="dash"/>
              <a:round/>
              <a:headEnd/>
              <a:tailEnd/>
            </a:ln>
            <a:effectLst/>
          </p:spPr>
          <p:txBody>
            <a:bodyPr wrap="none" anchor="ctr"/>
            <a:lstStyle/>
            <a:p>
              <a:endParaRPr lang="zh-CN" altLang="en-US"/>
            </a:p>
          </p:txBody>
        </p:sp>
        <p:sp>
          <p:nvSpPr>
            <p:cNvPr id="343259" name="Line 219"/>
            <p:cNvSpPr>
              <a:spLocks noChangeShapeType="1"/>
            </p:cNvSpPr>
            <p:nvPr/>
          </p:nvSpPr>
          <p:spPr bwMode="auto">
            <a:xfrm flipH="1">
              <a:off x="5184" y="2592"/>
              <a:ext cx="480" cy="912"/>
            </a:xfrm>
            <a:prstGeom prst="line">
              <a:avLst/>
            </a:prstGeom>
            <a:noFill/>
            <a:ln w="19050">
              <a:solidFill>
                <a:schemeClr val="tx1"/>
              </a:solidFill>
              <a:round/>
              <a:headEnd/>
              <a:tailEnd type="triangle" w="med" len="med"/>
            </a:ln>
            <a:effectLst/>
          </p:spPr>
          <p:txBody>
            <a:bodyPr/>
            <a:lstStyle/>
            <a:p>
              <a:endParaRPr lang="zh-CN" altLang="en-US"/>
            </a:p>
          </p:txBody>
        </p:sp>
        <p:sp>
          <p:nvSpPr>
            <p:cNvPr id="343260" name="Oval 220"/>
            <p:cNvSpPr>
              <a:spLocks noChangeArrowheads="1"/>
            </p:cNvSpPr>
            <p:nvPr/>
          </p:nvSpPr>
          <p:spPr bwMode="auto">
            <a:xfrm>
              <a:off x="4848" y="3360"/>
              <a:ext cx="528" cy="528"/>
            </a:xfrm>
            <a:prstGeom prst="ellipse">
              <a:avLst/>
            </a:prstGeom>
            <a:noFill/>
            <a:ln w="15875">
              <a:solidFill>
                <a:schemeClr val="accent2"/>
              </a:solidFill>
              <a:prstDash val="dash"/>
              <a:round/>
              <a:headEnd/>
              <a:tailEnd/>
            </a:ln>
            <a:effectLst/>
          </p:spPr>
          <p:txBody>
            <a:bodyPr wrap="none" anchor="ctr"/>
            <a:lstStyle/>
            <a:p>
              <a:endParaRPr lang="zh-CN" altLang="en-US"/>
            </a:p>
          </p:txBody>
        </p:sp>
      </p:grpSp>
      <p:cxnSp>
        <p:nvCxnSpPr>
          <p:cNvPr id="343263" name="AutoShape 223"/>
          <p:cNvCxnSpPr>
            <a:cxnSpLocks noChangeShapeType="1"/>
            <a:stCxn id="343105" idx="4"/>
            <a:endCxn id="343099" idx="4"/>
          </p:cNvCxnSpPr>
          <p:nvPr/>
        </p:nvCxnSpPr>
        <p:spPr bwMode="auto">
          <a:xfrm rot="5400000">
            <a:off x="1219994" y="4515644"/>
            <a:ext cx="1588" cy="1028700"/>
          </a:xfrm>
          <a:prstGeom prst="curvedConnector3">
            <a:avLst>
              <a:gd name="adj1" fmla="val 14400000"/>
            </a:avLst>
          </a:prstGeom>
          <a:noFill/>
          <a:ln w="38100">
            <a:solidFill>
              <a:srgbClr val="FF0000"/>
            </a:solidFill>
            <a:prstDash val="dash"/>
            <a:round/>
            <a:headEnd/>
            <a:tailEnd type="triangle" w="med" len="med"/>
          </a:ln>
          <a:effectLst/>
        </p:spPr>
      </p:cxnSp>
      <p:cxnSp>
        <p:nvCxnSpPr>
          <p:cNvPr id="343264" name="AutoShape 224"/>
          <p:cNvCxnSpPr>
            <a:cxnSpLocks noChangeShapeType="1"/>
            <a:stCxn id="343100" idx="1"/>
            <a:endCxn id="343081" idx="1"/>
          </p:cNvCxnSpPr>
          <p:nvPr/>
        </p:nvCxnSpPr>
        <p:spPr bwMode="auto">
          <a:xfrm rot="10800000">
            <a:off x="393700" y="1782763"/>
            <a:ext cx="19050" cy="2940050"/>
          </a:xfrm>
          <a:prstGeom prst="curvedConnector3">
            <a:avLst>
              <a:gd name="adj1" fmla="val 1300000"/>
            </a:avLst>
          </a:prstGeom>
          <a:noFill/>
          <a:ln w="31750">
            <a:solidFill>
              <a:srgbClr val="800000"/>
            </a:solidFill>
            <a:prstDash val="dash"/>
            <a:round/>
            <a:headEnd/>
            <a:tailEnd type="triangle" w="med" len="med"/>
          </a:ln>
          <a:effectLst/>
        </p:spPr>
      </p:cxnSp>
      <p:grpSp>
        <p:nvGrpSpPr>
          <p:cNvPr id="343266" name="Group 226"/>
          <p:cNvGrpSpPr>
            <a:grpSpLocks/>
          </p:cNvGrpSpPr>
          <p:nvPr/>
        </p:nvGrpSpPr>
        <p:grpSpPr bwMode="auto">
          <a:xfrm>
            <a:off x="5700713" y="3141663"/>
            <a:ext cx="4205287" cy="2057400"/>
            <a:chOff x="3574" y="1979"/>
            <a:chExt cx="2649" cy="1296"/>
          </a:xfrm>
        </p:grpSpPr>
        <p:sp>
          <p:nvSpPr>
            <p:cNvPr id="343205" name="Line 165"/>
            <p:cNvSpPr>
              <a:spLocks noChangeShapeType="1"/>
            </p:cNvSpPr>
            <p:nvPr/>
          </p:nvSpPr>
          <p:spPr bwMode="auto">
            <a:xfrm>
              <a:off x="3850" y="2289"/>
              <a:ext cx="175" cy="0"/>
            </a:xfrm>
            <a:prstGeom prst="line">
              <a:avLst/>
            </a:prstGeom>
            <a:noFill/>
            <a:ln w="15875">
              <a:solidFill>
                <a:schemeClr val="tx1"/>
              </a:solidFill>
              <a:round/>
              <a:headEnd/>
              <a:tailEnd/>
            </a:ln>
            <a:effectLst/>
          </p:spPr>
          <p:txBody>
            <a:bodyPr/>
            <a:lstStyle/>
            <a:p>
              <a:endParaRPr lang="zh-CN" altLang="en-US"/>
            </a:p>
          </p:txBody>
        </p:sp>
        <p:sp>
          <p:nvSpPr>
            <p:cNvPr id="343206" name="Line 166"/>
            <p:cNvSpPr>
              <a:spLocks noChangeShapeType="1"/>
            </p:cNvSpPr>
            <p:nvPr/>
          </p:nvSpPr>
          <p:spPr bwMode="auto">
            <a:xfrm flipH="1">
              <a:off x="4025" y="2021"/>
              <a:ext cx="0" cy="268"/>
            </a:xfrm>
            <a:prstGeom prst="line">
              <a:avLst/>
            </a:prstGeom>
            <a:noFill/>
            <a:ln w="15875">
              <a:solidFill>
                <a:schemeClr val="tx1"/>
              </a:solidFill>
              <a:round/>
              <a:headEnd/>
              <a:tailEnd/>
            </a:ln>
            <a:effectLst/>
          </p:spPr>
          <p:txBody>
            <a:bodyPr/>
            <a:lstStyle/>
            <a:p>
              <a:endParaRPr lang="zh-CN" altLang="en-US"/>
            </a:p>
          </p:txBody>
        </p:sp>
        <p:sp>
          <p:nvSpPr>
            <p:cNvPr id="343207" name="Line 167"/>
            <p:cNvSpPr>
              <a:spLocks noChangeShapeType="1"/>
            </p:cNvSpPr>
            <p:nvPr/>
          </p:nvSpPr>
          <p:spPr bwMode="auto">
            <a:xfrm>
              <a:off x="4025" y="2021"/>
              <a:ext cx="175" cy="0"/>
            </a:xfrm>
            <a:prstGeom prst="line">
              <a:avLst/>
            </a:prstGeom>
            <a:noFill/>
            <a:ln w="15875">
              <a:solidFill>
                <a:schemeClr val="tx1"/>
              </a:solidFill>
              <a:round/>
              <a:headEnd/>
              <a:tailEnd/>
            </a:ln>
            <a:effectLst/>
          </p:spPr>
          <p:txBody>
            <a:bodyPr/>
            <a:lstStyle/>
            <a:p>
              <a:endParaRPr lang="zh-CN" altLang="en-US"/>
            </a:p>
          </p:txBody>
        </p:sp>
        <p:sp>
          <p:nvSpPr>
            <p:cNvPr id="343208" name="Line 168"/>
            <p:cNvSpPr>
              <a:spLocks noChangeShapeType="1"/>
            </p:cNvSpPr>
            <p:nvPr/>
          </p:nvSpPr>
          <p:spPr bwMode="auto">
            <a:xfrm>
              <a:off x="4200" y="2021"/>
              <a:ext cx="0" cy="268"/>
            </a:xfrm>
            <a:prstGeom prst="line">
              <a:avLst/>
            </a:prstGeom>
            <a:noFill/>
            <a:ln w="15875">
              <a:solidFill>
                <a:schemeClr val="tx1"/>
              </a:solidFill>
              <a:round/>
              <a:headEnd/>
              <a:tailEnd/>
            </a:ln>
            <a:effectLst/>
          </p:spPr>
          <p:txBody>
            <a:bodyPr/>
            <a:lstStyle/>
            <a:p>
              <a:endParaRPr lang="zh-CN" altLang="en-US"/>
            </a:p>
          </p:txBody>
        </p:sp>
        <p:sp>
          <p:nvSpPr>
            <p:cNvPr id="343209" name="Line 169"/>
            <p:cNvSpPr>
              <a:spLocks noChangeShapeType="1"/>
            </p:cNvSpPr>
            <p:nvPr/>
          </p:nvSpPr>
          <p:spPr bwMode="auto">
            <a:xfrm>
              <a:off x="4200" y="2289"/>
              <a:ext cx="175" cy="0"/>
            </a:xfrm>
            <a:prstGeom prst="line">
              <a:avLst/>
            </a:prstGeom>
            <a:noFill/>
            <a:ln w="15875">
              <a:solidFill>
                <a:schemeClr val="tx1"/>
              </a:solidFill>
              <a:round/>
              <a:headEnd/>
              <a:tailEnd/>
            </a:ln>
            <a:effectLst/>
          </p:spPr>
          <p:txBody>
            <a:bodyPr/>
            <a:lstStyle/>
            <a:p>
              <a:endParaRPr lang="zh-CN" altLang="en-US"/>
            </a:p>
          </p:txBody>
        </p:sp>
        <p:sp>
          <p:nvSpPr>
            <p:cNvPr id="343211" name="Line 171"/>
            <p:cNvSpPr>
              <a:spLocks noChangeShapeType="1"/>
            </p:cNvSpPr>
            <p:nvPr/>
          </p:nvSpPr>
          <p:spPr bwMode="auto">
            <a:xfrm>
              <a:off x="4435" y="2160"/>
              <a:ext cx="176" cy="0"/>
            </a:xfrm>
            <a:prstGeom prst="line">
              <a:avLst/>
            </a:prstGeom>
            <a:noFill/>
            <a:ln w="41275">
              <a:solidFill>
                <a:schemeClr val="tx1"/>
              </a:solidFill>
              <a:prstDash val="sysDot"/>
              <a:round/>
              <a:headEnd/>
              <a:tailEnd/>
            </a:ln>
            <a:effectLst/>
          </p:spPr>
          <p:txBody>
            <a:bodyPr/>
            <a:lstStyle/>
            <a:p>
              <a:endParaRPr lang="zh-CN" altLang="en-US"/>
            </a:p>
          </p:txBody>
        </p:sp>
        <p:sp>
          <p:nvSpPr>
            <p:cNvPr id="343214" name="Line 174"/>
            <p:cNvSpPr>
              <a:spLocks noChangeShapeType="1"/>
            </p:cNvSpPr>
            <p:nvPr/>
          </p:nvSpPr>
          <p:spPr bwMode="auto">
            <a:xfrm flipH="1">
              <a:off x="4725" y="2021"/>
              <a:ext cx="0" cy="268"/>
            </a:xfrm>
            <a:prstGeom prst="line">
              <a:avLst/>
            </a:prstGeom>
            <a:noFill/>
            <a:ln w="15875">
              <a:solidFill>
                <a:schemeClr val="tx1"/>
              </a:solidFill>
              <a:round/>
              <a:headEnd/>
              <a:tailEnd/>
            </a:ln>
            <a:effectLst/>
          </p:spPr>
          <p:txBody>
            <a:bodyPr/>
            <a:lstStyle/>
            <a:p>
              <a:endParaRPr lang="zh-CN" altLang="en-US"/>
            </a:p>
          </p:txBody>
        </p:sp>
        <p:sp>
          <p:nvSpPr>
            <p:cNvPr id="343215" name="Line 175"/>
            <p:cNvSpPr>
              <a:spLocks noChangeShapeType="1"/>
            </p:cNvSpPr>
            <p:nvPr/>
          </p:nvSpPr>
          <p:spPr bwMode="auto">
            <a:xfrm>
              <a:off x="4725" y="2021"/>
              <a:ext cx="175" cy="0"/>
            </a:xfrm>
            <a:prstGeom prst="line">
              <a:avLst/>
            </a:prstGeom>
            <a:noFill/>
            <a:ln w="15875">
              <a:solidFill>
                <a:schemeClr val="tx1"/>
              </a:solidFill>
              <a:round/>
              <a:headEnd/>
              <a:tailEnd/>
            </a:ln>
            <a:effectLst/>
          </p:spPr>
          <p:txBody>
            <a:bodyPr/>
            <a:lstStyle/>
            <a:p>
              <a:endParaRPr lang="zh-CN" altLang="en-US"/>
            </a:p>
          </p:txBody>
        </p:sp>
        <p:sp>
          <p:nvSpPr>
            <p:cNvPr id="343216" name="Line 176"/>
            <p:cNvSpPr>
              <a:spLocks noChangeShapeType="1"/>
            </p:cNvSpPr>
            <p:nvPr/>
          </p:nvSpPr>
          <p:spPr bwMode="auto">
            <a:xfrm>
              <a:off x="4900" y="2021"/>
              <a:ext cx="0" cy="268"/>
            </a:xfrm>
            <a:prstGeom prst="line">
              <a:avLst/>
            </a:prstGeom>
            <a:noFill/>
            <a:ln w="15875">
              <a:solidFill>
                <a:schemeClr val="tx1"/>
              </a:solidFill>
              <a:round/>
              <a:headEnd/>
              <a:tailEnd/>
            </a:ln>
            <a:effectLst/>
          </p:spPr>
          <p:txBody>
            <a:bodyPr/>
            <a:lstStyle/>
            <a:p>
              <a:endParaRPr lang="zh-CN" altLang="en-US"/>
            </a:p>
          </p:txBody>
        </p:sp>
        <p:sp>
          <p:nvSpPr>
            <p:cNvPr id="343217" name="Line 177"/>
            <p:cNvSpPr>
              <a:spLocks noChangeShapeType="1"/>
            </p:cNvSpPr>
            <p:nvPr/>
          </p:nvSpPr>
          <p:spPr bwMode="auto">
            <a:xfrm>
              <a:off x="4900" y="2289"/>
              <a:ext cx="175" cy="0"/>
            </a:xfrm>
            <a:prstGeom prst="line">
              <a:avLst/>
            </a:prstGeom>
            <a:noFill/>
            <a:ln w="15875">
              <a:solidFill>
                <a:schemeClr val="tx1"/>
              </a:solidFill>
              <a:round/>
              <a:headEnd/>
              <a:tailEnd/>
            </a:ln>
            <a:effectLst/>
          </p:spPr>
          <p:txBody>
            <a:bodyPr/>
            <a:lstStyle/>
            <a:p>
              <a:endParaRPr lang="zh-CN" altLang="en-US"/>
            </a:p>
          </p:txBody>
        </p:sp>
        <p:sp>
          <p:nvSpPr>
            <p:cNvPr id="343218" name="Line 178"/>
            <p:cNvSpPr>
              <a:spLocks noChangeShapeType="1"/>
            </p:cNvSpPr>
            <p:nvPr/>
          </p:nvSpPr>
          <p:spPr bwMode="auto">
            <a:xfrm flipH="1">
              <a:off x="5075" y="2021"/>
              <a:ext cx="0" cy="268"/>
            </a:xfrm>
            <a:prstGeom prst="line">
              <a:avLst/>
            </a:prstGeom>
            <a:noFill/>
            <a:ln w="15875">
              <a:solidFill>
                <a:schemeClr val="tx1"/>
              </a:solidFill>
              <a:round/>
              <a:headEnd/>
              <a:tailEnd/>
            </a:ln>
            <a:effectLst/>
          </p:spPr>
          <p:txBody>
            <a:bodyPr/>
            <a:lstStyle/>
            <a:p>
              <a:endParaRPr lang="zh-CN" altLang="en-US"/>
            </a:p>
          </p:txBody>
        </p:sp>
        <p:sp>
          <p:nvSpPr>
            <p:cNvPr id="343219" name="Line 179"/>
            <p:cNvSpPr>
              <a:spLocks noChangeShapeType="1"/>
            </p:cNvSpPr>
            <p:nvPr/>
          </p:nvSpPr>
          <p:spPr bwMode="auto">
            <a:xfrm>
              <a:off x="5075" y="2021"/>
              <a:ext cx="176" cy="0"/>
            </a:xfrm>
            <a:prstGeom prst="line">
              <a:avLst/>
            </a:prstGeom>
            <a:noFill/>
            <a:ln w="15875">
              <a:solidFill>
                <a:schemeClr val="tx1"/>
              </a:solidFill>
              <a:round/>
              <a:headEnd/>
              <a:tailEnd/>
            </a:ln>
            <a:effectLst/>
          </p:spPr>
          <p:txBody>
            <a:bodyPr/>
            <a:lstStyle/>
            <a:p>
              <a:endParaRPr lang="zh-CN" altLang="en-US"/>
            </a:p>
          </p:txBody>
        </p:sp>
        <p:sp>
          <p:nvSpPr>
            <p:cNvPr id="343220" name="Line 180"/>
            <p:cNvSpPr>
              <a:spLocks noChangeShapeType="1"/>
            </p:cNvSpPr>
            <p:nvPr/>
          </p:nvSpPr>
          <p:spPr bwMode="auto">
            <a:xfrm>
              <a:off x="5251" y="2021"/>
              <a:ext cx="0" cy="268"/>
            </a:xfrm>
            <a:prstGeom prst="line">
              <a:avLst/>
            </a:prstGeom>
            <a:noFill/>
            <a:ln w="15875">
              <a:solidFill>
                <a:schemeClr val="tx1"/>
              </a:solidFill>
              <a:round/>
              <a:headEnd/>
              <a:tailEnd/>
            </a:ln>
            <a:effectLst/>
          </p:spPr>
          <p:txBody>
            <a:bodyPr/>
            <a:lstStyle/>
            <a:p>
              <a:endParaRPr lang="zh-CN" altLang="en-US"/>
            </a:p>
          </p:txBody>
        </p:sp>
        <p:sp>
          <p:nvSpPr>
            <p:cNvPr id="343221" name="Line 181"/>
            <p:cNvSpPr>
              <a:spLocks noChangeShapeType="1"/>
            </p:cNvSpPr>
            <p:nvPr/>
          </p:nvSpPr>
          <p:spPr bwMode="auto">
            <a:xfrm>
              <a:off x="5251" y="2289"/>
              <a:ext cx="175" cy="0"/>
            </a:xfrm>
            <a:prstGeom prst="line">
              <a:avLst/>
            </a:prstGeom>
            <a:noFill/>
            <a:ln w="15875">
              <a:solidFill>
                <a:schemeClr val="tx1"/>
              </a:solidFill>
              <a:round/>
              <a:headEnd/>
              <a:tailEnd/>
            </a:ln>
            <a:effectLst/>
          </p:spPr>
          <p:txBody>
            <a:bodyPr/>
            <a:lstStyle/>
            <a:p>
              <a:endParaRPr lang="zh-CN" altLang="en-US"/>
            </a:p>
          </p:txBody>
        </p:sp>
        <p:sp>
          <p:nvSpPr>
            <p:cNvPr id="343222" name="Line 182"/>
            <p:cNvSpPr>
              <a:spLocks noChangeShapeType="1"/>
            </p:cNvSpPr>
            <p:nvPr/>
          </p:nvSpPr>
          <p:spPr bwMode="auto">
            <a:xfrm flipH="1">
              <a:off x="5426" y="2021"/>
              <a:ext cx="0" cy="268"/>
            </a:xfrm>
            <a:prstGeom prst="line">
              <a:avLst/>
            </a:prstGeom>
            <a:noFill/>
            <a:ln w="15875">
              <a:solidFill>
                <a:schemeClr val="tx1"/>
              </a:solidFill>
              <a:round/>
              <a:headEnd/>
              <a:tailEnd/>
            </a:ln>
            <a:effectLst/>
          </p:spPr>
          <p:txBody>
            <a:bodyPr/>
            <a:lstStyle/>
            <a:p>
              <a:endParaRPr lang="zh-CN" altLang="en-US"/>
            </a:p>
          </p:txBody>
        </p:sp>
        <p:sp>
          <p:nvSpPr>
            <p:cNvPr id="343223" name="Line 183"/>
            <p:cNvSpPr>
              <a:spLocks noChangeShapeType="1"/>
            </p:cNvSpPr>
            <p:nvPr/>
          </p:nvSpPr>
          <p:spPr bwMode="auto">
            <a:xfrm>
              <a:off x="5426" y="2021"/>
              <a:ext cx="175" cy="0"/>
            </a:xfrm>
            <a:prstGeom prst="line">
              <a:avLst/>
            </a:prstGeom>
            <a:noFill/>
            <a:ln w="15875">
              <a:solidFill>
                <a:schemeClr val="tx1"/>
              </a:solidFill>
              <a:round/>
              <a:headEnd/>
              <a:tailEnd/>
            </a:ln>
            <a:effectLst/>
          </p:spPr>
          <p:txBody>
            <a:bodyPr/>
            <a:lstStyle/>
            <a:p>
              <a:endParaRPr lang="zh-CN" altLang="en-US"/>
            </a:p>
          </p:txBody>
        </p:sp>
        <p:sp>
          <p:nvSpPr>
            <p:cNvPr id="343224" name="Line 184"/>
            <p:cNvSpPr>
              <a:spLocks noChangeShapeType="1"/>
            </p:cNvSpPr>
            <p:nvPr/>
          </p:nvSpPr>
          <p:spPr bwMode="auto">
            <a:xfrm>
              <a:off x="5601" y="2021"/>
              <a:ext cx="0" cy="268"/>
            </a:xfrm>
            <a:prstGeom prst="line">
              <a:avLst/>
            </a:prstGeom>
            <a:noFill/>
            <a:ln w="15875">
              <a:solidFill>
                <a:schemeClr val="tx1"/>
              </a:solidFill>
              <a:round/>
              <a:headEnd/>
              <a:tailEnd/>
            </a:ln>
            <a:effectLst/>
          </p:spPr>
          <p:txBody>
            <a:bodyPr/>
            <a:lstStyle/>
            <a:p>
              <a:endParaRPr lang="zh-CN" altLang="en-US"/>
            </a:p>
          </p:txBody>
        </p:sp>
        <p:sp>
          <p:nvSpPr>
            <p:cNvPr id="343225" name="Line 185"/>
            <p:cNvSpPr>
              <a:spLocks noChangeShapeType="1"/>
            </p:cNvSpPr>
            <p:nvPr/>
          </p:nvSpPr>
          <p:spPr bwMode="auto">
            <a:xfrm flipH="1">
              <a:off x="5426" y="2021"/>
              <a:ext cx="0" cy="268"/>
            </a:xfrm>
            <a:prstGeom prst="line">
              <a:avLst/>
            </a:prstGeom>
            <a:noFill/>
            <a:ln w="15875">
              <a:solidFill>
                <a:schemeClr val="tx1"/>
              </a:solidFill>
              <a:round/>
              <a:headEnd/>
              <a:tailEnd/>
            </a:ln>
            <a:effectLst/>
          </p:spPr>
          <p:txBody>
            <a:bodyPr/>
            <a:lstStyle/>
            <a:p>
              <a:endParaRPr lang="zh-CN" altLang="en-US"/>
            </a:p>
          </p:txBody>
        </p:sp>
        <p:sp>
          <p:nvSpPr>
            <p:cNvPr id="343226" name="Line 186"/>
            <p:cNvSpPr>
              <a:spLocks noChangeShapeType="1"/>
            </p:cNvSpPr>
            <p:nvPr/>
          </p:nvSpPr>
          <p:spPr bwMode="auto">
            <a:xfrm>
              <a:off x="5426" y="2021"/>
              <a:ext cx="175" cy="0"/>
            </a:xfrm>
            <a:prstGeom prst="line">
              <a:avLst/>
            </a:prstGeom>
            <a:noFill/>
            <a:ln w="15875">
              <a:solidFill>
                <a:schemeClr val="tx1"/>
              </a:solidFill>
              <a:round/>
              <a:headEnd/>
              <a:tailEnd/>
            </a:ln>
            <a:effectLst/>
          </p:spPr>
          <p:txBody>
            <a:bodyPr/>
            <a:lstStyle/>
            <a:p>
              <a:endParaRPr lang="zh-CN" altLang="en-US"/>
            </a:p>
          </p:txBody>
        </p:sp>
        <p:sp>
          <p:nvSpPr>
            <p:cNvPr id="343227" name="Line 187"/>
            <p:cNvSpPr>
              <a:spLocks noChangeShapeType="1"/>
            </p:cNvSpPr>
            <p:nvPr/>
          </p:nvSpPr>
          <p:spPr bwMode="auto">
            <a:xfrm>
              <a:off x="5601" y="2021"/>
              <a:ext cx="0" cy="268"/>
            </a:xfrm>
            <a:prstGeom prst="line">
              <a:avLst/>
            </a:prstGeom>
            <a:noFill/>
            <a:ln w="15875">
              <a:solidFill>
                <a:schemeClr val="tx1"/>
              </a:solidFill>
              <a:round/>
              <a:headEnd/>
              <a:tailEnd/>
            </a:ln>
            <a:effectLst/>
          </p:spPr>
          <p:txBody>
            <a:bodyPr/>
            <a:lstStyle/>
            <a:p>
              <a:endParaRPr lang="zh-CN" altLang="en-US"/>
            </a:p>
          </p:txBody>
        </p:sp>
        <p:sp>
          <p:nvSpPr>
            <p:cNvPr id="343228" name="Line 188"/>
            <p:cNvSpPr>
              <a:spLocks noChangeShapeType="1"/>
            </p:cNvSpPr>
            <p:nvPr/>
          </p:nvSpPr>
          <p:spPr bwMode="auto">
            <a:xfrm>
              <a:off x="5601" y="2289"/>
              <a:ext cx="175" cy="0"/>
            </a:xfrm>
            <a:prstGeom prst="line">
              <a:avLst/>
            </a:prstGeom>
            <a:noFill/>
            <a:ln w="15875">
              <a:solidFill>
                <a:schemeClr val="tx1"/>
              </a:solidFill>
              <a:round/>
              <a:headEnd/>
              <a:tailEnd/>
            </a:ln>
            <a:effectLst/>
          </p:spPr>
          <p:txBody>
            <a:bodyPr/>
            <a:lstStyle/>
            <a:p>
              <a:endParaRPr lang="zh-CN" altLang="en-US"/>
            </a:p>
          </p:txBody>
        </p:sp>
        <p:sp>
          <p:nvSpPr>
            <p:cNvPr id="343229" name="Line 189"/>
            <p:cNvSpPr>
              <a:spLocks noChangeShapeType="1"/>
            </p:cNvSpPr>
            <p:nvPr/>
          </p:nvSpPr>
          <p:spPr bwMode="auto">
            <a:xfrm flipH="1">
              <a:off x="5776" y="2021"/>
              <a:ext cx="0" cy="268"/>
            </a:xfrm>
            <a:prstGeom prst="line">
              <a:avLst/>
            </a:prstGeom>
            <a:noFill/>
            <a:ln w="15875">
              <a:solidFill>
                <a:schemeClr val="tx1"/>
              </a:solidFill>
              <a:round/>
              <a:headEnd/>
              <a:tailEnd/>
            </a:ln>
            <a:effectLst/>
          </p:spPr>
          <p:txBody>
            <a:bodyPr/>
            <a:lstStyle/>
            <a:p>
              <a:endParaRPr lang="zh-CN" altLang="en-US"/>
            </a:p>
          </p:txBody>
        </p:sp>
        <p:sp>
          <p:nvSpPr>
            <p:cNvPr id="343230" name="Line 190"/>
            <p:cNvSpPr>
              <a:spLocks noChangeShapeType="1"/>
            </p:cNvSpPr>
            <p:nvPr/>
          </p:nvSpPr>
          <p:spPr bwMode="auto">
            <a:xfrm>
              <a:off x="5776" y="2021"/>
              <a:ext cx="176" cy="0"/>
            </a:xfrm>
            <a:prstGeom prst="line">
              <a:avLst/>
            </a:prstGeom>
            <a:noFill/>
            <a:ln w="15875">
              <a:solidFill>
                <a:schemeClr val="tx1"/>
              </a:solidFill>
              <a:round/>
              <a:headEnd/>
              <a:tailEnd/>
            </a:ln>
            <a:effectLst/>
          </p:spPr>
          <p:txBody>
            <a:bodyPr/>
            <a:lstStyle/>
            <a:p>
              <a:endParaRPr lang="zh-CN" altLang="en-US"/>
            </a:p>
          </p:txBody>
        </p:sp>
        <p:sp>
          <p:nvSpPr>
            <p:cNvPr id="343231" name="Line 191"/>
            <p:cNvSpPr>
              <a:spLocks noChangeShapeType="1"/>
            </p:cNvSpPr>
            <p:nvPr/>
          </p:nvSpPr>
          <p:spPr bwMode="auto">
            <a:xfrm>
              <a:off x="5952" y="2021"/>
              <a:ext cx="0" cy="268"/>
            </a:xfrm>
            <a:prstGeom prst="line">
              <a:avLst/>
            </a:prstGeom>
            <a:noFill/>
            <a:ln w="15875">
              <a:solidFill>
                <a:schemeClr val="tx1"/>
              </a:solidFill>
              <a:round/>
              <a:headEnd/>
              <a:tailEnd/>
            </a:ln>
            <a:effectLst/>
          </p:spPr>
          <p:txBody>
            <a:bodyPr/>
            <a:lstStyle/>
            <a:p>
              <a:endParaRPr lang="zh-CN" altLang="en-US"/>
            </a:p>
          </p:txBody>
        </p:sp>
        <p:sp>
          <p:nvSpPr>
            <p:cNvPr id="343232" name="Line 192"/>
            <p:cNvSpPr>
              <a:spLocks noChangeShapeType="1"/>
            </p:cNvSpPr>
            <p:nvPr/>
          </p:nvSpPr>
          <p:spPr bwMode="auto">
            <a:xfrm>
              <a:off x="5952" y="2289"/>
              <a:ext cx="175" cy="0"/>
            </a:xfrm>
            <a:prstGeom prst="line">
              <a:avLst/>
            </a:prstGeom>
            <a:noFill/>
            <a:ln w="15875">
              <a:solidFill>
                <a:schemeClr val="tx1"/>
              </a:solidFill>
              <a:round/>
              <a:headEnd/>
              <a:tailEnd/>
            </a:ln>
            <a:effectLst/>
          </p:spPr>
          <p:txBody>
            <a:bodyPr/>
            <a:lstStyle/>
            <a:p>
              <a:endParaRPr lang="zh-CN" altLang="en-US"/>
            </a:p>
          </p:txBody>
        </p:sp>
        <p:sp>
          <p:nvSpPr>
            <p:cNvPr id="343233" name="Line 193"/>
            <p:cNvSpPr>
              <a:spLocks noChangeShapeType="1"/>
            </p:cNvSpPr>
            <p:nvPr/>
          </p:nvSpPr>
          <p:spPr bwMode="auto">
            <a:xfrm>
              <a:off x="4025"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4" name="Line 194"/>
            <p:cNvSpPr>
              <a:spLocks noChangeShapeType="1"/>
            </p:cNvSpPr>
            <p:nvPr/>
          </p:nvSpPr>
          <p:spPr bwMode="auto">
            <a:xfrm>
              <a:off x="4375"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5" name="Line 195"/>
            <p:cNvSpPr>
              <a:spLocks noChangeShapeType="1"/>
            </p:cNvSpPr>
            <p:nvPr/>
          </p:nvSpPr>
          <p:spPr bwMode="auto">
            <a:xfrm>
              <a:off x="4725"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6" name="Line 196"/>
            <p:cNvSpPr>
              <a:spLocks noChangeShapeType="1"/>
            </p:cNvSpPr>
            <p:nvPr/>
          </p:nvSpPr>
          <p:spPr bwMode="auto">
            <a:xfrm>
              <a:off x="5075"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7" name="Line 197"/>
            <p:cNvSpPr>
              <a:spLocks noChangeShapeType="1"/>
            </p:cNvSpPr>
            <p:nvPr/>
          </p:nvSpPr>
          <p:spPr bwMode="auto">
            <a:xfrm>
              <a:off x="5426"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8" name="Line 198"/>
            <p:cNvSpPr>
              <a:spLocks noChangeShapeType="1"/>
            </p:cNvSpPr>
            <p:nvPr/>
          </p:nvSpPr>
          <p:spPr bwMode="auto">
            <a:xfrm>
              <a:off x="5864"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39" name="Text Box 199"/>
            <p:cNvSpPr txBox="1">
              <a:spLocks noChangeArrowheads="1"/>
            </p:cNvSpPr>
            <p:nvPr/>
          </p:nvSpPr>
          <p:spPr bwMode="auto">
            <a:xfrm>
              <a:off x="3674" y="2289"/>
              <a:ext cx="257" cy="250"/>
            </a:xfrm>
            <a:prstGeom prst="rect">
              <a:avLst/>
            </a:prstGeom>
            <a:noFill/>
            <a:ln w="15875">
              <a:noFill/>
              <a:miter lim="800000"/>
              <a:headEnd/>
              <a:tailEnd/>
            </a:ln>
            <a:effectLst/>
          </p:spPr>
          <p:txBody>
            <a:bodyPr wrap="none">
              <a:spAutoFit/>
            </a:bodyPr>
            <a:lstStyle/>
            <a:p>
              <a:r>
                <a:rPr lang="en-US" altLang="zh-CN"/>
                <a:t>S</a:t>
              </a:r>
              <a:r>
                <a:rPr lang="en-US" altLang="zh-CN" baseline="-25000"/>
                <a:t>0</a:t>
              </a:r>
            </a:p>
          </p:txBody>
        </p:sp>
        <p:sp>
          <p:nvSpPr>
            <p:cNvPr id="343240" name="Text Box 200"/>
            <p:cNvSpPr txBox="1">
              <a:spLocks noChangeArrowheads="1"/>
            </p:cNvSpPr>
            <p:nvPr/>
          </p:nvSpPr>
          <p:spPr bwMode="auto">
            <a:xfrm>
              <a:off x="4025" y="2289"/>
              <a:ext cx="257" cy="250"/>
            </a:xfrm>
            <a:prstGeom prst="rect">
              <a:avLst/>
            </a:prstGeom>
            <a:noFill/>
            <a:ln w="15875">
              <a:noFill/>
              <a:miter lim="800000"/>
              <a:headEnd/>
              <a:tailEnd/>
            </a:ln>
            <a:effectLst/>
          </p:spPr>
          <p:txBody>
            <a:bodyPr wrap="none">
              <a:spAutoFit/>
            </a:bodyPr>
            <a:lstStyle/>
            <a:p>
              <a:r>
                <a:rPr lang="en-US" altLang="zh-CN"/>
                <a:t>S</a:t>
              </a:r>
              <a:r>
                <a:rPr lang="en-US" altLang="zh-CN" baseline="-25000"/>
                <a:t>1</a:t>
              </a:r>
            </a:p>
          </p:txBody>
        </p:sp>
        <p:sp>
          <p:nvSpPr>
            <p:cNvPr id="343242" name="Text Box 202"/>
            <p:cNvSpPr txBox="1">
              <a:spLocks noChangeArrowheads="1"/>
            </p:cNvSpPr>
            <p:nvPr/>
          </p:nvSpPr>
          <p:spPr bwMode="auto">
            <a:xfrm>
              <a:off x="4725" y="2289"/>
              <a:ext cx="257" cy="250"/>
            </a:xfrm>
            <a:prstGeom prst="rect">
              <a:avLst/>
            </a:prstGeom>
            <a:noFill/>
            <a:ln w="15875">
              <a:noFill/>
              <a:miter lim="800000"/>
              <a:headEnd/>
              <a:tailEnd/>
            </a:ln>
            <a:effectLst/>
          </p:spPr>
          <p:txBody>
            <a:bodyPr wrap="none">
              <a:spAutoFit/>
            </a:bodyPr>
            <a:lstStyle/>
            <a:p>
              <a:r>
                <a:rPr lang="en-US" altLang="zh-CN"/>
                <a:t>S</a:t>
              </a:r>
              <a:r>
                <a:rPr lang="en-US" altLang="zh-CN" baseline="-25000"/>
                <a:t>9</a:t>
              </a:r>
            </a:p>
          </p:txBody>
        </p:sp>
        <p:sp>
          <p:nvSpPr>
            <p:cNvPr id="343243" name="Text Box 203"/>
            <p:cNvSpPr txBox="1">
              <a:spLocks noChangeArrowheads="1"/>
            </p:cNvSpPr>
            <p:nvPr/>
          </p:nvSpPr>
          <p:spPr bwMode="auto">
            <a:xfrm>
              <a:off x="5070" y="2296"/>
              <a:ext cx="363" cy="231"/>
            </a:xfrm>
            <a:prstGeom prst="rect">
              <a:avLst/>
            </a:prstGeom>
            <a:noFill/>
            <a:ln w="15875">
              <a:noFill/>
              <a:miter lim="800000"/>
              <a:headEnd/>
              <a:tailEnd/>
            </a:ln>
            <a:effectLst/>
          </p:spPr>
          <p:txBody>
            <a:bodyPr>
              <a:spAutoFit/>
            </a:bodyPr>
            <a:lstStyle/>
            <a:p>
              <a:r>
                <a:rPr lang="en-US" altLang="zh-CN" sz="1800">
                  <a:latin typeface="隶书" pitchFamily="49" charset="-122"/>
                  <a:ea typeface="隶书" pitchFamily="49" charset="-122"/>
                </a:rPr>
                <a:t>S</a:t>
              </a:r>
              <a:r>
                <a:rPr lang="en-US" altLang="zh-CN" sz="1800" baseline="-25000">
                  <a:latin typeface="隶书" pitchFamily="49" charset="-122"/>
                  <a:ea typeface="隶书" pitchFamily="49" charset="-122"/>
                </a:rPr>
                <a:t>10</a:t>
              </a:r>
            </a:p>
          </p:txBody>
        </p:sp>
        <p:sp>
          <p:nvSpPr>
            <p:cNvPr id="343244" name="Text Box 204"/>
            <p:cNvSpPr txBox="1">
              <a:spLocks noChangeArrowheads="1"/>
            </p:cNvSpPr>
            <p:nvPr/>
          </p:nvSpPr>
          <p:spPr bwMode="auto">
            <a:xfrm>
              <a:off x="5420" y="2315"/>
              <a:ext cx="309" cy="250"/>
            </a:xfrm>
            <a:prstGeom prst="rect">
              <a:avLst/>
            </a:prstGeom>
            <a:noFill/>
            <a:ln w="15875">
              <a:noFill/>
              <a:miter lim="800000"/>
              <a:headEnd/>
              <a:tailEnd/>
            </a:ln>
            <a:effectLst/>
          </p:spPr>
          <p:txBody>
            <a:bodyPr wrap="none">
              <a:spAutoFit/>
            </a:bodyPr>
            <a:lstStyle/>
            <a:p>
              <a:r>
                <a:rPr lang="en-US" altLang="zh-CN"/>
                <a:t>S</a:t>
              </a:r>
              <a:r>
                <a:rPr lang="en-US" altLang="zh-CN" baseline="-25000"/>
                <a:t>11</a:t>
              </a:r>
            </a:p>
          </p:txBody>
        </p:sp>
        <p:sp>
          <p:nvSpPr>
            <p:cNvPr id="343245" name="Text Box 205"/>
            <p:cNvSpPr txBox="1">
              <a:spLocks noChangeArrowheads="1"/>
            </p:cNvSpPr>
            <p:nvPr/>
          </p:nvSpPr>
          <p:spPr bwMode="auto">
            <a:xfrm>
              <a:off x="5728" y="2315"/>
              <a:ext cx="309" cy="250"/>
            </a:xfrm>
            <a:prstGeom prst="rect">
              <a:avLst/>
            </a:prstGeom>
            <a:noFill/>
            <a:ln w="15875">
              <a:noFill/>
              <a:miter lim="800000"/>
              <a:headEnd/>
              <a:tailEnd/>
            </a:ln>
            <a:effectLst/>
          </p:spPr>
          <p:txBody>
            <a:bodyPr wrap="none">
              <a:spAutoFit/>
            </a:bodyPr>
            <a:lstStyle/>
            <a:p>
              <a:r>
                <a:rPr lang="en-US" altLang="zh-CN"/>
                <a:t>S</a:t>
              </a:r>
              <a:r>
                <a:rPr lang="en-US" altLang="zh-CN" baseline="-25000"/>
                <a:t>12</a:t>
              </a:r>
            </a:p>
          </p:txBody>
        </p:sp>
        <p:sp>
          <p:nvSpPr>
            <p:cNvPr id="343246" name="Line 206"/>
            <p:cNvSpPr>
              <a:spLocks noChangeShapeType="1"/>
            </p:cNvSpPr>
            <p:nvPr/>
          </p:nvSpPr>
          <p:spPr bwMode="auto">
            <a:xfrm>
              <a:off x="3850" y="2917"/>
              <a:ext cx="1926" cy="0"/>
            </a:xfrm>
            <a:prstGeom prst="line">
              <a:avLst/>
            </a:prstGeom>
            <a:noFill/>
            <a:ln w="15875">
              <a:solidFill>
                <a:schemeClr val="tx1"/>
              </a:solidFill>
              <a:round/>
              <a:headEnd/>
              <a:tailEnd/>
            </a:ln>
            <a:effectLst/>
          </p:spPr>
          <p:txBody>
            <a:bodyPr/>
            <a:lstStyle/>
            <a:p>
              <a:endParaRPr lang="zh-CN" altLang="en-US"/>
            </a:p>
          </p:txBody>
        </p:sp>
        <p:sp>
          <p:nvSpPr>
            <p:cNvPr id="343247" name="Line 207"/>
            <p:cNvSpPr>
              <a:spLocks noChangeShapeType="1"/>
            </p:cNvSpPr>
            <p:nvPr/>
          </p:nvSpPr>
          <p:spPr bwMode="auto">
            <a:xfrm>
              <a:off x="5776" y="2917"/>
              <a:ext cx="0" cy="358"/>
            </a:xfrm>
            <a:prstGeom prst="line">
              <a:avLst/>
            </a:prstGeom>
            <a:noFill/>
            <a:ln w="15875">
              <a:solidFill>
                <a:schemeClr val="tx1"/>
              </a:solidFill>
              <a:round/>
              <a:headEnd/>
              <a:tailEnd/>
            </a:ln>
            <a:effectLst/>
          </p:spPr>
          <p:txBody>
            <a:bodyPr/>
            <a:lstStyle/>
            <a:p>
              <a:endParaRPr lang="zh-CN" altLang="en-US"/>
            </a:p>
          </p:txBody>
        </p:sp>
        <p:sp>
          <p:nvSpPr>
            <p:cNvPr id="343248" name="Line 208"/>
            <p:cNvSpPr>
              <a:spLocks noChangeShapeType="1"/>
            </p:cNvSpPr>
            <p:nvPr/>
          </p:nvSpPr>
          <p:spPr bwMode="auto">
            <a:xfrm>
              <a:off x="5776" y="3275"/>
              <a:ext cx="88" cy="0"/>
            </a:xfrm>
            <a:prstGeom prst="line">
              <a:avLst/>
            </a:prstGeom>
            <a:noFill/>
            <a:ln w="15875">
              <a:solidFill>
                <a:schemeClr val="tx1"/>
              </a:solidFill>
              <a:round/>
              <a:headEnd/>
              <a:tailEnd/>
            </a:ln>
            <a:effectLst/>
          </p:spPr>
          <p:txBody>
            <a:bodyPr/>
            <a:lstStyle/>
            <a:p>
              <a:endParaRPr lang="zh-CN" altLang="en-US"/>
            </a:p>
          </p:txBody>
        </p:sp>
        <p:sp>
          <p:nvSpPr>
            <p:cNvPr id="343249" name="Line 209"/>
            <p:cNvSpPr>
              <a:spLocks noChangeShapeType="1"/>
            </p:cNvSpPr>
            <p:nvPr/>
          </p:nvSpPr>
          <p:spPr bwMode="auto">
            <a:xfrm flipV="1">
              <a:off x="5864" y="2917"/>
              <a:ext cx="0" cy="358"/>
            </a:xfrm>
            <a:prstGeom prst="line">
              <a:avLst/>
            </a:prstGeom>
            <a:noFill/>
            <a:ln w="15875">
              <a:solidFill>
                <a:schemeClr val="tx1"/>
              </a:solidFill>
              <a:round/>
              <a:headEnd/>
              <a:tailEnd/>
            </a:ln>
            <a:effectLst/>
          </p:spPr>
          <p:txBody>
            <a:bodyPr/>
            <a:lstStyle/>
            <a:p>
              <a:endParaRPr lang="zh-CN" altLang="en-US"/>
            </a:p>
          </p:txBody>
        </p:sp>
        <p:sp>
          <p:nvSpPr>
            <p:cNvPr id="343250" name="Line 210"/>
            <p:cNvSpPr>
              <a:spLocks noChangeShapeType="1"/>
            </p:cNvSpPr>
            <p:nvPr/>
          </p:nvSpPr>
          <p:spPr bwMode="auto">
            <a:xfrm>
              <a:off x="5864" y="2917"/>
              <a:ext cx="350" cy="0"/>
            </a:xfrm>
            <a:prstGeom prst="line">
              <a:avLst/>
            </a:prstGeom>
            <a:noFill/>
            <a:ln w="15875">
              <a:solidFill>
                <a:schemeClr val="tx1"/>
              </a:solidFill>
              <a:round/>
              <a:headEnd/>
              <a:tailEnd/>
            </a:ln>
            <a:effectLst/>
          </p:spPr>
          <p:txBody>
            <a:bodyPr/>
            <a:lstStyle/>
            <a:p>
              <a:endParaRPr lang="zh-CN" altLang="en-US"/>
            </a:p>
          </p:txBody>
        </p:sp>
        <p:sp>
          <p:nvSpPr>
            <p:cNvPr id="343251" name="Rectangle 211"/>
            <p:cNvSpPr>
              <a:spLocks noChangeArrowheads="1"/>
            </p:cNvSpPr>
            <p:nvPr/>
          </p:nvSpPr>
          <p:spPr bwMode="auto">
            <a:xfrm>
              <a:off x="3574" y="1979"/>
              <a:ext cx="440" cy="252"/>
            </a:xfrm>
            <a:prstGeom prst="rect">
              <a:avLst/>
            </a:prstGeom>
            <a:noFill/>
            <a:ln w="15875">
              <a:noFill/>
              <a:miter lim="800000"/>
              <a:headEnd/>
              <a:tailEnd/>
            </a:ln>
            <a:effectLst/>
          </p:spPr>
          <p:txBody>
            <a:bodyPr wrap="none">
              <a:spAutoFit/>
            </a:bodyPr>
            <a:lstStyle/>
            <a:p>
              <a:r>
                <a:rPr lang="en-US" altLang="zh-CN" b="0" dirty="0" smtClean="0"/>
                <a:t>CLK</a:t>
              </a:r>
              <a:endParaRPr lang="en-US" altLang="zh-CN" b="0" dirty="0"/>
            </a:p>
          </p:txBody>
        </p:sp>
        <p:graphicFrame>
          <p:nvGraphicFramePr>
            <p:cNvPr id="343252" name="Object 212"/>
            <p:cNvGraphicFramePr>
              <a:graphicFrameLocks noChangeAspect="1"/>
            </p:cNvGraphicFramePr>
            <p:nvPr/>
          </p:nvGraphicFramePr>
          <p:xfrm>
            <a:off x="3658" y="2696"/>
            <a:ext cx="266" cy="240"/>
          </p:xfrm>
          <a:graphic>
            <a:graphicData uri="http://schemas.openxmlformats.org/presentationml/2006/ole">
              <p:oleObj spid="_x0000_s13315" name="公式" r:id="rId5" imgW="253800" imgH="215640" progId="Equation.3">
                <p:embed/>
              </p:oleObj>
            </a:graphicData>
          </a:graphic>
        </p:graphicFrame>
        <p:sp>
          <p:nvSpPr>
            <p:cNvPr id="343253" name="Text Box 213"/>
            <p:cNvSpPr txBox="1">
              <a:spLocks noChangeArrowheads="1"/>
            </p:cNvSpPr>
            <p:nvPr/>
          </p:nvSpPr>
          <p:spPr bwMode="auto">
            <a:xfrm>
              <a:off x="5967" y="2315"/>
              <a:ext cx="256" cy="250"/>
            </a:xfrm>
            <a:prstGeom prst="rect">
              <a:avLst/>
            </a:prstGeom>
            <a:noFill/>
            <a:ln w="15875">
              <a:noFill/>
              <a:miter lim="800000"/>
              <a:headEnd/>
              <a:tailEnd/>
            </a:ln>
            <a:effectLst/>
          </p:spPr>
          <p:txBody>
            <a:bodyPr wrap="none">
              <a:spAutoFit/>
            </a:bodyPr>
            <a:lstStyle/>
            <a:p>
              <a:r>
                <a:rPr lang="en-US" altLang="zh-CN"/>
                <a:t>S</a:t>
              </a:r>
              <a:r>
                <a:rPr lang="en-US" altLang="zh-CN" baseline="-25000"/>
                <a:t>0</a:t>
              </a:r>
            </a:p>
          </p:txBody>
        </p:sp>
        <p:sp>
          <p:nvSpPr>
            <p:cNvPr id="343254" name="Line 214"/>
            <p:cNvSpPr>
              <a:spLocks noChangeShapeType="1"/>
            </p:cNvSpPr>
            <p:nvPr/>
          </p:nvSpPr>
          <p:spPr bwMode="auto">
            <a:xfrm>
              <a:off x="5776" y="2289"/>
              <a:ext cx="0" cy="807"/>
            </a:xfrm>
            <a:prstGeom prst="line">
              <a:avLst/>
            </a:prstGeom>
            <a:noFill/>
            <a:ln w="15875">
              <a:solidFill>
                <a:srgbClr val="FF0000"/>
              </a:solidFill>
              <a:prstDash val="dash"/>
              <a:round/>
              <a:headEnd/>
              <a:tailEnd/>
            </a:ln>
            <a:effectLst/>
          </p:spPr>
          <p:txBody>
            <a:bodyPr/>
            <a:lstStyle/>
            <a:p>
              <a:endParaRPr lang="zh-CN" altLang="en-US"/>
            </a:p>
          </p:txBody>
        </p:sp>
        <p:sp>
          <p:nvSpPr>
            <p:cNvPr id="343265" name="Line 225"/>
            <p:cNvSpPr>
              <a:spLocks noChangeShapeType="1"/>
            </p:cNvSpPr>
            <p:nvPr/>
          </p:nvSpPr>
          <p:spPr bwMode="auto">
            <a:xfrm>
              <a:off x="4435" y="2432"/>
              <a:ext cx="176" cy="0"/>
            </a:xfrm>
            <a:prstGeom prst="line">
              <a:avLst/>
            </a:prstGeom>
            <a:noFill/>
            <a:ln w="41275">
              <a:solidFill>
                <a:schemeClr val="tx1"/>
              </a:solidFill>
              <a:prstDash val="sysDot"/>
              <a:round/>
              <a:headEnd/>
              <a:tailEnd/>
            </a:ln>
            <a:effectLst/>
          </p:spPr>
          <p:txBody>
            <a:bodyPr/>
            <a:lstStyle/>
            <a:p>
              <a:endParaRPr lang="zh-CN" altLang="en-US"/>
            </a:p>
          </p:txBody>
        </p:sp>
      </p:grpSp>
      <p:sp>
        <p:nvSpPr>
          <p:cNvPr id="343267" name="AutoShape 227"/>
          <p:cNvSpPr>
            <a:spLocks noChangeArrowheads="1"/>
          </p:cNvSpPr>
          <p:nvPr/>
        </p:nvSpPr>
        <p:spPr bwMode="auto">
          <a:xfrm>
            <a:off x="1857375" y="2349500"/>
            <a:ext cx="1511300" cy="574675"/>
          </a:xfrm>
          <a:prstGeom prst="wedgeRoundRectCallout">
            <a:avLst>
              <a:gd name="adj1" fmla="val -159769"/>
              <a:gd name="adj2" fmla="val 196407"/>
              <a:gd name="adj3" fmla="val 16667"/>
            </a:avLst>
          </a:prstGeom>
          <a:noFill/>
          <a:ln w="15875">
            <a:solidFill>
              <a:schemeClr val="tx1"/>
            </a:solidFill>
            <a:miter lim="800000"/>
            <a:headEnd/>
            <a:tailEnd/>
          </a:ln>
          <a:effectLst/>
        </p:spPr>
        <p:txBody>
          <a:bodyPr lIns="90000" tIns="46800" rIns="90000" bIns="46800"/>
          <a:lstStyle/>
          <a:p>
            <a:pPr algn="ctr"/>
            <a:r>
              <a:rPr lang="zh-CN" altLang="en-US" sz="2400">
                <a:solidFill>
                  <a:srgbClr val="FF0000"/>
                </a:solidFill>
                <a:latin typeface="华文行楷" pitchFamily="2" charset="-122"/>
                <a:ea typeface="华文行楷" pitchFamily="2" charset="-122"/>
              </a:rPr>
              <a:t>异步清</a:t>
            </a:r>
            <a:r>
              <a:rPr lang="en-US" altLang="zh-CN" sz="2400">
                <a:solidFill>
                  <a:srgbClr val="FF0000"/>
                </a:solidFill>
                <a:latin typeface="华文行楷" pitchFamily="2" charset="-122"/>
                <a:ea typeface="华文行楷" pitchFamily="2" charset="-122"/>
              </a:rPr>
              <a:t>0</a:t>
            </a:r>
          </a:p>
        </p:txBody>
      </p:sp>
      <p:sp>
        <p:nvSpPr>
          <p:cNvPr id="343270" name="AutoShape 230"/>
          <p:cNvSpPr>
            <a:spLocks noChangeArrowheads="1"/>
          </p:cNvSpPr>
          <p:nvPr/>
        </p:nvSpPr>
        <p:spPr bwMode="auto">
          <a:xfrm>
            <a:off x="200025" y="5876925"/>
            <a:ext cx="1511300" cy="574675"/>
          </a:xfrm>
          <a:prstGeom prst="wedgeRoundRectCallout">
            <a:avLst>
              <a:gd name="adj1" fmla="val -17648"/>
              <a:gd name="adj2" fmla="val -220167"/>
              <a:gd name="adj3" fmla="val 16667"/>
            </a:avLst>
          </a:prstGeom>
          <a:noFill/>
          <a:ln w="15875">
            <a:solidFill>
              <a:schemeClr val="tx1"/>
            </a:solidFill>
            <a:miter lim="800000"/>
            <a:headEnd/>
            <a:tailEnd/>
          </a:ln>
          <a:effectLst/>
        </p:spPr>
        <p:txBody>
          <a:bodyPr lIns="90000" tIns="46800" rIns="90000" bIns="46800"/>
          <a:lstStyle/>
          <a:p>
            <a:pPr algn="ctr"/>
            <a:r>
              <a:rPr lang="zh-CN" altLang="en-US" sz="2400" dirty="0">
                <a:solidFill>
                  <a:srgbClr val="FF0000"/>
                </a:solidFill>
                <a:latin typeface="华文行楷" pitchFamily="2" charset="-122"/>
                <a:ea typeface="华文行楷" pitchFamily="2" charset="-122"/>
              </a:rPr>
              <a:t>过渡态</a:t>
            </a:r>
          </a:p>
        </p:txBody>
      </p:sp>
      <p:sp>
        <p:nvSpPr>
          <p:cNvPr id="183" name="矩形 182"/>
          <p:cNvSpPr/>
          <p:nvPr/>
        </p:nvSpPr>
        <p:spPr>
          <a:xfrm>
            <a:off x="7185248" y="1196752"/>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184" name="矩形 183"/>
          <p:cNvSpPr/>
          <p:nvPr/>
        </p:nvSpPr>
        <p:spPr>
          <a:xfrm>
            <a:off x="7761312" y="5589240"/>
            <a:ext cx="954107" cy="400110"/>
          </a:xfrm>
          <a:prstGeom prst="rect">
            <a:avLst/>
          </a:prstGeom>
        </p:spPr>
        <p:txBody>
          <a:bodyPr wrap="none">
            <a:spAutoFit/>
          </a:bodyPr>
          <a:lstStyle/>
          <a:p>
            <a:pPr algn="ctr"/>
            <a:r>
              <a:rPr lang="zh-CN" altLang="en-US" dirty="0" smtClean="0">
                <a:solidFill>
                  <a:srgbClr val="FF0000"/>
                </a:solidFill>
                <a:latin typeface="华文行楷" pitchFamily="2" charset="-122"/>
                <a:ea typeface="华文行楷" pitchFamily="2" charset="-122"/>
              </a:rPr>
              <a:t>过渡态</a:t>
            </a:r>
            <a:endParaRPr lang="zh-CN" altLang="en-US" dirty="0">
              <a:solidFill>
                <a:srgbClr val="FF0000"/>
              </a:solidFill>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76"/>
                                        </p:tgtEl>
                                        <p:attrNameLst>
                                          <p:attrName>style.visibility</p:attrName>
                                        </p:attrNameLst>
                                      </p:cBhvr>
                                      <p:to>
                                        <p:strVal val="visible"/>
                                      </p:to>
                                    </p:set>
                                    <p:anim calcmode="lin" valueType="num">
                                      <p:cBhvr additive="base">
                                        <p:cTn id="7" dur="500" fill="hold"/>
                                        <p:tgtEl>
                                          <p:spTgt spid="343076"/>
                                        </p:tgtEl>
                                        <p:attrNameLst>
                                          <p:attrName>ppt_x</p:attrName>
                                        </p:attrNameLst>
                                      </p:cBhvr>
                                      <p:tavLst>
                                        <p:tav tm="0">
                                          <p:val>
                                            <p:strVal val="0-#ppt_w/2"/>
                                          </p:val>
                                        </p:tav>
                                        <p:tav tm="100000">
                                          <p:val>
                                            <p:strVal val="#ppt_x"/>
                                          </p:val>
                                        </p:tav>
                                      </p:tavLst>
                                    </p:anim>
                                    <p:anim calcmode="lin" valueType="num">
                                      <p:cBhvr additive="base">
                                        <p:cTn id="8" dur="500" fill="hold"/>
                                        <p:tgtEl>
                                          <p:spTgt spid="3430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3148"/>
                                        </p:tgtEl>
                                        <p:attrNameLst>
                                          <p:attrName>style.visibility</p:attrName>
                                        </p:attrNameLst>
                                      </p:cBhvr>
                                      <p:to>
                                        <p:strVal val="visible"/>
                                      </p:to>
                                    </p:set>
                                    <p:anim calcmode="lin" valueType="num">
                                      <p:cBhvr additive="base">
                                        <p:cTn id="13" dur="500" fill="hold"/>
                                        <p:tgtEl>
                                          <p:spTgt spid="343148"/>
                                        </p:tgtEl>
                                        <p:attrNameLst>
                                          <p:attrName>ppt_x</p:attrName>
                                        </p:attrNameLst>
                                      </p:cBhvr>
                                      <p:tavLst>
                                        <p:tav tm="0">
                                          <p:val>
                                            <p:strVal val="0-#ppt_w/2"/>
                                          </p:val>
                                        </p:tav>
                                        <p:tav tm="100000">
                                          <p:val>
                                            <p:strVal val="#ppt_x"/>
                                          </p:val>
                                        </p:tav>
                                      </p:tavLst>
                                    </p:anim>
                                    <p:anim calcmode="lin" valueType="num">
                                      <p:cBhvr additive="base">
                                        <p:cTn id="14" dur="500" fill="hold"/>
                                        <p:tgtEl>
                                          <p:spTgt spid="34314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3263"/>
                                        </p:tgtEl>
                                        <p:attrNameLst>
                                          <p:attrName>style.visibility</p:attrName>
                                        </p:attrNameLst>
                                      </p:cBhvr>
                                      <p:to>
                                        <p:strVal val="visible"/>
                                      </p:to>
                                    </p:set>
                                    <p:anim calcmode="lin" valueType="num">
                                      <p:cBhvr additive="base">
                                        <p:cTn id="19" dur="500" fill="hold"/>
                                        <p:tgtEl>
                                          <p:spTgt spid="343263"/>
                                        </p:tgtEl>
                                        <p:attrNameLst>
                                          <p:attrName>ppt_x</p:attrName>
                                        </p:attrNameLst>
                                      </p:cBhvr>
                                      <p:tavLst>
                                        <p:tav tm="0">
                                          <p:val>
                                            <p:strVal val="#ppt_x"/>
                                          </p:val>
                                        </p:tav>
                                        <p:tav tm="100000">
                                          <p:val>
                                            <p:strVal val="#ppt_x"/>
                                          </p:val>
                                        </p:tav>
                                      </p:tavLst>
                                    </p:anim>
                                    <p:anim calcmode="lin" valueType="num">
                                      <p:cBhvr additive="base">
                                        <p:cTn id="20" dur="500" fill="hold"/>
                                        <p:tgtEl>
                                          <p:spTgt spid="3432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3264"/>
                                        </p:tgtEl>
                                        <p:attrNameLst>
                                          <p:attrName>style.visibility</p:attrName>
                                        </p:attrNameLst>
                                      </p:cBhvr>
                                      <p:to>
                                        <p:strVal val="visible"/>
                                      </p:to>
                                    </p:set>
                                    <p:anim calcmode="lin" valueType="num">
                                      <p:cBhvr additive="base">
                                        <p:cTn id="25" dur="500" fill="hold"/>
                                        <p:tgtEl>
                                          <p:spTgt spid="343264"/>
                                        </p:tgtEl>
                                        <p:attrNameLst>
                                          <p:attrName>ppt_x</p:attrName>
                                        </p:attrNameLst>
                                      </p:cBhvr>
                                      <p:tavLst>
                                        <p:tav tm="0">
                                          <p:val>
                                            <p:strVal val="#ppt_x"/>
                                          </p:val>
                                        </p:tav>
                                        <p:tav tm="100000">
                                          <p:val>
                                            <p:strVal val="#ppt_x"/>
                                          </p:val>
                                        </p:tav>
                                      </p:tavLst>
                                    </p:anim>
                                    <p:anim calcmode="lin" valueType="num">
                                      <p:cBhvr additive="base">
                                        <p:cTn id="26" dur="500" fill="hold"/>
                                        <p:tgtEl>
                                          <p:spTgt spid="34326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3267"/>
                                        </p:tgtEl>
                                        <p:attrNameLst>
                                          <p:attrName>style.visibility</p:attrName>
                                        </p:attrNameLst>
                                      </p:cBhvr>
                                      <p:to>
                                        <p:strVal val="visible"/>
                                      </p:to>
                                    </p:set>
                                    <p:anim calcmode="lin" valueType="num">
                                      <p:cBhvr additive="base">
                                        <p:cTn id="31" dur="500" fill="hold"/>
                                        <p:tgtEl>
                                          <p:spTgt spid="343267"/>
                                        </p:tgtEl>
                                        <p:attrNameLst>
                                          <p:attrName>ppt_x</p:attrName>
                                        </p:attrNameLst>
                                      </p:cBhvr>
                                      <p:tavLst>
                                        <p:tav tm="0">
                                          <p:val>
                                            <p:strVal val="#ppt_x"/>
                                          </p:val>
                                        </p:tav>
                                        <p:tav tm="100000">
                                          <p:val>
                                            <p:strVal val="#ppt_x"/>
                                          </p:val>
                                        </p:tav>
                                      </p:tavLst>
                                    </p:anim>
                                    <p:anim calcmode="lin" valueType="num">
                                      <p:cBhvr additive="base">
                                        <p:cTn id="32" dur="500" fill="hold"/>
                                        <p:tgtEl>
                                          <p:spTgt spid="3432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146"/>
                                        </p:tgtEl>
                                        <p:attrNameLst>
                                          <p:attrName>style.visibility</p:attrName>
                                        </p:attrNameLst>
                                      </p:cBhvr>
                                      <p:to>
                                        <p:strVal val="visible"/>
                                      </p:to>
                                    </p:set>
                                    <p:anim calcmode="lin" valueType="num">
                                      <p:cBhvr additive="base">
                                        <p:cTn id="37" dur="500" fill="hold"/>
                                        <p:tgtEl>
                                          <p:spTgt spid="343146"/>
                                        </p:tgtEl>
                                        <p:attrNameLst>
                                          <p:attrName>ppt_x</p:attrName>
                                        </p:attrNameLst>
                                      </p:cBhvr>
                                      <p:tavLst>
                                        <p:tav tm="0">
                                          <p:val>
                                            <p:strVal val="0-#ppt_w/2"/>
                                          </p:val>
                                        </p:tav>
                                        <p:tav tm="100000">
                                          <p:val>
                                            <p:strVal val="#ppt_x"/>
                                          </p:val>
                                        </p:tav>
                                      </p:tavLst>
                                    </p:anim>
                                    <p:anim calcmode="lin" valueType="num">
                                      <p:cBhvr additive="base">
                                        <p:cTn id="38" dur="500" fill="hold"/>
                                        <p:tgtEl>
                                          <p:spTgt spid="3431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3269"/>
                                        </p:tgtEl>
                                        <p:attrNameLst>
                                          <p:attrName>style.visibility</p:attrName>
                                        </p:attrNameLst>
                                      </p:cBhvr>
                                      <p:to>
                                        <p:strVal val="visible"/>
                                      </p:to>
                                    </p:set>
                                    <p:anim calcmode="lin" valueType="num">
                                      <p:cBhvr additive="base">
                                        <p:cTn id="43" dur="500" fill="hold"/>
                                        <p:tgtEl>
                                          <p:spTgt spid="343269"/>
                                        </p:tgtEl>
                                        <p:attrNameLst>
                                          <p:attrName>ppt_x</p:attrName>
                                        </p:attrNameLst>
                                      </p:cBhvr>
                                      <p:tavLst>
                                        <p:tav tm="0">
                                          <p:val>
                                            <p:strVal val="#ppt_x"/>
                                          </p:val>
                                        </p:tav>
                                        <p:tav tm="100000">
                                          <p:val>
                                            <p:strVal val="#ppt_x"/>
                                          </p:val>
                                        </p:tav>
                                      </p:tavLst>
                                    </p:anim>
                                    <p:anim calcmode="lin" valueType="num">
                                      <p:cBhvr additive="base">
                                        <p:cTn id="44" dur="500" fill="hold"/>
                                        <p:tgtEl>
                                          <p:spTgt spid="34326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3"/>
                                        </p:tgtEl>
                                        <p:attrNameLst>
                                          <p:attrName>style.visibility</p:attrName>
                                        </p:attrNameLst>
                                      </p:cBhvr>
                                      <p:to>
                                        <p:strVal val="visible"/>
                                      </p:to>
                                    </p:set>
                                    <p:anim calcmode="lin" valueType="num">
                                      <p:cBhvr additive="base">
                                        <p:cTn id="49" dur="500" fill="hold"/>
                                        <p:tgtEl>
                                          <p:spTgt spid="183"/>
                                        </p:tgtEl>
                                        <p:attrNameLst>
                                          <p:attrName>ppt_x</p:attrName>
                                        </p:attrNameLst>
                                      </p:cBhvr>
                                      <p:tavLst>
                                        <p:tav tm="0">
                                          <p:val>
                                            <p:strVal val="#ppt_x"/>
                                          </p:val>
                                        </p:tav>
                                        <p:tav tm="100000">
                                          <p:val>
                                            <p:strVal val="#ppt_x"/>
                                          </p:val>
                                        </p:tav>
                                      </p:tavLst>
                                    </p:anim>
                                    <p:anim calcmode="lin" valueType="num">
                                      <p:cBhvr additive="base">
                                        <p:cTn id="50"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43266"/>
                                        </p:tgtEl>
                                        <p:attrNameLst>
                                          <p:attrName>style.visibility</p:attrName>
                                        </p:attrNameLst>
                                      </p:cBhvr>
                                      <p:to>
                                        <p:strVal val="visible"/>
                                      </p:to>
                                    </p:set>
                                    <p:anim calcmode="lin" valueType="num">
                                      <p:cBhvr additive="base">
                                        <p:cTn id="55" dur="500" fill="hold"/>
                                        <p:tgtEl>
                                          <p:spTgt spid="343266"/>
                                        </p:tgtEl>
                                        <p:attrNameLst>
                                          <p:attrName>ppt_x</p:attrName>
                                        </p:attrNameLst>
                                      </p:cBhvr>
                                      <p:tavLst>
                                        <p:tav tm="0">
                                          <p:val>
                                            <p:strVal val="#ppt_x"/>
                                          </p:val>
                                        </p:tav>
                                        <p:tav tm="100000">
                                          <p:val>
                                            <p:strVal val="#ppt_x"/>
                                          </p:val>
                                        </p:tav>
                                      </p:tavLst>
                                    </p:anim>
                                    <p:anim calcmode="lin" valueType="num">
                                      <p:cBhvr additive="base">
                                        <p:cTn id="56" dur="500" fill="hold"/>
                                        <p:tgtEl>
                                          <p:spTgt spid="34326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43261"/>
                                        </p:tgtEl>
                                        <p:attrNameLst>
                                          <p:attrName>style.visibility</p:attrName>
                                        </p:attrNameLst>
                                      </p:cBhvr>
                                      <p:to>
                                        <p:strVal val="visible"/>
                                      </p:to>
                                    </p:set>
                                    <p:anim calcmode="lin" valueType="num">
                                      <p:cBhvr additive="base">
                                        <p:cTn id="61" dur="500" fill="hold"/>
                                        <p:tgtEl>
                                          <p:spTgt spid="343261"/>
                                        </p:tgtEl>
                                        <p:attrNameLst>
                                          <p:attrName>ppt_x</p:attrName>
                                        </p:attrNameLst>
                                      </p:cBhvr>
                                      <p:tavLst>
                                        <p:tav tm="0">
                                          <p:val>
                                            <p:strVal val="0-#ppt_w/2"/>
                                          </p:val>
                                        </p:tav>
                                        <p:tav tm="100000">
                                          <p:val>
                                            <p:strVal val="#ppt_x"/>
                                          </p:val>
                                        </p:tav>
                                      </p:tavLst>
                                    </p:anim>
                                    <p:anim calcmode="lin" valueType="num">
                                      <p:cBhvr additive="base">
                                        <p:cTn id="62" dur="500" fill="hold"/>
                                        <p:tgtEl>
                                          <p:spTgt spid="34326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3257"/>
                                        </p:tgtEl>
                                        <p:attrNameLst>
                                          <p:attrName>style.visibility</p:attrName>
                                        </p:attrNameLst>
                                      </p:cBhvr>
                                      <p:to>
                                        <p:strVal val="visible"/>
                                      </p:to>
                                    </p:set>
                                    <p:anim calcmode="lin" valueType="num">
                                      <p:cBhvr additive="base">
                                        <p:cTn id="67" dur="500" fill="hold"/>
                                        <p:tgtEl>
                                          <p:spTgt spid="343257"/>
                                        </p:tgtEl>
                                        <p:attrNameLst>
                                          <p:attrName>ppt_x</p:attrName>
                                        </p:attrNameLst>
                                      </p:cBhvr>
                                      <p:tavLst>
                                        <p:tav tm="0">
                                          <p:val>
                                            <p:strVal val="0-#ppt_w/2"/>
                                          </p:val>
                                        </p:tav>
                                        <p:tav tm="100000">
                                          <p:val>
                                            <p:strVal val="#ppt_x"/>
                                          </p:val>
                                        </p:tav>
                                      </p:tavLst>
                                    </p:anim>
                                    <p:anim calcmode="lin" valueType="num">
                                      <p:cBhvr additive="base">
                                        <p:cTn id="68" dur="500" fill="hold"/>
                                        <p:tgtEl>
                                          <p:spTgt spid="34325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4"/>
                                        </p:tgtEl>
                                        <p:attrNameLst>
                                          <p:attrName>style.visibility</p:attrName>
                                        </p:attrNameLst>
                                      </p:cBhvr>
                                      <p:to>
                                        <p:strVal val="visible"/>
                                      </p:to>
                                    </p:set>
                                    <p:anim calcmode="lin" valueType="num">
                                      <p:cBhvr additive="base">
                                        <p:cTn id="73" dur="500" fill="hold"/>
                                        <p:tgtEl>
                                          <p:spTgt spid="184"/>
                                        </p:tgtEl>
                                        <p:attrNameLst>
                                          <p:attrName>ppt_x</p:attrName>
                                        </p:attrNameLst>
                                      </p:cBhvr>
                                      <p:tavLst>
                                        <p:tav tm="0">
                                          <p:val>
                                            <p:strVal val="#ppt_x"/>
                                          </p:val>
                                        </p:tav>
                                        <p:tav tm="100000">
                                          <p:val>
                                            <p:strVal val="#ppt_x"/>
                                          </p:val>
                                        </p:tav>
                                      </p:tavLst>
                                    </p:anim>
                                    <p:anim calcmode="lin" valueType="num">
                                      <p:cBhvr additive="base">
                                        <p:cTn id="74"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3075"/>
                                        </p:tgtEl>
                                        <p:attrNameLst>
                                          <p:attrName>style.visibility</p:attrName>
                                        </p:attrNameLst>
                                      </p:cBhvr>
                                      <p:to>
                                        <p:strVal val="visible"/>
                                      </p:to>
                                    </p:set>
                                    <p:anim calcmode="lin" valueType="num">
                                      <p:cBhvr additive="base">
                                        <p:cTn id="79" dur="500" fill="hold"/>
                                        <p:tgtEl>
                                          <p:spTgt spid="343075"/>
                                        </p:tgtEl>
                                        <p:attrNameLst>
                                          <p:attrName>ppt_x</p:attrName>
                                        </p:attrNameLst>
                                      </p:cBhvr>
                                      <p:tavLst>
                                        <p:tav tm="0">
                                          <p:val>
                                            <p:strVal val="0-#ppt_w/2"/>
                                          </p:val>
                                        </p:tav>
                                        <p:tav tm="100000">
                                          <p:val>
                                            <p:strVal val="#ppt_x"/>
                                          </p:val>
                                        </p:tav>
                                      </p:tavLst>
                                    </p:anim>
                                    <p:anim calcmode="lin" valueType="num">
                                      <p:cBhvr additive="base">
                                        <p:cTn id="80" dur="500" fill="hold"/>
                                        <p:tgtEl>
                                          <p:spTgt spid="343075"/>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43270"/>
                                        </p:tgtEl>
                                        <p:attrNameLst>
                                          <p:attrName>style.visibility</p:attrName>
                                        </p:attrNameLst>
                                      </p:cBhvr>
                                      <p:to>
                                        <p:strVal val="visible"/>
                                      </p:to>
                                    </p:set>
                                    <p:anim calcmode="lin" valueType="num">
                                      <p:cBhvr additive="base">
                                        <p:cTn id="85" dur="500" fill="hold"/>
                                        <p:tgtEl>
                                          <p:spTgt spid="343270"/>
                                        </p:tgtEl>
                                        <p:attrNameLst>
                                          <p:attrName>ppt_x</p:attrName>
                                        </p:attrNameLst>
                                      </p:cBhvr>
                                      <p:tavLst>
                                        <p:tav tm="0">
                                          <p:val>
                                            <p:strVal val="#ppt_x"/>
                                          </p:val>
                                        </p:tav>
                                        <p:tav tm="100000">
                                          <p:val>
                                            <p:strVal val="#ppt_x"/>
                                          </p:val>
                                        </p:tav>
                                      </p:tavLst>
                                    </p:anim>
                                    <p:anim calcmode="lin" valueType="num">
                                      <p:cBhvr additive="base">
                                        <p:cTn id="86" dur="500" fill="hold"/>
                                        <p:tgtEl>
                                          <p:spTgt spid="343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75" grpId="0" autoUpdateAnimBg="0"/>
      <p:bldP spid="343076" grpId="0" autoUpdateAnimBg="0"/>
      <p:bldP spid="343146" grpId="0" animBg="1"/>
      <p:bldP spid="343267" grpId="0" animBg="1"/>
      <p:bldP spid="343270" grpId="0" animBg="1"/>
      <p:bldP spid="183" grpId="0"/>
      <p:bldP spid="1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6"/>
          <p:cNvSpPr txBox="1">
            <a:spLocks noChangeArrowheads="1"/>
          </p:cNvSpPr>
          <p:nvPr/>
        </p:nvSpPr>
        <p:spPr bwMode="auto">
          <a:xfrm>
            <a:off x="632520" y="1052736"/>
            <a:ext cx="5410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en-US" altLang="zh-CN" sz="3200" b="1" i="0" u="none" strike="noStrike" kern="0" cap="none" spc="0" normalizeH="0" baseline="0" noProof="0" dirty="0" smtClean="0">
                <a:ln>
                  <a:noFill/>
                </a:ln>
                <a:solidFill>
                  <a:srgbClr val="006600"/>
                </a:solidFill>
                <a:effectLst/>
                <a:uLnTx/>
                <a:uFillTx/>
                <a:latin typeface="隶书" pitchFamily="49" charset="-122"/>
                <a:ea typeface="隶书" pitchFamily="49" charset="-122"/>
                <a:cs typeface="+mn-cs"/>
              </a:rPr>
              <a:t>6.3.1  </a:t>
            </a:r>
            <a:r>
              <a:rPr kumimoji="1" lang="zh-CN" altLang="en-US" sz="3200" b="1" i="0" u="none" strike="noStrike" kern="0" cap="none" spc="0" normalizeH="0" baseline="0" noProof="0" dirty="0" smtClean="0">
                <a:ln>
                  <a:noFill/>
                </a:ln>
                <a:solidFill>
                  <a:srgbClr val="006600"/>
                </a:solidFill>
                <a:effectLst/>
                <a:uLnTx/>
                <a:uFillTx/>
                <a:latin typeface="隶书" pitchFamily="49" charset="-122"/>
                <a:ea typeface="隶书" pitchFamily="49" charset="-122"/>
                <a:cs typeface="+mn-cs"/>
              </a:rPr>
              <a:t>移位寄存器</a:t>
            </a:r>
            <a:endParaRPr kumimoji="1" lang="zh-CN" altLang="en-US" sz="3200" b="1" i="0" u="none" strike="noStrike" kern="0" cap="none" spc="0" normalizeH="0" baseline="0" noProof="0" dirty="0">
              <a:ln>
                <a:noFill/>
              </a:ln>
              <a:solidFill>
                <a:srgbClr val="006600"/>
              </a:solidFill>
              <a:effectLst/>
              <a:uLnTx/>
              <a:uFillTx/>
              <a:latin typeface="隶书" pitchFamily="49" charset="-122"/>
              <a:ea typeface="隶书" pitchFamily="49" charset="-122"/>
              <a:cs typeface="+mn-cs"/>
            </a:endParaRPr>
          </a:p>
        </p:txBody>
      </p:sp>
      <p:sp>
        <p:nvSpPr>
          <p:cNvPr id="16" name="Rectangle 5"/>
          <p:cNvSpPr txBox="1">
            <a:spLocks noChangeArrowheads="1"/>
          </p:cNvSpPr>
          <p:nvPr/>
        </p:nvSpPr>
        <p:spPr>
          <a:xfrm>
            <a:off x="0" y="188640"/>
            <a:ext cx="8420100" cy="6096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3600" b="1" i="0" u="none" strike="noStrike" kern="0" cap="none" spc="0" normalizeH="0" baseline="0" noProof="0" dirty="0">
              <a:ln>
                <a:noFill/>
              </a:ln>
              <a:solidFill>
                <a:schemeClr val="tx2"/>
              </a:solidFill>
              <a:effectLst/>
              <a:uLnTx/>
              <a:uFillTx/>
              <a:latin typeface="+mj-lt"/>
              <a:ea typeface="+mj-ea"/>
              <a:cs typeface="+mj-cs"/>
            </a:endParaRPr>
          </a:p>
        </p:txBody>
      </p:sp>
      <p:sp>
        <p:nvSpPr>
          <p:cNvPr id="17" name="Rectangle 4"/>
          <p:cNvSpPr>
            <a:spLocks noChangeArrowheads="1"/>
          </p:cNvSpPr>
          <p:nvPr/>
        </p:nvSpPr>
        <p:spPr bwMode="auto">
          <a:xfrm>
            <a:off x="200472" y="188640"/>
            <a:ext cx="7294463" cy="685800"/>
          </a:xfrm>
          <a:prstGeom prst="rect">
            <a:avLst/>
          </a:prstGeom>
          <a:gradFill rotWithShape="0">
            <a:gsLst>
              <a:gs pos="0">
                <a:srgbClr val="747474"/>
              </a:gs>
              <a:gs pos="50000">
                <a:srgbClr val="FFFFFF"/>
              </a:gs>
              <a:gs pos="100000">
                <a:srgbClr val="747474"/>
              </a:gs>
            </a:gsLst>
            <a:lin ang="5400000" scaled="1"/>
          </a:gradFill>
          <a:ln w="9525">
            <a:noFill/>
            <a:miter lim="800000"/>
            <a:headEnd/>
            <a:tailEnd/>
          </a:ln>
        </p:spPr>
        <p:txBody>
          <a:bodyPr anchor="ctr"/>
          <a:lstStyle/>
          <a:p>
            <a:r>
              <a:rPr lang="en-US" altLang="zh-CN" sz="4000" dirty="0" smtClean="0">
                <a:solidFill>
                  <a:srgbClr val="A50021"/>
                </a:solidFill>
                <a:latin typeface="隶书" pitchFamily="1" charset="-122"/>
                <a:ea typeface="隶书" pitchFamily="1" charset="-122"/>
                <a:sym typeface="隶书" pitchFamily="1" charset="-122"/>
              </a:rPr>
              <a:t>6.3  </a:t>
            </a:r>
            <a:r>
              <a:rPr lang="zh-CN" altLang="en-US" sz="4000" dirty="0" smtClean="0">
                <a:solidFill>
                  <a:srgbClr val="A50021"/>
                </a:solidFill>
                <a:latin typeface="隶书" pitchFamily="1" charset="-122"/>
                <a:ea typeface="隶书" pitchFamily="1" charset="-122"/>
                <a:sym typeface="隶书" pitchFamily="1" charset="-122"/>
              </a:rPr>
              <a:t>中规模标准时序模块电路</a:t>
            </a:r>
          </a:p>
        </p:txBody>
      </p:sp>
      <p:sp>
        <p:nvSpPr>
          <p:cNvPr id="18" name="Rectangle 11"/>
          <p:cNvSpPr>
            <a:spLocks noChangeArrowheads="1"/>
          </p:cNvSpPr>
          <p:nvPr/>
        </p:nvSpPr>
        <p:spPr bwMode="auto">
          <a:xfrm>
            <a:off x="488504" y="2401724"/>
            <a:ext cx="7432376" cy="523220"/>
          </a:xfrm>
          <a:prstGeom prst="rect">
            <a:avLst/>
          </a:prstGeom>
          <a:noFill/>
          <a:ln w="9525">
            <a:noFill/>
            <a:miter lim="800000"/>
            <a:headEnd/>
            <a:tailEnd/>
          </a:ln>
          <a:effectLst/>
        </p:spPr>
        <p:txBody>
          <a:bodyPr wrap="square">
            <a:spAutoFit/>
          </a:bodyPr>
          <a:lstStyle/>
          <a:p>
            <a:r>
              <a:rPr lang="en-US" altLang="zh-CN" sz="2800" dirty="0" smtClean="0"/>
              <a:t>1</a:t>
            </a:r>
            <a:r>
              <a:rPr lang="zh-CN" altLang="en-US" sz="2800" dirty="0" smtClean="0"/>
              <a:t>）寄存器：存放多位数据的存储器。</a:t>
            </a:r>
            <a:endParaRPr lang="zh-CN" altLang="en-US" sz="2800" dirty="0"/>
          </a:p>
        </p:txBody>
      </p:sp>
      <p:sp>
        <p:nvSpPr>
          <p:cNvPr id="19" name="矩形 18"/>
          <p:cNvSpPr/>
          <p:nvPr/>
        </p:nvSpPr>
        <p:spPr>
          <a:xfrm>
            <a:off x="920552" y="2996952"/>
            <a:ext cx="5832648" cy="523220"/>
          </a:xfrm>
          <a:prstGeom prst="rect">
            <a:avLst/>
          </a:prstGeom>
        </p:spPr>
        <p:txBody>
          <a:bodyPr wrap="square">
            <a:spAutoFit/>
          </a:bodyPr>
          <a:lstStyle/>
          <a:p>
            <a:pPr marL="514350" indent="-514350">
              <a:buFont typeface="Arial" pitchFamily="34" charset="0"/>
              <a:buChar char="•"/>
            </a:pPr>
            <a:r>
              <a:rPr lang="zh-CN" altLang="en-US" sz="2800" dirty="0" smtClean="0">
                <a:solidFill>
                  <a:srgbClr val="000000"/>
                </a:solidFill>
              </a:rPr>
              <a:t>必须具备</a:t>
            </a:r>
            <a:r>
              <a:rPr lang="zh-CN" altLang="en-US" sz="2800" dirty="0" smtClean="0">
                <a:solidFill>
                  <a:srgbClr val="FF0000"/>
                </a:solidFill>
              </a:rPr>
              <a:t>接收</a:t>
            </a:r>
            <a:r>
              <a:rPr lang="zh-CN" altLang="en-US" sz="2800" dirty="0" smtClean="0">
                <a:solidFill>
                  <a:srgbClr val="000000"/>
                </a:solidFill>
              </a:rPr>
              <a:t>和</a:t>
            </a:r>
            <a:r>
              <a:rPr lang="zh-CN" altLang="en-US" sz="2800" dirty="0" smtClean="0">
                <a:solidFill>
                  <a:srgbClr val="FF0000"/>
                </a:solidFill>
              </a:rPr>
              <a:t>寄存</a:t>
            </a:r>
            <a:r>
              <a:rPr lang="zh-CN" altLang="en-US" sz="2800" dirty="0" smtClean="0">
                <a:solidFill>
                  <a:srgbClr val="000000"/>
                </a:solidFill>
              </a:rPr>
              <a:t>数据的功能</a:t>
            </a:r>
            <a:endParaRPr lang="zh-CN" altLang="en-US" dirty="0"/>
          </a:p>
        </p:txBody>
      </p:sp>
      <p:sp>
        <p:nvSpPr>
          <p:cNvPr id="20" name="Rectangle 11"/>
          <p:cNvSpPr>
            <a:spLocks noChangeArrowheads="1"/>
          </p:cNvSpPr>
          <p:nvPr/>
        </p:nvSpPr>
        <p:spPr bwMode="auto">
          <a:xfrm>
            <a:off x="416496" y="1772816"/>
            <a:ext cx="7432376" cy="523220"/>
          </a:xfrm>
          <a:prstGeom prst="rect">
            <a:avLst/>
          </a:prstGeom>
          <a:noFill/>
          <a:ln w="9525">
            <a:noFill/>
            <a:miter lim="800000"/>
            <a:headEnd/>
            <a:tailEnd/>
          </a:ln>
          <a:effectLst/>
        </p:spPr>
        <p:txBody>
          <a:bodyPr wrap="square">
            <a:spAutoFit/>
          </a:bodyPr>
          <a:lstStyle/>
          <a:p>
            <a:r>
              <a:rPr lang="zh-CN" altLang="en-US" sz="2800" dirty="0" smtClean="0"/>
              <a:t>几个概念</a:t>
            </a:r>
            <a:endParaRPr lang="zh-CN" altLang="en-US" sz="2800" dirty="0"/>
          </a:p>
        </p:txBody>
      </p:sp>
      <p:sp>
        <p:nvSpPr>
          <p:cNvPr id="21" name="Rectangle 11"/>
          <p:cNvSpPr>
            <a:spLocks noChangeArrowheads="1"/>
          </p:cNvSpPr>
          <p:nvPr/>
        </p:nvSpPr>
        <p:spPr bwMode="auto">
          <a:xfrm>
            <a:off x="488504" y="3717032"/>
            <a:ext cx="2808312" cy="523220"/>
          </a:xfrm>
          <a:prstGeom prst="rect">
            <a:avLst/>
          </a:prstGeom>
          <a:noFill/>
          <a:ln w="9525">
            <a:noFill/>
            <a:miter lim="800000"/>
            <a:headEnd/>
            <a:tailEnd/>
          </a:ln>
          <a:effectLst/>
        </p:spPr>
        <p:txBody>
          <a:bodyPr wrap="square">
            <a:spAutoFit/>
          </a:bodyPr>
          <a:lstStyle/>
          <a:p>
            <a:r>
              <a:rPr lang="en-US" altLang="zh-CN" sz="2800" dirty="0" smtClean="0"/>
              <a:t>2</a:t>
            </a:r>
            <a:r>
              <a:rPr lang="zh-CN" altLang="en-US" sz="2800" dirty="0" smtClean="0"/>
              <a:t>）分类</a:t>
            </a:r>
            <a:endParaRPr lang="zh-CN" altLang="en-US" sz="2800" dirty="0"/>
          </a:p>
        </p:txBody>
      </p:sp>
      <p:sp>
        <p:nvSpPr>
          <p:cNvPr id="22" name="矩形 21"/>
          <p:cNvSpPr/>
          <p:nvPr/>
        </p:nvSpPr>
        <p:spPr>
          <a:xfrm>
            <a:off x="2000672" y="3789040"/>
            <a:ext cx="3057247" cy="523220"/>
          </a:xfrm>
          <a:prstGeom prst="rect">
            <a:avLst/>
          </a:prstGeom>
        </p:spPr>
        <p:txBody>
          <a:bodyPr wrap="none">
            <a:spAutoFit/>
          </a:bodyPr>
          <a:lstStyle/>
          <a:p>
            <a:r>
              <a:rPr lang="zh-CN" altLang="en-US" sz="2800" dirty="0" smtClean="0">
                <a:solidFill>
                  <a:srgbClr val="FF0000"/>
                </a:solidFill>
              </a:rPr>
              <a:t>根据接收方式不同</a:t>
            </a:r>
            <a:endParaRPr lang="zh-CN" altLang="en-US" sz="2800" dirty="0"/>
          </a:p>
        </p:txBody>
      </p:sp>
      <p:sp>
        <p:nvSpPr>
          <p:cNvPr id="23" name="左大括号 22"/>
          <p:cNvSpPr/>
          <p:nvPr/>
        </p:nvSpPr>
        <p:spPr bwMode="auto">
          <a:xfrm>
            <a:off x="1496616" y="4797152"/>
            <a:ext cx="432048" cy="936104"/>
          </a:xfrm>
          <a:prstGeom prst="leftBrace">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24" name="矩形 23"/>
          <p:cNvSpPr/>
          <p:nvPr/>
        </p:nvSpPr>
        <p:spPr>
          <a:xfrm>
            <a:off x="1784648" y="4509120"/>
            <a:ext cx="5211683" cy="523220"/>
          </a:xfrm>
          <a:prstGeom prst="rect">
            <a:avLst/>
          </a:prstGeom>
        </p:spPr>
        <p:txBody>
          <a:bodyPr wrap="none">
            <a:spAutoFit/>
          </a:bodyPr>
          <a:lstStyle/>
          <a:p>
            <a:r>
              <a:rPr lang="zh-CN" altLang="en-US" sz="2800" dirty="0" smtClean="0"/>
              <a:t>（基本）寄存器：数据并行输入</a:t>
            </a:r>
            <a:endParaRPr lang="zh-CN" altLang="en-US" sz="2800" dirty="0"/>
          </a:p>
        </p:txBody>
      </p:sp>
      <p:sp>
        <p:nvSpPr>
          <p:cNvPr id="25" name="矩形 24"/>
          <p:cNvSpPr/>
          <p:nvPr/>
        </p:nvSpPr>
        <p:spPr>
          <a:xfrm>
            <a:off x="2000672" y="5373216"/>
            <a:ext cx="4493538" cy="523220"/>
          </a:xfrm>
          <a:prstGeom prst="rect">
            <a:avLst/>
          </a:prstGeom>
        </p:spPr>
        <p:txBody>
          <a:bodyPr wrap="none">
            <a:spAutoFit/>
          </a:bodyPr>
          <a:lstStyle/>
          <a:p>
            <a:r>
              <a:rPr lang="zh-CN" altLang="en-US" sz="2800" dirty="0" smtClean="0"/>
              <a:t>移位寄存器：数据串行输入</a:t>
            </a:r>
            <a:endParaRPr lang="zh-CN" altLang="en-US" sz="2800" dirty="0"/>
          </a:p>
        </p:txBody>
      </p:sp>
      <p:sp>
        <p:nvSpPr>
          <p:cNvPr id="26" name="圆角矩形标注 25"/>
          <p:cNvSpPr/>
          <p:nvPr/>
        </p:nvSpPr>
        <p:spPr bwMode="auto">
          <a:xfrm>
            <a:off x="7473280" y="3212976"/>
            <a:ext cx="2432720" cy="1728192"/>
          </a:xfrm>
          <a:prstGeom prst="wedgeRoundRectCallout">
            <a:avLst>
              <a:gd name="adj1" fmla="val -79308"/>
              <a:gd name="adj2" fmla="val 36989"/>
              <a:gd name="adj3" fmla="val 16667"/>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accent2">
                    <a:lumMod val="75000"/>
                  </a:schemeClr>
                </a:solidFill>
                <a:effectLst/>
                <a:latin typeface="Times New Roman" pitchFamily="18" charset="0"/>
                <a:ea typeface="华文宋体" pitchFamily="2" charset="-122"/>
              </a:rPr>
              <a:t>第</a:t>
            </a:r>
            <a:r>
              <a:rPr kumimoji="1" lang="en-US" altLang="zh-CN" sz="2400" b="0" i="0" u="none" strike="noStrike" cap="none" normalizeH="0" baseline="0" dirty="0" smtClean="0">
                <a:ln>
                  <a:noFill/>
                </a:ln>
                <a:solidFill>
                  <a:schemeClr val="accent2">
                    <a:lumMod val="75000"/>
                  </a:schemeClr>
                </a:solidFill>
                <a:effectLst/>
                <a:latin typeface="Times New Roman" pitchFamily="18" charset="0"/>
                <a:ea typeface="华文宋体" pitchFamily="2" charset="-122"/>
              </a:rPr>
              <a:t>5</a:t>
            </a:r>
            <a:r>
              <a:rPr kumimoji="1" lang="zh-CN" altLang="en-US" sz="2400" b="0" i="0" u="none" strike="noStrike" cap="none" normalizeH="0" baseline="0" dirty="0" smtClean="0">
                <a:ln>
                  <a:noFill/>
                </a:ln>
                <a:solidFill>
                  <a:schemeClr val="accent2">
                    <a:lumMod val="75000"/>
                  </a:schemeClr>
                </a:solidFill>
                <a:effectLst/>
                <a:latin typeface="Times New Roman" pitchFamily="18" charset="0"/>
                <a:ea typeface="华文宋体" pitchFamily="2" charset="-122"/>
              </a:rPr>
              <a:t>章已介绍：</a:t>
            </a:r>
            <a:r>
              <a:rPr kumimoji="1" lang="zh-CN" altLang="en-US" sz="2400" b="1" i="0" u="none" strike="noStrike" cap="none" normalizeH="0" baseline="0" dirty="0" smtClean="0">
                <a:ln>
                  <a:noFill/>
                </a:ln>
                <a:solidFill>
                  <a:schemeClr val="tx1"/>
                </a:solidFill>
                <a:effectLst/>
                <a:latin typeface="Times New Roman" pitchFamily="18" charset="0"/>
                <a:ea typeface="华文宋体" pitchFamily="2" charset="-122"/>
              </a:rPr>
              <a:t>多位触发器的单片集成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additive="base">
                                        <p:cTn id="57" dur="500" fill="hold"/>
                                        <p:tgtEl>
                                          <p:spTgt spid="26"/>
                                        </p:tgtEl>
                                        <p:attrNameLst>
                                          <p:attrName>ppt_x</p:attrName>
                                        </p:attrNameLst>
                                      </p:cBhvr>
                                      <p:tavLst>
                                        <p:tav tm="0">
                                          <p:val>
                                            <p:strVal val="#ppt_x"/>
                                          </p:val>
                                        </p:tav>
                                        <p:tav tm="100000">
                                          <p:val>
                                            <p:strVal val="#ppt_x"/>
                                          </p:val>
                                        </p:tav>
                                      </p:tavLst>
                                    </p:anim>
                                    <p:anim calcmode="lin" valueType="num">
                                      <p:cBhvr additive="base">
                                        <p:cTn id="5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8" grpId="0" autoUpdateAnimBg="0"/>
      <p:bldP spid="19" grpId="0"/>
      <p:bldP spid="20" grpId="0" autoUpdateAnimBg="0"/>
      <p:bldP spid="21" grpId="0" autoUpdateAnimBg="0"/>
      <p:bldP spid="22" grpId="0"/>
      <p:bldP spid="23" grpId="0" animBg="1"/>
      <p:bldP spid="24" grpId="0"/>
      <p:bldP spid="25" grpId="0"/>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157" name="Group 165"/>
          <p:cNvGrpSpPr>
            <a:grpSpLocks/>
          </p:cNvGrpSpPr>
          <p:nvPr/>
        </p:nvGrpSpPr>
        <p:grpSpPr bwMode="auto">
          <a:xfrm>
            <a:off x="200025" y="1989138"/>
            <a:ext cx="4838700" cy="3505200"/>
            <a:chOff x="2856" y="1152"/>
            <a:chExt cx="3048" cy="2208"/>
          </a:xfrm>
        </p:grpSpPr>
        <p:grpSp>
          <p:nvGrpSpPr>
            <p:cNvPr id="341034" name="Group 42"/>
            <p:cNvGrpSpPr>
              <a:grpSpLocks/>
            </p:cNvGrpSpPr>
            <p:nvPr/>
          </p:nvGrpSpPr>
          <p:grpSpPr bwMode="auto">
            <a:xfrm>
              <a:off x="2856" y="1152"/>
              <a:ext cx="3048" cy="2208"/>
              <a:chOff x="2856" y="1152"/>
              <a:chExt cx="3048" cy="2208"/>
            </a:xfrm>
          </p:grpSpPr>
          <p:grpSp>
            <p:nvGrpSpPr>
              <p:cNvPr id="341035" name="Group 43"/>
              <p:cNvGrpSpPr>
                <a:grpSpLocks/>
              </p:cNvGrpSpPr>
              <p:nvPr/>
            </p:nvGrpSpPr>
            <p:grpSpPr bwMode="auto">
              <a:xfrm>
                <a:off x="2856" y="1152"/>
                <a:ext cx="444" cy="356"/>
                <a:chOff x="280" y="2976"/>
                <a:chExt cx="444" cy="356"/>
              </a:xfrm>
            </p:grpSpPr>
            <p:sp>
              <p:nvSpPr>
                <p:cNvPr id="341036" name="Oval 44"/>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37" name="Text Box 45"/>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0000</a:t>
                  </a:r>
                </a:p>
              </p:txBody>
            </p:sp>
          </p:grpSp>
          <p:sp>
            <p:nvSpPr>
              <p:cNvPr id="341038" name="Line 46"/>
              <p:cNvSpPr>
                <a:spLocks noChangeShapeType="1"/>
              </p:cNvSpPr>
              <p:nvPr/>
            </p:nvSpPr>
            <p:spPr bwMode="auto">
              <a:xfrm>
                <a:off x="3289" y="1330"/>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39" name="Line 47"/>
              <p:cNvSpPr>
                <a:spLocks noChangeShapeType="1"/>
              </p:cNvSpPr>
              <p:nvPr/>
            </p:nvSpPr>
            <p:spPr bwMode="auto">
              <a:xfrm>
                <a:off x="3937" y="1330"/>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40" name="Line 48"/>
              <p:cNvSpPr>
                <a:spLocks noChangeShapeType="1"/>
              </p:cNvSpPr>
              <p:nvPr/>
            </p:nvSpPr>
            <p:spPr bwMode="auto">
              <a:xfrm>
                <a:off x="4585" y="1330"/>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341041" name="Group 49"/>
              <p:cNvGrpSpPr>
                <a:grpSpLocks/>
              </p:cNvGrpSpPr>
              <p:nvPr/>
            </p:nvGrpSpPr>
            <p:grpSpPr bwMode="auto">
              <a:xfrm>
                <a:off x="3504" y="1152"/>
                <a:ext cx="444" cy="356"/>
                <a:chOff x="280" y="2976"/>
                <a:chExt cx="444" cy="356"/>
              </a:xfrm>
            </p:grpSpPr>
            <p:sp>
              <p:nvSpPr>
                <p:cNvPr id="341042" name="Oval 50"/>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43" name="Text Box 51"/>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0001</a:t>
                  </a:r>
                </a:p>
              </p:txBody>
            </p:sp>
          </p:grpSp>
          <p:grpSp>
            <p:nvGrpSpPr>
              <p:cNvPr id="341044" name="Group 52"/>
              <p:cNvGrpSpPr>
                <a:grpSpLocks/>
              </p:cNvGrpSpPr>
              <p:nvPr/>
            </p:nvGrpSpPr>
            <p:grpSpPr bwMode="auto">
              <a:xfrm>
                <a:off x="4152" y="1152"/>
                <a:ext cx="444" cy="356"/>
                <a:chOff x="280" y="2976"/>
                <a:chExt cx="444" cy="356"/>
              </a:xfrm>
            </p:grpSpPr>
            <p:sp>
              <p:nvSpPr>
                <p:cNvPr id="341045" name="Oval 53"/>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46" name="Text Box 54"/>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0010</a:t>
                  </a:r>
                </a:p>
              </p:txBody>
            </p:sp>
          </p:grpSp>
          <p:grpSp>
            <p:nvGrpSpPr>
              <p:cNvPr id="341047" name="Group 55"/>
              <p:cNvGrpSpPr>
                <a:grpSpLocks/>
              </p:cNvGrpSpPr>
              <p:nvPr/>
            </p:nvGrpSpPr>
            <p:grpSpPr bwMode="auto">
              <a:xfrm>
                <a:off x="4800" y="1152"/>
                <a:ext cx="444" cy="356"/>
                <a:chOff x="280" y="2976"/>
                <a:chExt cx="444" cy="356"/>
              </a:xfrm>
            </p:grpSpPr>
            <p:sp>
              <p:nvSpPr>
                <p:cNvPr id="341048" name="Oval 56"/>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49" name="Text Box 57"/>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0011</a:t>
                  </a:r>
                </a:p>
              </p:txBody>
            </p:sp>
          </p:grpSp>
          <p:grpSp>
            <p:nvGrpSpPr>
              <p:cNvPr id="341050" name="Group 58"/>
              <p:cNvGrpSpPr>
                <a:grpSpLocks/>
              </p:cNvGrpSpPr>
              <p:nvPr/>
            </p:nvGrpSpPr>
            <p:grpSpPr bwMode="auto">
              <a:xfrm>
                <a:off x="5448" y="1152"/>
                <a:ext cx="444" cy="356"/>
                <a:chOff x="280" y="2976"/>
                <a:chExt cx="444" cy="356"/>
              </a:xfrm>
            </p:grpSpPr>
            <p:sp>
              <p:nvSpPr>
                <p:cNvPr id="341051" name="Oval 59"/>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52" name="Text Box 60"/>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0100</a:t>
                  </a:r>
                </a:p>
              </p:txBody>
            </p:sp>
          </p:grpSp>
          <p:sp>
            <p:nvSpPr>
              <p:cNvPr id="341053" name="Line 61"/>
              <p:cNvSpPr>
                <a:spLocks noChangeShapeType="1"/>
              </p:cNvSpPr>
              <p:nvPr/>
            </p:nvSpPr>
            <p:spPr bwMode="auto">
              <a:xfrm>
                <a:off x="5233" y="1330"/>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341054" name="Group 62"/>
              <p:cNvGrpSpPr>
                <a:grpSpLocks/>
              </p:cNvGrpSpPr>
              <p:nvPr/>
            </p:nvGrpSpPr>
            <p:grpSpPr bwMode="auto">
              <a:xfrm>
                <a:off x="2868" y="3004"/>
                <a:ext cx="444" cy="356"/>
                <a:chOff x="280" y="2976"/>
                <a:chExt cx="444" cy="356"/>
              </a:xfrm>
            </p:grpSpPr>
            <p:sp>
              <p:nvSpPr>
                <p:cNvPr id="341055" name="Oval 63"/>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56" name="Text Box 64"/>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1100</a:t>
                  </a:r>
                </a:p>
              </p:txBody>
            </p:sp>
          </p:grpSp>
          <p:sp>
            <p:nvSpPr>
              <p:cNvPr id="341057" name="Line 65"/>
              <p:cNvSpPr>
                <a:spLocks noChangeShapeType="1"/>
              </p:cNvSpPr>
              <p:nvPr/>
            </p:nvSpPr>
            <p:spPr bwMode="auto">
              <a:xfrm flipH="1">
                <a:off x="3252" y="3182"/>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58" name="Line 66"/>
              <p:cNvSpPr>
                <a:spLocks noChangeShapeType="1"/>
              </p:cNvSpPr>
              <p:nvPr/>
            </p:nvSpPr>
            <p:spPr bwMode="auto">
              <a:xfrm flipH="1">
                <a:off x="3924" y="3182"/>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59" name="Line 67"/>
              <p:cNvSpPr>
                <a:spLocks noChangeShapeType="1"/>
              </p:cNvSpPr>
              <p:nvPr/>
            </p:nvSpPr>
            <p:spPr bwMode="auto">
              <a:xfrm flipH="1">
                <a:off x="4596" y="3182"/>
                <a:ext cx="227"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nvGrpSpPr>
              <p:cNvPr id="341060" name="Group 68"/>
              <p:cNvGrpSpPr>
                <a:grpSpLocks/>
              </p:cNvGrpSpPr>
              <p:nvPr/>
            </p:nvGrpSpPr>
            <p:grpSpPr bwMode="auto">
              <a:xfrm>
                <a:off x="3516" y="3004"/>
                <a:ext cx="444" cy="356"/>
                <a:chOff x="280" y="2976"/>
                <a:chExt cx="444" cy="356"/>
              </a:xfrm>
            </p:grpSpPr>
            <p:sp>
              <p:nvSpPr>
                <p:cNvPr id="341061" name="Oval 69"/>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62" name="Text Box 70"/>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1011</a:t>
                  </a:r>
                </a:p>
              </p:txBody>
            </p:sp>
          </p:grpSp>
          <p:grpSp>
            <p:nvGrpSpPr>
              <p:cNvPr id="341063" name="Group 71"/>
              <p:cNvGrpSpPr>
                <a:grpSpLocks/>
              </p:cNvGrpSpPr>
              <p:nvPr/>
            </p:nvGrpSpPr>
            <p:grpSpPr bwMode="auto">
              <a:xfrm>
                <a:off x="4164" y="3004"/>
                <a:ext cx="444" cy="356"/>
                <a:chOff x="280" y="2976"/>
                <a:chExt cx="444" cy="356"/>
              </a:xfrm>
            </p:grpSpPr>
            <p:sp>
              <p:nvSpPr>
                <p:cNvPr id="341064" name="Oval 72"/>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65" name="Text Box 73"/>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1010</a:t>
                  </a:r>
                </a:p>
              </p:txBody>
            </p:sp>
          </p:grpSp>
          <p:grpSp>
            <p:nvGrpSpPr>
              <p:cNvPr id="341066" name="Group 74"/>
              <p:cNvGrpSpPr>
                <a:grpSpLocks/>
              </p:cNvGrpSpPr>
              <p:nvPr/>
            </p:nvGrpSpPr>
            <p:grpSpPr bwMode="auto">
              <a:xfrm>
                <a:off x="4812" y="3004"/>
                <a:ext cx="444" cy="356"/>
                <a:chOff x="280" y="2976"/>
                <a:chExt cx="444" cy="356"/>
              </a:xfrm>
            </p:grpSpPr>
            <p:sp>
              <p:nvSpPr>
                <p:cNvPr id="341067" name="Oval 75"/>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68" name="Text Box 76"/>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1001</a:t>
                  </a:r>
                </a:p>
              </p:txBody>
            </p:sp>
          </p:grpSp>
          <p:grpSp>
            <p:nvGrpSpPr>
              <p:cNvPr id="341069" name="Group 77"/>
              <p:cNvGrpSpPr>
                <a:grpSpLocks/>
              </p:cNvGrpSpPr>
              <p:nvPr/>
            </p:nvGrpSpPr>
            <p:grpSpPr bwMode="auto">
              <a:xfrm>
                <a:off x="5460" y="3004"/>
                <a:ext cx="444" cy="356"/>
                <a:chOff x="280" y="2976"/>
                <a:chExt cx="444" cy="356"/>
              </a:xfrm>
            </p:grpSpPr>
            <p:sp>
              <p:nvSpPr>
                <p:cNvPr id="341070" name="Oval 78"/>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71" name="Text Box 79"/>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1000</a:t>
                  </a:r>
                </a:p>
              </p:txBody>
            </p:sp>
          </p:grpSp>
          <p:sp>
            <p:nvSpPr>
              <p:cNvPr id="341072" name="Line 80"/>
              <p:cNvSpPr>
                <a:spLocks noChangeShapeType="1"/>
              </p:cNvSpPr>
              <p:nvPr/>
            </p:nvSpPr>
            <p:spPr bwMode="auto">
              <a:xfrm>
                <a:off x="5220" y="3182"/>
                <a:ext cx="227" cy="0"/>
              </a:xfrm>
              <a:prstGeom prst="line">
                <a:avLst/>
              </a:prstGeom>
              <a:noFill/>
              <a:ln w="38100">
                <a:solidFill>
                  <a:schemeClr val="tx1"/>
                </a:solidFill>
                <a:round/>
                <a:headEnd type="triangle" w="lg" len="lg"/>
                <a:tailEnd/>
              </a:ln>
              <a:effectLst/>
            </p:spPr>
            <p:txBody>
              <a:bodyPr wrap="none" anchor="ctr"/>
              <a:lstStyle/>
              <a:p>
                <a:endParaRPr lang="zh-CN" altLang="en-US"/>
              </a:p>
            </p:txBody>
          </p:sp>
          <p:grpSp>
            <p:nvGrpSpPr>
              <p:cNvPr id="341073" name="Group 81"/>
              <p:cNvGrpSpPr>
                <a:grpSpLocks/>
              </p:cNvGrpSpPr>
              <p:nvPr/>
            </p:nvGrpSpPr>
            <p:grpSpPr bwMode="auto">
              <a:xfrm>
                <a:off x="5448" y="1615"/>
                <a:ext cx="444" cy="356"/>
                <a:chOff x="280" y="2976"/>
                <a:chExt cx="444" cy="356"/>
              </a:xfrm>
            </p:grpSpPr>
            <p:sp>
              <p:nvSpPr>
                <p:cNvPr id="341074" name="Oval 82"/>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75" name="Text Box 83"/>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0101</a:t>
                  </a:r>
                </a:p>
              </p:txBody>
            </p:sp>
          </p:grpSp>
          <p:grpSp>
            <p:nvGrpSpPr>
              <p:cNvPr id="341076" name="Group 84"/>
              <p:cNvGrpSpPr>
                <a:grpSpLocks/>
              </p:cNvGrpSpPr>
              <p:nvPr/>
            </p:nvGrpSpPr>
            <p:grpSpPr bwMode="auto">
              <a:xfrm>
                <a:off x="5448" y="2078"/>
                <a:ext cx="444" cy="356"/>
                <a:chOff x="280" y="2976"/>
                <a:chExt cx="444" cy="356"/>
              </a:xfrm>
            </p:grpSpPr>
            <p:sp>
              <p:nvSpPr>
                <p:cNvPr id="341077" name="Oval 85"/>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78" name="Text Box 86"/>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0110</a:t>
                  </a:r>
                </a:p>
              </p:txBody>
            </p:sp>
          </p:grpSp>
          <p:grpSp>
            <p:nvGrpSpPr>
              <p:cNvPr id="341079" name="Group 87"/>
              <p:cNvGrpSpPr>
                <a:grpSpLocks/>
              </p:cNvGrpSpPr>
              <p:nvPr/>
            </p:nvGrpSpPr>
            <p:grpSpPr bwMode="auto">
              <a:xfrm>
                <a:off x="5448" y="2541"/>
                <a:ext cx="444" cy="356"/>
                <a:chOff x="280" y="2976"/>
                <a:chExt cx="444" cy="356"/>
              </a:xfrm>
            </p:grpSpPr>
            <p:sp>
              <p:nvSpPr>
                <p:cNvPr id="341080" name="Oval 88"/>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81" name="Text Box 89"/>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0111</a:t>
                  </a:r>
                </a:p>
              </p:txBody>
            </p:sp>
          </p:grpSp>
          <p:grpSp>
            <p:nvGrpSpPr>
              <p:cNvPr id="341082" name="Group 90"/>
              <p:cNvGrpSpPr>
                <a:grpSpLocks/>
              </p:cNvGrpSpPr>
              <p:nvPr/>
            </p:nvGrpSpPr>
            <p:grpSpPr bwMode="auto">
              <a:xfrm>
                <a:off x="2856" y="1615"/>
                <a:ext cx="444" cy="356"/>
                <a:chOff x="280" y="2976"/>
                <a:chExt cx="444" cy="356"/>
              </a:xfrm>
            </p:grpSpPr>
            <p:sp>
              <p:nvSpPr>
                <p:cNvPr id="341083" name="Oval 91"/>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84" name="Text Box 92"/>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1111</a:t>
                  </a:r>
                </a:p>
              </p:txBody>
            </p:sp>
          </p:grpSp>
          <p:grpSp>
            <p:nvGrpSpPr>
              <p:cNvPr id="341085" name="Group 93"/>
              <p:cNvGrpSpPr>
                <a:grpSpLocks/>
              </p:cNvGrpSpPr>
              <p:nvPr/>
            </p:nvGrpSpPr>
            <p:grpSpPr bwMode="auto">
              <a:xfrm>
                <a:off x="2856" y="2078"/>
                <a:ext cx="444" cy="356"/>
                <a:chOff x="280" y="2976"/>
                <a:chExt cx="444" cy="356"/>
              </a:xfrm>
            </p:grpSpPr>
            <p:sp>
              <p:nvSpPr>
                <p:cNvPr id="341086" name="Oval 94"/>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87" name="Text Box 95"/>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1110</a:t>
                  </a:r>
                </a:p>
              </p:txBody>
            </p:sp>
          </p:grpSp>
          <p:grpSp>
            <p:nvGrpSpPr>
              <p:cNvPr id="341088" name="Group 96"/>
              <p:cNvGrpSpPr>
                <a:grpSpLocks/>
              </p:cNvGrpSpPr>
              <p:nvPr/>
            </p:nvGrpSpPr>
            <p:grpSpPr bwMode="auto">
              <a:xfrm>
                <a:off x="2856" y="2541"/>
                <a:ext cx="444" cy="356"/>
                <a:chOff x="280" y="2976"/>
                <a:chExt cx="444" cy="356"/>
              </a:xfrm>
            </p:grpSpPr>
            <p:sp>
              <p:nvSpPr>
                <p:cNvPr id="341089" name="Oval 97"/>
                <p:cNvSpPr>
                  <a:spLocks noChangeArrowheads="1"/>
                </p:cNvSpPr>
                <p:nvPr/>
              </p:nvSpPr>
              <p:spPr bwMode="auto">
                <a:xfrm>
                  <a:off x="280" y="2976"/>
                  <a:ext cx="386" cy="356"/>
                </a:xfrm>
                <a:prstGeom prst="ellipse">
                  <a:avLst/>
                </a:prstGeom>
                <a:noFill/>
                <a:ln w="38100">
                  <a:solidFill>
                    <a:schemeClr val="tx1"/>
                  </a:solidFill>
                  <a:round/>
                  <a:headEnd/>
                  <a:tailEnd/>
                </a:ln>
                <a:effectLst/>
              </p:spPr>
              <p:txBody>
                <a:bodyPr wrap="none" anchor="ctr"/>
                <a:lstStyle/>
                <a:p>
                  <a:endParaRPr lang="zh-CN" altLang="en-US"/>
                </a:p>
              </p:txBody>
            </p:sp>
            <p:sp>
              <p:nvSpPr>
                <p:cNvPr id="341090" name="Text Box 98"/>
                <p:cNvSpPr txBox="1">
                  <a:spLocks noChangeArrowheads="1"/>
                </p:cNvSpPr>
                <p:nvPr/>
              </p:nvSpPr>
              <p:spPr bwMode="auto">
                <a:xfrm>
                  <a:off x="288" y="3014"/>
                  <a:ext cx="436" cy="250"/>
                </a:xfrm>
                <a:prstGeom prst="rect">
                  <a:avLst/>
                </a:prstGeom>
                <a:noFill/>
                <a:ln w="38100">
                  <a:noFill/>
                  <a:miter lim="800000"/>
                  <a:headEnd/>
                  <a:tailEnd/>
                </a:ln>
                <a:effectLst/>
              </p:spPr>
              <p:txBody>
                <a:bodyPr>
                  <a:spAutoFit/>
                </a:bodyPr>
                <a:lstStyle/>
                <a:p>
                  <a:pPr>
                    <a:spcBef>
                      <a:spcPct val="50000"/>
                    </a:spcBef>
                  </a:pPr>
                  <a:r>
                    <a:rPr lang="en-US" altLang="zh-CN"/>
                    <a:t>1101</a:t>
                  </a:r>
                </a:p>
              </p:txBody>
            </p:sp>
          </p:grpSp>
          <p:sp>
            <p:nvSpPr>
              <p:cNvPr id="341091" name="Line 99"/>
              <p:cNvSpPr>
                <a:spLocks noChangeShapeType="1"/>
              </p:cNvSpPr>
              <p:nvPr/>
            </p:nvSpPr>
            <p:spPr bwMode="auto">
              <a:xfrm rot="5400000" flipV="1">
                <a:off x="5595" y="1575"/>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2" name="Line 100"/>
              <p:cNvSpPr>
                <a:spLocks noChangeShapeType="1"/>
              </p:cNvSpPr>
              <p:nvPr/>
            </p:nvSpPr>
            <p:spPr bwMode="auto">
              <a:xfrm rot="5400000" flipV="1">
                <a:off x="5595" y="2025"/>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3" name="Line 101"/>
              <p:cNvSpPr>
                <a:spLocks noChangeShapeType="1"/>
              </p:cNvSpPr>
              <p:nvPr/>
            </p:nvSpPr>
            <p:spPr bwMode="auto">
              <a:xfrm rot="5400000" flipV="1">
                <a:off x="5595" y="2488"/>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4" name="Line 102"/>
              <p:cNvSpPr>
                <a:spLocks noChangeShapeType="1"/>
              </p:cNvSpPr>
              <p:nvPr/>
            </p:nvSpPr>
            <p:spPr bwMode="auto">
              <a:xfrm rot="5400000" flipV="1">
                <a:off x="5595" y="2968"/>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5" name="Line 103"/>
              <p:cNvSpPr>
                <a:spLocks noChangeShapeType="1"/>
              </p:cNvSpPr>
              <p:nvPr/>
            </p:nvSpPr>
            <p:spPr bwMode="auto">
              <a:xfrm rot="-5400000">
                <a:off x="3003" y="2488"/>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6" name="Line 104"/>
              <p:cNvSpPr>
                <a:spLocks noChangeShapeType="1"/>
              </p:cNvSpPr>
              <p:nvPr/>
            </p:nvSpPr>
            <p:spPr bwMode="auto">
              <a:xfrm rot="-5400000">
                <a:off x="3003" y="2951"/>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7" name="Line 105"/>
              <p:cNvSpPr>
                <a:spLocks noChangeShapeType="1"/>
              </p:cNvSpPr>
              <p:nvPr/>
            </p:nvSpPr>
            <p:spPr bwMode="auto">
              <a:xfrm rot="-5400000">
                <a:off x="3003" y="2025"/>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341098" name="Line 106"/>
              <p:cNvSpPr>
                <a:spLocks noChangeShapeType="1"/>
              </p:cNvSpPr>
              <p:nvPr/>
            </p:nvSpPr>
            <p:spPr bwMode="auto">
              <a:xfrm rot="-5400000">
                <a:off x="3003" y="1562"/>
                <a:ext cx="113" cy="0"/>
              </a:xfrm>
              <a:prstGeom prst="line">
                <a:avLst/>
              </a:prstGeom>
              <a:noFill/>
              <a:ln w="38100">
                <a:solidFill>
                  <a:schemeClr val="tx1"/>
                </a:solidFill>
                <a:round/>
                <a:headEnd/>
                <a:tailEnd type="triangle" w="med" len="med"/>
              </a:ln>
              <a:effectLst/>
            </p:spPr>
            <p:txBody>
              <a:bodyPr wrap="none" anchor="ctr"/>
              <a:lstStyle/>
              <a:p>
                <a:endParaRPr lang="zh-CN" altLang="en-US"/>
              </a:p>
            </p:txBody>
          </p:sp>
        </p:grpSp>
        <p:grpSp>
          <p:nvGrpSpPr>
            <p:cNvPr id="341099" name="Group 107"/>
            <p:cNvGrpSpPr>
              <a:grpSpLocks/>
            </p:cNvGrpSpPr>
            <p:nvPr/>
          </p:nvGrpSpPr>
          <p:grpSpPr bwMode="auto">
            <a:xfrm>
              <a:off x="3888" y="2064"/>
              <a:ext cx="1048" cy="356"/>
              <a:chOff x="3828" y="710"/>
              <a:chExt cx="1048" cy="356"/>
            </a:xfrm>
          </p:grpSpPr>
          <p:sp>
            <p:nvSpPr>
              <p:cNvPr id="341100" name="Oval 108"/>
              <p:cNvSpPr>
                <a:spLocks noChangeArrowheads="1"/>
              </p:cNvSpPr>
              <p:nvPr/>
            </p:nvSpPr>
            <p:spPr bwMode="auto">
              <a:xfrm>
                <a:off x="3848" y="710"/>
                <a:ext cx="1008" cy="356"/>
              </a:xfrm>
              <a:prstGeom prst="ellipse">
                <a:avLst/>
              </a:prstGeom>
              <a:noFill/>
              <a:ln w="38100">
                <a:solidFill>
                  <a:schemeClr val="tx1"/>
                </a:solidFill>
                <a:round/>
                <a:headEnd/>
                <a:tailEnd/>
              </a:ln>
              <a:effectLst/>
            </p:spPr>
            <p:txBody>
              <a:bodyPr wrap="none" anchor="ctr"/>
              <a:lstStyle/>
              <a:p>
                <a:endParaRPr lang="zh-CN" altLang="en-US"/>
              </a:p>
            </p:txBody>
          </p:sp>
          <p:sp>
            <p:nvSpPr>
              <p:cNvPr id="341101" name="Text Box 109"/>
              <p:cNvSpPr txBox="1">
                <a:spLocks noChangeArrowheads="1"/>
              </p:cNvSpPr>
              <p:nvPr/>
            </p:nvSpPr>
            <p:spPr bwMode="auto">
              <a:xfrm>
                <a:off x="3828" y="758"/>
                <a:ext cx="1048" cy="250"/>
              </a:xfrm>
              <a:prstGeom prst="rect">
                <a:avLst/>
              </a:prstGeom>
              <a:noFill/>
              <a:ln w="38100">
                <a:noFill/>
                <a:miter lim="800000"/>
                <a:headEnd/>
                <a:tailEnd/>
              </a:ln>
              <a:effectLst/>
            </p:spPr>
            <p:txBody>
              <a:bodyPr>
                <a:spAutoFit/>
              </a:bodyPr>
              <a:lstStyle/>
              <a:p>
                <a:pPr algn="ctr">
                  <a:spcBef>
                    <a:spcPct val="50000"/>
                  </a:spcBef>
                </a:pPr>
                <a:r>
                  <a:rPr lang="en-US" altLang="zh-CN"/>
                  <a:t>Q</a:t>
                </a:r>
                <a:r>
                  <a:rPr lang="en-US" altLang="zh-CN" baseline="-25000"/>
                  <a:t>D </a:t>
                </a:r>
                <a:r>
                  <a:rPr lang="en-US" altLang="zh-CN"/>
                  <a:t>Q</a:t>
                </a:r>
                <a:r>
                  <a:rPr lang="en-US" altLang="zh-CN" baseline="-25000"/>
                  <a:t>C </a:t>
                </a:r>
                <a:r>
                  <a:rPr lang="en-US" altLang="zh-CN"/>
                  <a:t>Q</a:t>
                </a:r>
                <a:r>
                  <a:rPr lang="en-US" altLang="zh-CN" baseline="-25000"/>
                  <a:t>B </a:t>
                </a:r>
                <a:r>
                  <a:rPr lang="en-US" altLang="zh-CN"/>
                  <a:t>Q</a:t>
                </a:r>
                <a:r>
                  <a:rPr lang="en-US" altLang="zh-CN" baseline="-25000"/>
                  <a:t>A</a:t>
                </a:r>
              </a:p>
            </p:txBody>
          </p:sp>
        </p:grpSp>
      </p:grpSp>
      <p:sp>
        <p:nvSpPr>
          <p:cNvPr id="341102" name="Line 110"/>
          <p:cNvSpPr>
            <a:spLocks noChangeShapeType="1"/>
          </p:cNvSpPr>
          <p:nvPr/>
        </p:nvSpPr>
        <p:spPr bwMode="auto">
          <a:xfrm flipV="1">
            <a:off x="3657600" y="2420938"/>
            <a:ext cx="685800" cy="2438400"/>
          </a:xfrm>
          <a:prstGeom prst="line">
            <a:avLst/>
          </a:prstGeom>
          <a:noFill/>
          <a:ln w="38100">
            <a:solidFill>
              <a:srgbClr val="FF0000"/>
            </a:solidFill>
            <a:round/>
            <a:headEnd/>
            <a:tailEnd type="triangle" w="lg" len="lg"/>
          </a:ln>
          <a:effectLst/>
        </p:spPr>
        <p:txBody>
          <a:bodyPr wrap="none" anchor="ctr"/>
          <a:lstStyle/>
          <a:p>
            <a:endParaRPr lang="zh-CN" altLang="en-US"/>
          </a:p>
        </p:txBody>
      </p:sp>
      <p:grpSp>
        <p:nvGrpSpPr>
          <p:cNvPr id="341158" name="Group 166"/>
          <p:cNvGrpSpPr>
            <a:grpSpLocks/>
          </p:cNvGrpSpPr>
          <p:nvPr/>
        </p:nvGrpSpPr>
        <p:grpSpPr bwMode="auto">
          <a:xfrm>
            <a:off x="3081338" y="5013325"/>
            <a:ext cx="228600" cy="304800"/>
            <a:chOff x="3648" y="2544"/>
            <a:chExt cx="144" cy="192"/>
          </a:xfrm>
        </p:grpSpPr>
        <p:sp>
          <p:nvSpPr>
            <p:cNvPr id="341159" name="Line 167"/>
            <p:cNvSpPr>
              <a:spLocks noChangeShapeType="1"/>
            </p:cNvSpPr>
            <p:nvPr/>
          </p:nvSpPr>
          <p:spPr bwMode="auto">
            <a:xfrm flipH="1">
              <a:off x="3648" y="2544"/>
              <a:ext cx="144" cy="192"/>
            </a:xfrm>
            <a:prstGeom prst="line">
              <a:avLst/>
            </a:prstGeom>
            <a:noFill/>
            <a:ln w="38100">
              <a:solidFill>
                <a:srgbClr val="FF0000"/>
              </a:solidFill>
              <a:round/>
              <a:headEnd/>
              <a:tailEnd/>
            </a:ln>
            <a:effectLst/>
          </p:spPr>
          <p:txBody>
            <a:bodyPr/>
            <a:lstStyle/>
            <a:p>
              <a:endParaRPr lang="zh-CN" altLang="en-US"/>
            </a:p>
          </p:txBody>
        </p:sp>
        <p:sp>
          <p:nvSpPr>
            <p:cNvPr id="341160" name="Line 168"/>
            <p:cNvSpPr>
              <a:spLocks noChangeShapeType="1"/>
            </p:cNvSpPr>
            <p:nvPr/>
          </p:nvSpPr>
          <p:spPr bwMode="auto">
            <a:xfrm>
              <a:off x="3648" y="2544"/>
              <a:ext cx="144" cy="192"/>
            </a:xfrm>
            <a:prstGeom prst="line">
              <a:avLst/>
            </a:prstGeom>
            <a:noFill/>
            <a:ln w="38100">
              <a:solidFill>
                <a:srgbClr val="FF0000"/>
              </a:solidFill>
              <a:round/>
              <a:headEnd/>
              <a:tailEnd/>
            </a:ln>
            <a:effectLst/>
          </p:spPr>
          <p:txBody>
            <a:bodyPr/>
            <a:lstStyle/>
            <a:p>
              <a:endParaRPr lang="zh-CN" altLang="en-US"/>
            </a:p>
          </p:txBody>
        </p:sp>
      </p:grpSp>
      <p:sp>
        <p:nvSpPr>
          <p:cNvPr id="341170" name="Rectangle 178"/>
          <p:cNvSpPr>
            <a:spLocks noChangeArrowheads="1"/>
          </p:cNvSpPr>
          <p:nvPr/>
        </p:nvSpPr>
        <p:spPr bwMode="auto">
          <a:xfrm>
            <a:off x="0" y="762000"/>
            <a:ext cx="3554413" cy="457200"/>
          </a:xfrm>
          <a:prstGeom prst="rect">
            <a:avLst/>
          </a:prstGeom>
          <a:noFill/>
          <a:ln w="15875">
            <a:noFill/>
            <a:miter lim="800000"/>
            <a:headEnd/>
            <a:tailEnd/>
          </a:ln>
          <a:effectLst/>
        </p:spPr>
        <p:txBody>
          <a:bodyPr wrap="none">
            <a:spAutoFit/>
          </a:bodyPr>
          <a:lstStyle/>
          <a:p>
            <a:r>
              <a:rPr lang="zh-CN" altLang="en-US" sz="2400" b="0">
                <a:solidFill>
                  <a:srgbClr val="FF0000"/>
                </a:solidFill>
                <a:ea typeface="隶书" pitchFamily="49" charset="-122"/>
              </a:rPr>
              <a:t>置数法：</a:t>
            </a:r>
            <a:r>
              <a:rPr lang="zh-CN" altLang="en-US" sz="2400"/>
              <a:t>计数到</a:t>
            </a:r>
            <a:r>
              <a:rPr lang="en-US" altLang="zh-CN" sz="2400"/>
              <a:t>b</a:t>
            </a:r>
            <a:r>
              <a:rPr lang="zh-CN" altLang="en-US" sz="2400"/>
              <a:t>同步置</a:t>
            </a:r>
            <a:r>
              <a:rPr lang="en-US" altLang="zh-CN" sz="2400"/>
              <a:t>a</a:t>
            </a:r>
          </a:p>
        </p:txBody>
      </p:sp>
      <p:grpSp>
        <p:nvGrpSpPr>
          <p:cNvPr id="341226" name="Group 234"/>
          <p:cNvGrpSpPr>
            <a:grpSpLocks/>
          </p:cNvGrpSpPr>
          <p:nvPr/>
        </p:nvGrpSpPr>
        <p:grpSpPr bwMode="auto">
          <a:xfrm>
            <a:off x="6019800" y="3200400"/>
            <a:ext cx="3386138" cy="1371600"/>
            <a:chOff x="3792" y="2016"/>
            <a:chExt cx="1692" cy="720"/>
          </a:xfrm>
        </p:grpSpPr>
        <p:sp>
          <p:nvSpPr>
            <p:cNvPr id="341172" name="Line 180"/>
            <p:cNvSpPr>
              <a:spLocks noChangeShapeType="1"/>
            </p:cNvSpPr>
            <p:nvPr/>
          </p:nvSpPr>
          <p:spPr bwMode="auto">
            <a:xfrm>
              <a:off x="4224" y="2208"/>
              <a:ext cx="96" cy="0"/>
            </a:xfrm>
            <a:prstGeom prst="line">
              <a:avLst/>
            </a:prstGeom>
            <a:noFill/>
            <a:ln w="15875">
              <a:solidFill>
                <a:schemeClr val="tx1"/>
              </a:solidFill>
              <a:round/>
              <a:headEnd/>
              <a:tailEnd/>
            </a:ln>
            <a:effectLst/>
          </p:spPr>
          <p:txBody>
            <a:bodyPr/>
            <a:lstStyle/>
            <a:p>
              <a:endParaRPr lang="zh-CN" altLang="en-US"/>
            </a:p>
          </p:txBody>
        </p:sp>
        <p:sp>
          <p:nvSpPr>
            <p:cNvPr id="341173" name="Line 181"/>
            <p:cNvSpPr>
              <a:spLocks noChangeShapeType="1"/>
            </p:cNvSpPr>
            <p:nvPr/>
          </p:nvSpPr>
          <p:spPr bwMode="auto">
            <a:xfrm flipH="1">
              <a:off x="4320" y="2064"/>
              <a:ext cx="0" cy="144"/>
            </a:xfrm>
            <a:prstGeom prst="line">
              <a:avLst/>
            </a:prstGeom>
            <a:noFill/>
            <a:ln w="15875">
              <a:solidFill>
                <a:schemeClr val="tx1"/>
              </a:solidFill>
              <a:round/>
              <a:headEnd/>
              <a:tailEnd/>
            </a:ln>
            <a:effectLst/>
          </p:spPr>
          <p:txBody>
            <a:bodyPr/>
            <a:lstStyle/>
            <a:p>
              <a:endParaRPr lang="zh-CN" altLang="en-US"/>
            </a:p>
          </p:txBody>
        </p:sp>
        <p:sp>
          <p:nvSpPr>
            <p:cNvPr id="341174" name="Line 182"/>
            <p:cNvSpPr>
              <a:spLocks noChangeShapeType="1"/>
            </p:cNvSpPr>
            <p:nvPr/>
          </p:nvSpPr>
          <p:spPr bwMode="auto">
            <a:xfrm>
              <a:off x="4320" y="2064"/>
              <a:ext cx="96" cy="0"/>
            </a:xfrm>
            <a:prstGeom prst="line">
              <a:avLst/>
            </a:prstGeom>
            <a:noFill/>
            <a:ln w="15875">
              <a:solidFill>
                <a:schemeClr val="tx1"/>
              </a:solidFill>
              <a:round/>
              <a:headEnd/>
              <a:tailEnd/>
            </a:ln>
            <a:effectLst/>
          </p:spPr>
          <p:txBody>
            <a:bodyPr/>
            <a:lstStyle/>
            <a:p>
              <a:endParaRPr lang="zh-CN" altLang="en-US"/>
            </a:p>
          </p:txBody>
        </p:sp>
        <p:sp>
          <p:nvSpPr>
            <p:cNvPr id="341175" name="Line 183"/>
            <p:cNvSpPr>
              <a:spLocks noChangeShapeType="1"/>
            </p:cNvSpPr>
            <p:nvPr/>
          </p:nvSpPr>
          <p:spPr bwMode="auto">
            <a:xfrm>
              <a:off x="4416" y="2064"/>
              <a:ext cx="0" cy="144"/>
            </a:xfrm>
            <a:prstGeom prst="line">
              <a:avLst/>
            </a:prstGeom>
            <a:noFill/>
            <a:ln w="15875">
              <a:solidFill>
                <a:schemeClr val="tx1"/>
              </a:solidFill>
              <a:round/>
              <a:headEnd/>
              <a:tailEnd/>
            </a:ln>
            <a:effectLst/>
          </p:spPr>
          <p:txBody>
            <a:bodyPr/>
            <a:lstStyle/>
            <a:p>
              <a:endParaRPr lang="zh-CN" altLang="en-US"/>
            </a:p>
          </p:txBody>
        </p:sp>
        <p:sp>
          <p:nvSpPr>
            <p:cNvPr id="341176" name="Line 184"/>
            <p:cNvSpPr>
              <a:spLocks noChangeShapeType="1"/>
            </p:cNvSpPr>
            <p:nvPr/>
          </p:nvSpPr>
          <p:spPr bwMode="auto">
            <a:xfrm>
              <a:off x="4416" y="2208"/>
              <a:ext cx="96" cy="0"/>
            </a:xfrm>
            <a:prstGeom prst="line">
              <a:avLst/>
            </a:prstGeom>
            <a:noFill/>
            <a:ln w="15875">
              <a:solidFill>
                <a:schemeClr val="tx1"/>
              </a:solidFill>
              <a:round/>
              <a:headEnd/>
              <a:tailEnd/>
            </a:ln>
            <a:effectLst/>
          </p:spPr>
          <p:txBody>
            <a:bodyPr/>
            <a:lstStyle/>
            <a:p>
              <a:endParaRPr lang="zh-CN" altLang="en-US"/>
            </a:p>
          </p:txBody>
        </p:sp>
        <p:sp>
          <p:nvSpPr>
            <p:cNvPr id="341177" name="Line 185"/>
            <p:cNvSpPr>
              <a:spLocks noChangeShapeType="1"/>
            </p:cNvSpPr>
            <p:nvPr/>
          </p:nvSpPr>
          <p:spPr bwMode="auto">
            <a:xfrm flipH="1">
              <a:off x="4512" y="2064"/>
              <a:ext cx="0" cy="144"/>
            </a:xfrm>
            <a:prstGeom prst="line">
              <a:avLst/>
            </a:prstGeom>
            <a:noFill/>
            <a:ln w="15875">
              <a:solidFill>
                <a:schemeClr val="tx1"/>
              </a:solidFill>
              <a:round/>
              <a:headEnd/>
              <a:tailEnd/>
            </a:ln>
            <a:effectLst/>
          </p:spPr>
          <p:txBody>
            <a:bodyPr/>
            <a:lstStyle/>
            <a:p>
              <a:endParaRPr lang="zh-CN" altLang="en-US"/>
            </a:p>
          </p:txBody>
        </p:sp>
        <p:sp>
          <p:nvSpPr>
            <p:cNvPr id="341178" name="Line 186"/>
            <p:cNvSpPr>
              <a:spLocks noChangeShapeType="1"/>
            </p:cNvSpPr>
            <p:nvPr/>
          </p:nvSpPr>
          <p:spPr bwMode="auto">
            <a:xfrm>
              <a:off x="4512" y="2064"/>
              <a:ext cx="96" cy="0"/>
            </a:xfrm>
            <a:prstGeom prst="line">
              <a:avLst/>
            </a:prstGeom>
            <a:noFill/>
            <a:ln w="15875">
              <a:solidFill>
                <a:schemeClr val="tx1"/>
              </a:solidFill>
              <a:round/>
              <a:headEnd/>
              <a:tailEnd/>
            </a:ln>
            <a:effectLst/>
          </p:spPr>
          <p:txBody>
            <a:bodyPr/>
            <a:lstStyle/>
            <a:p>
              <a:endParaRPr lang="zh-CN" altLang="en-US"/>
            </a:p>
          </p:txBody>
        </p:sp>
        <p:sp>
          <p:nvSpPr>
            <p:cNvPr id="341179" name="Line 187"/>
            <p:cNvSpPr>
              <a:spLocks noChangeShapeType="1"/>
            </p:cNvSpPr>
            <p:nvPr/>
          </p:nvSpPr>
          <p:spPr bwMode="auto">
            <a:xfrm>
              <a:off x="4608" y="2064"/>
              <a:ext cx="0" cy="144"/>
            </a:xfrm>
            <a:prstGeom prst="line">
              <a:avLst/>
            </a:prstGeom>
            <a:noFill/>
            <a:ln w="15875">
              <a:solidFill>
                <a:schemeClr val="tx1"/>
              </a:solidFill>
              <a:round/>
              <a:headEnd/>
              <a:tailEnd/>
            </a:ln>
            <a:effectLst/>
          </p:spPr>
          <p:txBody>
            <a:bodyPr/>
            <a:lstStyle/>
            <a:p>
              <a:endParaRPr lang="zh-CN" altLang="en-US"/>
            </a:p>
          </p:txBody>
        </p:sp>
        <p:sp>
          <p:nvSpPr>
            <p:cNvPr id="341180" name="Line 188"/>
            <p:cNvSpPr>
              <a:spLocks noChangeShapeType="1"/>
            </p:cNvSpPr>
            <p:nvPr/>
          </p:nvSpPr>
          <p:spPr bwMode="auto">
            <a:xfrm>
              <a:off x="4608" y="2208"/>
              <a:ext cx="96" cy="0"/>
            </a:xfrm>
            <a:prstGeom prst="line">
              <a:avLst/>
            </a:prstGeom>
            <a:noFill/>
            <a:ln w="15875">
              <a:solidFill>
                <a:schemeClr val="tx1"/>
              </a:solidFill>
              <a:round/>
              <a:headEnd/>
              <a:tailEnd/>
            </a:ln>
            <a:effectLst/>
          </p:spPr>
          <p:txBody>
            <a:bodyPr/>
            <a:lstStyle/>
            <a:p>
              <a:endParaRPr lang="zh-CN" altLang="en-US"/>
            </a:p>
          </p:txBody>
        </p:sp>
        <p:sp>
          <p:nvSpPr>
            <p:cNvPr id="341181" name="Line 189"/>
            <p:cNvSpPr>
              <a:spLocks noChangeShapeType="1"/>
            </p:cNvSpPr>
            <p:nvPr/>
          </p:nvSpPr>
          <p:spPr bwMode="auto">
            <a:xfrm flipH="1">
              <a:off x="4704" y="2064"/>
              <a:ext cx="0" cy="144"/>
            </a:xfrm>
            <a:prstGeom prst="line">
              <a:avLst/>
            </a:prstGeom>
            <a:noFill/>
            <a:ln w="15875">
              <a:solidFill>
                <a:schemeClr val="tx1"/>
              </a:solidFill>
              <a:round/>
              <a:headEnd/>
              <a:tailEnd/>
            </a:ln>
            <a:effectLst/>
          </p:spPr>
          <p:txBody>
            <a:bodyPr/>
            <a:lstStyle/>
            <a:p>
              <a:endParaRPr lang="zh-CN" altLang="en-US"/>
            </a:p>
          </p:txBody>
        </p:sp>
        <p:sp>
          <p:nvSpPr>
            <p:cNvPr id="341182" name="Line 190"/>
            <p:cNvSpPr>
              <a:spLocks noChangeShapeType="1"/>
            </p:cNvSpPr>
            <p:nvPr/>
          </p:nvSpPr>
          <p:spPr bwMode="auto">
            <a:xfrm>
              <a:off x="4704" y="2064"/>
              <a:ext cx="96" cy="0"/>
            </a:xfrm>
            <a:prstGeom prst="line">
              <a:avLst/>
            </a:prstGeom>
            <a:noFill/>
            <a:ln w="15875">
              <a:solidFill>
                <a:schemeClr val="tx1"/>
              </a:solidFill>
              <a:round/>
              <a:headEnd/>
              <a:tailEnd/>
            </a:ln>
            <a:effectLst/>
          </p:spPr>
          <p:txBody>
            <a:bodyPr/>
            <a:lstStyle/>
            <a:p>
              <a:endParaRPr lang="zh-CN" altLang="en-US"/>
            </a:p>
          </p:txBody>
        </p:sp>
        <p:sp>
          <p:nvSpPr>
            <p:cNvPr id="341183" name="Line 191"/>
            <p:cNvSpPr>
              <a:spLocks noChangeShapeType="1"/>
            </p:cNvSpPr>
            <p:nvPr/>
          </p:nvSpPr>
          <p:spPr bwMode="auto">
            <a:xfrm>
              <a:off x="4800" y="2064"/>
              <a:ext cx="0" cy="144"/>
            </a:xfrm>
            <a:prstGeom prst="line">
              <a:avLst/>
            </a:prstGeom>
            <a:noFill/>
            <a:ln w="15875">
              <a:solidFill>
                <a:schemeClr val="tx1"/>
              </a:solidFill>
              <a:round/>
              <a:headEnd/>
              <a:tailEnd/>
            </a:ln>
            <a:effectLst/>
          </p:spPr>
          <p:txBody>
            <a:bodyPr/>
            <a:lstStyle/>
            <a:p>
              <a:endParaRPr lang="zh-CN" altLang="en-US"/>
            </a:p>
          </p:txBody>
        </p:sp>
        <p:sp>
          <p:nvSpPr>
            <p:cNvPr id="341184" name="Line 192"/>
            <p:cNvSpPr>
              <a:spLocks noChangeShapeType="1"/>
            </p:cNvSpPr>
            <p:nvPr/>
          </p:nvSpPr>
          <p:spPr bwMode="auto">
            <a:xfrm>
              <a:off x="4800" y="2208"/>
              <a:ext cx="96" cy="0"/>
            </a:xfrm>
            <a:prstGeom prst="line">
              <a:avLst/>
            </a:prstGeom>
            <a:noFill/>
            <a:ln w="15875">
              <a:solidFill>
                <a:schemeClr val="tx1"/>
              </a:solidFill>
              <a:round/>
              <a:headEnd/>
              <a:tailEnd/>
            </a:ln>
            <a:effectLst/>
          </p:spPr>
          <p:txBody>
            <a:bodyPr/>
            <a:lstStyle/>
            <a:p>
              <a:endParaRPr lang="zh-CN" altLang="en-US"/>
            </a:p>
          </p:txBody>
        </p:sp>
        <p:sp>
          <p:nvSpPr>
            <p:cNvPr id="341185" name="Line 193"/>
            <p:cNvSpPr>
              <a:spLocks noChangeShapeType="1"/>
            </p:cNvSpPr>
            <p:nvPr/>
          </p:nvSpPr>
          <p:spPr bwMode="auto">
            <a:xfrm flipH="1">
              <a:off x="4896" y="2064"/>
              <a:ext cx="0" cy="144"/>
            </a:xfrm>
            <a:prstGeom prst="line">
              <a:avLst/>
            </a:prstGeom>
            <a:noFill/>
            <a:ln w="15875">
              <a:solidFill>
                <a:schemeClr val="tx1"/>
              </a:solidFill>
              <a:round/>
              <a:headEnd/>
              <a:tailEnd/>
            </a:ln>
            <a:effectLst/>
          </p:spPr>
          <p:txBody>
            <a:bodyPr/>
            <a:lstStyle/>
            <a:p>
              <a:endParaRPr lang="zh-CN" altLang="en-US"/>
            </a:p>
          </p:txBody>
        </p:sp>
        <p:sp>
          <p:nvSpPr>
            <p:cNvPr id="341186" name="Line 194"/>
            <p:cNvSpPr>
              <a:spLocks noChangeShapeType="1"/>
            </p:cNvSpPr>
            <p:nvPr/>
          </p:nvSpPr>
          <p:spPr bwMode="auto">
            <a:xfrm>
              <a:off x="4896" y="2064"/>
              <a:ext cx="96" cy="0"/>
            </a:xfrm>
            <a:prstGeom prst="line">
              <a:avLst/>
            </a:prstGeom>
            <a:noFill/>
            <a:ln w="15875">
              <a:solidFill>
                <a:schemeClr val="tx1"/>
              </a:solidFill>
              <a:round/>
              <a:headEnd/>
              <a:tailEnd/>
            </a:ln>
            <a:effectLst/>
          </p:spPr>
          <p:txBody>
            <a:bodyPr/>
            <a:lstStyle/>
            <a:p>
              <a:endParaRPr lang="zh-CN" altLang="en-US"/>
            </a:p>
          </p:txBody>
        </p:sp>
        <p:sp>
          <p:nvSpPr>
            <p:cNvPr id="341187" name="Line 195"/>
            <p:cNvSpPr>
              <a:spLocks noChangeShapeType="1"/>
            </p:cNvSpPr>
            <p:nvPr/>
          </p:nvSpPr>
          <p:spPr bwMode="auto">
            <a:xfrm>
              <a:off x="4992" y="2064"/>
              <a:ext cx="0" cy="144"/>
            </a:xfrm>
            <a:prstGeom prst="line">
              <a:avLst/>
            </a:prstGeom>
            <a:noFill/>
            <a:ln w="15875">
              <a:solidFill>
                <a:schemeClr val="tx1"/>
              </a:solidFill>
              <a:round/>
              <a:headEnd/>
              <a:tailEnd/>
            </a:ln>
            <a:effectLst/>
          </p:spPr>
          <p:txBody>
            <a:bodyPr/>
            <a:lstStyle/>
            <a:p>
              <a:endParaRPr lang="zh-CN" altLang="en-US"/>
            </a:p>
          </p:txBody>
        </p:sp>
        <p:sp>
          <p:nvSpPr>
            <p:cNvPr id="341188" name="Line 196"/>
            <p:cNvSpPr>
              <a:spLocks noChangeShapeType="1"/>
            </p:cNvSpPr>
            <p:nvPr/>
          </p:nvSpPr>
          <p:spPr bwMode="auto">
            <a:xfrm>
              <a:off x="4992" y="2208"/>
              <a:ext cx="96" cy="0"/>
            </a:xfrm>
            <a:prstGeom prst="line">
              <a:avLst/>
            </a:prstGeom>
            <a:noFill/>
            <a:ln w="15875">
              <a:solidFill>
                <a:schemeClr val="tx1"/>
              </a:solidFill>
              <a:round/>
              <a:headEnd/>
              <a:tailEnd/>
            </a:ln>
            <a:effectLst/>
          </p:spPr>
          <p:txBody>
            <a:bodyPr/>
            <a:lstStyle/>
            <a:p>
              <a:endParaRPr lang="zh-CN" altLang="en-US"/>
            </a:p>
          </p:txBody>
        </p:sp>
        <p:sp>
          <p:nvSpPr>
            <p:cNvPr id="341189" name="Line 197"/>
            <p:cNvSpPr>
              <a:spLocks noChangeShapeType="1"/>
            </p:cNvSpPr>
            <p:nvPr/>
          </p:nvSpPr>
          <p:spPr bwMode="auto">
            <a:xfrm flipH="1">
              <a:off x="5088" y="2064"/>
              <a:ext cx="0" cy="144"/>
            </a:xfrm>
            <a:prstGeom prst="line">
              <a:avLst/>
            </a:prstGeom>
            <a:noFill/>
            <a:ln w="15875">
              <a:solidFill>
                <a:schemeClr val="tx1"/>
              </a:solidFill>
              <a:round/>
              <a:headEnd/>
              <a:tailEnd/>
            </a:ln>
            <a:effectLst/>
          </p:spPr>
          <p:txBody>
            <a:bodyPr/>
            <a:lstStyle/>
            <a:p>
              <a:endParaRPr lang="zh-CN" altLang="en-US"/>
            </a:p>
          </p:txBody>
        </p:sp>
        <p:sp>
          <p:nvSpPr>
            <p:cNvPr id="341190" name="Line 198"/>
            <p:cNvSpPr>
              <a:spLocks noChangeShapeType="1"/>
            </p:cNvSpPr>
            <p:nvPr/>
          </p:nvSpPr>
          <p:spPr bwMode="auto">
            <a:xfrm>
              <a:off x="5088" y="2064"/>
              <a:ext cx="96" cy="0"/>
            </a:xfrm>
            <a:prstGeom prst="line">
              <a:avLst/>
            </a:prstGeom>
            <a:noFill/>
            <a:ln w="15875">
              <a:solidFill>
                <a:schemeClr val="tx1"/>
              </a:solidFill>
              <a:round/>
              <a:headEnd/>
              <a:tailEnd/>
            </a:ln>
            <a:effectLst/>
          </p:spPr>
          <p:txBody>
            <a:bodyPr/>
            <a:lstStyle/>
            <a:p>
              <a:endParaRPr lang="zh-CN" altLang="en-US"/>
            </a:p>
          </p:txBody>
        </p:sp>
        <p:sp>
          <p:nvSpPr>
            <p:cNvPr id="341191" name="Line 199"/>
            <p:cNvSpPr>
              <a:spLocks noChangeShapeType="1"/>
            </p:cNvSpPr>
            <p:nvPr/>
          </p:nvSpPr>
          <p:spPr bwMode="auto">
            <a:xfrm>
              <a:off x="5184" y="2064"/>
              <a:ext cx="0" cy="144"/>
            </a:xfrm>
            <a:prstGeom prst="line">
              <a:avLst/>
            </a:prstGeom>
            <a:noFill/>
            <a:ln w="15875">
              <a:solidFill>
                <a:schemeClr val="tx1"/>
              </a:solidFill>
              <a:round/>
              <a:headEnd/>
              <a:tailEnd/>
            </a:ln>
            <a:effectLst/>
          </p:spPr>
          <p:txBody>
            <a:bodyPr/>
            <a:lstStyle/>
            <a:p>
              <a:endParaRPr lang="zh-CN" altLang="en-US"/>
            </a:p>
          </p:txBody>
        </p:sp>
        <p:sp>
          <p:nvSpPr>
            <p:cNvPr id="341192" name="Line 200"/>
            <p:cNvSpPr>
              <a:spLocks noChangeShapeType="1"/>
            </p:cNvSpPr>
            <p:nvPr/>
          </p:nvSpPr>
          <p:spPr bwMode="auto">
            <a:xfrm flipH="1">
              <a:off x="5088" y="2064"/>
              <a:ext cx="0" cy="144"/>
            </a:xfrm>
            <a:prstGeom prst="line">
              <a:avLst/>
            </a:prstGeom>
            <a:noFill/>
            <a:ln w="15875">
              <a:solidFill>
                <a:schemeClr val="tx1"/>
              </a:solidFill>
              <a:round/>
              <a:headEnd/>
              <a:tailEnd/>
            </a:ln>
            <a:effectLst/>
          </p:spPr>
          <p:txBody>
            <a:bodyPr/>
            <a:lstStyle/>
            <a:p>
              <a:endParaRPr lang="zh-CN" altLang="en-US"/>
            </a:p>
          </p:txBody>
        </p:sp>
        <p:sp>
          <p:nvSpPr>
            <p:cNvPr id="341193" name="Line 201"/>
            <p:cNvSpPr>
              <a:spLocks noChangeShapeType="1"/>
            </p:cNvSpPr>
            <p:nvPr/>
          </p:nvSpPr>
          <p:spPr bwMode="auto">
            <a:xfrm>
              <a:off x="5088" y="2064"/>
              <a:ext cx="96" cy="0"/>
            </a:xfrm>
            <a:prstGeom prst="line">
              <a:avLst/>
            </a:prstGeom>
            <a:noFill/>
            <a:ln w="15875">
              <a:solidFill>
                <a:schemeClr val="tx1"/>
              </a:solidFill>
              <a:round/>
              <a:headEnd/>
              <a:tailEnd/>
            </a:ln>
            <a:effectLst/>
          </p:spPr>
          <p:txBody>
            <a:bodyPr/>
            <a:lstStyle/>
            <a:p>
              <a:endParaRPr lang="zh-CN" altLang="en-US"/>
            </a:p>
          </p:txBody>
        </p:sp>
        <p:sp>
          <p:nvSpPr>
            <p:cNvPr id="341194" name="Line 202"/>
            <p:cNvSpPr>
              <a:spLocks noChangeShapeType="1"/>
            </p:cNvSpPr>
            <p:nvPr/>
          </p:nvSpPr>
          <p:spPr bwMode="auto">
            <a:xfrm>
              <a:off x="5184" y="2064"/>
              <a:ext cx="0" cy="144"/>
            </a:xfrm>
            <a:prstGeom prst="line">
              <a:avLst/>
            </a:prstGeom>
            <a:noFill/>
            <a:ln w="15875">
              <a:solidFill>
                <a:schemeClr val="tx1"/>
              </a:solidFill>
              <a:round/>
              <a:headEnd/>
              <a:tailEnd/>
            </a:ln>
            <a:effectLst/>
          </p:spPr>
          <p:txBody>
            <a:bodyPr/>
            <a:lstStyle/>
            <a:p>
              <a:endParaRPr lang="zh-CN" altLang="en-US"/>
            </a:p>
          </p:txBody>
        </p:sp>
        <p:sp>
          <p:nvSpPr>
            <p:cNvPr id="341195" name="Line 203"/>
            <p:cNvSpPr>
              <a:spLocks noChangeShapeType="1"/>
            </p:cNvSpPr>
            <p:nvPr/>
          </p:nvSpPr>
          <p:spPr bwMode="auto">
            <a:xfrm>
              <a:off x="5184" y="2208"/>
              <a:ext cx="96" cy="0"/>
            </a:xfrm>
            <a:prstGeom prst="line">
              <a:avLst/>
            </a:prstGeom>
            <a:noFill/>
            <a:ln w="15875">
              <a:solidFill>
                <a:schemeClr val="tx1"/>
              </a:solidFill>
              <a:round/>
              <a:headEnd/>
              <a:tailEnd/>
            </a:ln>
            <a:effectLst/>
          </p:spPr>
          <p:txBody>
            <a:bodyPr/>
            <a:lstStyle/>
            <a:p>
              <a:endParaRPr lang="zh-CN" altLang="en-US"/>
            </a:p>
          </p:txBody>
        </p:sp>
        <p:sp>
          <p:nvSpPr>
            <p:cNvPr id="341196" name="Line 204"/>
            <p:cNvSpPr>
              <a:spLocks noChangeShapeType="1"/>
            </p:cNvSpPr>
            <p:nvPr/>
          </p:nvSpPr>
          <p:spPr bwMode="auto">
            <a:xfrm flipH="1">
              <a:off x="5280" y="2064"/>
              <a:ext cx="0" cy="144"/>
            </a:xfrm>
            <a:prstGeom prst="line">
              <a:avLst/>
            </a:prstGeom>
            <a:noFill/>
            <a:ln w="15875">
              <a:solidFill>
                <a:schemeClr val="tx1"/>
              </a:solidFill>
              <a:round/>
              <a:headEnd/>
              <a:tailEnd/>
            </a:ln>
            <a:effectLst/>
          </p:spPr>
          <p:txBody>
            <a:bodyPr/>
            <a:lstStyle/>
            <a:p>
              <a:endParaRPr lang="zh-CN" altLang="en-US"/>
            </a:p>
          </p:txBody>
        </p:sp>
        <p:sp>
          <p:nvSpPr>
            <p:cNvPr id="341197" name="Line 205"/>
            <p:cNvSpPr>
              <a:spLocks noChangeShapeType="1"/>
            </p:cNvSpPr>
            <p:nvPr/>
          </p:nvSpPr>
          <p:spPr bwMode="auto">
            <a:xfrm>
              <a:off x="5280" y="2064"/>
              <a:ext cx="96" cy="0"/>
            </a:xfrm>
            <a:prstGeom prst="line">
              <a:avLst/>
            </a:prstGeom>
            <a:noFill/>
            <a:ln w="15875">
              <a:solidFill>
                <a:schemeClr val="tx1"/>
              </a:solidFill>
              <a:round/>
              <a:headEnd/>
              <a:tailEnd/>
            </a:ln>
            <a:effectLst/>
          </p:spPr>
          <p:txBody>
            <a:bodyPr/>
            <a:lstStyle/>
            <a:p>
              <a:endParaRPr lang="zh-CN" altLang="en-US"/>
            </a:p>
          </p:txBody>
        </p:sp>
        <p:sp>
          <p:nvSpPr>
            <p:cNvPr id="341198" name="Line 206"/>
            <p:cNvSpPr>
              <a:spLocks noChangeShapeType="1"/>
            </p:cNvSpPr>
            <p:nvPr/>
          </p:nvSpPr>
          <p:spPr bwMode="auto">
            <a:xfrm>
              <a:off x="5376" y="2064"/>
              <a:ext cx="0" cy="144"/>
            </a:xfrm>
            <a:prstGeom prst="line">
              <a:avLst/>
            </a:prstGeom>
            <a:noFill/>
            <a:ln w="15875">
              <a:solidFill>
                <a:schemeClr val="tx1"/>
              </a:solidFill>
              <a:round/>
              <a:headEnd/>
              <a:tailEnd/>
            </a:ln>
            <a:effectLst/>
          </p:spPr>
          <p:txBody>
            <a:bodyPr/>
            <a:lstStyle/>
            <a:p>
              <a:endParaRPr lang="zh-CN" altLang="en-US"/>
            </a:p>
          </p:txBody>
        </p:sp>
        <p:sp>
          <p:nvSpPr>
            <p:cNvPr id="341199" name="Line 207"/>
            <p:cNvSpPr>
              <a:spLocks noChangeShapeType="1"/>
            </p:cNvSpPr>
            <p:nvPr/>
          </p:nvSpPr>
          <p:spPr bwMode="auto">
            <a:xfrm>
              <a:off x="5376" y="2208"/>
              <a:ext cx="96" cy="0"/>
            </a:xfrm>
            <a:prstGeom prst="line">
              <a:avLst/>
            </a:prstGeom>
            <a:noFill/>
            <a:ln w="15875">
              <a:solidFill>
                <a:schemeClr val="tx1"/>
              </a:solidFill>
              <a:round/>
              <a:headEnd/>
              <a:tailEnd/>
            </a:ln>
            <a:effectLst/>
          </p:spPr>
          <p:txBody>
            <a:bodyPr/>
            <a:lstStyle/>
            <a:p>
              <a:endParaRPr lang="zh-CN" altLang="en-US"/>
            </a:p>
          </p:txBody>
        </p:sp>
        <p:sp>
          <p:nvSpPr>
            <p:cNvPr id="341200" name="Line 208"/>
            <p:cNvSpPr>
              <a:spLocks noChangeShapeType="1"/>
            </p:cNvSpPr>
            <p:nvPr/>
          </p:nvSpPr>
          <p:spPr bwMode="auto">
            <a:xfrm>
              <a:off x="4320"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1" name="Line 209"/>
            <p:cNvSpPr>
              <a:spLocks noChangeShapeType="1"/>
            </p:cNvSpPr>
            <p:nvPr/>
          </p:nvSpPr>
          <p:spPr bwMode="auto">
            <a:xfrm>
              <a:off x="4512"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2" name="Line 210"/>
            <p:cNvSpPr>
              <a:spLocks noChangeShapeType="1"/>
            </p:cNvSpPr>
            <p:nvPr/>
          </p:nvSpPr>
          <p:spPr bwMode="auto">
            <a:xfrm>
              <a:off x="4704"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3" name="Line 211"/>
            <p:cNvSpPr>
              <a:spLocks noChangeShapeType="1"/>
            </p:cNvSpPr>
            <p:nvPr/>
          </p:nvSpPr>
          <p:spPr bwMode="auto">
            <a:xfrm>
              <a:off x="4896"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4" name="Line 212"/>
            <p:cNvSpPr>
              <a:spLocks noChangeShapeType="1"/>
            </p:cNvSpPr>
            <p:nvPr/>
          </p:nvSpPr>
          <p:spPr bwMode="auto">
            <a:xfrm>
              <a:off x="5088"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5" name="Line 213"/>
            <p:cNvSpPr>
              <a:spLocks noChangeShapeType="1"/>
            </p:cNvSpPr>
            <p:nvPr/>
          </p:nvSpPr>
          <p:spPr bwMode="auto">
            <a:xfrm>
              <a:off x="5280" y="2208"/>
              <a:ext cx="0" cy="432"/>
            </a:xfrm>
            <a:prstGeom prst="line">
              <a:avLst/>
            </a:prstGeom>
            <a:noFill/>
            <a:ln w="15875">
              <a:solidFill>
                <a:srgbClr val="FF0000"/>
              </a:solidFill>
              <a:prstDash val="dash"/>
              <a:round/>
              <a:headEnd/>
              <a:tailEnd/>
            </a:ln>
            <a:effectLst/>
          </p:spPr>
          <p:txBody>
            <a:bodyPr/>
            <a:lstStyle/>
            <a:p>
              <a:endParaRPr lang="zh-CN" altLang="en-US"/>
            </a:p>
          </p:txBody>
        </p:sp>
        <p:sp>
          <p:nvSpPr>
            <p:cNvPr id="341206" name="Text Box 214"/>
            <p:cNvSpPr txBox="1">
              <a:spLocks noChangeArrowheads="1"/>
            </p:cNvSpPr>
            <p:nvPr/>
          </p:nvSpPr>
          <p:spPr bwMode="auto">
            <a:xfrm>
              <a:off x="4032"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4</a:t>
              </a:r>
            </a:p>
          </p:txBody>
        </p:sp>
        <p:sp>
          <p:nvSpPr>
            <p:cNvPr id="341207" name="Text Box 215"/>
            <p:cNvSpPr txBox="1">
              <a:spLocks noChangeArrowheads="1"/>
            </p:cNvSpPr>
            <p:nvPr/>
          </p:nvSpPr>
          <p:spPr bwMode="auto">
            <a:xfrm>
              <a:off x="4272"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5</a:t>
              </a:r>
            </a:p>
          </p:txBody>
        </p:sp>
        <p:sp>
          <p:nvSpPr>
            <p:cNvPr id="341208" name="Text Box 216"/>
            <p:cNvSpPr txBox="1">
              <a:spLocks noChangeArrowheads="1"/>
            </p:cNvSpPr>
            <p:nvPr/>
          </p:nvSpPr>
          <p:spPr bwMode="auto">
            <a:xfrm>
              <a:off x="4464"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6</a:t>
              </a:r>
            </a:p>
          </p:txBody>
        </p:sp>
        <p:sp>
          <p:nvSpPr>
            <p:cNvPr id="341209" name="Text Box 217"/>
            <p:cNvSpPr txBox="1">
              <a:spLocks noChangeArrowheads="1"/>
            </p:cNvSpPr>
            <p:nvPr/>
          </p:nvSpPr>
          <p:spPr bwMode="auto">
            <a:xfrm>
              <a:off x="4656" y="2208"/>
              <a:ext cx="309" cy="208"/>
            </a:xfrm>
            <a:prstGeom prst="rect">
              <a:avLst/>
            </a:prstGeom>
            <a:noFill/>
            <a:ln w="15875">
              <a:noFill/>
              <a:miter lim="800000"/>
              <a:headEnd/>
              <a:tailEnd/>
            </a:ln>
            <a:effectLst/>
          </p:spPr>
          <p:txBody>
            <a:bodyPr>
              <a:spAutoFit/>
            </a:bodyPr>
            <a:lstStyle/>
            <a:p>
              <a:r>
                <a:rPr lang="en-US" altLang="zh-CN"/>
                <a:t>S</a:t>
              </a:r>
              <a:r>
                <a:rPr lang="en-US" altLang="zh-CN" baseline="-25000"/>
                <a:t>7</a:t>
              </a:r>
            </a:p>
          </p:txBody>
        </p:sp>
        <p:sp>
          <p:nvSpPr>
            <p:cNvPr id="341210" name="Text Box 218"/>
            <p:cNvSpPr txBox="1">
              <a:spLocks noChangeArrowheads="1"/>
            </p:cNvSpPr>
            <p:nvPr/>
          </p:nvSpPr>
          <p:spPr bwMode="auto">
            <a:xfrm>
              <a:off x="4848" y="2208"/>
              <a:ext cx="309" cy="208"/>
            </a:xfrm>
            <a:prstGeom prst="rect">
              <a:avLst/>
            </a:prstGeom>
            <a:noFill/>
            <a:ln w="15875">
              <a:noFill/>
              <a:miter lim="800000"/>
              <a:headEnd/>
              <a:tailEnd/>
            </a:ln>
            <a:effectLst/>
          </p:spPr>
          <p:txBody>
            <a:bodyPr>
              <a:spAutoFit/>
            </a:bodyPr>
            <a:lstStyle/>
            <a:p>
              <a:r>
                <a:rPr lang="en-US" altLang="zh-CN"/>
                <a:t>S</a:t>
              </a:r>
              <a:r>
                <a:rPr lang="en-US" altLang="zh-CN" baseline="-25000"/>
                <a:t>8</a:t>
              </a:r>
            </a:p>
          </p:txBody>
        </p:sp>
        <p:sp>
          <p:nvSpPr>
            <p:cNvPr id="341211" name="Text Box 219"/>
            <p:cNvSpPr txBox="1">
              <a:spLocks noChangeArrowheads="1"/>
            </p:cNvSpPr>
            <p:nvPr/>
          </p:nvSpPr>
          <p:spPr bwMode="auto">
            <a:xfrm>
              <a:off x="5040"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9</a:t>
              </a:r>
            </a:p>
          </p:txBody>
        </p:sp>
        <p:sp>
          <p:nvSpPr>
            <p:cNvPr id="341212" name="Text Box 220"/>
            <p:cNvSpPr txBox="1">
              <a:spLocks noChangeArrowheads="1"/>
            </p:cNvSpPr>
            <p:nvPr/>
          </p:nvSpPr>
          <p:spPr bwMode="auto">
            <a:xfrm>
              <a:off x="5280" y="2208"/>
              <a:ext cx="204" cy="208"/>
            </a:xfrm>
            <a:prstGeom prst="rect">
              <a:avLst/>
            </a:prstGeom>
            <a:noFill/>
            <a:ln w="15875">
              <a:noFill/>
              <a:miter lim="800000"/>
              <a:headEnd/>
              <a:tailEnd/>
            </a:ln>
            <a:effectLst/>
          </p:spPr>
          <p:txBody>
            <a:bodyPr wrap="none">
              <a:spAutoFit/>
            </a:bodyPr>
            <a:lstStyle/>
            <a:p>
              <a:r>
                <a:rPr lang="en-US" altLang="zh-CN"/>
                <a:t>S</a:t>
              </a:r>
              <a:r>
                <a:rPr lang="en-US" altLang="zh-CN" baseline="-25000"/>
                <a:t>4</a:t>
              </a:r>
            </a:p>
          </p:txBody>
        </p:sp>
        <p:sp>
          <p:nvSpPr>
            <p:cNvPr id="341213" name="Line 221"/>
            <p:cNvSpPr>
              <a:spLocks noChangeShapeType="1"/>
            </p:cNvSpPr>
            <p:nvPr/>
          </p:nvSpPr>
          <p:spPr bwMode="auto">
            <a:xfrm>
              <a:off x="4224" y="2544"/>
              <a:ext cx="864" cy="0"/>
            </a:xfrm>
            <a:prstGeom prst="line">
              <a:avLst/>
            </a:prstGeom>
            <a:noFill/>
            <a:ln w="15875">
              <a:solidFill>
                <a:schemeClr val="tx1"/>
              </a:solidFill>
              <a:round/>
              <a:headEnd/>
              <a:tailEnd/>
            </a:ln>
            <a:effectLst/>
          </p:spPr>
          <p:txBody>
            <a:bodyPr/>
            <a:lstStyle/>
            <a:p>
              <a:endParaRPr lang="zh-CN" altLang="en-US"/>
            </a:p>
          </p:txBody>
        </p:sp>
        <p:sp>
          <p:nvSpPr>
            <p:cNvPr id="341214" name="Line 222"/>
            <p:cNvSpPr>
              <a:spLocks noChangeShapeType="1"/>
            </p:cNvSpPr>
            <p:nvPr/>
          </p:nvSpPr>
          <p:spPr bwMode="auto">
            <a:xfrm>
              <a:off x="5088" y="2544"/>
              <a:ext cx="0" cy="192"/>
            </a:xfrm>
            <a:prstGeom prst="line">
              <a:avLst/>
            </a:prstGeom>
            <a:noFill/>
            <a:ln w="15875">
              <a:solidFill>
                <a:schemeClr val="tx1"/>
              </a:solidFill>
              <a:round/>
              <a:headEnd/>
              <a:tailEnd/>
            </a:ln>
            <a:effectLst/>
          </p:spPr>
          <p:txBody>
            <a:bodyPr/>
            <a:lstStyle/>
            <a:p>
              <a:endParaRPr lang="zh-CN" altLang="en-US"/>
            </a:p>
          </p:txBody>
        </p:sp>
        <p:sp>
          <p:nvSpPr>
            <p:cNvPr id="341215" name="Line 223"/>
            <p:cNvSpPr>
              <a:spLocks noChangeShapeType="1"/>
            </p:cNvSpPr>
            <p:nvPr/>
          </p:nvSpPr>
          <p:spPr bwMode="auto">
            <a:xfrm>
              <a:off x="5088" y="2736"/>
              <a:ext cx="192" cy="0"/>
            </a:xfrm>
            <a:prstGeom prst="line">
              <a:avLst/>
            </a:prstGeom>
            <a:noFill/>
            <a:ln w="15875">
              <a:solidFill>
                <a:schemeClr val="tx1"/>
              </a:solidFill>
              <a:round/>
              <a:headEnd/>
              <a:tailEnd/>
            </a:ln>
            <a:effectLst/>
          </p:spPr>
          <p:txBody>
            <a:bodyPr/>
            <a:lstStyle/>
            <a:p>
              <a:endParaRPr lang="zh-CN" altLang="en-US"/>
            </a:p>
          </p:txBody>
        </p:sp>
        <p:sp>
          <p:nvSpPr>
            <p:cNvPr id="341216" name="Line 224"/>
            <p:cNvSpPr>
              <a:spLocks noChangeShapeType="1"/>
            </p:cNvSpPr>
            <p:nvPr/>
          </p:nvSpPr>
          <p:spPr bwMode="auto">
            <a:xfrm flipV="1">
              <a:off x="5280" y="2544"/>
              <a:ext cx="0" cy="192"/>
            </a:xfrm>
            <a:prstGeom prst="line">
              <a:avLst/>
            </a:prstGeom>
            <a:noFill/>
            <a:ln w="15875">
              <a:solidFill>
                <a:schemeClr val="tx1"/>
              </a:solidFill>
              <a:round/>
              <a:headEnd/>
              <a:tailEnd/>
            </a:ln>
            <a:effectLst/>
          </p:spPr>
          <p:txBody>
            <a:bodyPr/>
            <a:lstStyle/>
            <a:p>
              <a:endParaRPr lang="zh-CN" altLang="en-US"/>
            </a:p>
          </p:txBody>
        </p:sp>
        <p:sp>
          <p:nvSpPr>
            <p:cNvPr id="341217" name="Line 225"/>
            <p:cNvSpPr>
              <a:spLocks noChangeShapeType="1"/>
            </p:cNvSpPr>
            <p:nvPr/>
          </p:nvSpPr>
          <p:spPr bwMode="auto">
            <a:xfrm>
              <a:off x="5280" y="2544"/>
              <a:ext cx="192" cy="0"/>
            </a:xfrm>
            <a:prstGeom prst="line">
              <a:avLst/>
            </a:prstGeom>
            <a:noFill/>
            <a:ln w="15875">
              <a:solidFill>
                <a:schemeClr val="tx1"/>
              </a:solidFill>
              <a:round/>
              <a:headEnd/>
              <a:tailEnd/>
            </a:ln>
            <a:effectLst/>
          </p:spPr>
          <p:txBody>
            <a:bodyPr/>
            <a:lstStyle/>
            <a:p>
              <a:endParaRPr lang="zh-CN" altLang="en-US"/>
            </a:p>
          </p:txBody>
        </p:sp>
        <p:sp>
          <p:nvSpPr>
            <p:cNvPr id="341218" name="Rectangle 226"/>
            <p:cNvSpPr>
              <a:spLocks noChangeArrowheads="1"/>
            </p:cNvSpPr>
            <p:nvPr/>
          </p:nvSpPr>
          <p:spPr bwMode="auto">
            <a:xfrm>
              <a:off x="3792" y="2016"/>
              <a:ext cx="349" cy="210"/>
            </a:xfrm>
            <a:prstGeom prst="rect">
              <a:avLst/>
            </a:prstGeom>
            <a:noFill/>
            <a:ln w="15875">
              <a:noFill/>
              <a:miter lim="800000"/>
              <a:headEnd/>
              <a:tailEnd/>
            </a:ln>
            <a:effectLst/>
          </p:spPr>
          <p:txBody>
            <a:bodyPr wrap="none">
              <a:spAutoFit/>
            </a:bodyPr>
            <a:lstStyle/>
            <a:p>
              <a:r>
                <a:rPr lang="en-US" altLang="zh-CN" b="0" dirty="0" smtClean="0"/>
                <a:t>CLK</a:t>
              </a:r>
              <a:endParaRPr lang="en-US" altLang="zh-CN" b="0" dirty="0"/>
            </a:p>
          </p:txBody>
        </p:sp>
        <p:graphicFrame>
          <p:nvGraphicFramePr>
            <p:cNvPr id="341219" name="Object 227"/>
            <p:cNvGraphicFramePr>
              <a:graphicFrameLocks noChangeAspect="1"/>
            </p:cNvGraphicFramePr>
            <p:nvPr/>
          </p:nvGraphicFramePr>
          <p:xfrm>
            <a:off x="3921" y="2514"/>
            <a:ext cx="258" cy="152"/>
          </p:xfrm>
          <a:graphic>
            <a:graphicData uri="http://schemas.openxmlformats.org/presentationml/2006/ole">
              <p:oleObj spid="_x0000_s14337" name="公式" r:id="rId3" imgW="279360" imgH="164880" progId="Equation.3">
                <p:embed/>
              </p:oleObj>
            </a:graphicData>
          </a:graphic>
        </p:graphicFrame>
      </p:grpSp>
      <p:grpSp>
        <p:nvGrpSpPr>
          <p:cNvPr id="341220" name="Group 228"/>
          <p:cNvGrpSpPr>
            <a:grpSpLocks/>
          </p:cNvGrpSpPr>
          <p:nvPr/>
        </p:nvGrpSpPr>
        <p:grpSpPr bwMode="auto">
          <a:xfrm>
            <a:off x="8686800" y="4648200"/>
            <a:ext cx="1219200" cy="1549400"/>
            <a:chOff x="5328" y="3072"/>
            <a:chExt cx="768" cy="976"/>
          </a:xfrm>
        </p:grpSpPr>
        <p:sp>
          <p:nvSpPr>
            <p:cNvPr id="341221" name="Line 229"/>
            <p:cNvSpPr>
              <a:spLocks noChangeShapeType="1"/>
            </p:cNvSpPr>
            <p:nvPr/>
          </p:nvSpPr>
          <p:spPr bwMode="auto">
            <a:xfrm flipV="1">
              <a:off x="5520" y="3072"/>
              <a:ext cx="0" cy="288"/>
            </a:xfrm>
            <a:prstGeom prst="line">
              <a:avLst/>
            </a:prstGeom>
            <a:noFill/>
            <a:ln w="15875">
              <a:solidFill>
                <a:schemeClr val="tx1"/>
              </a:solidFill>
              <a:round/>
              <a:headEnd/>
              <a:tailEnd type="triangle" w="med" len="med"/>
            </a:ln>
            <a:effectLst/>
          </p:spPr>
          <p:txBody>
            <a:bodyPr/>
            <a:lstStyle/>
            <a:p>
              <a:endParaRPr lang="zh-CN" altLang="en-US"/>
            </a:p>
          </p:txBody>
        </p:sp>
        <p:sp>
          <p:nvSpPr>
            <p:cNvPr id="341222" name="Text Box 230"/>
            <p:cNvSpPr txBox="1">
              <a:spLocks noChangeArrowheads="1"/>
            </p:cNvSpPr>
            <p:nvPr/>
          </p:nvSpPr>
          <p:spPr bwMode="auto">
            <a:xfrm>
              <a:off x="5328" y="3408"/>
              <a:ext cx="768" cy="640"/>
            </a:xfrm>
            <a:prstGeom prst="rect">
              <a:avLst/>
            </a:prstGeom>
            <a:noFill/>
            <a:ln w="15875">
              <a:noFill/>
              <a:miter lim="800000"/>
              <a:headEnd/>
              <a:tailEnd/>
            </a:ln>
            <a:effectLst/>
          </p:spPr>
          <p:txBody>
            <a:bodyPr>
              <a:spAutoFit/>
            </a:bodyPr>
            <a:lstStyle/>
            <a:p>
              <a:pPr>
                <a:spcBef>
                  <a:spcPct val="50000"/>
                </a:spcBef>
              </a:pPr>
              <a:r>
                <a:rPr lang="en-US" altLang="zh-CN" sz="2400" dirty="0" smtClean="0">
                  <a:solidFill>
                    <a:schemeClr val="accent2"/>
                  </a:solidFill>
                </a:rPr>
                <a:t>Q</a:t>
              </a:r>
              <a:r>
                <a:rPr lang="en-US" altLang="zh-CN" sz="2400" baseline="30000" dirty="0" smtClean="0">
                  <a:solidFill>
                    <a:schemeClr val="accent2"/>
                  </a:solidFill>
                </a:rPr>
                <a:t>*</a:t>
              </a:r>
              <a:r>
                <a:rPr lang="en-US" altLang="zh-CN" sz="2400" dirty="0" smtClean="0">
                  <a:solidFill>
                    <a:schemeClr val="accent2"/>
                  </a:solidFill>
                </a:rPr>
                <a:t>=D</a:t>
              </a:r>
              <a:endParaRPr lang="en-US" altLang="zh-CN" sz="2400" dirty="0">
                <a:solidFill>
                  <a:schemeClr val="accent2"/>
                </a:solidFill>
              </a:endParaRPr>
            </a:p>
            <a:p>
              <a:pPr>
                <a:spcBef>
                  <a:spcPct val="50000"/>
                </a:spcBef>
              </a:pPr>
              <a:r>
                <a:rPr lang="en-US" altLang="zh-CN" sz="2400" dirty="0">
                  <a:solidFill>
                    <a:schemeClr val="accent2"/>
                  </a:solidFill>
                </a:rPr>
                <a:t>=0100</a:t>
              </a:r>
            </a:p>
          </p:txBody>
        </p:sp>
      </p:grpSp>
      <p:grpSp>
        <p:nvGrpSpPr>
          <p:cNvPr id="341223" name="Group 231"/>
          <p:cNvGrpSpPr>
            <a:grpSpLocks/>
          </p:cNvGrpSpPr>
          <p:nvPr/>
        </p:nvGrpSpPr>
        <p:grpSpPr bwMode="auto">
          <a:xfrm>
            <a:off x="7086600" y="4648200"/>
            <a:ext cx="1524000" cy="714375"/>
            <a:chOff x="4416" y="3216"/>
            <a:chExt cx="864" cy="401"/>
          </a:xfrm>
        </p:grpSpPr>
        <p:sp>
          <p:nvSpPr>
            <p:cNvPr id="341224" name="AutoShape 232"/>
            <p:cNvSpPr>
              <a:spLocks/>
            </p:cNvSpPr>
            <p:nvPr/>
          </p:nvSpPr>
          <p:spPr bwMode="auto">
            <a:xfrm rot="5400000">
              <a:off x="4752" y="2880"/>
              <a:ext cx="192" cy="864"/>
            </a:xfrm>
            <a:prstGeom prst="rightBrace">
              <a:avLst>
                <a:gd name="adj1" fmla="val 37500"/>
                <a:gd name="adj2" fmla="val 50000"/>
              </a:avLst>
            </a:prstGeom>
            <a:noFill/>
            <a:ln w="15875">
              <a:solidFill>
                <a:schemeClr val="tx1"/>
              </a:solidFill>
              <a:round/>
              <a:headEnd/>
              <a:tailEnd/>
            </a:ln>
            <a:effectLst/>
          </p:spPr>
          <p:txBody>
            <a:bodyPr wrap="none" anchor="ctr"/>
            <a:lstStyle/>
            <a:p>
              <a:endParaRPr lang="zh-CN" altLang="en-US"/>
            </a:p>
          </p:txBody>
        </p:sp>
        <p:sp>
          <p:nvSpPr>
            <p:cNvPr id="341225" name="Text Box 233"/>
            <p:cNvSpPr txBox="1">
              <a:spLocks noChangeArrowheads="1"/>
            </p:cNvSpPr>
            <p:nvPr/>
          </p:nvSpPr>
          <p:spPr bwMode="auto">
            <a:xfrm>
              <a:off x="4608" y="3360"/>
              <a:ext cx="528" cy="257"/>
            </a:xfrm>
            <a:prstGeom prst="rect">
              <a:avLst/>
            </a:prstGeom>
            <a:noFill/>
            <a:ln w="15875">
              <a:noFill/>
              <a:miter lim="800000"/>
              <a:headEnd/>
              <a:tailEnd/>
            </a:ln>
            <a:effectLst/>
          </p:spPr>
          <p:txBody>
            <a:bodyPr>
              <a:spAutoFit/>
            </a:bodyPr>
            <a:lstStyle/>
            <a:p>
              <a:pPr>
                <a:spcBef>
                  <a:spcPct val="50000"/>
                </a:spcBef>
              </a:pPr>
              <a:r>
                <a:rPr lang="zh-CN" altLang="en-US" sz="2400">
                  <a:solidFill>
                    <a:schemeClr val="accent2"/>
                  </a:solidFill>
                </a:rPr>
                <a:t>计数</a:t>
              </a:r>
            </a:p>
          </p:txBody>
        </p:sp>
      </p:grpSp>
      <p:sp>
        <p:nvSpPr>
          <p:cNvPr id="341227" name="Text Box 235"/>
          <p:cNvSpPr txBox="1">
            <a:spLocks noChangeArrowheads="1"/>
          </p:cNvSpPr>
          <p:nvPr/>
        </p:nvSpPr>
        <p:spPr bwMode="auto">
          <a:xfrm>
            <a:off x="0" y="0"/>
            <a:ext cx="5486400" cy="519113"/>
          </a:xfrm>
          <a:prstGeom prst="rect">
            <a:avLst/>
          </a:prstGeom>
          <a:noFill/>
          <a:ln w="9525">
            <a:noFill/>
            <a:miter lim="800000"/>
            <a:headEnd/>
            <a:tailEnd/>
          </a:ln>
          <a:effectLst/>
        </p:spPr>
        <p:txBody>
          <a:bodyPr>
            <a:spAutoFit/>
          </a:bodyPr>
          <a:lstStyle/>
          <a:p>
            <a:pPr algn="just">
              <a:spcBef>
                <a:spcPct val="50000"/>
              </a:spcBef>
            </a:pPr>
            <a:r>
              <a:rPr lang="en-US" altLang="zh-CN" sz="2800"/>
              <a:t>2</a:t>
            </a:r>
            <a:r>
              <a:rPr lang="zh-CN" altLang="en-US" sz="2800"/>
              <a:t>）  </a:t>
            </a:r>
            <a:r>
              <a:rPr lang="en-US" altLang="zh-CN" sz="2800"/>
              <a:t>a</a:t>
            </a:r>
            <a:r>
              <a:rPr lang="zh-CN" altLang="en-US" sz="2800"/>
              <a:t>至</a:t>
            </a:r>
            <a:r>
              <a:rPr lang="en-US" altLang="zh-CN" sz="2800"/>
              <a:t>b</a:t>
            </a:r>
            <a:r>
              <a:rPr lang="zh-CN" altLang="en-US" sz="2800"/>
              <a:t>的计数器</a:t>
            </a:r>
            <a:r>
              <a:rPr lang="zh-CN" altLang="zh-CN" sz="2800"/>
              <a:t>。</a:t>
            </a:r>
            <a:endParaRPr lang="zh-CN" altLang="en-US" sz="2800"/>
          </a:p>
        </p:txBody>
      </p:sp>
      <p:sp>
        <p:nvSpPr>
          <p:cNvPr id="341228" name="Text Box 236"/>
          <p:cNvSpPr txBox="1">
            <a:spLocks noChangeArrowheads="1"/>
          </p:cNvSpPr>
          <p:nvPr/>
        </p:nvSpPr>
        <p:spPr bwMode="auto">
          <a:xfrm>
            <a:off x="685800" y="1295400"/>
            <a:ext cx="2012950" cy="457200"/>
          </a:xfrm>
          <a:prstGeom prst="rect">
            <a:avLst/>
          </a:prstGeom>
          <a:noFill/>
          <a:ln w="15875">
            <a:noFill/>
            <a:miter lim="800000"/>
            <a:headEnd/>
            <a:tailEnd/>
          </a:ln>
          <a:effectLst/>
        </p:spPr>
        <p:txBody>
          <a:bodyPr wrap="none">
            <a:spAutoFit/>
          </a:bodyPr>
          <a:lstStyle/>
          <a:p>
            <a:r>
              <a:rPr lang="zh-CN" altLang="en-US" sz="2400" b="0"/>
              <a:t>例：</a:t>
            </a:r>
            <a:r>
              <a:rPr lang="en-US" altLang="zh-CN" sz="2400" b="0"/>
              <a:t>4</a:t>
            </a:r>
            <a:r>
              <a:rPr lang="zh-CN" altLang="en-US" sz="2400" b="0"/>
              <a:t>至</a:t>
            </a:r>
            <a:r>
              <a:rPr lang="en-US" altLang="zh-CN" sz="2400" b="0"/>
              <a:t>9</a:t>
            </a:r>
            <a:r>
              <a:rPr lang="zh-CN" altLang="en-US" sz="2400" b="0"/>
              <a:t>计数</a:t>
            </a:r>
          </a:p>
        </p:txBody>
      </p:sp>
      <p:grpSp>
        <p:nvGrpSpPr>
          <p:cNvPr id="341231" name="Group 239"/>
          <p:cNvGrpSpPr>
            <a:grpSpLocks/>
          </p:cNvGrpSpPr>
          <p:nvPr/>
        </p:nvGrpSpPr>
        <p:grpSpPr bwMode="auto">
          <a:xfrm>
            <a:off x="5313363" y="0"/>
            <a:ext cx="3505200" cy="2665413"/>
            <a:chOff x="3360" y="0"/>
            <a:chExt cx="2208" cy="1679"/>
          </a:xfrm>
        </p:grpSpPr>
        <p:sp>
          <p:nvSpPr>
            <p:cNvPr id="341104" name="Rectangle 112"/>
            <p:cNvSpPr>
              <a:spLocks noChangeArrowheads="1"/>
            </p:cNvSpPr>
            <p:nvPr/>
          </p:nvSpPr>
          <p:spPr bwMode="auto">
            <a:xfrm rot="5400000">
              <a:off x="4142" y="109"/>
              <a:ext cx="938" cy="1339"/>
            </a:xfrm>
            <a:prstGeom prst="rect">
              <a:avLst/>
            </a:prstGeom>
            <a:noFill/>
            <a:ln w="9525">
              <a:solidFill>
                <a:schemeClr val="tx1"/>
              </a:solidFill>
              <a:miter lim="800000"/>
              <a:headEnd/>
              <a:tailEnd/>
            </a:ln>
            <a:effectLst/>
          </p:spPr>
          <p:txBody>
            <a:bodyPr wrap="none" anchor="ctr"/>
            <a:lstStyle/>
            <a:p>
              <a:endParaRPr lang="zh-CN" altLang="en-US"/>
            </a:p>
          </p:txBody>
        </p:sp>
        <p:sp>
          <p:nvSpPr>
            <p:cNvPr id="341105" name="Text Box 113"/>
            <p:cNvSpPr txBox="1">
              <a:spLocks noChangeArrowheads="1"/>
            </p:cNvSpPr>
            <p:nvPr/>
          </p:nvSpPr>
          <p:spPr bwMode="auto">
            <a:xfrm>
              <a:off x="3932" y="984"/>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41106" name="Text Box 114"/>
            <p:cNvSpPr txBox="1">
              <a:spLocks noChangeArrowheads="1"/>
            </p:cNvSpPr>
            <p:nvPr/>
          </p:nvSpPr>
          <p:spPr bwMode="auto">
            <a:xfrm>
              <a:off x="4191" y="984"/>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41107" name="Text Box 115"/>
            <p:cNvSpPr txBox="1">
              <a:spLocks noChangeArrowheads="1"/>
            </p:cNvSpPr>
            <p:nvPr/>
          </p:nvSpPr>
          <p:spPr bwMode="auto">
            <a:xfrm>
              <a:off x="4449" y="984"/>
              <a:ext cx="456"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41108" name="Text Box 116"/>
            <p:cNvSpPr txBox="1">
              <a:spLocks noChangeArrowheads="1"/>
            </p:cNvSpPr>
            <p:nvPr/>
          </p:nvSpPr>
          <p:spPr bwMode="auto">
            <a:xfrm>
              <a:off x="4707" y="984"/>
              <a:ext cx="45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41110" name="Text Box 118"/>
            <p:cNvSpPr txBox="1">
              <a:spLocks noChangeArrowheads="1"/>
            </p:cNvSpPr>
            <p:nvPr/>
          </p:nvSpPr>
          <p:spPr bwMode="auto">
            <a:xfrm>
              <a:off x="4176" y="288"/>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341111" name="Line 119"/>
            <p:cNvSpPr>
              <a:spLocks noChangeShapeType="1"/>
            </p:cNvSpPr>
            <p:nvPr/>
          </p:nvSpPr>
          <p:spPr bwMode="auto">
            <a:xfrm>
              <a:off x="4080" y="1248"/>
              <a:ext cx="0" cy="336"/>
            </a:xfrm>
            <a:prstGeom prst="line">
              <a:avLst/>
            </a:prstGeom>
            <a:noFill/>
            <a:ln w="9525">
              <a:solidFill>
                <a:schemeClr val="tx1"/>
              </a:solidFill>
              <a:round/>
              <a:headEnd/>
              <a:tailEnd/>
            </a:ln>
            <a:effectLst/>
          </p:spPr>
          <p:txBody>
            <a:bodyPr wrap="none" anchor="ctr"/>
            <a:lstStyle/>
            <a:p>
              <a:endParaRPr lang="zh-CN" altLang="en-US"/>
            </a:p>
          </p:txBody>
        </p:sp>
        <p:sp>
          <p:nvSpPr>
            <p:cNvPr id="341112" name="Line 120"/>
            <p:cNvSpPr>
              <a:spLocks noChangeShapeType="1"/>
            </p:cNvSpPr>
            <p:nvPr/>
          </p:nvSpPr>
          <p:spPr bwMode="auto">
            <a:xfrm flipH="1">
              <a:off x="4608" y="124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13" name="Text Box 121"/>
            <p:cNvSpPr txBox="1">
              <a:spLocks noChangeArrowheads="1"/>
            </p:cNvSpPr>
            <p:nvPr/>
          </p:nvSpPr>
          <p:spPr bwMode="auto">
            <a:xfrm>
              <a:off x="4602" y="288"/>
              <a:ext cx="294"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341114" name="Text Box 122"/>
            <p:cNvSpPr txBox="1">
              <a:spLocks noChangeArrowheads="1"/>
            </p:cNvSpPr>
            <p:nvPr/>
          </p:nvSpPr>
          <p:spPr bwMode="auto">
            <a:xfrm>
              <a:off x="4368" y="288"/>
              <a:ext cx="288" cy="250"/>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341115" name="Text Box 123"/>
            <p:cNvSpPr txBox="1">
              <a:spLocks noChangeArrowheads="1"/>
            </p:cNvSpPr>
            <p:nvPr/>
          </p:nvSpPr>
          <p:spPr bwMode="auto">
            <a:xfrm>
              <a:off x="4800" y="288"/>
              <a:ext cx="288" cy="250"/>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341116" name="Line 124"/>
            <p:cNvSpPr>
              <a:spLocks noChangeShapeType="1"/>
            </p:cNvSpPr>
            <p:nvPr/>
          </p:nvSpPr>
          <p:spPr bwMode="auto">
            <a:xfrm flipV="1">
              <a:off x="4320" y="9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17" name="Line 125"/>
            <p:cNvSpPr>
              <a:spLocks noChangeShapeType="1"/>
            </p:cNvSpPr>
            <p:nvPr/>
          </p:nvSpPr>
          <p:spPr bwMode="auto">
            <a:xfrm flipV="1">
              <a:off x="4512" y="9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18" name="Line 126"/>
            <p:cNvSpPr>
              <a:spLocks noChangeShapeType="1"/>
            </p:cNvSpPr>
            <p:nvPr/>
          </p:nvSpPr>
          <p:spPr bwMode="auto">
            <a:xfrm flipV="1">
              <a:off x="4704" y="9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19" name="Line 127"/>
            <p:cNvSpPr>
              <a:spLocks noChangeShapeType="1"/>
            </p:cNvSpPr>
            <p:nvPr/>
          </p:nvSpPr>
          <p:spPr bwMode="auto">
            <a:xfrm flipV="1">
              <a:off x="4896" y="9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20" name="Line 128"/>
            <p:cNvSpPr>
              <a:spLocks noChangeShapeType="1"/>
            </p:cNvSpPr>
            <p:nvPr/>
          </p:nvSpPr>
          <p:spPr bwMode="auto">
            <a:xfrm flipH="1">
              <a:off x="3600" y="960"/>
              <a:ext cx="336"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341125" name="Object 133"/>
            <p:cNvGraphicFramePr>
              <a:graphicFrameLocks noChangeAspect="1"/>
            </p:cNvGraphicFramePr>
            <p:nvPr/>
          </p:nvGraphicFramePr>
          <p:xfrm>
            <a:off x="5037" y="690"/>
            <a:ext cx="240" cy="156"/>
          </p:xfrm>
          <a:graphic>
            <a:graphicData uri="http://schemas.openxmlformats.org/presentationml/2006/ole">
              <p:oleObj spid="_x0000_s14338" name="公式" r:id="rId4" imgW="253800" imgH="164880" progId="Equation.3">
                <p:embed/>
              </p:oleObj>
            </a:graphicData>
          </a:graphic>
        </p:graphicFrame>
        <p:sp>
          <p:nvSpPr>
            <p:cNvPr id="341126" name="AutoShape 134"/>
            <p:cNvSpPr>
              <a:spLocks noChangeArrowheads="1"/>
            </p:cNvSpPr>
            <p:nvPr/>
          </p:nvSpPr>
          <p:spPr bwMode="auto">
            <a:xfrm rot="5400000">
              <a:off x="3912" y="888"/>
              <a:ext cx="144" cy="96"/>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341127" name="Text Box 135"/>
            <p:cNvSpPr txBox="1">
              <a:spLocks noChangeArrowheads="1"/>
            </p:cNvSpPr>
            <p:nvPr/>
          </p:nvSpPr>
          <p:spPr bwMode="auto">
            <a:xfrm>
              <a:off x="3360" y="768"/>
              <a:ext cx="499"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CLK</a:t>
              </a:r>
              <a:endParaRPr lang="en-US" altLang="zh-CN" b="0" dirty="0"/>
            </a:p>
          </p:txBody>
        </p:sp>
        <p:sp>
          <p:nvSpPr>
            <p:cNvPr id="341128" name="Oval 136"/>
            <p:cNvSpPr>
              <a:spLocks noChangeArrowheads="1"/>
            </p:cNvSpPr>
            <p:nvPr/>
          </p:nvSpPr>
          <p:spPr bwMode="auto">
            <a:xfrm>
              <a:off x="5280" y="1008"/>
              <a:ext cx="96" cy="96"/>
            </a:xfrm>
            <a:prstGeom prst="ellipse">
              <a:avLst/>
            </a:prstGeom>
            <a:noFill/>
            <a:ln w="15875">
              <a:solidFill>
                <a:schemeClr val="tx1"/>
              </a:solidFill>
              <a:round/>
              <a:headEnd/>
              <a:tailEnd/>
            </a:ln>
            <a:effectLst/>
          </p:spPr>
          <p:txBody>
            <a:bodyPr wrap="none" anchor="ctr"/>
            <a:lstStyle/>
            <a:p>
              <a:endParaRPr lang="zh-CN" altLang="en-US"/>
            </a:p>
          </p:txBody>
        </p:sp>
        <p:sp>
          <p:nvSpPr>
            <p:cNvPr id="341134" name="Line 142"/>
            <p:cNvSpPr>
              <a:spLocks noChangeShapeType="1"/>
            </p:cNvSpPr>
            <p:nvPr/>
          </p:nvSpPr>
          <p:spPr bwMode="auto">
            <a:xfrm>
              <a:off x="4848" y="124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136" name="Rectangle 144"/>
            <p:cNvSpPr>
              <a:spLocks noChangeArrowheads="1"/>
            </p:cNvSpPr>
            <p:nvPr/>
          </p:nvSpPr>
          <p:spPr bwMode="auto">
            <a:xfrm rot="5400000">
              <a:off x="5015" y="1367"/>
              <a:ext cx="384" cy="240"/>
            </a:xfrm>
            <a:prstGeom prst="rect">
              <a:avLst/>
            </a:prstGeom>
            <a:noFill/>
            <a:ln w="9525">
              <a:solidFill>
                <a:schemeClr val="tx1"/>
              </a:solidFill>
              <a:miter lim="800000"/>
              <a:headEnd/>
              <a:tailEnd/>
            </a:ln>
            <a:effectLst/>
          </p:spPr>
          <p:txBody>
            <a:bodyPr wrap="none" anchor="ctr"/>
            <a:lstStyle/>
            <a:p>
              <a:endParaRPr lang="zh-CN" altLang="en-US"/>
            </a:p>
          </p:txBody>
        </p:sp>
        <p:sp>
          <p:nvSpPr>
            <p:cNvPr id="341137" name="Oval 145"/>
            <p:cNvSpPr>
              <a:spLocks noChangeArrowheads="1"/>
            </p:cNvSpPr>
            <p:nvPr/>
          </p:nvSpPr>
          <p:spPr bwMode="auto">
            <a:xfrm rot="5400000">
              <a:off x="5327" y="1439"/>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341139" name="Oval 147"/>
            <p:cNvSpPr>
              <a:spLocks noChangeArrowheads="1"/>
            </p:cNvSpPr>
            <p:nvPr/>
          </p:nvSpPr>
          <p:spPr bwMode="auto">
            <a:xfrm>
              <a:off x="5280" y="720"/>
              <a:ext cx="96" cy="96"/>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341140" name="Object 148"/>
            <p:cNvGraphicFramePr>
              <a:graphicFrameLocks noChangeAspect="1"/>
            </p:cNvGraphicFramePr>
            <p:nvPr/>
          </p:nvGraphicFramePr>
          <p:xfrm>
            <a:off x="5041" y="912"/>
            <a:ext cx="215" cy="208"/>
          </p:xfrm>
          <a:graphic>
            <a:graphicData uri="http://schemas.openxmlformats.org/presentationml/2006/ole">
              <p:oleObj spid="_x0000_s14339" name="公式" r:id="rId5" imgW="215640" imgH="215640" progId="Equation.3">
                <p:embed/>
              </p:oleObj>
            </a:graphicData>
          </a:graphic>
        </p:graphicFrame>
        <p:sp>
          <p:nvSpPr>
            <p:cNvPr id="341141" name="Text Box 149"/>
            <p:cNvSpPr txBox="1">
              <a:spLocks noChangeArrowheads="1"/>
            </p:cNvSpPr>
            <p:nvPr/>
          </p:nvSpPr>
          <p:spPr bwMode="auto">
            <a:xfrm>
              <a:off x="5088" y="384"/>
              <a:ext cx="365" cy="250"/>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341142" name="Line 150"/>
            <p:cNvSpPr>
              <a:spLocks noChangeShapeType="1"/>
            </p:cNvSpPr>
            <p:nvPr/>
          </p:nvSpPr>
          <p:spPr bwMode="auto">
            <a:xfrm>
              <a:off x="5280" y="528"/>
              <a:ext cx="144" cy="0"/>
            </a:xfrm>
            <a:prstGeom prst="line">
              <a:avLst/>
            </a:prstGeom>
            <a:noFill/>
            <a:ln w="15875">
              <a:solidFill>
                <a:schemeClr val="tx1"/>
              </a:solidFill>
              <a:round/>
              <a:headEnd/>
              <a:tailEnd/>
            </a:ln>
            <a:effectLst/>
          </p:spPr>
          <p:txBody>
            <a:bodyPr/>
            <a:lstStyle/>
            <a:p>
              <a:endParaRPr lang="zh-CN" altLang="en-US"/>
            </a:p>
          </p:txBody>
        </p:sp>
        <p:sp>
          <p:nvSpPr>
            <p:cNvPr id="341143" name="Line 151"/>
            <p:cNvSpPr>
              <a:spLocks noChangeShapeType="1"/>
            </p:cNvSpPr>
            <p:nvPr/>
          </p:nvSpPr>
          <p:spPr bwMode="auto">
            <a:xfrm flipV="1">
              <a:off x="5568" y="768"/>
              <a:ext cx="0" cy="720"/>
            </a:xfrm>
            <a:prstGeom prst="line">
              <a:avLst/>
            </a:prstGeom>
            <a:noFill/>
            <a:ln w="15875">
              <a:solidFill>
                <a:schemeClr val="tx1"/>
              </a:solidFill>
              <a:round/>
              <a:headEnd/>
              <a:tailEnd/>
            </a:ln>
            <a:effectLst/>
          </p:spPr>
          <p:txBody>
            <a:bodyPr/>
            <a:lstStyle/>
            <a:p>
              <a:endParaRPr lang="zh-CN" altLang="en-US"/>
            </a:p>
          </p:txBody>
        </p:sp>
        <p:sp>
          <p:nvSpPr>
            <p:cNvPr id="341144" name="Line 152"/>
            <p:cNvSpPr>
              <a:spLocks noChangeShapeType="1"/>
            </p:cNvSpPr>
            <p:nvPr/>
          </p:nvSpPr>
          <p:spPr bwMode="auto">
            <a:xfrm>
              <a:off x="5376" y="768"/>
              <a:ext cx="192" cy="0"/>
            </a:xfrm>
            <a:prstGeom prst="line">
              <a:avLst/>
            </a:prstGeom>
            <a:noFill/>
            <a:ln w="15875">
              <a:solidFill>
                <a:schemeClr val="tx1"/>
              </a:solidFill>
              <a:round/>
              <a:headEnd/>
              <a:tailEnd/>
            </a:ln>
            <a:effectLst/>
          </p:spPr>
          <p:txBody>
            <a:bodyPr/>
            <a:lstStyle/>
            <a:p>
              <a:endParaRPr lang="zh-CN" altLang="en-US"/>
            </a:p>
          </p:txBody>
        </p:sp>
        <p:sp>
          <p:nvSpPr>
            <p:cNvPr id="341145" name="Line 153"/>
            <p:cNvSpPr>
              <a:spLocks noChangeShapeType="1"/>
            </p:cNvSpPr>
            <p:nvPr/>
          </p:nvSpPr>
          <p:spPr bwMode="auto">
            <a:xfrm>
              <a:off x="5376" y="1056"/>
              <a:ext cx="96" cy="0"/>
            </a:xfrm>
            <a:prstGeom prst="line">
              <a:avLst/>
            </a:prstGeom>
            <a:noFill/>
            <a:ln w="15875">
              <a:solidFill>
                <a:schemeClr val="tx1"/>
              </a:solidFill>
              <a:round/>
              <a:headEnd/>
              <a:tailEnd/>
            </a:ln>
            <a:effectLst/>
          </p:spPr>
          <p:txBody>
            <a:bodyPr/>
            <a:lstStyle/>
            <a:p>
              <a:endParaRPr lang="zh-CN" altLang="en-US"/>
            </a:p>
          </p:txBody>
        </p:sp>
        <p:sp>
          <p:nvSpPr>
            <p:cNvPr id="341147" name="Line 155"/>
            <p:cNvSpPr>
              <a:spLocks noChangeShapeType="1"/>
            </p:cNvSpPr>
            <p:nvPr/>
          </p:nvSpPr>
          <p:spPr bwMode="auto">
            <a:xfrm>
              <a:off x="3648" y="528"/>
              <a:ext cx="288" cy="0"/>
            </a:xfrm>
            <a:prstGeom prst="line">
              <a:avLst/>
            </a:prstGeom>
            <a:noFill/>
            <a:ln w="15875">
              <a:solidFill>
                <a:schemeClr val="tx1"/>
              </a:solidFill>
              <a:round/>
              <a:headEnd/>
              <a:tailEnd/>
            </a:ln>
            <a:effectLst/>
          </p:spPr>
          <p:txBody>
            <a:bodyPr/>
            <a:lstStyle/>
            <a:p>
              <a:endParaRPr lang="zh-CN" altLang="en-US"/>
            </a:p>
          </p:txBody>
        </p:sp>
        <p:sp>
          <p:nvSpPr>
            <p:cNvPr id="341148" name="Line 156"/>
            <p:cNvSpPr>
              <a:spLocks noChangeShapeType="1"/>
            </p:cNvSpPr>
            <p:nvPr/>
          </p:nvSpPr>
          <p:spPr bwMode="auto">
            <a:xfrm>
              <a:off x="3792" y="720"/>
              <a:ext cx="144" cy="0"/>
            </a:xfrm>
            <a:prstGeom prst="line">
              <a:avLst/>
            </a:prstGeom>
            <a:noFill/>
            <a:ln w="15875">
              <a:solidFill>
                <a:schemeClr val="tx1"/>
              </a:solidFill>
              <a:round/>
              <a:headEnd/>
              <a:tailEnd/>
            </a:ln>
            <a:effectLst/>
          </p:spPr>
          <p:txBody>
            <a:bodyPr/>
            <a:lstStyle/>
            <a:p>
              <a:endParaRPr lang="zh-CN" altLang="en-US"/>
            </a:p>
          </p:txBody>
        </p:sp>
        <p:sp>
          <p:nvSpPr>
            <p:cNvPr id="341149" name="Text Box 157"/>
            <p:cNvSpPr txBox="1">
              <a:spLocks noChangeArrowheads="1"/>
            </p:cNvSpPr>
            <p:nvPr/>
          </p:nvSpPr>
          <p:spPr bwMode="auto">
            <a:xfrm>
              <a:off x="3888" y="432"/>
              <a:ext cx="365" cy="212"/>
            </a:xfrm>
            <a:prstGeom prst="rect">
              <a:avLst/>
            </a:prstGeom>
            <a:noFill/>
            <a:ln w="9525">
              <a:noFill/>
              <a:miter lim="800000"/>
              <a:headEnd/>
              <a:tailEnd/>
            </a:ln>
            <a:effectLst/>
          </p:spPr>
          <p:txBody>
            <a:bodyPr>
              <a:spAutoFit/>
            </a:bodyPr>
            <a:lstStyle/>
            <a:p>
              <a:pPr>
                <a:spcBef>
                  <a:spcPct val="50000"/>
                </a:spcBef>
              </a:pPr>
              <a:r>
                <a:rPr lang="en-US" altLang="zh-CN" sz="1600" dirty="0" smtClean="0"/>
                <a:t>ET</a:t>
              </a:r>
              <a:endParaRPr lang="en-US" altLang="zh-CN" sz="1600" baseline="-25000" dirty="0"/>
            </a:p>
          </p:txBody>
        </p:sp>
        <p:sp>
          <p:nvSpPr>
            <p:cNvPr id="341150" name="Text Box 158"/>
            <p:cNvSpPr txBox="1">
              <a:spLocks noChangeArrowheads="1"/>
            </p:cNvSpPr>
            <p:nvPr/>
          </p:nvSpPr>
          <p:spPr bwMode="auto">
            <a:xfrm>
              <a:off x="3888" y="624"/>
              <a:ext cx="365" cy="212"/>
            </a:xfrm>
            <a:prstGeom prst="rect">
              <a:avLst/>
            </a:prstGeom>
            <a:noFill/>
            <a:ln w="9525">
              <a:noFill/>
              <a:miter lim="800000"/>
              <a:headEnd/>
              <a:tailEnd/>
            </a:ln>
            <a:effectLst/>
          </p:spPr>
          <p:txBody>
            <a:bodyPr>
              <a:spAutoFit/>
            </a:bodyPr>
            <a:lstStyle/>
            <a:p>
              <a:pPr>
                <a:spcBef>
                  <a:spcPct val="50000"/>
                </a:spcBef>
              </a:pPr>
              <a:r>
                <a:rPr lang="en-US" altLang="zh-CN" sz="1600" dirty="0" smtClean="0"/>
                <a:t>EP</a:t>
              </a:r>
              <a:endParaRPr lang="en-US" altLang="zh-CN" sz="1600" baseline="-25000" dirty="0"/>
            </a:p>
          </p:txBody>
        </p:sp>
        <p:sp>
          <p:nvSpPr>
            <p:cNvPr id="341151" name="Line 159"/>
            <p:cNvSpPr>
              <a:spLocks noChangeShapeType="1"/>
            </p:cNvSpPr>
            <p:nvPr/>
          </p:nvSpPr>
          <p:spPr bwMode="auto">
            <a:xfrm flipV="1">
              <a:off x="3792" y="528"/>
              <a:ext cx="0" cy="192"/>
            </a:xfrm>
            <a:prstGeom prst="line">
              <a:avLst/>
            </a:prstGeom>
            <a:noFill/>
            <a:ln w="15875">
              <a:solidFill>
                <a:schemeClr val="tx1"/>
              </a:solidFill>
              <a:round/>
              <a:headEnd/>
              <a:tailEnd/>
            </a:ln>
            <a:effectLst/>
          </p:spPr>
          <p:txBody>
            <a:bodyPr/>
            <a:lstStyle/>
            <a:p>
              <a:endParaRPr lang="zh-CN" altLang="en-US"/>
            </a:p>
          </p:txBody>
        </p:sp>
        <p:sp>
          <p:nvSpPr>
            <p:cNvPr id="341152" name="Oval 160"/>
            <p:cNvSpPr>
              <a:spLocks noChangeArrowheads="1"/>
            </p:cNvSpPr>
            <p:nvPr/>
          </p:nvSpPr>
          <p:spPr bwMode="auto">
            <a:xfrm>
              <a:off x="3744" y="480"/>
              <a:ext cx="96" cy="96"/>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341153" name="Text Box 161"/>
            <p:cNvSpPr txBox="1">
              <a:spLocks noChangeArrowheads="1"/>
            </p:cNvSpPr>
            <p:nvPr/>
          </p:nvSpPr>
          <p:spPr bwMode="auto">
            <a:xfrm>
              <a:off x="3456" y="384"/>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341162" name="Text Box 170"/>
            <p:cNvSpPr txBox="1">
              <a:spLocks noChangeArrowheads="1"/>
            </p:cNvSpPr>
            <p:nvPr/>
          </p:nvSpPr>
          <p:spPr bwMode="auto">
            <a:xfrm>
              <a:off x="5088" y="1344"/>
              <a:ext cx="365" cy="250"/>
            </a:xfrm>
            <a:prstGeom prst="rect">
              <a:avLst/>
            </a:prstGeom>
            <a:noFill/>
            <a:ln w="9525">
              <a:noFill/>
              <a:miter lim="800000"/>
              <a:headEnd/>
              <a:tailEnd/>
            </a:ln>
            <a:effectLst/>
          </p:spPr>
          <p:txBody>
            <a:bodyPr>
              <a:spAutoFit/>
            </a:bodyPr>
            <a:lstStyle/>
            <a:p>
              <a:pPr>
                <a:spcBef>
                  <a:spcPct val="50000"/>
                </a:spcBef>
              </a:pPr>
              <a:r>
                <a:rPr lang="en-US" altLang="zh-CN" b="0"/>
                <a:t>&amp;</a:t>
              </a:r>
            </a:p>
          </p:txBody>
        </p:sp>
        <p:sp>
          <p:nvSpPr>
            <p:cNvPr id="341163" name="Line 171"/>
            <p:cNvSpPr>
              <a:spLocks noChangeShapeType="1"/>
            </p:cNvSpPr>
            <p:nvPr/>
          </p:nvSpPr>
          <p:spPr bwMode="auto">
            <a:xfrm>
              <a:off x="5424" y="1488"/>
              <a:ext cx="144" cy="0"/>
            </a:xfrm>
            <a:prstGeom prst="line">
              <a:avLst/>
            </a:prstGeom>
            <a:noFill/>
            <a:ln w="15875">
              <a:solidFill>
                <a:schemeClr val="tx1"/>
              </a:solidFill>
              <a:round/>
              <a:headEnd/>
              <a:tailEnd/>
            </a:ln>
            <a:effectLst/>
          </p:spPr>
          <p:txBody>
            <a:bodyPr/>
            <a:lstStyle/>
            <a:p>
              <a:endParaRPr lang="zh-CN" altLang="en-US"/>
            </a:p>
          </p:txBody>
        </p:sp>
        <p:sp>
          <p:nvSpPr>
            <p:cNvPr id="341164" name="Text Box 172"/>
            <p:cNvSpPr txBox="1">
              <a:spLocks noChangeArrowheads="1"/>
            </p:cNvSpPr>
            <p:nvPr/>
          </p:nvSpPr>
          <p:spPr bwMode="auto">
            <a:xfrm>
              <a:off x="4896" y="0"/>
              <a:ext cx="365" cy="250"/>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341165" name="Text Box 173"/>
            <p:cNvSpPr txBox="1">
              <a:spLocks noChangeArrowheads="1"/>
            </p:cNvSpPr>
            <p:nvPr/>
          </p:nvSpPr>
          <p:spPr bwMode="auto">
            <a:xfrm>
              <a:off x="4704" y="0"/>
              <a:ext cx="365" cy="250"/>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341166" name="Text Box 174"/>
            <p:cNvSpPr txBox="1">
              <a:spLocks noChangeArrowheads="1"/>
            </p:cNvSpPr>
            <p:nvPr/>
          </p:nvSpPr>
          <p:spPr bwMode="auto">
            <a:xfrm>
              <a:off x="4512" y="0"/>
              <a:ext cx="365" cy="250"/>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341167" name="Text Box 175"/>
            <p:cNvSpPr txBox="1">
              <a:spLocks noChangeArrowheads="1"/>
            </p:cNvSpPr>
            <p:nvPr/>
          </p:nvSpPr>
          <p:spPr bwMode="auto">
            <a:xfrm>
              <a:off x="4320" y="0"/>
              <a:ext cx="365" cy="250"/>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341168" name="Line 176"/>
            <p:cNvSpPr>
              <a:spLocks noChangeShapeType="1"/>
            </p:cNvSpPr>
            <p:nvPr/>
          </p:nvSpPr>
          <p:spPr bwMode="auto">
            <a:xfrm>
              <a:off x="4368" y="124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41229" name="Line 237"/>
            <p:cNvSpPr>
              <a:spLocks noChangeShapeType="1"/>
            </p:cNvSpPr>
            <p:nvPr/>
          </p:nvSpPr>
          <p:spPr bwMode="auto">
            <a:xfrm>
              <a:off x="4848" y="1440"/>
              <a:ext cx="240" cy="0"/>
            </a:xfrm>
            <a:prstGeom prst="line">
              <a:avLst/>
            </a:prstGeom>
            <a:noFill/>
            <a:ln w="15875">
              <a:solidFill>
                <a:schemeClr val="tx1"/>
              </a:solidFill>
              <a:round/>
              <a:headEnd/>
              <a:tailEnd/>
            </a:ln>
            <a:effectLst/>
          </p:spPr>
          <p:txBody>
            <a:bodyPr/>
            <a:lstStyle/>
            <a:p>
              <a:endParaRPr lang="zh-CN" altLang="en-US"/>
            </a:p>
          </p:txBody>
        </p:sp>
        <p:sp>
          <p:nvSpPr>
            <p:cNvPr id="341230" name="Line 238"/>
            <p:cNvSpPr>
              <a:spLocks noChangeShapeType="1"/>
            </p:cNvSpPr>
            <p:nvPr/>
          </p:nvSpPr>
          <p:spPr bwMode="auto">
            <a:xfrm flipH="1">
              <a:off x="4080" y="1584"/>
              <a:ext cx="1008" cy="0"/>
            </a:xfrm>
            <a:prstGeom prst="line">
              <a:avLst/>
            </a:prstGeom>
            <a:noFill/>
            <a:ln w="15875">
              <a:solidFill>
                <a:schemeClr val="tx1"/>
              </a:solidFill>
              <a:round/>
              <a:headEnd/>
              <a:tailEnd/>
            </a:ln>
            <a:effectLst/>
          </p:spPr>
          <p:txBody>
            <a:bodyPr/>
            <a:lstStyle/>
            <a:p>
              <a:endParaRPr lang="zh-CN" altLang="en-US"/>
            </a:p>
          </p:txBody>
        </p:sp>
      </p:grpSp>
      <p:sp>
        <p:nvSpPr>
          <p:cNvPr id="182" name="矩形 181"/>
          <p:cNvSpPr/>
          <p:nvPr/>
        </p:nvSpPr>
        <p:spPr>
          <a:xfrm>
            <a:off x="6681192" y="908720"/>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181" name="AutoShape 230"/>
          <p:cNvSpPr>
            <a:spLocks noChangeArrowheads="1"/>
          </p:cNvSpPr>
          <p:nvPr/>
        </p:nvSpPr>
        <p:spPr bwMode="auto">
          <a:xfrm>
            <a:off x="8394700" y="0"/>
            <a:ext cx="1511300" cy="574675"/>
          </a:xfrm>
          <a:prstGeom prst="wedgeRoundRectCallout">
            <a:avLst>
              <a:gd name="adj1" fmla="val -86220"/>
              <a:gd name="adj2" fmla="val 7899"/>
              <a:gd name="adj3" fmla="val 16667"/>
            </a:avLst>
          </a:prstGeom>
          <a:noFill/>
          <a:ln w="15875">
            <a:solidFill>
              <a:schemeClr val="tx1"/>
            </a:solidFill>
            <a:miter lim="800000"/>
            <a:headEnd/>
            <a:tailEnd/>
          </a:ln>
          <a:effectLst/>
        </p:spPr>
        <p:txBody>
          <a:bodyPr lIns="90000" tIns="46800" rIns="90000" bIns="46800"/>
          <a:lstStyle/>
          <a:p>
            <a:pPr algn="ctr"/>
            <a:r>
              <a:rPr lang="zh-CN" altLang="en-US" sz="2400" dirty="0" smtClean="0">
                <a:solidFill>
                  <a:srgbClr val="FF0000"/>
                </a:solidFill>
                <a:latin typeface="华文行楷" pitchFamily="2" charset="-122"/>
                <a:ea typeface="华文行楷" pitchFamily="2" charset="-122"/>
              </a:rPr>
              <a:t>计数起点</a:t>
            </a:r>
            <a:endParaRPr lang="zh-CN" altLang="en-US" sz="2400" dirty="0">
              <a:solidFill>
                <a:srgbClr val="FF0000"/>
              </a:solidFill>
              <a:latin typeface="华文行楷" pitchFamily="2" charset="-122"/>
              <a:ea typeface="华文行楷" pitchFamily="2" charset="-122"/>
            </a:endParaRPr>
          </a:p>
        </p:txBody>
      </p:sp>
      <p:sp>
        <p:nvSpPr>
          <p:cNvPr id="183" name="AutoShape 230"/>
          <p:cNvSpPr>
            <a:spLocks noChangeArrowheads="1"/>
          </p:cNvSpPr>
          <p:nvPr/>
        </p:nvSpPr>
        <p:spPr bwMode="auto">
          <a:xfrm>
            <a:off x="4953000" y="1916832"/>
            <a:ext cx="936104" cy="792088"/>
          </a:xfrm>
          <a:prstGeom prst="wedgeRoundRectCallout">
            <a:avLst>
              <a:gd name="adj1" fmla="val 102169"/>
              <a:gd name="adj2" fmla="val -108"/>
              <a:gd name="adj3" fmla="val 16667"/>
            </a:avLst>
          </a:prstGeom>
          <a:noFill/>
          <a:ln w="15875">
            <a:solidFill>
              <a:schemeClr val="tx1"/>
            </a:solidFill>
            <a:miter lim="800000"/>
            <a:headEnd/>
            <a:tailEnd/>
          </a:ln>
          <a:effectLst/>
        </p:spPr>
        <p:txBody>
          <a:bodyPr lIns="90000" tIns="46800" rIns="90000" bIns="46800"/>
          <a:lstStyle/>
          <a:p>
            <a:pPr algn="ctr"/>
            <a:r>
              <a:rPr lang="zh-CN" altLang="en-US" sz="2400" dirty="0" smtClean="0">
                <a:solidFill>
                  <a:srgbClr val="FF0000"/>
                </a:solidFill>
                <a:latin typeface="华文行楷" pitchFamily="2" charset="-122"/>
                <a:ea typeface="华文行楷" pitchFamily="2" charset="-122"/>
              </a:rPr>
              <a:t>计数终点</a:t>
            </a:r>
            <a:endParaRPr lang="zh-CN" altLang="en-US" sz="2400" dirty="0">
              <a:solidFill>
                <a:srgbClr val="FF0000"/>
              </a:solidFill>
              <a:latin typeface="华文行楷" pitchFamily="2" charset="-122"/>
              <a:ea typeface="华文行楷" pitchFamily="2" charset="-122"/>
            </a:endParaRPr>
          </a:p>
        </p:txBody>
      </p:sp>
      <p:sp>
        <p:nvSpPr>
          <p:cNvPr id="184" name="椭圆 183"/>
          <p:cNvSpPr/>
          <p:nvPr/>
        </p:nvSpPr>
        <p:spPr bwMode="auto">
          <a:xfrm>
            <a:off x="6393160" y="2060848"/>
            <a:ext cx="1584176" cy="648072"/>
          </a:xfrm>
          <a:prstGeom prst="ellipse">
            <a:avLst/>
          </a:prstGeom>
          <a:noFill/>
          <a:ln w="158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graphicFrame>
        <p:nvGraphicFramePr>
          <p:cNvPr id="14340" name="Object 4"/>
          <p:cNvGraphicFramePr>
            <a:graphicFrameLocks noChangeAspect="1"/>
          </p:cNvGraphicFramePr>
          <p:nvPr/>
        </p:nvGraphicFramePr>
        <p:xfrm>
          <a:off x="104775" y="5522913"/>
          <a:ext cx="3244850" cy="1354137"/>
        </p:xfrm>
        <a:graphic>
          <a:graphicData uri="http://schemas.openxmlformats.org/presentationml/2006/ole">
            <p:oleObj spid="_x0000_s14340" name="公式" r:id="rId6" imgW="1218960" imgH="507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1170"/>
                                        </p:tgtEl>
                                        <p:attrNameLst>
                                          <p:attrName>style.visibility</p:attrName>
                                        </p:attrNameLst>
                                      </p:cBhvr>
                                      <p:to>
                                        <p:strVal val="visible"/>
                                      </p:to>
                                    </p:set>
                                    <p:anim calcmode="lin" valueType="num">
                                      <p:cBhvr additive="base">
                                        <p:cTn id="7" dur="500" fill="hold"/>
                                        <p:tgtEl>
                                          <p:spTgt spid="341170"/>
                                        </p:tgtEl>
                                        <p:attrNameLst>
                                          <p:attrName>ppt_x</p:attrName>
                                        </p:attrNameLst>
                                      </p:cBhvr>
                                      <p:tavLst>
                                        <p:tav tm="0">
                                          <p:val>
                                            <p:strVal val="0-#ppt_w/2"/>
                                          </p:val>
                                        </p:tav>
                                        <p:tav tm="100000">
                                          <p:val>
                                            <p:strVal val="#ppt_x"/>
                                          </p:val>
                                        </p:tav>
                                      </p:tavLst>
                                    </p:anim>
                                    <p:anim calcmode="lin" valueType="num">
                                      <p:cBhvr additive="base">
                                        <p:cTn id="8" dur="500" fill="hold"/>
                                        <p:tgtEl>
                                          <p:spTgt spid="341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1228"/>
                                        </p:tgtEl>
                                        <p:attrNameLst>
                                          <p:attrName>style.visibility</p:attrName>
                                        </p:attrNameLst>
                                      </p:cBhvr>
                                      <p:to>
                                        <p:strVal val="visible"/>
                                      </p:to>
                                    </p:set>
                                    <p:anim calcmode="lin" valueType="num">
                                      <p:cBhvr additive="base">
                                        <p:cTn id="13" dur="500" fill="hold"/>
                                        <p:tgtEl>
                                          <p:spTgt spid="341228"/>
                                        </p:tgtEl>
                                        <p:attrNameLst>
                                          <p:attrName>ppt_x</p:attrName>
                                        </p:attrNameLst>
                                      </p:cBhvr>
                                      <p:tavLst>
                                        <p:tav tm="0">
                                          <p:val>
                                            <p:strVal val="0-#ppt_w/2"/>
                                          </p:val>
                                        </p:tav>
                                        <p:tav tm="100000">
                                          <p:val>
                                            <p:strVal val="#ppt_x"/>
                                          </p:val>
                                        </p:tav>
                                      </p:tavLst>
                                    </p:anim>
                                    <p:anim calcmode="lin" valueType="num">
                                      <p:cBhvr additive="base">
                                        <p:cTn id="14" dur="500" fill="hold"/>
                                        <p:tgtEl>
                                          <p:spTgt spid="341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41157"/>
                                        </p:tgtEl>
                                        <p:attrNameLst>
                                          <p:attrName>style.visibility</p:attrName>
                                        </p:attrNameLst>
                                      </p:cBhvr>
                                      <p:to>
                                        <p:strVal val="visible"/>
                                      </p:to>
                                    </p:set>
                                    <p:anim calcmode="lin" valueType="num">
                                      <p:cBhvr additive="base">
                                        <p:cTn id="19" dur="500" fill="hold"/>
                                        <p:tgtEl>
                                          <p:spTgt spid="341157"/>
                                        </p:tgtEl>
                                        <p:attrNameLst>
                                          <p:attrName>ppt_x</p:attrName>
                                        </p:attrNameLst>
                                      </p:cBhvr>
                                      <p:tavLst>
                                        <p:tav tm="0">
                                          <p:val>
                                            <p:strVal val="0-#ppt_w/2"/>
                                          </p:val>
                                        </p:tav>
                                        <p:tav tm="100000">
                                          <p:val>
                                            <p:strVal val="#ppt_x"/>
                                          </p:val>
                                        </p:tav>
                                      </p:tavLst>
                                    </p:anim>
                                    <p:anim calcmode="lin" valueType="num">
                                      <p:cBhvr additive="base">
                                        <p:cTn id="20" dur="500" fill="hold"/>
                                        <p:tgtEl>
                                          <p:spTgt spid="3411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41158"/>
                                        </p:tgtEl>
                                        <p:attrNameLst>
                                          <p:attrName>style.visibility</p:attrName>
                                        </p:attrNameLst>
                                      </p:cBhvr>
                                      <p:to>
                                        <p:strVal val="visible"/>
                                      </p:to>
                                    </p:set>
                                    <p:anim calcmode="lin" valueType="num">
                                      <p:cBhvr additive="base">
                                        <p:cTn id="25" dur="500" fill="hold"/>
                                        <p:tgtEl>
                                          <p:spTgt spid="341158"/>
                                        </p:tgtEl>
                                        <p:attrNameLst>
                                          <p:attrName>ppt_x</p:attrName>
                                        </p:attrNameLst>
                                      </p:cBhvr>
                                      <p:tavLst>
                                        <p:tav tm="0">
                                          <p:val>
                                            <p:strVal val="0-#ppt_w/2"/>
                                          </p:val>
                                        </p:tav>
                                        <p:tav tm="100000">
                                          <p:val>
                                            <p:strVal val="#ppt_x"/>
                                          </p:val>
                                        </p:tav>
                                      </p:tavLst>
                                    </p:anim>
                                    <p:anim calcmode="lin" valueType="num">
                                      <p:cBhvr additive="base">
                                        <p:cTn id="26" dur="500" fill="hold"/>
                                        <p:tgtEl>
                                          <p:spTgt spid="3411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1102"/>
                                        </p:tgtEl>
                                        <p:attrNameLst>
                                          <p:attrName>style.visibility</p:attrName>
                                        </p:attrNameLst>
                                      </p:cBhvr>
                                      <p:to>
                                        <p:strVal val="visible"/>
                                      </p:to>
                                    </p:set>
                                    <p:anim calcmode="lin" valueType="num">
                                      <p:cBhvr additive="base">
                                        <p:cTn id="31" dur="500" fill="hold"/>
                                        <p:tgtEl>
                                          <p:spTgt spid="341102"/>
                                        </p:tgtEl>
                                        <p:attrNameLst>
                                          <p:attrName>ppt_x</p:attrName>
                                        </p:attrNameLst>
                                      </p:cBhvr>
                                      <p:tavLst>
                                        <p:tav tm="0">
                                          <p:val>
                                            <p:strVal val="0-#ppt_w/2"/>
                                          </p:val>
                                        </p:tav>
                                        <p:tav tm="100000">
                                          <p:val>
                                            <p:strVal val="#ppt_x"/>
                                          </p:val>
                                        </p:tav>
                                      </p:tavLst>
                                    </p:anim>
                                    <p:anim calcmode="lin" valueType="num">
                                      <p:cBhvr additive="base">
                                        <p:cTn id="32" dur="500" fill="hold"/>
                                        <p:tgtEl>
                                          <p:spTgt spid="3411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 calcmode="lin" valueType="num">
                                      <p:cBhvr additive="base">
                                        <p:cTn id="37" dur="500" fill="hold"/>
                                        <p:tgtEl>
                                          <p:spTgt spid="14340"/>
                                        </p:tgtEl>
                                        <p:attrNameLst>
                                          <p:attrName>ppt_x</p:attrName>
                                        </p:attrNameLst>
                                      </p:cBhvr>
                                      <p:tavLst>
                                        <p:tav tm="0">
                                          <p:val>
                                            <p:strVal val="#ppt_x"/>
                                          </p:val>
                                        </p:tav>
                                        <p:tav tm="100000">
                                          <p:val>
                                            <p:strVal val="#ppt_x"/>
                                          </p:val>
                                        </p:tav>
                                      </p:tavLst>
                                    </p:anim>
                                    <p:anim calcmode="lin" valueType="num">
                                      <p:cBhvr additive="base">
                                        <p:cTn id="3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41231"/>
                                        </p:tgtEl>
                                        <p:attrNameLst>
                                          <p:attrName>style.visibility</p:attrName>
                                        </p:attrNameLst>
                                      </p:cBhvr>
                                      <p:to>
                                        <p:strVal val="visible"/>
                                      </p:to>
                                    </p:set>
                                    <p:anim calcmode="lin" valueType="num">
                                      <p:cBhvr additive="base">
                                        <p:cTn id="43" dur="500" fill="hold"/>
                                        <p:tgtEl>
                                          <p:spTgt spid="341231"/>
                                        </p:tgtEl>
                                        <p:attrNameLst>
                                          <p:attrName>ppt_x</p:attrName>
                                        </p:attrNameLst>
                                      </p:cBhvr>
                                      <p:tavLst>
                                        <p:tav tm="0">
                                          <p:val>
                                            <p:strVal val="0-#ppt_w/2"/>
                                          </p:val>
                                        </p:tav>
                                        <p:tav tm="100000">
                                          <p:val>
                                            <p:strVal val="#ppt_x"/>
                                          </p:val>
                                        </p:tav>
                                      </p:tavLst>
                                    </p:anim>
                                    <p:anim calcmode="lin" valueType="num">
                                      <p:cBhvr additive="base">
                                        <p:cTn id="44" dur="500" fill="hold"/>
                                        <p:tgtEl>
                                          <p:spTgt spid="34123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additive="base">
                                        <p:cTn id="49" dur="500" fill="hold"/>
                                        <p:tgtEl>
                                          <p:spTgt spid="182"/>
                                        </p:tgtEl>
                                        <p:attrNameLst>
                                          <p:attrName>ppt_x</p:attrName>
                                        </p:attrNameLst>
                                      </p:cBhvr>
                                      <p:tavLst>
                                        <p:tav tm="0">
                                          <p:val>
                                            <p:strVal val="#ppt_x"/>
                                          </p:val>
                                        </p:tav>
                                        <p:tav tm="100000">
                                          <p:val>
                                            <p:strVal val="#ppt_x"/>
                                          </p:val>
                                        </p:tav>
                                      </p:tavLst>
                                    </p:anim>
                                    <p:anim calcmode="lin" valueType="num">
                                      <p:cBhvr additive="base">
                                        <p:cTn id="50" dur="500" fill="hold"/>
                                        <p:tgtEl>
                                          <p:spTgt spid="18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1"/>
                                        </p:tgtEl>
                                        <p:attrNameLst>
                                          <p:attrName>style.visibility</p:attrName>
                                        </p:attrNameLst>
                                      </p:cBhvr>
                                      <p:to>
                                        <p:strVal val="visible"/>
                                      </p:to>
                                    </p:set>
                                    <p:anim calcmode="lin" valueType="num">
                                      <p:cBhvr additive="base">
                                        <p:cTn id="55" dur="500" fill="hold"/>
                                        <p:tgtEl>
                                          <p:spTgt spid="181"/>
                                        </p:tgtEl>
                                        <p:attrNameLst>
                                          <p:attrName>ppt_x</p:attrName>
                                        </p:attrNameLst>
                                      </p:cBhvr>
                                      <p:tavLst>
                                        <p:tav tm="0">
                                          <p:val>
                                            <p:strVal val="#ppt_x"/>
                                          </p:val>
                                        </p:tav>
                                        <p:tav tm="100000">
                                          <p:val>
                                            <p:strVal val="#ppt_x"/>
                                          </p:val>
                                        </p:tav>
                                      </p:tavLst>
                                    </p:anim>
                                    <p:anim calcmode="lin" valueType="num">
                                      <p:cBhvr additive="base">
                                        <p:cTn id="56"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1" nodeType="clickEffect">
                                  <p:stCondLst>
                                    <p:cond delay="0"/>
                                  </p:stCondLst>
                                  <p:childTnLst>
                                    <p:set>
                                      <p:cBhvr>
                                        <p:cTn id="60" dur="1" fill="hold">
                                          <p:stCondLst>
                                            <p:cond delay="0"/>
                                          </p:stCondLst>
                                        </p:cTn>
                                        <p:tgtEl>
                                          <p:spTgt spid="183"/>
                                        </p:tgtEl>
                                        <p:attrNameLst>
                                          <p:attrName>style.visibility</p:attrName>
                                        </p:attrNameLst>
                                      </p:cBhvr>
                                      <p:to>
                                        <p:strVal val="visible"/>
                                      </p:to>
                                    </p:set>
                                    <p:anim calcmode="lin" valueType="num">
                                      <p:cBhvr additive="base">
                                        <p:cTn id="61" dur="500" fill="hold"/>
                                        <p:tgtEl>
                                          <p:spTgt spid="183"/>
                                        </p:tgtEl>
                                        <p:attrNameLst>
                                          <p:attrName>ppt_x</p:attrName>
                                        </p:attrNameLst>
                                      </p:cBhvr>
                                      <p:tavLst>
                                        <p:tav tm="0">
                                          <p:val>
                                            <p:strVal val="#ppt_x"/>
                                          </p:val>
                                        </p:tav>
                                        <p:tav tm="100000">
                                          <p:val>
                                            <p:strVal val="#ppt_x"/>
                                          </p:val>
                                        </p:tav>
                                      </p:tavLst>
                                    </p:anim>
                                    <p:anim calcmode="lin" valueType="num">
                                      <p:cBhvr additive="base">
                                        <p:cTn id="62" dur="500" fill="hold"/>
                                        <p:tgtEl>
                                          <p:spTgt spid="18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4"/>
                                        </p:tgtEl>
                                        <p:attrNameLst>
                                          <p:attrName>style.visibility</p:attrName>
                                        </p:attrNameLst>
                                      </p:cBhvr>
                                      <p:to>
                                        <p:strVal val="visible"/>
                                      </p:to>
                                    </p:set>
                                    <p:anim calcmode="lin" valueType="num">
                                      <p:cBhvr additive="base">
                                        <p:cTn id="65" dur="500" fill="hold"/>
                                        <p:tgtEl>
                                          <p:spTgt spid="184"/>
                                        </p:tgtEl>
                                        <p:attrNameLst>
                                          <p:attrName>ppt_x</p:attrName>
                                        </p:attrNameLst>
                                      </p:cBhvr>
                                      <p:tavLst>
                                        <p:tav tm="0">
                                          <p:val>
                                            <p:strVal val="#ppt_x"/>
                                          </p:val>
                                        </p:tav>
                                        <p:tav tm="100000">
                                          <p:val>
                                            <p:strVal val="#ppt_x"/>
                                          </p:val>
                                        </p:tav>
                                      </p:tavLst>
                                    </p:anim>
                                    <p:anim calcmode="lin" valueType="num">
                                      <p:cBhvr additive="base">
                                        <p:cTn id="66"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341226"/>
                                        </p:tgtEl>
                                        <p:attrNameLst>
                                          <p:attrName>style.visibility</p:attrName>
                                        </p:attrNameLst>
                                      </p:cBhvr>
                                      <p:to>
                                        <p:strVal val="visible"/>
                                      </p:to>
                                    </p:set>
                                    <p:anim calcmode="lin" valueType="num">
                                      <p:cBhvr additive="base">
                                        <p:cTn id="71" dur="500" fill="hold"/>
                                        <p:tgtEl>
                                          <p:spTgt spid="341226"/>
                                        </p:tgtEl>
                                        <p:attrNameLst>
                                          <p:attrName>ppt_x</p:attrName>
                                        </p:attrNameLst>
                                      </p:cBhvr>
                                      <p:tavLst>
                                        <p:tav tm="0">
                                          <p:val>
                                            <p:strVal val="0-#ppt_w/2"/>
                                          </p:val>
                                        </p:tav>
                                        <p:tav tm="100000">
                                          <p:val>
                                            <p:strVal val="#ppt_x"/>
                                          </p:val>
                                        </p:tav>
                                      </p:tavLst>
                                    </p:anim>
                                    <p:anim calcmode="lin" valueType="num">
                                      <p:cBhvr additive="base">
                                        <p:cTn id="72" dur="500" fill="hold"/>
                                        <p:tgtEl>
                                          <p:spTgt spid="34122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nodeType="clickEffect">
                                  <p:stCondLst>
                                    <p:cond delay="0"/>
                                  </p:stCondLst>
                                  <p:childTnLst>
                                    <p:set>
                                      <p:cBhvr>
                                        <p:cTn id="76" dur="1" fill="hold">
                                          <p:stCondLst>
                                            <p:cond delay="0"/>
                                          </p:stCondLst>
                                        </p:cTn>
                                        <p:tgtEl>
                                          <p:spTgt spid="341223"/>
                                        </p:tgtEl>
                                        <p:attrNameLst>
                                          <p:attrName>style.visibility</p:attrName>
                                        </p:attrNameLst>
                                      </p:cBhvr>
                                      <p:to>
                                        <p:strVal val="visible"/>
                                      </p:to>
                                    </p:set>
                                    <p:anim calcmode="lin" valueType="num">
                                      <p:cBhvr additive="base">
                                        <p:cTn id="77" dur="500" fill="hold"/>
                                        <p:tgtEl>
                                          <p:spTgt spid="341223"/>
                                        </p:tgtEl>
                                        <p:attrNameLst>
                                          <p:attrName>ppt_x</p:attrName>
                                        </p:attrNameLst>
                                      </p:cBhvr>
                                      <p:tavLst>
                                        <p:tav tm="0">
                                          <p:val>
                                            <p:strVal val="0-#ppt_w/2"/>
                                          </p:val>
                                        </p:tav>
                                        <p:tav tm="100000">
                                          <p:val>
                                            <p:strVal val="#ppt_x"/>
                                          </p:val>
                                        </p:tav>
                                      </p:tavLst>
                                    </p:anim>
                                    <p:anim calcmode="lin" valueType="num">
                                      <p:cBhvr additive="base">
                                        <p:cTn id="78" dur="500" fill="hold"/>
                                        <p:tgtEl>
                                          <p:spTgt spid="34122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41220"/>
                                        </p:tgtEl>
                                        <p:attrNameLst>
                                          <p:attrName>style.visibility</p:attrName>
                                        </p:attrNameLst>
                                      </p:cBhvr>
                                      <p:to>
                                        <p:strVal val="visible"/>
                                      </p:to>
                                    </p:set>
                                    <p:anim calcmode="lin" valueType="num">
                                      <p:cBhvr additive="base">
                                        <p:cTn id="83" dur="500" fill="hold"/>
                                        <p:tgtEl>
                                          <p:spTgt spid="341220"/>
                                        </p:tgtEl>
                                        <p:attrNameLst>
                                          <p:attrName>ppt_x</p:attrName>
                                        </p:attrNameLst>
                                      </p:cBhvr>
                                      <p:tavLst>
                                        <p:tav tm="0">
                                          <p:val>
                                            <p:strVal val="0-#ppt_w/2"/>
                                          </p:val>
                                        </p:tav>
                                        <p:tav tm="100000">
                                          <p:val>
                                            <p:strVal val="#ppt_x"/>
                                          </p:val>
                                        </p:tav>
                                      </p:tavLst>
                                    </p:anim>
                                    <p:anim calcmode="lin" valueType="num">
                                      <p:cBhvr additive="base">
                                        <p:cTn id="84" dur="500" fill="hold"/>
                                        <p:tgtEl>
                                          <p:spTgt spid="341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102" grpId="0" animBg="1"/>
      <p:bldP spid="341170" grpId="0" autoUpdateAnimBg="0"/>
      <p:bldP spid="341228" grpId="0" autoUpdateAnimBg="0"/>
      <p:bldP spid="182" grpId="0"/>
      <p:bldP spid="181" grpId="0" animBg="1"/>
      <p:bldP spid="183" grpId="1" animBg="1"/>
      <p:bldP spid="1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ctrTitle"/>
          </p:nvPr>
        </p:nvSpPr>
        <p:spPr>
          <a:xfrm>
            <a:off x="0" y="0"/>
            <a:ext cx="8382000" cy="609600"/>
          </a:xfrm>
        </p:spPr>
        <p:txBody>
          <a:bodyPr/>
          <a:lstStyle/>
          <a:p>
            <a:pPr algn="l"/>
            <a:r>
              <a:rPr lang="en-US" altLang="zh-CN" sz="2800"/>
              <a:t>3)</a:t>
            </a:r>
            <a:r>
              <a:rPr lang="zh-CN" altLang="en-US" sz="2800"/>
              <a:t>多模计数器</a:t>
            </a:r>
          </a:p>
        </p:txBody>
      </p:sp>
      <p:sp>
        <p:nvSpPr>
          <p:cNvPr id="604164" name="Text Box 4"/>
          <p:cNvSpPr txBox="1">
            <a:spLocks noChangeArrowheads="1"/>
          </p:cNvSpPr>
          <p:nvPr/>
        </p:nvSpPr>
        <p:spPr bwMode="auto">
          <a:xfrm>
            <a:off x="533400" y="523875"/>
            <a:ext cx="6456363" cy="457200"/>
          </a:xfrm>
          <a:prstGeom prst="rect">
            <a:avLst/>
          </a:prstGeom>
          <a:noFill/>
          <a:ln w="19050">
            <a:noFill/>
            <a:miter lim="800000"/>
            <a:headEnd/>
            <a:tailEnd/>
          </a:ln>
          <a:effectLst/>
        </p:spPr>
        <p:txBody>
          <a:bodyPr wrap="none">
            <a:spAutoFit/>
          </a:bodyPr>
          <a:lstStyle/>
          <a:p>
            <a:r>
              <a:rPr lang="zh-CN" altLang="en-US" sz="2400">
                <a:solidFill>
                  <a:srgbClr val="FF0000"/>
                </a:solidFill>
                <a:ea typeface="隶书" pitchFamily="49" charset="-122"/>
              </a:rPr>
              <a:t>概念：</a:t>
            </a:r>
            <a:r>
              <a:rPr lang="zh-CN" altLang="en-US"/>
              <a:t>例时钟的</a:t>
            </a:r>
            <a:r>
              <a:rPr lang="en-US" altLang="zh-CN"/>
              <a:t>24</a:t>
            </a:r>
            <a:r>
              <a:rPr lang="zh-CN" altLang="en-US"/>
              <a:t>时制</a:t>
            </a:r>
            <a:r>
              <a:rPr lang="en-US" altLang="zh-CN"/>
              <a:t>/ 12</a:t>
            </a:r>
            <a:r>
              <a:rPr lang="zh-CN" altLang="en-US"/>
              <a:t>时制；每月</a:t>
            </a:r>
            <a:r>
              <a:rPr lang="en-US" altLang="zh-CN"/>
              <a:t>28/2930/31</a:t>
            </a:r>
            <a:r>
              <a:rPr lang="zh-CN" altLang="en-US"/>
              <a:t>天等。</a:t>
            </a:r>
          </a:p>
        </p:txBody>
      </p:sp>
      <p:sp>
        <p:nvSpPr>
          <p:cNvPr id="604165" name="Text Box 5"/>
          <p:cNvSpPr txBox="1">
            <a:spLocks noChangeArrowheads="1"/>
          </p:cNvSpPr>
          <p:nvPr/>
        </p:nvSpPr>
        <p:spPr bwMode="auto">
          <a:xfrm>
            <a:off x="457200" y="1143000"/>
            <a:ext cx="8572500" cy="457200"/>
          </a:xfrm>
          <a:prstGeom prst="rect">
            <a:avLst/>
          </a:prstGeom>
          <a:noFill/>
          <a:ln w="19050">
            <a:noFill/>
            <a:miter lim="800000"/>
            <a:headEnd/>
            <a:tailEnd/>
          </a:ln>
          <a:effectLst/>
        </p:spPr>
        <p:txBody>
          <a:bodyPr wrap="none">
            <a:spAutoFit/>
          </a:bodyPr>
          <a:lstStyle/>
          <a:p>
            <a:r>
              <a:rPr lang="zh-CN" altLang="en-US" sz="2400">
                <a:solidFill>
                  <a:schemeClr val="accent2"/>
                </a:solidFill>
              </a:rPr>
              <a:t>例设计一个双模：</a:t>
            </a:r>
            <a:r>
              <a:rPr lang="en-US" altLang="zh-CN" sz="2400">
                <a:solidFill>
                  <a:schemeClr val="accent2"/>
                </a:solidFill>
              </a:rPr>
              <a:t>M=0</a:t>
            </a:r>
            <a:r>
              <a:rPr lang="zh-CN" altLang="en-US" sz="2400">
                <a:solidFill>
                  <a:schemeClr val="accent2"/>
                </a:solidFill>
              </a:rPr>
              <a:t>时，模</a:t>
            </a:r>
            <a:r>
              <a:rPr lang="en-US" altLang="zh-CN" sz="2400">
                <a:solidFill>
                  <a:schemeClr val="accent2"/>
                </a:solidFill>
              </a:rPr>
              <a:t>10</a:t>
            </a:r>
            <a:r>
              <a:rPr lang="zh-CN" altLang="en-US" sz="2400">
                <a:solidFill>
                  <a:schemeClr val="accent2"/>
                </a:solidFill>
              </a:rPr>
              <a:t>计数器； </a:t>
            </a:r>
            <a:r>
              <a:rPr lang="en-US" altLang="zh-CN" sz="2400">
                <a:solidFill>
                  <a:schemeClr val="accent2"/>
                </a:solidFill>
              </a:rPr>
              <a:t>M=1</a:t>
            </a:r>
            <a:r>
              <a:rPr lang="zh-CN" altLang="en-US" sz="2400">
                <a:solidFill>
                  <a:schemeClr val="accent2"/>
                </a:solidFill>
              </a:rPr>
              <a:t>时，模</a:t>
            </a:r>
            <a:r>
              <a:rPr lang="en-US" altLang="zh-CN" sz="2400">
                <a:solidFill>
                  <a:schemeClr val="accent2"/>
                </a:solidFill>
              </a:rPr>
              <a:t>12</a:t>
            </a:r>
            <a:r>
              <a:rPr lang="zh-CN" altLang="en-US" sz="2400">
                <a:solidFill>
                  <a:schemeClr val="accent2"/>
                </a:solidFill>
              </a:rPr>
              <a:t>计数器</a:t>
            </a:r>
            <a:r>
              <a:rPr lang="en-US" altLang="zh-CN" sz="2400" b="0"/>
              <a:t>.</a:t>
            </a:r>
          </a:p>
        </p:txBody>
      </p:sp>
      <p:sp>
        <p:nvSpPr>
          <p:cNvPr id="604166" name="Rectangle 6"/>
          <p:cNvSpPr>
            <a:spLocks noChangeArrowheads="1"/>
          </p:cNvSpPr>
          <p:nvPr/>
        </p:nvSpPr>
        <p:spPr bwMode="auto">
          <a:xfrm>
            <a:off x="0" y="2060848"/>
            <a:ext cx="1708150" cy="457200"/>
          </a:xfrm>
          <a:prstGeom prst="rect">
            <a:avLst/>
          </a:prstGeom>
          <a:noFill/>
          <a:ln w="19050">
            <a:noFill/>
            <a:miter lim="800000"/>
            <a:headEnd/>
            <a:tailEnd/>
          </a:ln>
          <a:effectLst/>
        </p:spPr>
        <p:txBody>
          <a:bodyPr wrap="none">
            <a:spAutoFit/>
          </a:bodyPr>
          <a:lstStyle/>
          <a:p>
            <a:r>
              <a:rPr lang="zh-CN" altLang="en-US" sz="2400" dirty="0"/>
              <a:t>设计说明：</a:t>
            </a:r>
          </a:p>
        </p:txBody>
      </p:sp>
      <p:sp>
        <p:nvSpPr>
          <p:cNvPr id="604167" name="Rectangle 7"/>
          <p:cNvSpPr>
            <a:spLocks noChangeArrowheads="1"/>
          </p:cNvSpPr>
          <p:nvPr/>
        </p:nvSpPr>
        <p:spPr bwMode="auto">
          <a:xfrm>
            <a:off x="0" y="2780928"/>
            <a:ext cx="4160912" cy="1200329"/>
          </a:xfrm>
          <a:prstGeom prst="rect">
            <a:avLst/>
          </a:prstGeom>
          <a:noFill/>
          <a:ln w="19050">
            <a:noFill/>
            <a:miter lim="800000"/>
            <a:headEnd/>
            <a:tailEnd/>
          </a:ln>
          <a:effectLst/>
        </p:spPr>
        <p:txBody>
          <a:bodyPr wrap="square">
            <a:spAutoFit/>
          </a:bodyPr>
          <a:lstStyle/>
          <a:p>
            <a:pPr>
              <a:buFont typeface="Arial" pitchFamily="34" charset="0"/>
              <a:buChar char="•"/>
            </a:pPr>
            <a:r>
              <a:rPr lang="en-US" altLang="zh-CN" sz="2400" b="0" dirty="0"/>
              <a:t>M=0</a:t>
            </a:r>
            <a:r>
              <a:rPr lang="zh-CN" altLang="en-US" sz="2400" b="0" dirty="0"/>
              <a:t>时，计数至</a:t>
            </a:r>
            <a:r>
              <a:rPr lang="en-US" altLang="zh-CN" sz="2400" b="0" dirty="0"/>
              <a:t>9</a:t>
            </a:r>
            <a:r>
              <a:rPr lang="zh-CN" altLang="en-US" sz="2400" b="0" dirty="0">
                <a:solidFill>
                  <a:schemeClr val="accent2">
                    <a:lumMod val="75000"/>
                  </a:schemeClr>
                </a:solidFill>
              </a:rPr>
              <a:t>置</a:t>
            </a:r>
            <a:r>
              <a:rPr lang="en-US" altLang="zh-CN" sz="2400" b="0" dirty="0" smtClean="0">
                <a:solidFill>
                  <a:schemeClr val="accent2">
                    <a:lumMod val="75000"/>
                  </a:schemeClr>
                </a:solidFill>
              </a:rPr>
              <a:t>0</a:t>
            </a:r>
            <a:r>
              <a:rPr lang="en-US" altLang="zh-CN" sz="2400" b="0" dirty="0" smtClean="0"/>
              <a:t>:</a:t>
            </a:r>
            <a:r>
              <a:rPr lang="en-US" altLang="zh-CN" sz="2400" b="0" dirty="0" smtClean="0">
                <a:solidFill>
                  <a:srgbClr val="FF0000"/>
                </a:solidFill>
                <a:latin typeface="Cambria Math" pitchFamily="18" charset="0"/>
                <a:ea typeface="Cambria Math" pitchFamily="18" charset="0"/>
              </a:rPr>
              <a:t>M’Q</a:t>
            </a:r>
            <a:r>
              <a:rPr lang="en-US" altLang="zh-CN" sz="2400" b="0" baseline="-25000" dirty="0" smtClean="0">
                <a:solidFill>
                  <a:srgbClr val="FF0000"/>
                </a:solidFill>
                <a:latin typeface="Cambria Math" pitchFamily="18" charset="0"/>
                <a:ea typeface="Cambria Math" pitchFamily="18" charset="0"/>
              </a:rPr>
              <a:t>3</a:t>
            </a:r>
            <a:r>
              <a:rPr lang="en-US" altLang="zh-CN" sz="2400" b="0" dirty="0" smtClean="0">
                <a:solidFill>
                  <a:srgbClr val="FF0000"/>
                </a:solidFill>
                <a:latin typeface="Cambria Math" pitchFamily="18" charset="0"/>
                <a:ea typeface="Cambria Math" pitchFamily="18" charset="0"/>
              </a:rPr>
              <a:t>Q</a:t>
            </a:r>
            <a:r>
              <a:rPr lang="en-US" altLang="zh-CN" sz="2400" b="0" baseline="-25000" dirty="0" smtClean="0">
                <a:solidFill>
                  <a:srgbClr val="FF0000"/>
                </a:solidFill>
                <a:latin typeface="Cambria Math" pitchFamily="18" charset="0"/>
                <a:ea typeface="Cambria Math" pitchFamily="18" charset="0"/>
              </a:rPr>
              <a:t>0</a:t>
            </a:r>
            <a:endParaRPr lang="zh-CN" altLang="en-US" sz="2400" b="0" baseline="-25000" dirty="0">
              <a:solidFill>
                <a:srgbClr val="FF0000"/>
              </a:solidFill>
              <a:latin typeface="Cambria Math" pitchFamily="18" charset="0"/>
            </a:endParaRPr>
          </a:p>
          <a:p>
            <a:pPr>
              <a:buFont typeface="Arial" pitchFamily="34" charset="0"/>
              <a:buChar char="•"/>
            </a:pPr>
            <a:r>
              <a:rPr lang="zh-CN" altLang="en-US" sz="2400" b="0" dirty="0"/>
              <a:t> </a:t>
            </a:r>
            <a:r>
              <a:rPr lang="en-US" altLang="zh-CN" sz="2400" b="0" dirty="0"/>
              <a:t>M=1</a:t>
            </a:r>
            <a:r>
              <a:rPr lang="zh-CN" altLang="en-US" sz="2400" b="0" dirty="0"/>
              <a:t>时，计数至</a:t>
            </a:r>
            <a:r>
              <a:rPr lang="en-US" altLang="zh-CN" sz="2400" b="0" dirty="0"/>
              <a:t>11</a:t>
            </a:r>
            <a:r>
              <a:rPr lang="zh-CN" altLang="en-US" sz="2400" b="0" dirty="0">
                <a:solidFill>
                  <a:schemeClr val="accent2">
                    <a:lumMod val="75000"/>
                  </a:schemeClr>
                </a:solidFill>
              </a:rPr>
              <a:t>置</a:t>
            </a:r>
            <a:r>
              <a:rPr lang="en-US" altLang="zh-CN" sz="2400" b="0" dirty="0" smtClean="0">
                <a:solidFill>
                  <a:schemeClr val="accent2">
                    <a:lumMod val="75000"/>
                  </a:schemeClr>
                </a:solidFill>
              </a:rPr>
              <a:t>0</a:t>
            </a:r>
            <a:r>
              <a:rPr lang="en-US" altLang="zh-CN" sz="2400" b="0" dirty="0" smtClean="0"/>
              <a:t>:</a:t>
            </a:r>
          </a:p>
          <a:p>
            <a:r>
              <a:rPr lang="en-US" altLang="zh-CN" sz="2400" b="0" dirty="0" smtClean="0">
                <a:solidFill>
                  <a:srgbClr val="FF0000"/>
                </a:solidFill>
                <a:latin typeface="Cambria Math" pitchFamily="18" charset="0"/>
                <a:ea typeface="Cambria Math" pitchFamily="18" charset="0"/>
              </a:rPr>
              <a:t>MQ</a:t>
            </a:r>
            <a:r>
              <a:rPr lang="en-US" altLang="zh-CN" sz="2400" b="0" baseline="-25000" dirty="0" smtClean="0">
                <a:solidFill>
                  <a:srgbClr val="FF0000"/>
                </a:solidFill>
                <a:latin typeface="Cambria Math" pitchFamily="18" charset="0"/>
                <a:ea typeface="Cambria Math" pitchFamily="18" charset="0"/>
              </a:rPr>
              <a:t>3</a:t>
            </a:r>
            <a:r>
              <a:rPr lang="en-US" altLang="zh-CN" sz="2400" b="0" dirty="0" smtClean="0">
                <a:solidFill>
                  <a:srgbClr val="FF0000"/>
                </a:solidFill>
                <a:latin typeface="Cambria Math" pitchFamily="18" charset="0"/>
                <a:ea typeface="Cambria Math" pitchFamily="18" charset="0"/>
              </a:rPr>
              <a:t>Q</a:t>
            </a:r>
            <a:r>
              <a:rPr lang="en-US" altLang="zh-CN" sz="2400" b="0" baseline="-25000" dirty="0" smtClean="0">
                <a:solidFill>
                  <a:srgbClr val="FF0000"/>
                </a:solidFill>
                <a:latin typeface="Cambria Math" pitchFamily="18" charset="0"/>
                <a:ea typeface="Cambria Math" pitchFamily="18" charset="0"/>
              </a:rPr>
              <a:t>1</a:t>
            </a:r>
            <a:r>
              <a:rPr lang="en-US" altLang="zh-CN" sz="2400" b="0" dirty="0" smtClean="0">
                <a:solidFill>
                  <a:srgbClr val="FF0000"/>
                </a:solidFill>
                <a:latin typeface="Cambria Math" pitchFamily="18" charset="0"/>
                <a:ea typeface="Cambria Math" pitchFamily="18" charset="0"/>
              </a:rPr>
              <a:t>Q</a:t>
            </a:r>
            <a:r>
              <a:rPr lang="en-US" altLang="zh-CN" sz="2400" b="0" baseline="-25000" dirty="0" smtClean="0">
                <a:solidFill>
                  <a:srgbClr val="FF0000"/>
                </a:solidFill>
                <a:latin typeface="Cambria Math" pitchFamily="18" charset="0"/>
                <a:ea typeface="Cambria Math" pitchFamily="18" charset="0"/>
              </a:rPr>
              <a:t>0</a:t>
            </a:r>
            <a:endParaRPr lang="en-US" altLang="zh-CN" sz="2400" b="0" dirty="0">
              <a:solidFill>
                <a:srgbClr val="FF0000"/>
              </a:solidFill>
            </a:endParaRPr>
          </a:p>
        </p:txBody>
      </p:sp>
      <p:graphicFrame>
        <p:nvGraphicFramePr>
          <p:cNvPr id="604168" name="Object 8"/>
          <p:cNvGraphicFramePr>
            <a:graphicFrameLocks noChangeAspect="1"/>
          </p:cNvGraphicFramePr>
          <p:nvPr/>
        </p:nvGraphicFramePr>
        <p:xfrm>
          <a:off x="254000" y="4322663"/>
          <a:ext cx="3763963" cy="989013"/>
        </p:xfrm>
        <a:graphic>
          <a:graphicData uri="http://schemas.openxmlformats.org/presentationml/2006/ole">
            <p:oleObj spid="_x0000_s15361" name="公式" r:id="rId3" imgW="1841400" imgH="482400" progId="Equation.3">
              <p:embed/>
            </p:oleObj>
          </a:graphicData>
        </a:graphic>
      </p:graphicFrame>
      <p:sp>
        <p:nvSpPr>
          <p:cNvPr id="604170" name="Text Box 10"/>
          <p:cNvSpPr txBox="1">
            <a:spLocks noChangeArrowheads="1"/>
          </p:cNvSpPr>
          <p:nvPr/>
        </p:nvSpPr>
        <p:spPr bwMode="auto">
          <a:xfrm>
            <a:off x="1712640" y="5877272"/>
            <a:ext cx="1708150" cy="457200"/>
          </a:xfrm>
          <a:prstGeom prst="rect">
            <a:avLst/>
          </a:prstGeom>
          <a:noFill/>
          <a:ln w="19050">
            <a:noFill/>
            <a:miter lim="800000"/>
            <a:headEnd/>
            <a:tailEnd/>
          </a:ln>
          <a:effectLst/>
        </p:spPr>
        <p:txBody>
          <a:bodyPr wrap="none">
            <a:spAutoFit/>
          </a:bodyPr>
          <a:lstStyle/>
          <a:p>
            <a:r>
              <a:rPr lang="zh-CN" altLang="en-US" sz="2400" dirty="0">
                <a:solidFill>
                  <a:schemeClr val="accent2"/>
                </a:solidFill>
                <a:ea typeface="华文新魏" pitchFamily="2" charset="-122"/>
              </a:rPr>
              <a:t>可化简消去</a:t>
            </a:r>
          </a:p>
        </p:txBody>
      </p:sp>
      <p:grpSp>
        <p:nvGrpSpPr>
          <p:cNvPr id="604172" name="Group 12"/>
          <p:cNvGrpSpPr>
            <a:grpSpLocks/>
          </p:cNvGrpSpPr>
          <p:nvPr/>
        </p:nvGrpSpPr>
        <p:grpSpPr bwMode="auto">
          <a:xfrm>
            <a:off x="2432720" y="4076627"/>
            <a:ext cx="685800" cy="1873251"/>
            <a:chOff x="1440" y="1925"/>
            <a:chExt cx="432" cy="1180"/>
          </a:xfrm>
        </p:grpSpPr>
        <p:sp>
          <p:nvSpPr>
            <p:cNvPr id="604169" name="Oval 9"/>
            <p:cNvSpPr>
              <a:spLocks noChangeArrowheads="1"/>
            </p:cNvSpPr>
            <p:nvPr/>
          </p:nvSpPr>
          <p:spPr bwMode="auto">
            <a:xfrm>
              <a:off x="1440" y="1925"/>
              <a:ext cx="432" cy="528"/>
            </a:xfrm>
            <a:prstGeom prst="ellipse">
              <a:avLst/>
            </a:prstGeom>
            <a:noFill/>
            <a:ln w="22225">
              <a:solidFill>
                <a:srgbClr val="FF0000"/>
              </a:solidFill>
              <a:prstDash val="dash"/>
              <a:round/>
              <a:headEnd/>
              <a:tailEnd/>
            </a:ln>
            <a:effectLst/>
          </p:spPr>
          <p:txBody>
            <a:bodyPr wrap="none" anchor="ctr"/>
            <a:lstStyle/>
            <a:p>
              <a:endParaRPr lang="zh-CN" altLang="en-US"/>
            </a:p>
          </p:txBody>
        </p:sp>
        <p:sp>
          <p:nvSpPr>
            <p:cNvPr id="604171" name="Line 11"/>
            <p:cNvSpPr>
              <a:spLocks noChangeShapeType="1"/>
            </p:cNvSpPr>
            <p:nvPr/>
          </p:nvSpPr>
          <p:spPr bwMode="auto">
            <a:xfrm flipH="1">
              <a:off x="1485" y="2470"/>
              <a:ext cx="227" cy="635"/>
            </a:xfrm>
            <a:prstGeom prst="line">
              <a:avLst/>
            </a:prstGeom>
            <a:noFill/>
            <a:ln w="19050">
              <a:solidFill>
                <a:schemeClr val="tx1"/>
              </a:solidFill>
              <a:round/>
              <a:headEnd/>
              <a:tailEnd type="triangle" w="med" len="med"/>
            </a:ln>
            <a:effectLst/>
          </p:spPr>
          <p:txBody>
            <a:bodyPr/>
            <a:lstStyle/>
            <a:p>
              <a:endParaRPr lang="zh-CN" altLang="en-US"/>
            </a:p>
          </p:txBody>
        </p:sp>
      </p:grpSp>
      <p:grpSp>
        <p:nvGrpSpPr>
          <p:cNvPr id="164" name="组合 163"/>
          <p:cNvGrpSpPr/>
          <p:nvPr/>
        </p:nvGrpSpPr>
        <p:grpSpPr>
          <a:xfrm>
            <a:off x="3872880" y="1988840"/>
            <a:ext cx="5829672" cy="3816424"/>
            <a:chOff x="3872880" y="1988840"/>
            <a:chExt cx="5829672" cy="3816424"/>
          </a:xfrm>
        </p:grpSpPr>
        <p:grpSp>
          <p:nvGrpSpPr>
            <p:cNvPr id="94" name="组合 93"/>
            <p:cNvGrpSpPr/>
            <p:nvPr/>
          </p:nvGrpSpPr>
          <p:grpSpPr>
            <a:xfrm>
              <a:off x="3872880" y="1988840"/>
              <a:ext cx="5829672" cy="3816424"/>
              <a:chOff x="0" y="2708920"/>
              <a:chExt cx="5829672" cy="3816424"/>
            </a:xfrm>
          </p:grpSpPr>
          <p:sp>
            <p:nvSpPr>
              <p:cNvPr id="95" name="Line 14"/>
              <p:cNvSpPr>
                <a:spLocks noChangeShapeType="1"/>
              </p:cNvSpPr>
              <p:nvPr/>
            </p:nvSpPr>
            <p:spPr bwMode="auto">
              <a:xfrm>
                <a:off x="5817096" y="3933056"/>
                <a:ext cx="0" cy="1728192"/>
              </a:xfrm>
              <a:prstGeom prst="line">
                <a:avLst/>
              </a:prstGeom>
              <a:noFill/>
              <a:ln w="9525">
                <a:solidFill>
                  <a:schemeClr val="tx1"/>
                </a:solidFill>
                <a:round/>
                <a:headEnd/>
                <a:tailEnd/>
              </a:ln>
              <a:effectLst/>
            </p:spPr>
            <p:txBody>
              <a:bodyPr wrap="none" anchor="ctr"/>
              <a:lstStyle/>
              <a:p>
                <a:endParaRPr lang="zh-CN" altLang="en-US"/>
              </a:p>
            </p:txBody>
          </p:sp>
          <p:sp>
            <p:nvSpPr>
              <p:cNvPr id="96" name="Rectangle 19"/>
              <p:cNvSpPr>
                <a:spLocks noChangeArrowheads="1"/>
              </p:cNvSpPr>
              <p:nvPr/>
            </p:nvSpPr>
            <p:spPr bwMode="auto">
              <a:xfrm rot="5400000">
                <a:off x="3722589" y="4797350"/>
                <a:ext cx="763588" cy="407988"/>
              </a:xfrm>
              <a:prstGeom prst="rect">
                <a:avLst/>
              </a:prstGeom>
              <a:noFill/>
              <a:ln w="9525">
                <a:solidFill>
                  <a:schemeClr val="tx1"/>
                </a:solidFill>
                <a:miter lim="800000"/>
                <a:headEnd/>
                <a:tailEnd/>
              </a:ln>
              <a:effectLst/>
            </p:spPr>
            <p:txBody>
              <a:bodyPr wrap="none" anchor="ctr"/>
              <a:lstStyle/>
              <a:p>
                <a:endParaRPr lang="zh-CN" altLang="en-US"/>
              </a:p>
            </p:txBody>
          </p:sp>
          <p:sp>
            <p:nvSpPr>
              <p:cNvPr id="97" name="Line 39"/>
              <p:cNvSpPr>
                <a:spLocks noChangeShapeType="1"/>
              </p:cNvSpPr>
              <p:nvPr/>
            </p:nvSpPr>
            <p:spPr bwMode="auto">
              <a:xfrm flipH="1">
                <a:off x="2360712" y="6297537"/>
                <a:ext cx="1566664" cy="0"/>
              </a:xfrm>
              <a:prstGeom prst="line">
                <a:avLst/>
              </a:prstGeom>
              <a:noFill/>
              <a:ln w="9525">
                <a:solidFill>
                  <a:schemeClr val="tx1"/>
                </a:solidFill>
                <a:round/>
                <a:headEnd/>
                <a:tailEnd/>
              </a:ln>
              <a:effectLst/>
            </p:spPr>
            <p:txBody>
              <a:bodyPr/>
              <a:lstStyle/>
              <a:p>
                <a:endParaRPr lang="zh-CN" altLang="en-US"/>
              </a:p>
            </p:txBody>
          </p:sp>
          <p:sp>
            <p:nvSpPr>
              <p:cNvPr id="98" name="Line 40"/>
              <p:cNvSpPr>
                <a:spLocks noChangeShapeType="1"/>
              </p:cNvSpPr>
              <p:nvPr/>
            </p:nvSpPr>
            <p:spPr bwMode="auto">
              <a:xfrm flipH="1">
                <a:off x="1152000" y="5002136"/>
                <a:ext cx="2790800" cy="11039"/>
              </a:xfrm>
              <a:prstGeom prst="line">
                <a:avLst/>
              </a:prstGeom>
              <a:noFill/>
              <a:ln w="9525">
                <a:solidFill>
                  <a:schemeClr val="tx1"/>
                </a:solidFill>
                <a:round/>
                <a:headEnd/>
                <a:tailEnd/>
              </a:ln>
              <a:effectLst/>
            </p:spPr>
            <p:txBody>
              <a:bodyPr/>
              <a:lstStyle/>
              <a:p>
                <a:endParaRPr lang="zh-CN" altLang="en-US"/>
              </a:p>
            </p:txBody>
          </p:sp>
          <p:sp>
            <p:nvSpPr>
              <p:cNvPr id="99" name="Line 41"/>
              <p:cNvSpPr>
                <a:spLocks noChangeShapeType="1"/>
              </p:cNvSpPr>
              <p:nvPr/>
            </p:nvSpPr>
            <p:spPr bwMode="auto">
              <a:xfrm flipH="1" flipV="1">
                <a:off x="1602000" y="5373216"/>
                <a:ext cx="1800000" cy="0"/>
              </a:xfrm>
              <a:prstGeom prst="line">
                <a:avLst/>
              </a:prstGeom>
              <a:noFill/>
              <a:ln w="9525">
                <a:solidFill>
                  <a:schemeClr val="tx1"/>
                </a:solidFill>
                <a:round/>
                <a:headEnd/>
                <a:tailEnd/>
              </a:ln>
              <a:effectLst/>
            </p:spPr>
            <p:txBody>
              <a:bodyPr/>
              <a:lstStyle/>
              <a:p>
                <a:endParaRPr lang="zh-CN" altLang="en-US"/>
              </a:p>
            </p:txBody>
          </p:sp>
          <p:sp>
            <p:nvSpPr>
              <p:cNvPr id="100" name="Rectangle 45"/>
              <p:cNvSpPr>
                <a:spLocks noChangeArrowheads="1"/>
              </p:cNvSpPr>
              <p:nvPr/>
            </p:nvSpPr>
            <p:spPr bwMode="auto">
              <a:xfrm>
                <a:off x="3368824" y="4221088"/>
                <a:ext cx="288032" cy="366713"/>
              </a:xfrm>
              <a:prstGeom prst="rect">
                <a:avLst/>
              </a:prstGeom>
              <a:noFill/>
              <a:ln w="9525">
                <a:noFill/>
                <a:miter lim="800000"/>
                <a:headEnd/>
                <a:tailEnd/>
              </a:ln>
              <a:effectLst/>
            </p:spPr>
            <p:txBody>
              <a:bodyPr wrap="square">
                <a:spAutoFit/>
              </a:bodyPr>
              <a:lstStyle/>
              <a:p>
                <a:r>
                  <a:rPr lang="en-US" altLang="zh-CN" sz="1800" b="0" dirty="0" smtClean="0"/>
                  <a:t>1</a:t>
                </a:r>
                <a:endParaRPr lang="en-US" altLang="zh-CN" sz="1800" b="0" baseline="-25000" dirty="0"/>
              </a:p>
            </p:txBody>
          </p:sp>
          <p:sp>
            <p:nvSpPr>
              <p:cNvPr id="101" name="Rectangle 70"/>
              <p:cNvSpPr>
                <a:spLocks noChangeArrowheads="1"/>
              </p:cNvSpPr>
              <p:nvPr/>
            </p:nvSpPr>
            <p:spPr bwMode="auto">
              <a:xfrm>
                <a:off x="3927376" y="4621137"/>
                <a:ext cx="420688" cy="457200"/>
              </a:xfrm>
              <a:prstGeom prst="rect">
                <a:avLst/>
              </a:prstGeom>
              <a:noFill/>
              <a:ln w="15875">
                <a:noFill/>
                <a:prstDash val="dash"/>
                <a:miter lim="800000"/>
                <a:headEnd/>
                <a:tailEnd/>
              </a:ln>
              <a:effectLst/>
            </p:spPr>
            <p:txBody>
              <a:bodyPr wrap="none">
                <a:spAutoFit/>
              </a:bodyPr>
              <a:lstStyle/>
              <a:p>
                <a:r>
                  <a:rPr lang="en-US" altLang="zh-CN" sz="2400" b="0"/>
                  <a:t>&amp;</a:t>
                </a:r>
              </a:p>
            </p:txBody>
          </p:sp>
          <p:sp>
            <p:nvSpPr>
              <p:cNvPr id="102" name="Rectangle 77"/>
              <p:cNvSpPr>
                <a:spLocks noChangeArrowheads="1"/>
              </p:cNvSpPr>
              <p:nvPr/>
            </p:nvSpPr>
            <p:spPr bwMode="auto">
              <a:xfrm rot="5400000">
                <a:off x="3636864" y="5826050"/>
                <a:ext cx="990600" cy="407988"/>
              </a:xfrm>
              <a:prstGeom prst="rect">
                <a:avLst/>
              </a:prstGeom>
              <a:noFill/>
              <a:ln w="9525">
                <a:solidFill>
                  <a:schemeClr val="tx1"/>
                </a:solidFill>
                <a:miter lim="800000"/>
                <a:headEnd/>
                <a:tailEnd/>
              </a:ln>
              <a:effectLst/>
            </p:spPr>
            <p:txBody>
              <a:bodyPr wrap="none" anchor="ctr"/>
              <a:lstStyle/>
              <a:p>
                <a:endParaRPr lang="zh-CN" altLang="en-US"/>
              </a:p>
            </p:txBody>
          </p:sp>
          <p:sp>
            <p:nvSpPr>
              <p:cNvPr id="103" name="Rectangle 79"/>
              <p:cNvSpPr>
                <a:spLocks noChangeArrowheads="1"/>
              </p:cNvSpPr>
              <p:nvPr/>
            </p:nvSpPr>
            <p:spPr bwMode="auto">
              <a:xfrm>
                <a:off x="3954364" y="5841925"/>
                <a:ext cx="420688" cy="457200"/>
              </a:xfrm>
              <a:prstGeom prst="rect">
                <a:avLst/>
              </a:prstGeom>
              <a:noFill/>
              <a:ln w="15875">
                <a:noFill/>
                <a:prstDash val="dash"/>
                <a:miter lim="800000"/>
                <a:headEnd/>
                <a:tailEnd/>
              </a:ln>
              <a:effectLst/>
            </p:spPr>
            <p:txBody>
              <a:bodyPr wrap="none">
                <a:spAutoFit/>
              </a:bodyPr>
              <a:lstStyle/>
              <a:p>
                <a:r>
                  <a:rPr lang="en-US" altLang="zh-CN" sz="2400" b="0"/>
                  <a:t>&amp;</a:t>
                </a:r>
              </a:p>
            </p:txBody>
          </p:sp>
          <p:sp>
            <p:nvSpPr>
              <p:cNvPr id="104" name="Rectangle 83"/>
              <p:cNvSpPr>
                <a:spLocks noChangeArrowheads="1"/>
              </p:cNvSpPr>
              <p:nvPr/>
            </p:nvSpPr>
            <p:spPr bwMode="auto">
              <a:xfrm rot="5400000">
                <a:off x="4727476" y="5421237"/>
                <a:ext cx="914400" cy="533400"/>
              </a:xfrm>
              <a:prstGeom prst="rect">
                <a:avLst/>
              </a:prstGeom>
              <a:noFill/>
              <a:ln w="9525">
                <a:solidFill>
                  <a:schemeClr val="tx1"/>
                </a:solidFill>
                <a:miter lim="800000"/>
                <a:headEnd/>
                <a:tailEnd/>
              </a:ln>
              <a:effectLst/>
            </p:spPr>
            <p:txBody>
              <a:bodyPr wrap="none" anchor="ctr"/>
              <a:lstStyle/>
              <a:p>
                <a:endParaRPr lang="zh-CN" altLang="en-US"/>
              </a:p>
            </p:txBody>
          </p:sp>
          <p:sp>
            <p:nvSpPr>
              <p:cNvPr id="105" name="Oval 84"/>
              <p:cNvSpPr>
                <a:spLocks noChangeArrowheads="1"/>
              </p:cNvSpPr>
              <p:nvPr/>
            </p:nvSpPr>
            <p:spPr bwMode="auto">
              <a:xfrm rot="5400000">
                <a:off x="5451376" y="5580856"/>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06" name="Rectangle 85"/>
              <p:cNvSpPr>
                <a:spLocks noChangeArrowheads="1"/>
              </p:cNvSpPr>
              <p:nvPr/>
            </p:nvSpPr>
            <p:spPr bwMode="auto">
              <a:xfrm>
                <a:off x="4917976" y="5306937"/>
                <a:ext cx="527050" cy="366713"/>
              </a:xfrm>
              <a:prstGeom prst="rect">
                <a:avLst/>
              </a:prstGeom>
              <a:noFill/>
              <a:ln w="15875">
                <a:noFill/>
                <a:prstDash val="dash"/>
                <a:miter lim="800000"/>
                <a:headEnd/>
                <a:tailEnd/>
              </a:ln>
              <a:effectLst/>
            </p:spPr>
            <p:txBody>
              <a:bodyPr wrap="none">
                <a:spAutoFit/>
              </a:bodyPr>
              <a:lstStyle/>
              <a:p>
                <a:r>
                  <a:rPr lang="en-US" altLang="zh-CN" sz="1800"/>
                  <a:t>≥1</a:t>
                </a:r>
              </a:p>
            </p:txBody>
          </p:sp>
          <p:sp>
            <p:nvSpPr>
              <p:cNvPr id="107" name="Line 86"/>
              <p:cNvSpPr>
                <a:spLocks noChangeShapeType="1"/>
              </p:cNvSpPr>
              <p:nvPr/>
            </p:nvSpPr>
            <p:spPr bwMode="auto">
              <a:xfrm>
                <a:off x="5601072" y="5661248"/>
                <a:ext cx="228600" cy="0"/>
              </a:xfrm>
              <a:prstGeom prst="line">
                <a:avLst/>
              </a:prstGeom>
              <a:noFill/>
              <a:ln w="19050">
                <a:solidFill>
                  <a:schemeClr val="tx1"/>
                </a:solidFill>
                <a:round/>
                <a:headEnd/>
                <a:tailEnd/>
              </a:ln>
              <a:effectLst/>
            </p:spPr>
            <p:txBody>
              <a:bodyPr/>
              <a:lstStyle/>
              <a:p>
                <a:endParaRPr lang="zh-CN" altLang="en-US"/>
              </a:p>
            </p:txBody>
          </p:sp>
          <p:sp>
            <p:nvSpPr>
              <p:cNvPr id="108" name="Line 87"/>
              <p:cNvSpPr>
                <a:spLocks noChangeShapeType="1"/>
              </p:cNvSpPr>
              <p:nvPr/>
            </p:nvSpPr>
            <p:spPr bwMode="auto">
              <a:xfrm>
                <a:off x="4308376" y="4925937"/>
                <a:ext cx="304800" cy="0"/>
              </a:xfrm>
              <a:prstGeom prst="line">
                <a:avLst/>
              </a:prstGeom>
              <a:noFill/>
              <a:ln w="19050">
                <a:solidFill>
                  <a:schemeClr val="tx1"/>
                </a:solidFill>
                <a:round/>
                <a:headEnd/>
                <a:tailEnd/>
              </a:ln>
              <a:effectLst/>
            </p:spPr>
            <p:txBody>
              <a:bodyPr/>
              <a:lstStyle/>
              <a:p>
                <a:endParaRPr lang="zh-CN" altLang="en-US"/>
              </a:p>
            </p:txBody>
          </p:sp>
          <p:sp>
            <p:nvSpPr>
              <p:cNvPr id="109" name="Line 88"/>
              <p:cNvSpPr>
                <a:spLocks noChangeShapeType="1"/>
              </p:cNvSpPr>
              <p:nvPr/>
            </p:nvSpPr>
            <p:spPr bwMode="auto">
              <a:xfrm>
                <a:off x="4613176" y="4925937"/>
                <a:ext cx="0" cy="609600"/>
              </a:xfrm>
              <a:prstGeom prst="line">
                <a:avLst/>
              </a:prstGeom>
              <a:noFill/>
              <a:ln w="19050">
                <a:solidFill>
                  <a:schemeClr val="tx1"/>
                </a:solidFill>
                <a:round/>
                <a:headEnd/>
                <a:tailEnd/>
              </a:ln>
              <a:effectLst/>
            </p:spPr>
            <p:txBody>
              <a:bodyPr/>
              <a:lstStyle/>
              <a:p>
                <a:endParaRPr lang="zh-CN" altLang="en-US"/>
              </a:p>
            </p:txBody>
          </p:sp>
          <p:sp>
            <p:nvSpPr>
              <p:cNvPr id="110" name="Line 89"/>
              <p:cNvSpPr>
                <a:spLocks noChangeShapeType="1"/>
              </p:cNvSpPr>
              <p:nvPr/>
            </p:nvSpPr>
            <p:spPr bwMode="auto">
              <a:xfrm>
                <a:off x="4613176" y="5535537"/>
                <a:ext cx="304800" cy="0"/>
              </a:xfrm>
              <a:prstGeom prst="line">
                <a:avLst/>
              </a:prstGeom>
              <a:noFill/>
              <a:ln w="19050">
                <a:solidFill>
                  <a:schemeClr val="tx1"/>
                </a:solidFill>
                <a:round/>
                <a:headEnd/>
                <a:tailEnd/>
              </a:ln>
              <a:effectLst/>
            </p:spPr>
            <p:txBody>
              <a:bodyPr/>
              <a:lstStyle/>
              <a:p>
                <a:endParaRPr lang="zh-CN" altLang="en-US"/>
              </a:p>
            </p:txBody>
          </p:sp>
          <p:sp>
            <p:nvSpPr>
              <p:cNvPr id="111" name="Line 90"/>
              <p:cNvSpPr>
                <a:spLocks noChangeShapeType="1"/>
              </p:cNvSpPr>
              <p:nvPr/>
            </p:nvSpPr>
            <p:spPr bwMode="auto">
              <a:xfrm>
                <a:off x="4308376" y="6221337"/>
                <a:ext cx="228600" cy="0"/>
              </a:xfrm>
              <a:prstGeom prst="line">
                <a:avLst/>
              </a:prstGeom>
              <a:noFill/>
              <a:ln w="19050">
                <a:solidFill>
                  <a:schemeClr val="tx1"/>
                </a:solidFill>
                <a:round/>
                <a:headEnd/>
                <a:tailEnd/>
              </a:ln>
              <a:effectLst/>
            </p:spPr>
            <p:txBody>
              <a:bodyPr/>
              <a:lstStyle/>
              <a:p>
                <a:endParaRPr lang="zh-CN" altLang="en-US"/>
              </a:p>
            </p:txBody>
          </p:sp>
          <p:sp>
            <p:nvSpPr>
              <p:cNvPr id="112" name="Line 93"/>
              <p:cNvSpPr>
                <a:spLocks noChangeShapeType="1"/>
              </p:cNvSpPr>
              <p:nvPr/>
            </p:nvSpPr>
            <p:spPr bwMode="auto">
              <a:xfrm flipV="1">
                <a:off x="4536976" y="5840337"/>
                <a:ext cx="0" cy="381000"/>
              </a:xfrm>
              <a:prstGeom prst="line">
                <a:avLst/>
              </a:prstGeom>
              <a:noFill/>
              <a:ln w="19050">
                <a:solidFill>
                  <a:schemeClr val="tx1"/>
                </a:solidFill>
                <a:round/>
                <a:headEnd/>
                <a:tailEnd/>
              </a:ln>
              <a:effectLst/>
            </p:spPr>
            <p:txBody>
              <a:bodyPr/>
              <a:lstStyle/>
              <a:p>
                <a:endParaRPr lang="zh-CN" altLang="en-US"/>
              </a:p>
            </p:txBody>
          </p:sp>
          <p:sp>
            <p:nvSpPr>
              <p:cNvPr id="113" name="Line 94"/>
              <p:cNvSpPr>
                <a:spLocks noChangeShapeType="1"/>
              </p:cNvSpPr>
              <p:nvPr/>
            </p:nvSpPr>
            <p:spPr bwMode="auto">
              <a:xfrm>
                <a:off x="4536976" y="5840337"/>
                <a:ext cx="381000" cy="0"/>
              </a:xfrm>
              <a:prstGeom prst="line">
                <a:avLst/>
              </a:prstGeom>
              <a:noFill/>
              <a:ln w="19050">
                <a:solidFill>
                  <a:schemeClr val="tx1"/>
                </a:solidFill>
                <a:round/>
                <a:headEnd/>
                <a:tailEnd/>
              </a:ln>
              <a:effectLst/>
            </p:spPr>
            <p:txBody>
              <a:bodyPr/>
              <a:lstStyle/>
              <a:p>
                <a:endParaRPr lang="zh-CN" altLang="en-US"/>
              </a:p>
            </p:txBody>
          </p:sp>
          <p:sp>
            <p:nvSpPr>
              <p:cNvPr id="114" name="Line 95"/>
              <p:cNvSpPr>
                <a:spLocks noChangeShapeType="1"/>
              </p:cNvSpPr>
              <p:nvPr/>
            </p:nvSpPr>
            <p:spPr bwMode="auto">
              <a:xfrm flipV="1">
                <a:off x="3698776" y="5230737"/>
                <a:ext cx="0" cy="1066800"/>
              </a:xfrm>
              <a:prstGeom prst="line">
                <a:avLst/>
              </a:prstGeom>
              <a:noFill/>
              <a:ln w="19050">
                <a:solidFill>
                  <a:schemeClr val="tx1"/>
                </a:solidFill>
                <a:round/>
                <a:headEnd/>
                <a:tailEnd/>
              </a:ln>
              <a:effectLst/>
            </p:spPr>
            <p:txBody>
              <a:bodyPr/>
              <a:lstStyle/>
              <a:p>
                <a:endParaRPr lang="zh-CN" altLang="en-US"/>
              </a:p>
            </p:txBody>
          </p:sp>
          <p:sp>
            <p:nvSpPr>
              <p:cNvPr id="115" name="Line 96"/>
              <p:cNvSpPr>
                <a:spLocks noChangeShapeType="1"/>
              </p:cNvSpPr>
              <p:nvPr/>
            </p:nvSpPr>
            <p:spPr bwMode="auto">
              <a:xfrm>
                <a:off x="3698776" y="5230737"/>
                <a:ext cx="228600" cy="0"/>
              </a:xfrm>
              <a:prstGeom prst="line">
                <a:avLst/>
              </a:prstGeom>
              <a:noFill/>
              <a:ln w="19050">
                <a:solidFill>
                  <a:schemeClr val="tx1"/>
                </a:solidFill>
                <a:round/>
                <a:headEnd/>
                <a:tailEnd/>
              </a:ln>
              <a:effectLst/>
            </p:spPr>
            <p:txBody>
              <a:bodyPr/>
              <a:lstStyle/>
              <a:p>
                <a:endParaRPr lang="zh-CN" altLang="en-US"/>
              </a:p>
            </p:txBody>
          </p:sp>
          <p:sp>
            <p:nvSpPr>
              <p:cNvPr id="116" name="Line 97"/>
              <p:cNvSpPr>
                <a:spLocks noChangeShapeType="1"/>
              </p:cNvSpPr>
              <p:nvPr/>
            </p:nvSpPr>
            <p:spPr bwMode="auto">
              <a:xfrm>
                <a:off x="3698776" y="4773537"/>
                <a:ext cx="228600" cy="0"/>
              </a:xfrm>
              <a:prstGeom prst="line">
                <a:avLst/>
              </a:prstGeom>
              <a:noFill/>
              <a:ln w="19050">
                <a:solidFill>
                  <a:schemeClr val="tx1"/>
                </a:solidFill>
                <a:round/>
                <a:headEnd/>
                <a:tailEnd/>
              </a:ln>
              <a:effectLst/>
            </p:spPr>
            <p:txBody>
              <a:bodyPr/>
              <a:lstStyle/>
              <a:p>
                <a:endParaRPr lang="zh-CN" altLang="en-US"/>
              </a:p>
            </p:txBody>
          </p:sp>
          <p:graphicFrame>
            <p:nvGraphicFramePr>
              <p:cNvPr id="117" name="Object 98"/>
              <p:cNvGraphicFramePr>
                <a:graphicFrameLocks noChangeAspect="1"/>
              </p:cNvGraphicFramePr>
              <p:nvPr/>
            </p:nvGraphicFramePr>
            <p:xfrm>
              <a:off x="3224808" y="4580235"/>
              <a:ext cx="395288" cy="288925"/>
            </p:xfrm>
            <a:graphic>
              <a:graphicData uri="http://schemas.openxmlformats.org/presentationml/2006/ole">
                <p:oleObj spid="_x0000_s15363" name="公式" r:id="rId4" imgW="228600" imgH="164880" progId="Equation.3">
                  <p:embed/>
                </p:oleObj>
              </a:graphicData>
            </a:graphic>
          </p:graphicFrame>
          <p:sp>
            <p:nvSpPr>
              <p:cNvPr id="118" name="Line 100"/>
              <p:cNvSpPr>
                <a:spLocks noChangeShapeType="1"/>
              </p:cNvSpPr>
              <p:nvPr/>
            </p:nvSpPr>
            <p:spPr bwMode="auto">
              <a:xfrm flipH="1">
                <a:off x="3393976" y="5992737"/>
                <a:ext cx="533400" cy="0"/>
              </a:xfrm>
              <a:prstGeom prst="line">
                <a:avLst/>
              </a:prstGeom>
              <a:noFill/>
              <a:ln w="19050">
                <a:solidFill>
                  <a:schemeClr val="tx1"/>
                </a:solidFill>
                <a:round/>
                <a:headEnd/>
                <a:tailEnd/>
              </a:ln>
              <a:effectLst/>
            </p:spPr>
            <p:txBody>
              <a:bodyPr/>
              <a:lstStyle/>
              <a:p>
                <a:endParaRPr lang="zh-CN" altLang="en-US"/>
              </a:p>
            </p:txBody>
          </p:sp>
          <p:sp>
            <p:nvSpPr>
              <p:cNvPr id="119" name="Line 101"/>
              <p:cNvSpPr>
                <a:spLocks noChangeShapeType="1"/>
              </p:cNvSpPr>
              <p:nvPr/>
            </p:nvSpPr>
            <p:spPr bwMode="auto">
              <a:xfrm flipH="1">
                <a:off x="3546376" y="5764137"/>
                <a:ext cx="381000" cy="0"/>
              </a:xfrm>
              <a:prstGeom prst="line">
                <a:avLst/>
              </a:prstGeom>
              <a:noFill/>
              <a:ln w="19050">
                <a:solidFill>
                  <a:schemeClr val="tx1"/>
                </a:solidFill>
                <a:round/>
                <a:headEnd/>
                <a:tailEnd/>
              </a:ln>
              <a:effectLst/>
            </p:spPr>
            <p:txBody>
              <a:bodyPr/>
              <a:lstStyle/>
              <a:p>
                <a:endParaRPr lang="zh-CN" altLang="en-US"/>
              </a:p>
            </p:txBody>
          </p:sp>
          <p:sp>
            <p:nvSpPr>
              <p:cNvPr id="120" name="Line 102"/>
              <p:cNvSpPr>
                <a:spLocks noChangeShapeType="1"/>
              </p:cNvSpPr>
              <p:nvPr/>
            </p:nvSpPr>
            <p:spPr bwMode="auto">
              <a:xfrm flipV="1">
                <a:off x="3393976" y="5383137"/>
                <a:ext cx="0" cy="609600"/>
              </a:xfrm>
              <a:prstGeom prst="line">
                <a:avLst/>
              </a:prstGeom>
              <a:noFill/>
              <a:ln w="19050">
                <a:solidFill>
                  <a:schemeClr val="tx1"/>
                </a:solidFill>
                <a:round/>
                <a:headEnd/>
                <a:tailEnd/>
              </a:ln>
              <a:effectLst/>
            </p:spPr>
            <p:txBody>
              <a:bodyPr/>
              <a:lstStyle/>
              <a:p>
                <a:endParaRPr lang="zh-CN" altLang="en-US"/>
              </a:p>
            </p:txBody>
          </p:sp>
          <p:sp>
            <p:nvSpPr>
              <p:cNvPr id="121" name="Line 103"/>
              <p:cNvSpPr>
                <a:spLocks noChangeShapeType="1"/>
              </p:cNvSpPr>
              <p:nvPr/>
            </p:nvSpPr>
            <p:spPr bwMode="auto">
              <a:xfrm flipV="1">
                <a:off x="3546376" y="5002137"/>
                <a:ext cx="0" cy="762000"/>
              </a:xfrm>
              <a:prstGeom prst="line">
                <a:avLst/>
              </a:prstGeom>
              <a:noFill/>
              <a:ln w="19050">
                <a:solidFill>
                  <a:schemeClr val="tx1"/>
                </a:solidFill>
                <a:round/>
                <a:headEnd/>
                <a:tailEnd/>
              </a:ln>
              <a:effectLst/>
            </p:spPr>
            <p:txBody>
              <a:bodyPr/>
              <a:lstStyle/>
              <a:p>
                <a:endParaRPr lang="zh-CN" altLang="en-US"/>
              </a:p>
            </p:txBody>
          </p:sp>
          <p:sp>
            <p:nvSpPr>
              <p:cNvPr id="122" name="Oval 104"/>
              <p:cNvSpPr>
                <a:spLocks noChangeArrowheads="1"/>
              </p:cNvSpPr>
              <p:nvPr/>
            </p:nvSpPr>
            <p:spPr bwMode="auto">
              <a:xfrm>
                <a:off x="3470176" y="4925937"/>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123" name="Oval 105"/>
              <p:cNvSpPr>
                <a:spLocks noChangeArrowheads="1"/>
              </p:cNvSpPr>
              <p:nvPr/>
            </p:nvSpPr>
            <p:spPr bwMode="auto">
              <a:xfrm>
                <a:off x="3622576" y="6221337"/>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124" name="Rectangle 112"/>
              <p:cNvSpPr>
                <a:spLocks noChangeArrowheads="1"/>
              </p:cNvSpPr>
              <p:nvPr/>
            </p:nvSpPr>
            <p:spPr bwMode="auto">
              <a:xfrm rot="5400000">
                <a:off x="1241425" y="2881958"/>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25" name="Text Box 113"/>
              <p:cNvSpPr txBox="1">
                <a:spLocks noChangeArrowheads="1"/>
              </p:cNvSpPr>
              <p:nvPr/>
            </p:nvSpPr>
            <p:spPr bwMode="auto">
              <a:xfrm>
                <a:off x="908050" y="4271020"/>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126" name="Text Box 114"/>
              <p:cNvSpPr txBox="1">
                <a:spLocks noChangeArrowheads="1"/>
              </p:cNvSpPr>
              <p:nvPr/>
            </p:nvSpPr>
            <p:spPr bwMode="auto">
              <a:xfrm>
                <a:off x="1319213" y="4271020"/>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127" name="Text Box 115"/>
              <p:cNvSpPr txBox="1">
                <a:spLocks noChangeArrowheads="1"/>
              </p:cNvSpPr>
              <p:nvPr/>
            </p:nvSpPr>
            <p:spPr bwMode="auto">
              <a:xfrm>
                <a:off x="1728788" y="4271020"/>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28" name="Text Box 116"/>
              <p:cNvSpPr txBox="1">
                <a:spLocks noChangeArrowheads="1"/>
              </p:cNvSpPr>
              <p:nvPr/>
            </p:nvSpPr>
            <p:spPr bwMode="auto">
              <a:xfrm>
                <a:off x="2138363" y="4271020"/>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29" name="Text Box 118"/>
              <p:cNvSpPr txBox="1">
                <a:spLocks noChangeArrowheads="1"/>
              </p:cNvSpPr>
              <p:nvPr/>
            </p:nvSpPr>
            <p:spPr bwMode="auto">
              <a:xfrm>
                <a:off x="1295400" y="316612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30" name="Line 119"/>
              <p:cNvSpPr>
                <a:spLocks noChangeShapeType="1"/>
              </p:cNvSpPr>
              <p:nvPr/>
            </p:nvSpPr>
            <p:spPr bwMode="auto">
              <a:xfrm>
                <a:off x="1143000" y="4690120"/>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31" name="Line 120"/>
              <p:cNvSpPr>
                <a:spLocks noChangeShapeType="1"/>
              </p:cNvSpPr>
              <p:nvPr/>
            </p:nvSpPr>
            <p:spPr bwMode="auto">
              <a:xfrm flipH="1">
                <a:off x="1981200" y="4690120"/>
                <a:ext cx="0" cy="179040"/>
              </a:xfrm>
              <a:prstGeom prst="line">
                <a:avLst/>
              </a:prstGeom>
              <a:noFill/>
              <a:ln w="9525">
                <a:solidFill>
                  <a:schemeClr val="tx1"/>
                </a:solidFill>
                <a:round/>
                <a:headEnd/>
                <a:tailEnd/>
              </a:ln>
              <a:effectLst/>
            </p:spPr>
            <p:txBody>
              <a:bodyPr wrap="none" anchor="ctr"/>
              <a:lstStyle/>
              <a:p>
                <a:endParaRPr lang="zh-CN" altLang="en-US"/>
              </a:p>
            </p:txBody>
          </p:sp>
          <p:sp>
            <p:nvSpPr>
              <p:cNvPr id="132" name="Text Box 121"/>
              <p:cNvSpPr txBox="1">
                <a:spLocks noChangeArrowheads="1"/>
              </p:cNvSpPr>
              <p:nvPr/>
            </p:nvSpPr>
            <p:spPr bwMode="auto">
              <a:xfrm>
                <a:off x="1971675" y="3166120"/>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33" name="Text Box 122"/>
              <p:cNvSpPr txBox="1">
                <a:spLocks noChangeArrowheads="1"/>
              </p:cNvSpPr>
              <p:nvPr/>
            </p:nvSpPr>
            <p:spPr bwMode="auto">
              <a:xfrm>
                <a:off x="1600200" y="316612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1</a:t>
                </a:r>
              </a:p>
            </p:txBody>
          </p:sp>
          <p:sp>
            <p:nvSpPr>
              <p:cNvPr id="134" name="Text Box 123"/>
              <p:cNvSpPr txBox="1">
                <a:spLocks noChangeArrowheads="1"/>
              </p:cNvSpPr>
              <p:nvPr/>
            </p:nvSpPr>
            <p:spPr bwMode="auto">
              <a:xfrm>
                <a:off x="2286000" y="316612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35" name="Line 124"/>
              <p:cNvSpPr>
                <a:spLocks noChangeShapeType="1"/>
              </p:cNvSpPr>
              <p:nvPr/>
            </p:nvSpPr>
            <p:spPr bwMode="auto">
              <a:xfrm flipV="1">
                <a:off x="1524000" y="286132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36" name="Line 125"/>
              <p:cNvSpPr>
                <a:spLocks noChangeShapeType="1"/>
              </p:cNvSpPr>
              <p:nvPr/>
            </p:nvSpPr>
            <p:spPr bwMode="auto">
              <a:xfrm flipV="1">
                <a:off x="1828800" y="286132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37" name="Line 126"/>
              <p:cNvSpPr>
                <a:spLocks noChangeShapeType="1"/>
              </p:cNvSpPr>
              <p:nvPr/>
            </p:nvSpPr>
            <p:spPr bwMode="auto">
              <a:xfrm flipV="1">
                <a:off x="2133600" y="286132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38" name="Line 127"/>
              <p:cNvSpPr>
                <a:spLocks noChangeShapeType="1"/>
              </p:cNvSpPr>
              <p:nvPr/>
            </p:nvSpPr>
            <p:spPr bwMode="auto">
              <a:xfrm flipV="1">
                <a:off x="2438400" y="2861320"/>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39" name="Line 128"/>
              <p:cNvSpPr>
                <a:spLocks noChangeShapeType="1"/>
              </p:cNvSpPr>
              <p:nvPr/>
            </p:nvSpPr>
            <p:spPr bwMode="auto">
              <a:xfrm flipH="1">
                <a:off x="381000" y="4232920"/>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40" name="Object 133"/>
              <p:cNvGraphicFramePr>
                <a:graphicFrameLocks noChangeAspect="1"/>
              </p:cNvGraphicFramePr>
              <p:nvPr/>
            </p:nvGraphicFramePr>
            <p:xfrm>
              <a:off x="2662238" y="3804295"/>
              <a:ext cx="381000" cy="247650"/>
            </p:xfrm>
            <a:graphic>
              <a:graphicData uri="http://schemas.openxmlformats.org/presentationml/2006/ole">
                <p:oleObj spid="_x0000_s15364" name="公式" r:id="rId5" imgW="253800" imgH="164880" progId="Equation.3">
                  <p:embed/>
                </p:oleObj>
              </a:graphicData>
            </a:graphic>
          </p:graphicFrame>
          <p:sp>
            <p:nvSpPr>
              <p:cNvPr id="141" name="AutoShape 134"/>
              <p:cNvSpPr>
                <a:spLocks noChangeArrowheads="1"/>
              </p:cNvSpPr>
              <p:nvPr/>
            </p:nvSpPr>
            <p:spPr bwMode="auto">
              <a:xfrm rot="5400000">
                <a:off x="876300" y="4118620"/>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42" name="Text Box 135"/>
              <p:cNvSpPr txBox="1">
                <a:spLocks noChangeArrowheads="1"/>
              </p:cNvSpPr>
              <p:nvPr/>
            </p:nvSpPr>
            <p:spPr bwMode="auto">
              <a:xfrm>
                <a:off x="0" y="3928120"/>
                <a:ext cx="792163" cy="400050"/>
              </a:xfrm>
              <a:prstGeom prst="rect">
                <a:avLst/>
              </a:prstGeom>
              <a:noFill/>
              <a:ln w="9525">
                <a:noFill/>
                <a:miter lim="800000"/>
                <a:headEnd/>
                <a:tailEnd/>
              </a:ln>
              <a:effectLst/>
            </p:spPr>
            <p:txBody>
              <a:bodyPr wrap="square">
                <a:spAutoFit/>
              </a:bodyPr>
              <a:lstStyle/>
              <a:p>
                <a:pPr>
                  <a:spcBef>
                    <a:spcPct val="50000"/>
                  </a:spcBef>
                </a:pPr>
                <a:r>
                  <a:rPr lang="en-US" altLang="zh-CN" b="0" dirty="0" smtClean="0"/>
                  <a:t>CLK</a:t>
                </a:r>
                <a:endParaRPr lang="en-US" altLang="zh-CN" b="0" dirty="0"/>
              </a:p>
            </p:txBody>
          </p:sp>
          <p:sp>
            <p:nvSpPr>
              <p:cNvPr id="143" name="Oval 136"/>
              <p:cNvSpPr>
                <a:spLocks noChangeArrowheads="1"/>
              </p:cNvSpPr>
              <p:nvPr/>
            </p:nvSpPr>
            <p:spPr bwMode="auto">
              <a:xfrm>
                <a:off x="3048000" y="4309120"/>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44" name="Line 142"/>
              <p:cNvSpPr>
                <a:spLocks noChangeShapeType="1"/>
              </p:cNvSpPr>
              <p:nvPr/>
            </p:nvSpPr>
            <p:spPr bwMode="auto">
              <a:xfrm>
                <a:off x="2362200" y="4690120"/>
                <a:ext cx="0" cy="1691208"/>
              </a:xfrm>
              <a:prstGeom prst="line">
                <a:avLst/>
              </a:prstGeom>
              <a:noFill/>
              <a:ln w="9525">
                <a:solidFill>
                  <a:schemeClr val="tx1"/>
                </a:solidFill>
                <a:round/>
                <a:headEnd/>
                <a:tailEnd/>
              </a:ln>
              <a:effectLst/>
            </p:spPr>
            <p:txBody>
              <a:bodyPr wrap="none" anchor="ctr"/>
              <a:lstStyle/>
              <a:p>
                <a:endParaRPr lang="zh-CN" altLang="en-US"/>
              </a:p>
            </p:txBody>
          </p:sp>
          <p:sp>
            <p:nvSpPr>
              <p:cNvPr id="145" name="Oval 147"/>
              <p:cNvSpPr>
                <a:spLocks noChangeArrowheads="1"/>
              </p:cNvSpPr>
              <p:nvPr/>
            </p:nvSpPr>
            <p:spPr bwMode="auto">
              <a:xfrm>
                <a:off x="3048000" y="3851920"/>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146" name="Object 148"/>
              <p:cNvGraphicFramePr>
                <a:graphicFrameLocks noChangeAspect="1"/>
              </p:cNvGraphicFramePr>
              <p:nvPr/>
            </p:nvGraphicFramePr>
            <p:xfrm>
              <a:off x="2668588" y="4156720"/>
              <a:ext cx="341313" cy="330200"/>
            </p:xfrm>
            <a:graphic>
              <a:graphicData uri="http://schemas.openxmlformats.org/presentationml/2006/ole">
                <p:oleObj spid="_x0000_s15365" name="公式" r:id="rId6" imgW="215640" imgH="215640" progId="Equation.3">
                  <p:embed/>
                </p:oleObj>
              </a:graphicData>
            </a:graphic>
          </p:graphicFrame>
          <p:sp>
            <p:nvSpPr>
              <p:cNvPr id="147" name="Text Box 149"/>
              <p:cNvSpPr txBox="1">
                <a:spLocks noChangeArrowheads="1"/>
              </p:cNvSpPr>
              <p:nvPr/>
            </p:nvSpPr>
            <p:spPr bwMode="auto">
              <a:xfrm>
                <a:off x="2743200" y="3318520"/>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148" name="Line 150"/>
              <p:cNvSpPr>
                <a:spLocks noChangeShapeType="1"/>
              </p:cNvSpPr>
              <p:nvPr/>
            </p:nvSpPr>
            <p:spPr bwMode="auto">
              <a:xfrm>
                <a:off x="3048000" y="3547120"/>
                <a:ext cx="228600" cy="0"/>
              </a:xfrm>
              <a:prstGeom prst="line">
                <a:avLst/>
              </a:prstGeom>
              <a:noFill/>
              <a:ln w="15875">
                <a:solidFill>
                  <a:schemeClr val="tx1"/>
                </a:solidFill>
                <a:round/>
                <a:headEnd/>
                <a:tailEnd/>
              </a:ln>
              <a:effectLst/>
            </p:spPr>
            <p:txBody>
              <a:bodyPr/>
              <a:lstStyle/>
              <a:p>
                <a:endParaRPr lang="zh-CN" altLang="en-US"/>
              </a:p>
            </p:txBody>
          </p:sp>
          <p:sp>
            <p:nvSpPr>
              <p:cNvPr id="149" name="Line 152"/>
              <p:cNvSpPr>
                <a:spLocks noChangeShapeType="1"/>
              </p:cNvSpPr>
              <p:nvPr/>
            </p:nvSpPr>
            <p:spPr bwMode="auto">
              <a:xfrm>
                <a:off x="3200400" y="3928120"/>
                <a:ext cx="2616696" cy="0"/>
              </a:xfrm>
              <a:prstGeom prst="line">
                <a:avLst/>
              </a:prstGeom>
              <a:noFill/>
              <a:ln w="15875">
                <a:solidFill>
                  <a:schemeClr val="tx1"/>
                </a:solidFill>
                <a:round/>
                <a:headEnd/>
                <a:tailEnd/>
              </a:ln>
              <a:effectLst/>
            </p:spPr>
            <p:txBody>
              <a:bodyPr/>
              <a:lstStyle/>
              <a:p>
                <a:endParaRPr lang="zh-CN" altLang="en-US"/>
              </a:p>
            </p:txBody>
          </p:sp>
          <p:sp>
            <p:nvSpPr>
              <p:cNvPr id="150" name="Line 153"/>
              <p:cNvSpPr>
                <a:spLocks noChangeShapeType="1"/>
              </p:cNvSpPr>
              <p:nvPr/>
            </p:nvSpPr>
            <p:spPr bwMode="auto">
              <a:xfrm>
                <a:off x="3200400" y="4385320"/>
                <a:ext cx="152400" cy="0"/>
              </a:xfrm>
              <a:prstGeom prst="line">
                <a:avLst/>
              </a:prstGeom>
              <a:noFill/>
              <a:ln w="15875">
                <a:solidFill>
                  <a:schemeClr val="tx1"/>
                </a:solidFill>
                <a:round/>
                <a:headEnd/>
                <a:tailEnd/>
              </a:ln>
              <a:effectLst/>
            </p:spPr>
            <p:txBody>
              <a:bodyPr/>
              <a:lstStyle/>
              <a:p>
                <a:endParaRPr lang="zh-CN" altLang="en-US"/>
              </a:p>
            </p:txBody>
          </p:sp>
          <p:sp>
            <p:nvSpPr>
              <p:cNvPr id="151" name="Line 155"/>
              <p:cNvSpPr>
                <a:spLocks noChangeShapeType="1"/>
              </p:cNvSpPr>
              <p:nvPr/>
            </p:nvSpPr>
            <p:spPr bwMode="auto">
              <a:xfrm>
                <a:off x="457200" y="3547120"/>
                <a:ext cx="457200" cy="0"/>
              </a:xfrm>
              <a:prstGeom prst="line">
                <a:avLst/>
              </a:prstGeom>
              <a:noFill/>
              <a:ln w="15875">
                <a:solidFill>
                  <a:schemeClr val="tx1"/>
                </a:solidFill>
                <a:round/>
                <a:headEnd/>
                <a:tailEnd/>
              </a:ln>
              <a:effectLst/>
            </p:spPr>
            <p:txBody>
              <a:bodyPr/>
              <a:lstStyle/>
              <a:p>
                <a:endParaRPr lang="zh-CN" altLang="en-US"/>
              </a:p>
            </p:txBody>
          </p:sp>
          <p:sp>
            <p:nvSpPr>
              <p:cNvPr id="152" name="Line 156"/>
              <p:cNvSpPr>
                <a:spLocks noChangeShapeType="1"/>
              </p:cNvSpPr>
              <p:nvPr/>
            </p:nvSpPr>
            <p:spPr bwMode="auto">
              <a:xfrm>
                <a:off x="685800" y="3851920"/>
                <a:ext cx="228600" cy="0"/>
              </a:xfrm>
              <a:prstGeom prst="line">
                <a:avLst/>
              </a:prstGeom>
              <a:noFill/>
              <a:ln w="15875">
                <a:solidFill>
                  <a:schemeClr val="tx1"/>
                </a:solidFill>
                <a:round/>
                <a:headEnd/>
                <a:tailEnd/>
              </a:ln>
              <a:effectLst/>
            </p:spPr>
            <p:txBody>
              <a:bodyPr/>
              <a:lstStyle/>
              <a:p>
                <a:endParaRPr lang="zh-CN" altLang="en-US"/>
              </a:p>
            </p:txBody>
          </p:sp>
          <p:sp>
            <p:nvSpPr>
              <p:cNvPr id="153" name="Text Box 157"/>
              <p:cNvSpPr txBox="1">
                <a:spLocks noChangeArrowheads="1"/>
              </p:cNvSpPr>
              <p:nvPr/>
            </p:nvSpPr>
            <p:spPr bwMode="auto">
              <a:xfrm>
                <a:off x="838200" y="3394720"/>
                <a:ext cx="579438" cy="336550"/>
              </a:xfrm>
              <a:prstGeom prst="rect">
                <a:avLst/>
              </a:prstGeom>
              <a:noFill/>
              <a:ln w="9525">
                <a:noFill/>
                <a:miter lim="800000"/>
                <a:headEnd/>
                <a:tailEnd/>
              </a:ln>
              <a:effectLst/>
            </p:spPr>
            <p:txBody>
              <a:bodyPr>
                <a:spAutoFit/>
              </a:bodyPr>
              <a:lstStyle/>
              <a:p>
                <a:pPr>
                  <a:spcBef>
                    <a:spcPct val="50000"/>
                  </a:spcBef>
                </a:pPr>
                <a:r>
                  <a:rPr lang="en-US" altLang="zh-CN" sz="1600" dirty="0" smtClean="0"/>
                  <a:t>ET</a:t>
                </a:r>
                <a:endParaRPr lang="en-US" altLang="zh-CN" sz="1600" baseline="-25000" dirty="0"/>
              </a:p>
            </p:txBody>
          </p:sp>
          <p:sp>
            <p:nvSpPr>
              <p:cNvPr id="154" name="Text Box 158"/>
              <p:cNvSpPr txBox="1">
                <a:spLocks noChangeArrowheads="1"/>
              </p:cNvSpPr>
              <p:nvPr/>
            </p:nvSpPr>
            <p:spPr bwMode="auto">
              <a:xfrm>
                <a:off x="838200" y="3699520"/>
                <a:ext cx="579438" cy="336550"/>
              </a:xfrm>
              <a:prstGeom prst="rect">
                <a:avLst/>
              </a:prstGeom>
              <a:noFill/>
              <a:ln w="9525">
                <a:noFill/>
                <a:miter lim="800000"/>
                <a:headEnd/>
                <a:tailEnd/>
              </a:ln>
              <a:effectLst/>
            </p:spPr>
            <p:txBody>
              <a:bodyPr>
                <a:spAutoFit/>
              </a:bodyPr>
              <a:lstStyle/>
              <a:p>
                <a:pPr>
                  <a:spcBef>
                    <a:spcPct val="50000"/>
                  </a:spcBef>
                </a:pPr>
                <a:r>
                  <a:rPr lang="en-US" altLang="zh-CN" sz="1600" dirty="0" smtClean="0"/>
                  <a:t>EP</a:t>
                </a:r>
                <a:endParaRPr lang="en-US" altLang="zh-CN" sz="1600" baseline="-25000" dirty="0"/>
              </a:p>
            </p:txBody>
          </p:sp>
          <p:sp>
            <p:nvSpPr>
              <p:cNvPr id="155" name="Line 159"/>
              <p:cNvSpPr>
                <a:spLocks noChangeShapeType="1"/>
              </p:cNvSpPr>
              <p:nvPr/>
            </p:nvSpPr>
            <p:spPr bwMode="auto">
              <a:xfrm flipV="1">
                <a:off x="685800" y="3547120"/>
                <a:ext cx="0" cy="304800"/>
              </a:xfrm>
              <a:prstGeom prst="line">
                <a:avLst/>
              </a:prstGeom>
              <a:noFill/>
              <a:ln w="15875">
                <a:solidFill>
                  <a:schemeClr val="tx1"/>
                </a:solidFill>
                <a:round/>
                <a:headEnd/>
                <a:tailEnd/>
              </a:ln>
              <a:effectLst/>
            </p:spPr>
            <p:txBody>
              <a:bodyPr/>
              <a:lstStyle/>
              <a:p>
                <a:endParaRPr lang="zh-CN" altLang="en-US"/>
              </a:p>
            </p:txBody>
          </p:sp>
          <p:sp>
            <p:nvSpPr>
              <p:cNvPr id="156" name="Oval 160"/>
              <p:cNvSpPr>
                <a:spLocks noChangeArrowheads="1"/>
              </p:cNvSpPr>
              <p:nvPr/>
            </p:nvSpPr>
            <p:spPr bwMode="auto">
              <a:xfrm>
                <a:off x="609600" y="3470920"/>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157" name="Text Box 161"/>
              <p:cNvSpPr txBox="1">
                <a:spLocks noChangeArrowheads="1"/>
              </p:cNvSpPr>
              <p:nvPr/>
            </p:nvSpPr>
            <p:spPr bwMode="auto">
              <a:xfrm>
                <a:off x="152400" y="3318520"/>
                <a:ext cx="579438" cy="396875"/>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158" name="Text Box 172"/>
              <p:cNvSpPr txBox="1">
                <a:spLocks noChangeArrowheads="1"/>
              </p:cNvSpPr>
              <p:nvPr/>
            </p:nvSpPr>
            <p:spPr bwMode="auto">
              <a:xfrm>
                <a:off x="2438400" y="2708920"/>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159" name="Text Box 173"/>
              <p:cNvSpPr txBox="1">
                <a:spLocks noChangeArrowheads="1"/>
              </p:cNvSpPr>
              <p:nvPr/>
            </p:nvSpPr>
            <p:spPr bwMode="auto">
              <a:xfrm>
                <a:off x="2133600" y="2708920"/>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t>0</a:t>
                </a:r>
                <a:endParaRPr lang="en-US" altLang="zh-CN" b="0" dirty="0"/>
              </a:p>
            </p:txBody>
          </p:sp>
          <p:sp>
            <p:nvSpPr>
              <p:cNvPr id="160" name="Text Box 174"/>
              <p:cNvSpPr txBox="1">
                <a:spLocks noChangeArrowheads="1"/>
              </p:cNvSpPr>
              <p:nvPr/>
            </p:nvSpPr>
            <p:spPr bwMode="auto">
              <a:xfrm>
                <a:off x="1828800" y="2708920"/>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161" name="Text Box 175"/>
              <p:cNvSpPr txBox="1">
                <a:spLocks noChangeArrowheads="1"/>
              </p:cNvSpPr>
              <p:nvPr/>
            </p:nvSpPr>
            <p:spPr bwMode="auto">
              <a:xfrm>
                <a:off x="1524000" y="2708920"/>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162" name="Line 176"/>
              <p:cNvSpPr>
                <a:spLocks noChangeShapeType="1"/>
              </p:cNvSpPr>
              <p:nvPr/>
            </p:nvSpPr>
            <p:spPr bwMode="auto">
              <a:xfrm>
                <a:off x="1600200" y="4690120"/>
                <a:ext cx="0" cy="899120"/>
              </a:xfrm>
              <a:prstGeom prst="line">
                <a:avLst/>
              </a:prstGeom>
              <a:noFill/>
              <a:ln w="9525">
                <a:solidFill>
                  <a:schemeClr val="tx1"/>
                </a:solidFill>
                <a:round/>
                <a:headEnd/>
                <a:tailEnd/>
              </a:ln>
              <a:effectLst/>
            </p:spPr>
            <p:txBody>
              <a:bodyPr wrap="none" anchor="ctr"/>
              <a:lstStyle/>
              <a:p>
                <a:endParaRPr lang="zh-CN" altLang="en-US"/>
              </a:p>
            </p:txBody>
          </p:sp>
        </p:grpSp>
        <p:sp>
          <p:nvSpPr>
            <p:cNvPr id="163" name="矩形 162"/>
            <p:cNvSpPr/>
            <p:nvPr/>
          </p:nvSpPr>
          <p:spPr>
            <a:xfrm>
              <a:off x="5313040" y="2996952"/>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grpSp>
      <p:sp>
        <p:nvSpPr>
          <p:cNvPr id="83" name="矩形 82"/>
          <p:cNvSpPr/>
          <p:nvPr/>
        </p:nvSpPr>
        <p:spPr>
          <a:xfrm>
            <a:off x="8265368" y="2564904"/>
            <a:ext cx="694421" cy="523220"/>
          </a:xfrm>
          <a:prstGeom prst="rect">
            <a:avLst/>
          </a:prstGeom>
          <a:solidFill>
            <a:srgbClr val="FFFF00"/>
          </a:solidFill>
        </p:spPr>
        <p:txBody>
          <a:bodyPr wrap="none">
            <a:spAutoFit/>
          </a:bodyPr>
          <a:lstStyle/>
          <a:p>
            <a:r>
              <a:rPr lang="en-US" altLang="zh-CN" sz="2800" dirty="0" smtClean="0">
                <a:solidFill>
                  <a:srgbClr val="FF0000"/>
                </a:solidFill>
                <a:latin typeface="Cambria Math" pitchFamily="18" charset="0"/>
                <a:ea typeface="Cambria Math" pitchFamily="18" charset="0"/>
              </a:rPr>
              <a:t>LD’</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64"/>
                                        </p:tgtEl>
                                        <p:attrNameLst>
                                          <p:attrName>style.visibility</p:attrName>
                                        </p:attrNameLst>
                                      </p:cBhvr>
                                      <p:to>
                                        <p:strVal val="visible"/>
                                      </p:to>
                                    </p:set>
                                    <p:anim calcmode="lin" valueType="num">
                                      <p:cBhvr additive="base">
                                        <p:cTn id="7" dur="500" fill="hold"/>
                                        <p:tgtEl>
                                          <p:spTgt spid="604164"/>
                                        </p:tgtEl>
                                        <p:attrNameLst>
                                          <p:attrName>ppt_x</p:attrName>
                                        </p:attrNameLst>
                                      </p:cBhvr>
                                      <p:tavLst>
                                        <p:tav tm="0">
                                          <p:val>
                                            <p:strVal val="0-#ppt_w/2"/>
                                          </p:val>
                                        </p:tav>
                                        <p:tav tm="100000">
                                          <p:val>
                                            <p:strVal val="#ppt_x"/>
                                          </p:val>
                                        </p:tav>
                                      </p:tavLst>
                                    </p:anim>
                                    <p:anim calcmode="lin" valueType="num">
                                      <p:cBhvr additive="base">
                                        <p:cTn id="8" dur="500" fill="hold"/>
                                        <p:tgtEl>
                                          <p:spTgt spid="604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65"/>
                                        </p:tgtEl>
                                        <p:attrNameLst>
                                          <p:attrName>style.visibility</p:attrName>
                                        </p:attrNameLst>
                                      </p:cBhvr>
                                      <p:to>
                                        <p:strVal val="visible"/>
                                      </p:to>
                                    </p:set>
                                    <p:anim calcmode="lin" valueType="num">
                                      <p:cBhvr additive="base">
                                        <p:cTn id="13" dur="500" fill="hold"/>
                                        <p:tgtEl>
                                          <p:spTgt spid="604165"/>
                                        </p:tgtEl>
                                        <p:attrNameLst>
                                          <p:attrName>ppt_x</p:attrName>
                                        </p:attrNameLst>
                                      </p:cBhvr>
                                      <p:tavLst>
                                        <p:tav tm="0">
                                          <p:val>
                                            <p:strVal val="0-#ppt_w/2"/>
                                          </p:val>
                                        </p:tav>
                                        <p:tav tm="100000">
                                          <p:val>
                                            <p:strVal val="#ppt_x"/>
                                          </p:val>
                                        </p:tav>
                                      </p:tavLst>
                                    </p:anim>
                                    <p:anim calcmode="lin" valueType="num">
                                      <p:cBhvr additive="base">
                                        <p:cTn id="14" dur="500" fill="hold"/>
                                        <p:tgtEl>
                                          <p:spTgt spid="6041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166"/>
                                        </p:tgtEl>
                                        <p:attrNameLst>
                                          <p:attrName>style.visibility</p:attrName>
                                        </p:attrNameLst>
                                      </p:cBhvr>
                                      <p:to>
                                        <p:strVal val="visible"/>
                                      </p:to>
                                    </p:set>
                                    <p:anim calcmode="lin" valueType="num">
                                      <p:cBhvr additive="base">
                                        <p:cTn id="19" dur="500" fill="hold"/>
                                        <p:tgtEl>
                                          <p:spTgt spid="604166"/>
                                        </p:tgtEl>
                                        <p:attrNameLst>
                                          <p:attrName>ppt_x</p:attrName>
                                        </p:attrNameLst>
                                      </p:cBhvr>
                                      <p:tavLst>
                                        <p:tav tm="0">
                                          <p:val>
                                            <p:strVal val="0-#ppt_w/2"/>
                                          </p:val>
                                        </p:tav>
                                        <p:tav tm="100000">
                                          <p:val>
                                            <p:strVal val="#ppt_x"/>
                                          </p:val>
                                        </p:tav>
                                      </p:tavLst>
                                    </p:anim>
                                    <p:anim calcmode="lin" valueType="num">
                                      <p:cBhvr additive="base">
                                        <p:cTn id="20" dur="500" fill="hold"/>
                                        <p:tgtEl>
                                          <p:spTgt spid="6041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167"/>
                                        </p:tgtEl>
                                        <p:attrNameLst>
                                          <p:attrName>style.visibility</p:attrName>
                                        </p:attrNameLst>
                                      </p:cBhvr>
                                      <p:to>
                                        <p:strVal val="visible"/>
                                      </p:to>
                                    </p:set>
                                    <p:anim calcmode="lin" valueType="num">
                                      <p:cBhvr additive="base">
                                        <p:cTn id="25" dur="500" fill="hold"/>
                                        <p:tgtEl>
                                          <p:spTgt spid="604167"/>
                                        </p:tgtEl>
                                        <p:attrNameLst>
                                          <p:attrName>ppt_x</p:attrName>
                                        </p:attrNameLst>
                                      </p:cBhvr>
                                      <p:tavLst>
                                        <p:tav tm="0">
                                          <p:val>
                                            <p:strVal val="0-#ppt_w/2"/>
                                          </p:val>
                                        </p:tav>
                                        <p:tav tm="100000">
                                          <p:val>
                                            <p:strVal val="#ppt_x"/>
                                          </p:val>
                                        </p:tav>
                                      </p:tavLst>
                                    </p:anim>
                                    <p:anim calcmode="lin" valueType="num">
                                      <p:cBhvr additive="base">
                                        <p:cTn id="26" dur="500" fill="hold"/>
                                        <p:tgtEl>
                                          <p:spTgt spid="6041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4168"/>
                                        </p:tgtEl>
                                        <p:attrNameLst>
                                          <p:attrName>style.visibility</p:attrName>
                                        </p:attrNameLst>
                                      </p:cBhvr>
                                      <p:to>
                                        <p:strVal val="visible"/>
                                      </p:to>
                                    </p:set>
                                    <p:anim calcmode="lin" valueType="num">
                                      <p:cBhvr additive="base">
                                        <p:cTn id="31" dur="500" fill="hold"/>
                                        <p:tgtEl>
                                          <p:spTgt spid="604168"/>
                                        </p:tgtEl>
                                        <p:attrNameLst>
                                          <p:attrName>ppt_x</p:attrName>
                                        </p:attrNameLst>
                                      </p:cBhvr>
                                      <p:tavLst>
                                        <p:tav tm="0">
                                          <p:val>
                                            <p:strVal val="0-#ppt_w/2"/>
                                          </p:val>
                                        </p:tav>
                                        <p:tav tm="100000">
                                          <p:val>
                                            <p:strVal val="#ppt_x"/>
                                          </p:val>
                                        </p:tav>
                                      </p:tavLst>
                                    </p:anim>
                                    <p:anim calcmode="lin" valueType="num">
                                      <p:cBhvr additive="base">
                                        <p:cTn id="32" dur="500" fill="hold"/>
                                        <p:tgtEl>
                                          <p:spTgt spid="6041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4172"/>
                                        </p:tgtEl>
                                        <p:attrNameLst>
                                          <p:attrName>style.visibility</p:attrName>
                                        </p:attrNameLst>
                                      </p:cBhvr>
                                      <p:to>
                                        <p:strVal val="visible"/>
                                      </p:to>
                                    </p:set>
                                    <p:anim calcmode="lin" valueType="num">
                                      <p:cBhvr additive="base">
                                        <p:cTn id="37" dur="500" fill="hold"/>
                                        <p:tgtEl>
                                          <p:spTgt spid="604172"/>
                                        </p:tgtEl>
                                        <p:attrNameLst>
                                          <p:attrName>ppt_x</p:attrName>
                                        </p:attrNameLst>
                                      </p:cBhvr>
                                      <p:tavLst>
                                        <p:tav tm="0">
                                          <p:val>
                                            <p:strVal val="0-#ppt_w/2"/>
                                          </p:val>
                                        </p:tav>
                                        <p:tav tm="100000">
                                          <p:val>
                                            <p:strVal val="#ppt_x"/>
                                          </p:val>
                                        </p:tav>
                                      </p:tavLst>
                                    </p:anim>
                                    <p:anim calcmode="lin" valueType="num">
                                      <p:cBhvr additive="base">
                                        <p:cTn id="38" dur="500" fill="hold"/>
                                        <p:tgtEl>
                                          <p:spTgt spid="60417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4170"/>
                                        </p:tgtEl>
                                        <p:attrNameLst>
                                          <p:attrName>style.visibility</p:attrName>
                                        </p:attrNameLst>
                                      </p:cBhvr>
                                      <p:to>
                                        <p:strVal val="visible"/>
                                      </p:to>
                                    </p:set>
                                    <p:anim calcmode="lin" valueType="num">
                                      <p:cBhvr additive="base">
                                        <p:cTn id="43" dur="500" fill="hold"/>
                                        <p:tgtEl>
                                          <p:spTgt spid="604170"/>
                                        </p:tgtEl>
                                        <p:attrNameLst>
                                          <p:attrName>ppt_x</p:attrName>
                                        </p:attrNameLst>
                                      </p:cBhvr>
                                      <p:tavLst>
                                        <p:tav tm="0">
                                          <p:val>
                                            <p:strVal val="0-#ppt_w/2"/>
                                          </p:val>
                                        </p:tav>
                                        <p:tav tm="100000">
                                          <p:val>
                                            <p:strVal val="#ppt_x"/>
                                          </p:val>
                                        </p:tav>
                                      </p:tavLst>
                                    </p:anim>
                                    <p:anim calcmode="lin" valueType="num">
                                      <p:cBhvr additive="base">
                                        <p:cTn id="44" dur="500" fill="hold"/>
                                        <p:tgtEl>
                                          <p:spTgt spid="6041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4"/>
                                        </p:tgtEl>
                                        <p:attrNameLst>
                                          <p:attrName>style.visibility</p:attrName>
                                        </p:attrNameLst>
                                      </p:cBhvr>
                                      <p:to>
                                        <p:strVal val="visible"/>
                                      </p:to>
                                    </p:set>
                                    <p:anim calcmode="lin" valueType="num">
                                      <p:cBhvr additive="base">
                                        <p:cTn id="49" dur="500" fill="hold"/>
                                        <p:tgtEl>
                                          <p:spTgt spid="164"/>
                                        </p:tgtEl>
                                        <p:attrNameLst>
                                          <p:attrName>ppt_x</p:attrName>
                                        </p:attrNameLst>
                                      </p:cBhvr>
                                      <p:tavLst>
                                        <p:tav tm="0">
                                          <p:val>
                                            <p:strVal val="#ppt_x"/>
                                          </p:val>
                                        </p:tav>
                                        <p:tav tm="100000">
                                          <p:val>
                                            <p:strVal val="#ppt_x"/>
                                          </p:val>
                                        </p:tav>
                                      </p:tavLst>
                                    </p:anim>
                                    <p:anim calcmode="lin" valueType="num">
                                      <p:cBhvr additive="base">
                                        <p:cTn id="50"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fill="hold"/>
                                        <p:tgtEl>
                                          <p:spTgt spid="83"/>
                                        </p:tgtEl>
                                        <p:attrNameLst>
                                          <p:attrName>ppt_x</p:attrName>
                                        </p:attrNameLst>
                                      </p:cBhvr>
                                      <p:tavLst>
                                        <p:tav tm="0">
                                          <p:val>
                                            <p:strVal val="#ppt_x"/>
                                          </p:val>
                                        </p:tav>
                                        <p:tav tm="100000">
                                          <p:val>
                                            <p:strVal val="#ppt_x"/>
                                          </p:val>
                                        </p:tav>
                                      </p:tavLst>
                                    </p:anim>
                                    <p:anim calcmode="lin" valueType="num">
                                      <p:cBhvr additive="base">
                                        <p:cTn id="5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utoUpdateAnimBg="0"/>
      <p:bldP spid="604165" grpId="0" autoUpdateAnimBg="0"/>
      <p:bldP spid="604166" grpId="0" autoUpdateAnimBg="0"/>
      <p:bldP spid="604167" grpId="0" autoUpdateAnimBg="0"/>
      <p:bldP spid="604170" grpId="0" autoUpdateAnimBg="0"/>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ctrTitle"/>
          </p:nvPr>
        </p:nvSpPr>
        <p:spPr>
          <a:xfrm>
            <a:off x="0" y="0"/>
            <a:ext cx="5816600" cy="609600"/>
          </a:xfrm>
        </p:spPr>
        <p:txBody>
          <a:bodyPr/>
          <a:lstStyle/>
          <a:p>
            <a:pPr algn="l"/>
            <a:r>
              <a:rPr lang="en-US" altLang="zh-CN" sz="2800" b="1">
                <a:solidFill>
                  <a:schemeClr val="tx1"/>
                </a:solidFill>
                <a:latin typeface="隶书" pitchFamily="49" charset="-122"/>
                <a:ea typeface="隶书" pitchFamily="49" charset="-122"/>
              </a:rPr>
              <a:t>4</a:t>
            </a:r>
            <a:r>
              <a:rPr lang="zh-CN" altLang="en-US" sz="2800" b="1">
                <a:solidFill>
                  <a:schemeClr val="tx1"/>
                </a:solidFill>
                <a:latin typeface="隶书" pitchFamily="49" charset="-122"/>
                <a:ea typeface="隶书" pitchFamily="49" charset="-122"/>
              </a:rPr>
              <a:t>）集成计数器的扩展</a:t>
            </a:r>
          </a:p>
        </p:txBody>
      </p:sp>
      <p:sp>
        <p:nvSpPr>
          <p:cNvPr id="598020" name="Text Box 4"/>
          <p:cNvSpPr txBox="1">
            <a:spLocks noChangeArrowheads="1"/>
          </p:cNvSpPr>
          <p:nvPr/>
        </p:nvSpPr>
        <p:spPr bwMode="auto">
          <a:xfrm>
            <a:off x="0" y="620713"/>
            <a:ext cx="2451100" cy="519112"/>
          </a:xfrm>
          <a:prstGeom prst="rect">
            <a:avLst/>
          </a:prstGeom>
          <a:noFill/>
          <a:ln w="19050">
            <a:noFill/>
            <a:miter lim="800000"/>
            <a:headEnd/>
            <a:tailEnd/>
          </a:ln>
          <a:effectLst/>
        </p:spPr>
        <p:txBody>
          <a:bodyPr wrap="none">
            <a:spAutoFit/>
          </a:bodyPr>
          <a:lstStyle/>
          <a:p>
            <a:pPr>
              <a:buFontTx/>
              <a:buChar char="•"/>
            </a:pPr>
            <a:r>
              <a:rPr lang="zh-CN" altLang="en-US" sz="2800">
                <a:solidFill>
                  <a:srgbClr val="FF0000"/>
                </a:solidFill>
                <a:latin typeface="隶书" pitchFamily="49" charset="-122"/>
                <a:ea typeface="隶书" pitchFamily="49" charset="-122"/>
              </a:rPr>
              <a:t>同步级联方法</a:t>
            </a:r>
          </a:p>
        </p:txBody>
      </p:sp>
      <p:sp>
        <p:nvSpPr>
          <p:cNvPr id="598200" name="Text Box 184"/>
          <p:cNvSpPr txBox="1">
            <a:spLocks noChangeArrowheads="1"/>
          </p:cNvSpPr>
          <p:nvPr/>
        </p:nvSpPr>
        <p:spPr bwMode="auto">
          <a:xfrm>
            <a:off x="2864768" y="908720"/>
            <a:ext cx="2592387" cy="457200"/>
          </a:xfrm>
          <a:prstGeom prst="rect">
            <a:avLst/>
          </a:prstGeom>
          <a:noFill/>
          <a:ln w="19050">
            <a:noFill/>
            <a:miter lim="800000"/>
            <a:headEnd/>
            <a:tailEnd/>
          </a:ln>
          <a:effectLst/>
        </p:spPr>
        <p:txBody>
          <a:bodyPr>
            <a:spAutoFit/>
          </a:bodyPr>
          <a:lstStyle/>
          <a:p>
            <a:r>
              <a:rPr lang="en-US" altLang="zh-CN" sz="2400" dirty="0" smtClean="0">
                <a:latin typeface="华文行楷" pitchFamily="2" charset="-122"/>
                <a:ea typeface="华文行楷" pitchFamily="2" charset="-122"/>
              </a:rPr>
              <a:t>-</a:t>
            </a:r>
            <a:r>
              <a:rPr lang="en-US" altLang="zh-CN" sz="2400" dirty="0" smtClean="0">
                <a:ea typeface="华文行楷" pitchFamily="2" charset="-122"/>
              </a:rPr>
              <a:t>CLK</a:t>
            </a:r>
            <a:r>
              <a:rPr lang="zh-CN" altLang="en-US" sz="2400" dirty="0" smtClean="0">
                <a:latin typeface="华文行楷" pitchFamily="2" charset="-122"/>
                <a:ea typeface="华文行楷" pitchFamily="2" charset="-122"/>
              </a:rPr>
              <a:t>连接</a:t>
            </a:r>
            <a:r>
              <a:rPr lang="zh-CN" altLang="en-US" sz="2400" dirty="0">
                <a:latin typeface="华文行楷" pitchFamily="2" charset="-122"/>
                <a:ea typeface="华文行楷" pitchFamily="2" charset="-122"/>
              </a:rPr>
              <a:t>在一起</a:t>
            </a:r>
          </a:p>
        </p:txBody>
      </p:sp>
      <p:sp>
        <p:nvSpPr>
          <p:cNvPr id="598201" name="Text Box 185"/>
          <p:cNvSpPr txBox="1">
            <a:spLocks noChangeArrowheads="1"/>
          </p:cNvSpPr>
          <p:nvPr/>
        </p:nvSpPr>
        <p:spPr bwMode="auto">
          <a:xfrm>
            <a:off x="2720305" y="1340520"/>
            <a:ext cx="2881313" cy="822325"/>
          </a:xfrm>
          <a:prstGeom prst="rect">
            <a:avLst/>
          </a:prstGeom>
          <a:noFill/>
          <a:ln w="19050">
            <a:noFill/>
            <a:miter lim="800000"/>
            <a:headEnd/>
            <a:tailEnd/>
          </a:ln>
          <a:effectLst/>
        </p:spPr>
        <p:txBody>
          <a:bodyPr>
            <a:spAutoFit/>
          </a:bodyPr>
          <a:lstStyle/>
          <a:p>
            <a:r>
              <a:rPr lang="en-US" altLang="zh-CN" sz="2400" dirty="0">
                <a:latin typeface="华文行楷" pitchFamily="2" charset="-122"/>
                <a:ea typeface="华文行楷" pitchFamily="2" charset="-122"/>
              </a:rPr>
              <a:t>-</a:t>
            </a:r>
            <a:r>
              <a:rPr lang="zh-CN" altLang="en-US" sz="2400" dirty="0">
                <a:solidFill>
                  <a:schemeClr val="accent2"/>
                </a:solidFill>
                <a:latin typeface="华文行楷" pitchFamily="2" charset="-122"/>
                <a:ea typeface="华文行楷" pitchFamily="2" charset="-122"/>
              </a:rPr>
              <a:t>前级的进位连接到后级计数使能</a:t>
            </a:r>
          </a:p>
        </p:txBody>
      </p:sp>
      <p:sp>
        <p:nvSpPr>
          <p:cNvPr id="598202" name="Text Box 186"/>
          <p:cNvSpPr txBox="1">
            <a:spLocks noChangeArrowheads="1"/>
          </p:cNvSpPr>
          <p:nvPr/>
        </p:nvSpPr>
        <p:spPr bwMode="auto">
          <a:xfrm>
            <a:off x="2793330" y="2204120"/>
            <a:ext cx="2611438" cy="822325"/>
          </a:xfrm>
          <a:prstGeom prst="rect">
            <a:avLst/>
          </a:prstGeom>
          <a:noFill/>
          <a:ln w="19050">
            <a:noFill/>
            <a:miter lim="800000"/>
            <a:headEnd/>
            <a:tailEnd/>
          </a:ln>
          <a:effectLst/>
        </p:spPr>
        <p:txBody>
          <a:bodyPr>
            <a:spAutoFit/>
          </a:bodyPr>
          <a:lstStyle/>
          <a:p>
            <a:r>
              <a:rPr lang="en-US" altLang="zh-CN" sz="2400" dirty="0">
                <a:latin typeface="华文行楷" pitchFamily="2" charset="-122"/>
                <a:ea typeface="华文行楷" pitchFamily="2" charset="-122"/>
              </a:rPr>
              <a:t>-</a:t>
            </a:r>
            <a:r>
              <a:rPr lang="zh-CN" altLang="en-US" sz="2400" dirty="0">
                <a:latin typeface="华文行楷" pitchFamily="2" charset="-122"/>
                <a:ea typeface="华文行楷" pitchFamily="2" charset="-122"/>
              </a:rPr>
              <a:t>置数控制、异步清</a:t>
            </a:r>
            <a:r>
              <a:rPr lang="en-US" altLang="zh-CN" sz="2400" dirty="0">
                <a:latin typeface="华文行楷" pitchFamily="2" charset="-122"/>
                <a:ea typeface="华文行楷" pitchFamily="2" charset="-122"/>
              </a:rPr>
              <a:t>0</a:t>
            </a:r>
            <a:r>
              <a:rPr lang="zh-CN" altLang="en-US" sz="2400" dirty="0">
                <a:latin typeface="华文行楷" pitchFamily="2" charset="-122"/>
                <a:ea typeface="华文行楷" pitchFamily="2" charset="-122"/>
              </a:rPr>
              <a:t>端连接在一起</a:t>
            </a:r>
          </a:p>
        </p:txBody>
      </p:sp>
      <p:sp>
        <p:nvSpPr>
          <p:cNvPr id="598203" name="Text Box 187"/>
          <p:cNvSpPr txBox="1">
            <a:spLocks noChangeArrowheads="1"/>
          </p:cNvSpPr>
          <p:nvPr/>
        </p:nvSpPr>
        <p:spPr bwMode="auto">
          <a:xfrm>
            <a:off x="0" y="2924944"/>
            <a:ext cx="4953000" cy="457200"/>
          </a:xfrm>
          <a:prstGeom prst="rect">
            <a:avLst/>
          </a:prstGeom>
          <a:noFill/>
          <a:ln w="19050">
            <a:noFill/>
            <a:miter lim="800000"/>
            <a:headEnd/>
            <a:tailEnd/>
          </a:ln>
          <a:effectLst/>
        </p:spPr>
        <p:txBody>
          <a:bodyPr>
            <a:spAutoFit/>
          </a:bodyPr>
          <a:lstStyle/>
          <a:p>
            <a:r>
              <a:rPr lang="zh-CN" altLang="en-US" sz="2400" dirty="0">
                <a:solidFill>
                  <a:schemeClr val="accent2"/>
                </a:solidFill>
                <a:latin typeface="华文行楷" pitchFamily="2" charset="-122"/>
                <a:ea typeface="华文行楷" pitchFamily="2" charset="-122"/>
              </a:rPr>
              <a:t>例：用</a:t>
            </a:r>
            <a:r>
              <a:rPr lang="en-US" altLang="zh-CN" sz="2400" dirty="0">
                <a:solidFill>
                  <a:schemeClr val="accent2"/>
                </a:solidFill>
                <a:latin typeface="华文行楷" pitchFamily="2" charset="-122"/>
                <a:ea typeface="华文行楷" pitchFamily="2" charset="-122"/>
              </a:rPr>
              <a:t>2</a:t>
            </a:r>
            <a:r>
              <a:rPr lang="zh-CN" altLang="en-US" sz="2400" dirty="0">
                <a:solidFill>
                  <a:schemeClr val="accent2"/>
                </a:solidFill>
                <a:latin typeface="华文行楷" pitchFamily="2" charset="-122"/>
                <a:ea typeface="华文行楷" pitchFamily="2" charset="-122"/>
              </a:rPr>
              <a:t>个</a:t>
            </a:r>
            <a:r>
              <a:rPr lang="en-US" altLang="zh-CN" sz="2400" dirty="0">
                <a:solidFill>
                  <a:schemeClr val="accent2"/>
                </a:solidFill>
                <a:latin typeface="华文行楷" pitchFamily="2" charset="-122"/>
                <a:ea typeface="华文行楷" pitchFamily="2" charset="-122"/>
              </a:rPr>
              <a:t>74161</a:t>
            </a:r>
            <a:r>
              <a:rPr lang="zh-CN" altLang="en-US" sz="2400" dirty="0">
                <a:solidFill>
                  <a:schemeClr val="accent2"/>
                </a:solidFill>
                <a:latin typeface="华文行楷" pitchFamily="2" charset="-122"/>
                <a:ea typeface="华文行楷" pitchFamily="2" charset="-122"/>
              </a:rPr>
              <a:t>扩展成</a:t>
            </a:r>
            <a:r>
              <a:rPr lang="en-US" altLang="zh-CN" sz="2400" dirty="0">
                <a:solidFill>
                  <a:schemeClr val="accent2"/>
                </a:solidFill>
                <a:latin typeface="华文行楷" pitchFamily="2" charset="-122"/>
                <a:ea typeface="华文行楷" pitchFamily="2" charset="-122"/>
              </a:rPr>
              <a:t>256</a:t>
            </a:r>
            <a:r>
              <a:rPr lang="zh-CN" altLang="en-US" sz="2400" dirty="0">
                <a:solidFill>
                  <a:schemeClr val="accent2"/>
                </a:solidFill>
                <a:latin typeface="华文行楷" pitchFamily="2" charset="-122"/>
                <a:ea typeface="华文行楷" pitchFamily="2" charset="-122"/>
              </a:rPr>
              <a:t>进制计数</a:t>
            </a:r>
          </a:p>
        </p:txBody>
      </p:sp>
      <p:sp>
        <p:nvSpPr>
          <p:cNvPr id="598204" name="Oval 188"/>
          <p:cNvSpPr>
            <a:spLocks noChangeArrowheads="1"/>
          </p:cNvSpPr>
          <p:nvPr/>
        </p:nvSpPr>
        <p:spPr bwMode="auto">
          <a:xfrm>
            <a:off x="3440832" y="4293096"/>
            <a:ext cx="2133600" cy="762000"/>
          </a:xfrm>
          <a:prstGeom prst="ellipse">
            <a:avLst/>
          </a:prstGeom>
          <a:noFill/>
          <a:ln w="38100">
            <a:solidFill>
              <a:srgbClr val="006600"/>
            </a:solidFill>
            <a:round/>
            <a:headEnd/>
            <a:tailEnd/>
          </a:ln>
          <a:effectLst/>
        </p:spPr>
        <p:txBody>
          <a:bodyPr wrap="none" anchor="ctr"/>
          <a:lstStyle/>
          <a:p>
            <a:endParaRPr lang="zh-CN" altLang="en-US"/>
          </a:p>
        </p:txBody>
      </p:sp>
      <p:sp>
        <p:nvSpPr>
          <p:cNvPr id="598773" name="AutoShape 757"/>
          <p:cNvSpPr>
            <a:spLocks/>
          </p:cNvSpPr>
          <p:nvPr/>
        </p:nvSpPr>
        <p:spPr bwMode="auto">
          <a:xfrm>
            <a:off x="2504405" y="1124620"/>
            <a:ext cx="360363" cy="1668463"/>
          </a:xfrm>
          <a:prstGeom prst="leftBrace">
            <a:avLst>
              <a:gd name="adj1" fmla="val 38583"/>
              <a:gd name="adj2" fmla="val 50000"/>
            </a:avLst>
          </a:prstGeom>
          <a:noFill/>
          <a:ln w="38100">
            <a:solidFill>
              <a:srgbClr val="006600"/>
            </a:solidFill>
            <a:round/>
            <a:headEnd/>
            <a:tailEnd/>
          </a:ln>
          <a:effectLst/>
        </p:spPr>
        <p:txBody>
          <a:bodyPr wrap="none" anchor="ctr"/>
          <a:lstStyle/>
          <a:p>
            <a:endParaRPr lang="zh-CN" altLang="en-US"/>
          </a:p>
        </p:txBody>
      </p:sp>
      <p:grpSp>
        <p:nvGrpSpPr>
          <p:cNvPr id="114" name="组合 113"/>
          <p:cNvGrpSpPr/>
          <p:nvPr/>
        </p:nvGrpSpPr>
        <p:grpSpPr>
          <a:xfrm>
            <a:off x="704528" y="3356992"/>
            <a:ext cx="7905328" cy="3065001"/>
            <a:chOff x="704528" y="3356992"/>
            <a:chExt cx="7905328" cy="3065001"/>
          </a:xfrm>
        </p:grpSpPr>
        <p:grpSp>
          <p:nvGrpSpPr>
            <p:cNvPr id="13" name="组合 372"/>
            <p:cNvGrpSpPr/>
            <p:nvPr/>
          </p:nvGrpSpPr>
          <p:grpSpPr>
            <a:xfrm>
              <a:off x="704528" y="3356992"/>
              <a:ext cx="7905328" cy="3065001"/>
              <a:chOff x="0" y="1700213"/>
              <a:chExt cx="7905328" cy="3065001"/>
            </a:xfrm>
          </p:grpSpPr>
          <p:sp>
            <p:nvSpPr>
              <p:cNvPr id="374" name="Line 152"/>
              <p:cNvSpPr>
                <a:spLocks noChangeShapeType="1"/>
              </p:cNvSpPr>
              <p:nvPr/>
            </p:nvSpPr>
            <p:spPr bwMode="auto">
              <a:xfrm>
                <a:off x="776536" y="4653136"/>
                <a:ext cx="3672408" cy="0"/>
              </a:xfrm>
              <a:prstGeom prst="line">
                <a:avLst/>
              </a:prstGeom>
              <a:noFill/>
              <a:ln w="15875">
                <a:solidFill>
                  <a:schemeClr val="tx1"/>
                </a:solidFill>
                <a:round/>
                <a:headEnd/>
                <a:tailEnd/>
              </a:ln>
              <a:effectLst/>
            </p:spPr>
            <p:txBody>
              <a:bodyPr/>
              <a:lstStyle/>
              <a:p>
                <a:endParaRPr lang="zh-CN" altLang="en-US"/>
              </a:p>
            </p:txBody>
          </p:sp>
          <p:sp>
            <p:nvSpPr>
              <p:cNvPr id="375" name="Text Box 96"/>
              <p:cNvSpPr txBox="1">
                <a:spLocks noChangeArrowheads="1"/>
              </p:cNvSpPr>
              <p:nvPr/>
            </p:nvSpPr>
            <p:spPr bwMode="auto">
              <a:xfrm>
                <a:off x="0" y="4365104"/>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grpSp>
            <p:nvGrpSpPr>
              <p:cNvPr id="14" name="组合 143"/>
              <p:cNvGrpSpPr/>
              <p:nvPr/>
            </p:nvGrpSpPr>
            <p:grpSpPr>
              <a:xfrm>
                <a:off x="1674514" y="2060848"/>
                <a:ext cx="1493838" cy="396875"/>
                <a:chOff x="5910808" y="836712"/>
                <a:chExt cx="1493838" cy="396875"/>
              </a:xfrm>
            </p:grpSpPr>
            <p:sp>
              <p:nvSpPr>
                <p:cNvPr id="471"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472"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t>0</a:t>
                  </a:r>
                  <a:endParaRPr lang="en-US" altLang="zh-CN" b="0" dirty="0"/>
                </a:p>
              </p:txBody>
            </p:sp>
            <p:sp>
              <p:nvSpPr>
                <p:cNvPr id="473"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474"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grpSp>
          <p:sp>
            <p:nvSpPr>
              <p:cNvPr id="377" name="Rectangle 77"/>
              <p:cNvSpPr>
                <a:spLocks noChangeArrowheads="1"/>
              </p:cNvSpPr>
              <p:nvPr/>
            </p:nvSpPr>
            <p:spPr bwMode="auto">
              <a:xfrm rot="5400000">
                <a:off x="1529457" y="2377902"/>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378" name="Text Box 78"/>
              <p:cNvSpPr txBox="1">
                <a:spLocks noChangeArrowheads="1"/>
              </p:cNvSpPr>
              <p:nvPr/>
            </p:nvSpPr>
            <p:spPr bwMode="auto">
              <a:xfrm>
                <a:off x="1196082"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79" name="Text Box 79"/>
              <p:cNvSpPr txBox="1">
                <a:spLocks noChangeArrowheads="1"/>
              </p:cNvSpPr>
              <p:nvPr/>
            </p:nvSpPr>
            <p:spPr bwMode="auto">
              <a:xfrm>
                <a:off x="1607245"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80" name="Text Box 80"/>
              <p:cNvSpPr txBox="1">
                <a:spLocks noChangeArrowheads="1"/>
              </p:cNvSpPr>
              <p:nvPr/>
            </p:nvSpPr>
            <p:spPr bwMode="auto">
              <a:xfrm>
                <a:off x="2016820"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81" name="Text Box 81"/>
              <p:cNvSpPr txBox="1">
                <a:spLocks noChangeArrowheads="1"/>
              </p:cNvSpPr>
              <p:nvPr/>
            </p:nvSpPr>
            <p:spPr bwMode="auto">
              <a:xfrm>
                <a:off x="2426395" y="3766964"/>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82" name="Text Box 83"/>
              <p:cNvSpPr txBox="1">
                <a:spLocks noChangeArrowheads="1"/>
              </p:cNvSpPr>
              <p:nvPr/>
            </p:nvSpPr>
            <p:spPr bwMode="auto">
              <a:xfrm>
                <a:off x="17770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383" name="Line 85"/>
              <p:cNvSpPr>
                <a:spLocks noChangeShapeType="1"/>
              </p:cNvSpPr>
              <p:nvPr/>
            </p:nvSpPr>
            <p:spPr bwMode="auto">
              <a:xfrm flipH="1">
                <a:off x="2430313"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384" name="Text Box 86"/>
              <p:cNvSpPr txBox="1">
                <a:spLocks noChangeArrowheads="1"/>
              </p:cNvSpPr>
              <p:nvPr/>
            </p:nvSpPr>
            <p:spPr bwMode="auto">
              <a:xfrm>
                <a:off x="2453283" y="2348880"/>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385" name="Text Box 87"/>
              <p:cNvSpPr txBox="1">
                <a:spLocks noChangeArrowheads="1"/>
              </p:cNvSpPr>
              <p:nvPr/>
            </p:nvSpPr>
            <p:spPr bwMode="auto">
              <a:xfrm>
                <a:off x="20818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386" name="Text Box 88"/>
              <p:cNvSpPr txBox="1">
                <a:spLocks noChangeArrowheads="1"/>
              </p:cNvSpPr>
              <p:nvPr/>
            </p:nvSpPr>
            <p:spPr bwMode="auto">
              <a:xfrm>
                <a:off x="27676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387" name="Line 89"/>
              <p:cNvSpPr>
                <a:spLocks noChangeShapeType="1"/>
              </p:cNvSpPr>
              <p:nvPr/>
            </p:nvSpPr>
            <p:spPr bwMode="auto">
              <a:xfrm flipV="1">
                <a:off x="18120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88" name="Line 90"/>
              <p:cNvSpPr>
                <a:spLocks noChangeShapeType="1"/>
              </p:cNvSpPr>
              <p:nvPr/>
            </p:nvSpPr>
            <p:spPr bwMode="auto">
              <a:xfrm flipV="1">
                <a:off x="21168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89" name="Line 91"/>
              <p:cNvSpPr>
                <a:spLocks noChangeShapeType="1"/>
              </p:cNvSpPr>
              <p:nvPr/>
            </p:nvSpPr>
            <p:spPr bwMode="auto">
              <a:xfrm flipV="1">
                <a:off x="24216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90" name="Line 92"/>
              <p:cNvSpPr>
                <a:spLocks noChangeShapeType="1"/>
              </p:cNvSpPr>
              <p:nvPr/>
            </p:nvSpPr>
            <p:spPr bwMode="auto">
              <a:xfrm flipV="1">
                <a:off x="27264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91" name="Line 93"/>
              <p:cNvSpPr>
                <a:spLocks noChangeShapeType="1"/>
              </p:cNvSpPr>
              <p:nvPr/>
            </p:nvSpPr>
            <p:spPr bwMode="auto">
              <a:xfrm flipH="1">
                <a:off x="920552" y="3728864"/>
                <a:ext cx="28188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392" name="Object 94"/>
              <p:cNvGraphicFramePr>
                <a:graphicFrameLocks noChangeAspect="1"/>
              </p:cNvGraphicFramePr>
              <p:nvPr/>
            </p:nvGraphicFramePr>
            <p:xfrm>
              <a:off x="2954338" y="3300983"/>
              <a:ext cx="381000" cy="247650"/>
            </p:xfrm>
            <a:graphic>
              <a:graphicData uri="http://schemas.openxmlformats.org/presentationml/2006/ole">
                <p:oleObj spid="_x0000_s151554" name="公式" r:id="rId3" imgW="253800" imgH="164880" progId="Equation.3">
                  <p:embed/>
                </p:oleObj>
              </a:graphicData>
            </a:graphic>
          </p:graphicFrame>
          <p:sp>
            <p:nvSpPr>
              <p:cNvPr id="393" name="AutoShape 95"/>
              <p:cNvSpPr>
                <a:spLocks noChangeArrowheads="1"/>
              </p:cNvSpPr>
              <p:nvPr/>
            </p:nvSpPr>
            <p:spPr bwMode="auto">
              <a:xfrm rot="5400000">
                <a:off x="1164332" y="3614564"/>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394" name="Oval 97"/>
              <p:cNvSpPr>
                <a:spLocks noChangeArrowheads="1"/>
              </p:cNvSpPr>
              <p:nvPr/>
            </p:nvSpPr>
            <p:spPr bwMode="auto">
              <a:xfrm>
                <a:off x="3336032" y="3805064"/>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395" name="Oval 101"/>
              <p:cNvSpPr>
                <a:spLocks noChangeArrowheads="1"/>
              </p:cNvSpPr>
              <p:nvPr/>
            </p:nvSpPr>
            <p:spPr bwMode="auto">
              <a:xfrm>
                <a:off x="3336032" y="3347864"/>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396" name="Object 102"/>
              <p:cNvGraphicFramePr>
                <a:graphicFrameLocks noChangeAspect="1"/>
              </p:cNvGraphicFramePr>
              <p:nvPr/>
            </p:nvGraphicFramePr>
            <p:xfrm>
              <a:off x="2965450" y="3652838"/>
              <a:ext cx="341313" cy="341312"/>
            </p:xfrm>
            <a:graphic>
              <a:graphicData uri="http://schemas.openxmlformats.org/presentationml/2006/ole">
                <p:oleObj spid="_x0000_s151555" name="公式" r:id="rId4" imgW="215640" imgH="215640" progId="Equation.3">
                  <p:embed/>
                </p:oleObj>
              </a:graphicData>
            </a:graphic>
          </p:graphicFrame>
          <p:sp>
            <p:nvSpPr>
              <p:cNvPr id="397" name="Text Box 103"/>
              <p:cNvSpPr txBox="1">
                <a:spLocks noChangeArrowheads="1"/>
              </p:cNvSpPr>
              <p:nvPr/>
            </p:nvSpPr>
            <p:spPr bwMode="auto">
              <a:xfrm>
                <a:off x="3031232" y="2814464"/>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398" name="Line 106"/>
              <p:cNvSpPr>
                <a:spLocks noChangeShapeType="1"/>
              </p:cNvSpPr>
              <p:nvPr/>
            </p:nvSpPr>
            <p:spPr bwMode="auto">
              <a:xfrm>
                <a:off x="3488432" y="3424064"/>
                <a:ext cx="183976" cy="4936"/>
              </a:xfrm>
              <a:prstGeom prst="line">
                <a:avLst/>
              </a:prstGeom>
              <a:noFill/>
              <a:ln w="15875">
                <a:solidFill>
                  <a:schemeClr val="tx1"/>
                </a:solidFill>
                <a:round/>
                <a:headEnd/>
                <a:tailEnd/>
              </a:ln>
              <a:effectLst/>
            </p:spPr>
            <p:txBody>
              <a:bodyPr/>
              <a:lstStyle/>
              <a:p>
                <a:endParaRPr lang="zh-CN" altLang="en-US"/>
              </a:p>
            </p:txBody>
          </p:sp>
          <p:sp>
            <p:nvSpPr>
              <p:cNvPr id="399" name="Line 107"/>
              <p:cNvSpPr>
                <a:spLocks noChangeShapeType="1"/>
              </p:cNvSpPr>
              <p:nvPr/>
            </p:nvSpPr>
            <p:spPr bwMode="auto">
              <a:xfrm>
                <a:off x="3488432" y="3881264"/>
                <a:ext cx="152400" cy="0"/>
              </a:xfrm>
              <a:prstGeom prst="line">
                <a:avLst/>
              </a:prstGeom>
              <a:noFill/>
              <a:ln w="15875">
                <a:solidFill>
                  <a:schemeClr val="tx1"/>
                </a:solidFill>
                <a:round/>
                <a:headEnd/>
                <a:tailEnd/>
              </a:ln>
              <a:effectLst/>
            </p:spPr>
            <p:txBody>
              <a:bodyPr/>
              <a:lstStyle/>
              <a:p>
                <a:endParaRPr lang="zh-CN" altLang="en-US"/>
              </a:p>
            </p:txBody>
          </p:sp>
          <p:sp>
            <p:nvSpPr>
              <p:cNvPr id="400" name="Line 108"/>
              <p:cNvSpPr>
                <a:spLocks noChangeShapeType="1"/>
              </p:cNvSpPr>
              <p:nvPr/>
            </p:nvSpPr>
            <p:spPr bwMode="auto">
              <a:xfrm>
                <a:off x="745232" y="3043064"/>
                <a:ext cx="457200" cy="0"/>
              </a:xfrm>
              <a:prstGeom prst="line">
                <a:avLst/>
              </a:prstGeom>
              <a:noFill/>
              <a:ln w="15875">
                <a:solidFill>
                  <a:schemeClr val="tx1"/>
                </a:solidFill>
                <a:round/>
                <a:headEnd/>
                <a:tailEnd/>
              </a:ln>
              <a:effectLst/>
            </p:spPr>
            <p:txBody>
              <a:bodyPr/>
              <a:lstStyle/>
              <a:p>
                <a:endParaRPr lang="zh-CN" altLang="en-US"/>
              </a:p>
            </p:txBody>
          </p:sp>
          <p:sp>
            <p:nvSpPr>
              <p:cNvPr id="401" name="Line 109"/>
              <p:cNvSpPr>
                <a:spLocks noChangeShapeType="1"/>
              </p:cNvSpPr>
              <p:nvPr/>
            </p:nvSpPr>
            <p:spPr bwMode="auto">
              <a:xfrm>
                <a:off x="973832" y="3347864"/>
                <a:ext cx="228600" cy="0"/>
              </a:xfrm>
              <a:prstGeom prst="line">
                <a:avLst/>
              </a:prstGeom>
              <a:noFill/>
              <a:ln w="15875">
                <a:solidFill>
                  <a:schemeClr val="tx1"/>
                </a:solidFill>
                <a:round/>
                <a:headEnd/>
                <a:tailEnd/>
              </a:ln>
              <a:effectLst/>
            </p:spPr>
            <p:txBody>
              <a:bodyPr/>
              <a:lstStyle/>
              <a:p>
                <a:endParaRPr lang="zh-CN" altLang="en-US"/>
              </a:p>
            </p:txBody>
          </p:sp>
          <p:sp>
            <p:nvSpPr>
              <p:cNvPr id="402" name="Text Box 110"/>
              <p:cNvSpPr txBox="1">
                <a:spLocks noChangeArrowheads="1"/>
              </p:cNvSpPr>
              <p:nvPr/>
            </p:nvSpPr>
            <p:spPr bwMode="auto">
              <a:xfrm>
                <a:off x="1126232" y="28906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403" name="Text Box 111"/>
              <p:cNvSpPr txBox="1">
                <a:spLocks noChangeArrowheads="1"/>
              </p:cNvSpPr>
              <p:nvPr/>
            </p:nvSpPr>
            <p:spPr bwMode="auto">
              <a:xfrm>
                <a:off x="1126232" y="31954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404" name="Line 112"/>
              <p:cNvSpPr>
                <a:spLocks noChangeShapeType="1"/>
              </p:cNvSpPr>
              <p:nvPr/>
            </p:nvSpPr>
            <p:spPr bwMode="auto">
              <a:xfrm flipV="1">
                <a:off x="973832" y="3043064"/>
                <a:ext cx="0" cy="304800"/>
              </a:xfrm>
              <a:prstGeom prst="line">
                <a:avLst/>
              </a:prstGeom>
              <a:noFill/>
              <a:ln w="15875">
                <a:solidFill>
                  <a:schemeClr val="tx1"/>
                </a:solidFill>
                <a:round/>
                <a:headEnd/>
                <a:tailEnd/>
              </a:ln>
              <a:effectLst/>
            </p:spPr>
            <p:txBody>
              <a:bodyPr/>
              <a:lstStyle/>
              <a:p>
                <a:endParaRPr lang="zh-CN" altLang="en-US"/>
              </a:p>
            </p:txBody>
          </p:sp>
          <p:sp>
            <p:nvSpPr>
              <p:cNvPr id="405" name="Oval 113"/>
              <p:cNvSpPr>
                <a:spLocks noChangeArrowheads="1"/>
              </p:cNvSpPr>
              <p:nvPr/>
            </p:nvSpPr>
            <p:spPr bwMode="auto">
              <a:xfrm>
                <a:off x="897632" y="2966864"/>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406" name="Line 85"/>
              <p:cNvSpPr>
                <a:spLocks noChangeShapeType="1"/>
              </p:cNvSpPr>
              <p:nvPr/>
            </p:nvSpPr>
            <p:spPr bwMode="auto">
              <a:xfrm flipH="1">
                <a:off x="20484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7" name="Line 85"/>
              <p:cNvSpPr>
                <a:spLocks noChangeShapeType="1"/>
              </p:cNvSpPr>
              <p:nvPr/>
            </p:nvSpPr>
            <p:spPr bwMode="auto">
              <a:xfrm flipH="1">
                <a:off x="28152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8" name="Line 85"/>
              <p:cNvSpPr>
                <a:spLocks noChangeShapeType="1"/>
              </p:cNvSpPr>
              <p:nvPr/>
            </p:nvSpPr>
            <p:spPr bwMode="auto">
              <a:xfrm flipH="1">
                <a:off x="160124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9" name="Line 14"/>
              <p:cNvSpPr>
                <a:spLocks noChangeShapeType="1"/>
              </p:cNvSpPr>
              <p:nvPr/>
            </p:nvSpPr>
            <p:spPr bwMode="auto">
              <a:xfrm>
                <a:off x="4448944" y="3717032"/>
                <a:ext cx="0" cy="936104"/>
              </a:xfrm>
              <a:prstGeom prst="line">
                <a:avLst/>
              </a:prstGeom>
              <a:noFill/>
              <a:ln w="9525">
                <a:solidFill>
                  <a:schemeClr val="tx1"/>
                </a:solidFill>
                <a:round/>
                <a:headEnd/>
                <a:tailEnd/>
              </a:ln>
              <a:effectLst/>
            </p:spPr>
            <p:txBody>
              <a:bodyPr wrap="none" anchor="ctr"/>
              <a:lstStyle/>
              <a:p>
                <a:endParaRPr lang="zh-CN" altLang="en-US"/>
              </a:p>
            </p:txBody>
          </p:sp>
          <p:grpSp>
            <p:nvGrpSpPr>
              <p:cNvPr id="15" name="组合 143"/>
              <p:cNvGrpSpPr/>
              <p:nvPr/>
            </p:nvGrpSpPr>
            <p:grpSpPr>
              <a:xfrm>
                <a:off x="5457056" y="2024657"/>
                <a:ext cx="1493838" cy="396875"/>
                <a:chOff x="5910808" y="836712"/>
                <a:chExt cx="1493838" cy="396875"/>
              </a:xfrm>
            </p:grpSpPr>
            <p:sp>
              <p:nvSpPr>
                <p:cNvPr id="467"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0</a:t>
                  </a:r>
                </a:p>
              </p:txBody>
            </p:sp>
            <p:sp>
              <p:nvSpPr>
                <p:cNvPr id="468"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t>0</a:t>
                  </a:r>
                  <a:endParaRPr lang="en-US" altLang="zh-CN" b="0" dirty="0"/>
                </a:p>
              </p:txBody>
            </p:sp>
            <p:sp>
              <p:nvSpPr>
                <p:cNvPr id="469"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sp>
              <p:nvSpPr>
                <p:cNvPr id="470"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t>0</a:t>
                  </a:r>
                </a:p>
              </p:txBody>
            </p:sp>
          </p:grpSp>
          <p:sp>
            <p:nvSpPr>
              <p:cNvPr id="411" name="Rectangle 77"/>
              <p:cNvSpPr>
                <a:spLocks noChangeArrowheads="1"/>
              </p:cNvSpPr>
              <p:nvPr/>
            </p:nvSpPr>
            <p:spPr bwMode="auto">
              <a:xfrm rot="5400000">
                <a:off x="5311999" y="2341711"/>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412" name="Text Box 78"/>
              <p:cNvSpPr txBox="1">
                <a:spLocks noChangeArrowheads="1"/>
              </p:cNvSpPr>
              <p:nvPr/>
            </p:nvSpPr>
            <p:spPr bwMode="auto">
              <a:xfrm>
                <a:off x="4978624"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413" name="Text Box 79"/>
              <p:cNvSpPr txBox="1">
                <a:spLocks noChangeArrowheads="1"/>
              </p:cNvSpPr>
              <p:nvPr/>
            </p:nvSpPr>
            <p:spPr bwMode="auto">
              <a:xfrm>
                <a:off x="5389787"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414" name="Text Box 80"/>
              <p:cNvSpPr txBox="1">
                <a:spLocks noChangeArrowheads="1"/>
              </p:cNvSpPr>
              <p:nvPr/>
            </p:nvSpPr>
            <p:spPr bwMode="auto">
              <a:xfrm>
                <a:off x="5799362"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415" name="Text Box 81"/>
              <p:cNvSpPr txBox="1">
                <a:spLocks noChangeArrowheads="1"/>
              </p:cNvSpPr>
              <p:nvPr/>
            </p:nvSpPr>
            <p:spPr bwMode="auto">
              <a:xfrm>
                <a:off x="6208937" y="3730773"/>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416" name="Text Box 83"/>
              <p:cNvSpPr txBox="1">
                <a:spLocks noChangeArrowheads="1"/>
              </p:cNvSpPr>
              <p:nvPr/>
            </p:nvSpPr>
            <p:spPr bwMode="auto">
              <a:xfrm>
                <a:off x="53659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417" name="Text Box 86"/>
              <p:cNvSpPr txBox="1">
                <a:spLocks noChangeArrowheads="1"/>
              </p:cNvSpPr>
              <p:nvPr/>
            </p:nvSpPr>
            <p:spPr bwMode="auto">
              <a:xfrm>
                <a:off x="6042249" y="2625873"/>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418" name="Text Box 87"/>
              <p:cNvSpPr txBox="1">
                <a:spLocks noChangeArrowheads="1"/>
              </p:cNvSpPr>
              <p:nvPr/>
            </p:nvSpPr>
            <p:spPr bwMode="auto">
              <a:xfrm>
                <a:off x="56707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419" name="Text Box 88"/>
              <p:cNvSpPr txBox="1">
                <a:spLocks noChangeArrowheads="1"/>
              </p:cNvSpPr>
              <p:nvPr/>
            </p:nvSpPr>
            <p:spPr bwMode="auto">
              <a:xfrm>
                <a:off x="63565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420" name="Line 89"/>
              <p:cNvSpPr>
                <a:spLocks noChangeShapeType="1"/>
              </p:cNvSpPr>
              <p:nvPr/>
            </p:nvSpPr>
            <p:spPr bwMode="auto">
              <a:xfrm flipV="1">
                <a:off x="55770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1" name="Line 90"/>
              <p:cNvSpPr>
                <a:spLocks noChangeShapeType="1"/>
              </p:cNvSpPr>
              <p:nvPr/>
            </p:nvSpPr>
            <p:spPr bwMode="auto">
              <a:xfrm flipV="1">
                <a:off x="58818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2" name="Line 91"/>
              <p:cNvSpPr>
                <a:spLocks noChangeShapeType="1"/>
              </p:cNvSpPr>
              <p:nvPr/>
            </p:nvSpPr>
            <p:spPr bwMode="auto">
              <a:xfrm flipV="1">
                <a:off x="61866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3" name="Line 92"/>
              <p:cNvSpPr>
                <a:spLocks noChangeShapeType="1"/>
              </p:cNvSpPr>
              <p:nvPr/>
            </p:nvSpPr>
            <p:spPr bwMode="auto">
              <a:xfrm flipV="1">
                <a:off x="64914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4" name="Line 93"/>
              <p:cNvSpPr>
                <a:spLocks noChangeShapeType="1"/>
              </p:cNvSpPr>
              <p:nvPr/>
            </p:nvSpPr>
            <p:spPr bwMode="auto">
              <a:xfrm flipH="1">
                <a:off x="4451574" y="3692673"/>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25" name="Object 94"/>
              <p:cNvGraphicFramePr>
                <a:graphicFrameLocks noChangeAspect="1"/>
              </p:cNvGraphicFramePr>
              <p:nvPr/>
            </p:nvGraphicFramePr>
            <p:xfrm>
              <a:off x="6736880" y="3212976"/>
              <a:ext cx="381000" cy="299466"/>
            </p:xfrm>
            <a:graphic>
              <a:graphicData uri="http://schemas.openxmlformats.org/presentationml/2006/ole">
                <p:oleObj spid="_x0000_s151556" name="公式" r:id="rId5" imgW="253800" imgH="164880" progId="Equation.3">
                  <p:embed/>
                </p:oleObj>
              </a:graphicData>
            </a:graphic>
          </p:graphicFrame>
          <p:sp>
            <p:nvSpPr>
              <p:cNvPr id="426" name="AutoShape 95"/>
              <p:cNvSpPr>
                <a:spLocks noChangeArrowheads="1"/>
              </p:cNvSpPr>
              <p:nvPr/>
            </p:nvSpPr>
            <p:spPr bwMode="auto">
              <a:xfrm rot="5400000">
                <a:off x="4946874" y="3578373"/>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427" name="Oval 97"/>
              <p:cNvSpPr>
                <a:spLocks noChangeArrowheads="1"/>
              </p:cNvSpPr>
              <p:nvPr/>
            </p:nvSpPr>
            <p:spPr bwMode="auto">
              <a:xfrm>
                <a:off x="7118574" y="3768873"/>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428" name="Oval 101"/>
              <p:cNvSpPr>
                <a:spLocks noChangeArrowheads="1"/>
              </p:cNvSpPr>
              <p:nvPr/>
            </p:nvSpPr>
            <p:spPr bwMode="auto">
              <a:xfrm>
                <a:off x="7118574" y="3311673"/>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429" name="Object 102"/>
              <p:cNvGraphicFramePr>
                <a:graphicFrameLocks noChangeAspect="1"/>
              </p:cNvGraphicFramePr>
              <p:nvPr/>
            </p:nvGraphicFramePr>
            <p:xfrm>
              <a:off x="6748463" y="3617913"/>
              <a:ext cx="341312" cy="342900"/>
            </p:xfrm>
            <a:graphic>
              <a:graphicData uri="http://schemas.openxmlformats.org/presentationml/2006/ole">
                <p:oleObj spid="_x0000_s151557" name="公式" r:id="rId6" imgW="215640" imgH="215640" progId="Equation.3">
                  <p:embed/>
                </p:oleObj>
              </a:graphicData>
            </a:graphic>
          </p:graphicFrame>
          <p:sp>
            <p:nvSpPr>
              <p:cNvPr id="430" name="Text Box 103"/>
              <p:cNvSpPr txBox="1">
                <a:spLocks noChangeArrowheads="1"/>
              </p:cNvSpPr>
              <p:nvPr/>
            </p:nvSpPr>
            <p:spPr bwMode="auto">
              <a:xfrm>
                <a:off x="6813774" y="2778273"/>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431" name="Line 104"/>
              <p:cNvSpPr>
                <a:spLocks noChangeShapeType="1"/>
              </p:cNvSpPr>
              <p:nvPr/>
            </p:nvSpPr>
            <p:spPr bwMode="auto">
              <a:xfrm>
                <a:off x="7118574" y="3006873"/>
                <a:ext cx="228600" cy="0"/>
              </a:xfrm>
              <a:prstGeom prst="line">
                <a:avLst/>
              </a:prstGeom>
              <a:noFill/>
              <a:ln w="15875">
                <a:solidFill>
                  <a:schemeClr val="tx1"/>
                </a:solidFill>
                <a:round/>
                <a:headEnd/>
                <a:tailEnd/>
              </a:ln>
              <a:effectLst/>
            </p:spPr>
            <p:txBody>
              <a:bodyPr/>
              <a:lstStyle/>
              <a:p>
                <a:endParaRPr lang="zh-CN" altLang="en-US"/>
              </a:p>
            </p:txBody>
          </p:sp>
          <p:sp>
            <p:nvSpPr>
              <p:cNvPr id="432" name="Line 106"/>
              <p:cNvSpPr>
                <a:spLocks noChangeShapeType="1"/>
              </p:cNvSpPr>
              <p:nvPr/>
            </p:nvSpPr>
            <p:spPr bwMode="auto">
              <a:xfrm>
                <a:off x="7270974" y="3387873"/>
                <a:ext cx="183976" cy="4936"/>
              </a:xfrm>
              <a:prstGeom prst="line">
                <a:avLst/>
              </a:prstGeom>
              <a:noFill/>
              <a:ln w="15875">
                <a:solidFill>
                  <a:schemeClr val="tx1"/>
                </a:solidFill>
                <a:round/>
                <a:headEnd/>
                <a:tailEnd/>
              </a:ln>
              <a:effectLst/>
            </p:spPr>
            <p:txBody>
              <a:bodyPr/>
              <a:lstStyle/>
              <a:p>
                <a:endParaRPr lang="zh-CN" altLang="en-US"/>
              </a:p>
            </p:txBody>
          </p:sp>
          <p:sp>
            <p:nvSpPr>
              <p:cNvPr id="433" name="Line 107"/>
              <p:cNvSpPr>
                <a:spLocks noChangeShapeType="1"/>
              </p:cNvSpPr>
              <p:nvPr/>
            </p:nvSpPr>
            <p:spPr bwMode="auto">
              <a:xfrm>
                <a:off x="7270974" y="3845073"/>
                <a:ext cx="152400" cy="0"/>
              </a:xfrm>
              <a:prstGeom prst="line">
                <a:avLst/>
              </a:prstGeom>
              <a:noFill/>
              <a:ln w="15875">
                <a:solidFill>
                  <a:schemeClr val="tx1"/>
                </a:solidFill>
                <a:round/>
                <a:headEnd/>
                <a:tailEnd/>
              </a:ln>
              <a:effectLst/>
            </p:spPr>
            <p:txBody>
              <a:bodyPr/>
              <a:lstStyle/>
              <a:p>
                <a:endParaRPr lang="zh-CN" altLang="en-US"/>
              </a:p>
            </p:txBody>
          </p:sp>
          <p:sp>
            <p:nvSpPr>
              <p:cNvPr id="434" name="Line 108"/>
              <p:cNvSpPr>
                <a:spLocks noChangeShapeType="1"/>
              </p:cNvSpPr>
              <p:nvPr/>
            </p:nvSpPr>
            <p:spPr bwMode="auto">
              <a:xfrm>
                <a:off x="3368824" y="2996952"/>
                <a:ext cx="1616150" cy="9921"/>
              </a:xfrm>
              <a:prstGeom prst="line">
                <a:avLst/>
              </a:prstGeom>
              <a:noFill/>
              <a:ln w="15875">
                <a:solidFill>
                  <a:schemeClr val="tx1"/>
                </a:solidFill>
                <a:round/>
                <a:headEnd/>
                <a:tailEnd/>
              </a:ln>
              <a:effectLst/>
            </p:spPr>
            <p:txBody>
              <a:bodyPr/>
              <a:lstStyle/>
              <a:p>
                <a:endParaRPr lang="zh-CN" altLang="en-US"/>
              </a:p>
            </p:txBody>
          </p:sp>
          <p:sp>
            <p:nvSpPr>
              <p:cNvPr id="435" name="Line 109"/>
              <p:cNvSpPr>
                <a:spLocks noChangeShapeType="1"/>
              </p:cNvSpPr>
              <p:nvPr/>
            </p:nvSpPr>
            <p:spPr bwMode="auto">
              <a:xfrm>
                <a:off x="4756374" y="3311673"/>
                <a:ext cx="228600" cy="0"/>
              </a:xfrm>
              <a:prstGeom prst="line">
                <a:avLst/>
              </a:prstGeom>
              <a:noFill/>
              <a:ln w="15875">
                <a:solidFill>
                  <a:schemeClr val="tx1"/>
                </a:solidFill>
                <a:round/>
                <a:headEnd/>
                <a:tailEnd/>
              </a:ln>
              <a:effectLst/>
            </p:spPr>
            <p:txBody>
              <a:bodyPr/>
              <a:lstStyle/>
              <a:p>
                <a:endParaRPr lang="zh-CN" altLang="en-US"/>
              </a:p>
            </p:txBody>
          </p:sp>
          <p:sp>
            <p:nvSpPr>
              <p:cNvPr id="436" name="Text Box 110"/>
              <p:cNvSpPr txBox="1">
                <a:spLocks noChangeArrowheads="1"/>
              </p:cNvSpPr>
              <p:nvPr/>
            </p:nvSpPr>
            <p:spPr bwMode="auto">
              <a:xfrm>
                <a:off x="4908774" y="28544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437" name="Text Box 111"/>
              <p:cNvSpPr txBox="1">
                <a:spLocks noChangeArrowheads="1"/>
              </p:cNvSpPr>
              <p:nvPr/>
            </p:nvSpPr>
            <p:spPr bwMode="auto">
              <a:xfrm>
                <a:off x="4908774" y="31592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438" name="Line 112"/>
              <p:cNvSpPr>
                <a:spLocks noChangeShapeType="1"/>
              </p:cNvSpPr>
              <p:nvPr/>
            </p:nvSpPr>
            <p:spPr bwMode="auto">
              <a:xfrm flipV="1">
                <a:off x="4756374" y="3006873"/>
                <a:ext cx="0" cy="304800"/>
              </a:xfrm>
              <a:prstGeom prst="line">
                <a:avLst/>
              </a:prstGeom>
              <a:noFill/>
              <a:ln w="15875">
                <a:solidFill>
                  <a:schemeClr val="tx1"/>
                </a:solidFill>
                <a:round/>
                <a:headEnd/>
                <a:tailEnd/>
              </a:ln>
              <a:effectLst/>
            </p:spPr>
            <p:txBody>
              <a:bodyPr/>
              <a:lstStyle/>
              <a:p>
                <a:endParaRPr lang="zh-CN" altLang="en-US"/>
              </a:p>
            </p:txBody>
          </p:sp>
          <p:sp>
            <p:nvSpPr>
              <p:cNvPr id="439" name="Oval 113"/>
              <p:cNvSpPr>
                <a:spLocks noChangeArrowheads="1"/>
              </p:cNvSpPr>
              <p:nvPr/>
            </p:nvSpPr>
            <p:spPr bwMode="auto">
              <a:xfrm>
                <a:off x="4680174" y="2930673"/>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440" name="Line 14"/>
              <p:cNvSpPr>
                <a:spLocks noChangeShapeType="1"/>
              </p:cNvSpPr>
              <p:nvPr/>
            </p:nvSpPr>
            <p:spPr bwMode="auto">
              <a:xfrm>
                <a:off x="920552"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441" name="Line 14"/>
              <p:cNvSpPr>
                <a:spLocks noChangeShapeType="1"/>
              </p:cNvSpPr>
              <p:nvPr/>
            </p:nvSpPr>
            <p:spPr bwMode="auto">
              <a:xfrm>
                <a:off x="7473280"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442" name="Line 152"/>
              <p:cNvSpPr>
                <a:spLocks noChangeShapeType="1"/>
              </p:cNvSpPr>
              <p:nvPr/>
            </p:nvSpPr>
            <p:spPr bwMode="auto">
              <a:xfrm flipV="1">
                <a:off x="3656856" y="1988840"/>
                <a:ext cx="4248472" cy="0"/>
              </a:xfrm>
              <a:prstGeom prst="line">
                <a:avLst/>
              </a:prstGeom>
              <a:noFill/>
              <a:ln w="15875">
                <a:solidFill>
                  <a:schemeClr val="tx1"/>
                </a:solidFill>
                <a:round/>
                <a:headEnd/>
                <a:tailEnd/>
              </a:ln>
              <a:effectLst/>
            </p:spPr>
            <p:txBody>
              <a:bodyPr/>
              <a:lstStyle/>
              <a:p>
                <a:endParaRPr lang="zh-CN" altLang="en-US"/>
              </a:p>
            </p:txBody>
          </p:sp>
          <p:sp>
            <p:nvSpPr>
              <p:cNvPr id="443" name="Line 14"/>
              <p:cNvSpPr>
                <a:spLocks noChangeShapeType="1"/>
              </p:cNvSpPr>
              <p:nvPr/>
            </p:nvSpPr>
            <p:spPr bwMode="auto">
              <a:xfrm>
                <a:off x="3656856"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444" name="Line 14"/>
              <p:cNvSpPr>
                <a:spLocks noChangeShapeType="1"/>
              </p:cNvSpPr>
              <p:nvPr/>
            </p:nvSpPr>
            <p:spPr bwMode="auto">
              <a:xfrm>
                <a:off x="3656856" y="3861048"/>
                <a:ext cx="0" cy="576064"/>
              </a:xfrm>
              <a:prstGeom prst="line">
                <a:avLst/>
              </a:prstGeom>
              <a:noFill/>
              <a:ln w="9525">
                <a:solidFill>
                  <a:schemeClr val="tx1"/>
                </a:solidFill>
                <a:round/>
                <a:headEnd/>
                <a:tailEnd/>
              </a:ln>
              <a:effectLst/>
            </p:spPr>
            <p:txBody>
              <a:bodyPr wrap="none" anchor="ctr"/>
              <a:lstStyle/>
              <a:p>
                <a:endParaRPr lang="zh-CN" altLang="en-US"/>
              </a:p>
            </p:txBody>
          </p:sp>
          <p:sp>
            <p:nvSpPr>
              <p:cNvPr id="445" name="Line 85"/>
              <p:cNvSpPr>
                <a:spLocks noChangeShapeType="1"/>
              </p:cNvSpPr>
              <p:nvPr/>
            </p:nvSpPr>
            <p:spPr bwMode="auto">
              <a:xfrm flipH="1">
                <a:off x="6070104"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6" name="Line 85"/>
              <p:cNvSpPr>
                <a:spLocks noChangeShapeType="1"/>
              </p:cNvSpPr>
              <p:nvPr/>
            </p:nvSpPr>
            <p:spPr bwMode="auto">
              <a:xfrm flipH="1">
                <a:off x="56881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7" name="Line 85"/>
              <p:cNvSpPr>
                <a:spLocks noChangeShapeType="1"/>
              </p:cNvSpPr>
              <p:nvPr/>
            </p:nvSpPr>
            <p:spPr bwMode="auto">
              <a:xfrm flipH="1">
                <a:off x="64549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8" name="Line 85"/>
              <p:cNvSpPr>
                <a:spLocks noChangeShapeType="1"/>
              </p:cNvSpPr>
              <p:nvPr/>
            </p:nvSpPr>
            <p:spPr bwMode="auto">
              <a:xfrm flipH="1">
                <a:off x="524103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9" name="Line 152"/>
              <p:cNvSpPr>
                <a:spLocks noChangeShapeType="1"/>
              </p:cNvSpPr>
              <p:nvPr/>
            </p:nvSpPr>
            <p:spPr bwMode="auto">
              <a:xfrm>
                <a:off x="3656856" y="4437112"/>
                <a:ext cx="4032448" cy="0"/>
              </a:xfrm>
              <a:prstGeom prst="line">
                <a:avLst/>
              </a:prstGeom>
              <a:noFill/>
              <a:ln w="15875">
                <a:solidFill>
                  <a:schemeClr val="tx1"/>
                </a:solidFill>
                <a:round/>
                <a:headEnd/>
                <a:tailEnd/>
              </a:ln>
              <a:effectLst/>
            </p:spPr>
            <p:txBody>
              <a:bodyPr/>
              <a:lstStyle/>
              <a:p>
                <a:endParaRPr lang="zh-CN" altLang="en-US"/>
              </a:p>
            </p:txBody>
          </p:sp>
          <p:sp>
            <p:nvSpPr>
              <p:cNvPr id="450" name="Line 14"/>
              <p:cNvSpPr>
                <a:spLocks noChangeShapeType="1"/>
              </p:cNvSpPr>
              <p:nvPr/>
            </p:nvSpPr>
            <p:spPr bwMode="auto">
              <a:xfrm>
                <a:off x="7401272" y="3861048"/>
                <a:ext cx="0" cy="576064"/>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51" name="Object 94"/>
              <p:cNvGraphicFramePr>
                <a:graphicFrameLocks noChangeAspect="1"/>
              </p:cNvGraphicFramePr>
              <p:nvPr/>
            </p:nvGraphicFramePr>
            <p:xfrm>
              <a:off x="7381874" y="1700213"/>
              <a:ext cx="523453" cy="300037"/>
            </p:xfrm>
            <a:graphic>
              <a:graphicData uri="http://schemas.openxmlformats.org/presentationml/2006/ole">
                <p:oleObj spid="_x0000_s151558" name="公式" r:id="rId7" imgW="279360" imgH="164880" progId="Equation.3">
                  <p:embed/>
                </p:oleObj>
              </a:graphicData>
            </a:graphic>
          </p:graphicFrame>
          <p:graphicFrame>
            <p:nvGraphicFramePr>
              <p:cNvPr id="452" name="Object 102"/>
              <p:cNvGraphicFramePr>
                <a:graphicFrameLocks noChangeAspect="1"/>
              </p:cNvGraphicFramePr>
              <p:nvPr/>
            </p:nvGraphicFramePr>
            <p:xfrm>
              <a:off x="7370763" y="4076700"/>
              <a:ext cx="401637" cy="342900"/>
            </p:xfrm>
            <a:graphic>
              <a:graphicData uri="http://schemas.openxmlformats.org/presentationml/2006/ole">
                <p:oleObj spid="_x0000_s151559" name="公式" r:id="rId8" imgW="253800" imgH="215640" progId="Equation.3">
                  <p:embed/>
                </p:oleObj>
              </a:graphicData>
            </a:graphic>
          </p:graphicFrame>
          <p:sp>
            <p:nvSpPr>
              <p:cNvPr id="453" name="Text Box 110"/>
              <p:cNvSpPr txBox="1">
                <a:spLocks noChangeArrowheads="1"/>
              </p:cNvSpPr>
              <p:nvPr/>
            </p:nvSpPr>
            <p:spPr bwMode="auto">
              <a:xfrm>
                <a:off x="200472" y="285293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EN</a:t>
                </a:r>
                <a:endParaRPr lang="en-US" altLang="zh-CN" sz="1800" baseline="-25000" dirty="0">
                  <a:latin typeface="隶书" pitchFamily="49" charset="-122"/>
                  <a:ea typeface="隶书" pitchFamily="49" charset="-122"/>
                </a:endParaRPr>
              </a:p>
            </p:txBody>
          </p:sp>
          <p:sp>
            <p:nvSpPr>
              <p:cNvPr id="454" name="Text Box 83"/>
              <p:cNvSpPr txBox="1">
                <a:spLocks noChangeArrowheads="1"/>
              </p:cNvSpPr>
              <p:nvPr/>
            </p:nvSpPr>
            <p:spPr bwMode="auto">
              <a:xfrm>
                <a:off x="52410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4</a:t>
                </a:r>
                <a:endParaRPr lang="en-US" altLang="zh-CN" b="0" baseline="-25000" dirty="0"/>
              </a:p>
            </p:txBody>
          </p:sp>
          <p:sp>
            <p:nvSpPr>
              <p:cNvPr id="455" name="Text Box 86"/>
              <p:cNvSpPr txBox="1">
                <a:spLocks noChangeArrowheads="1"/>
              </p:cNvSpPr>
              <p:nvPr/>
            </p:nvSpPr>
            <p:spPr bwMode="auto">
              <a:xfrm>
                <a:off x="5917307" y="2276872"/>
                <a:ext cx="466725"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6</a:t>
                </a:r>
                <a:endParaRPr lang="en-US" altLang="zh-CN" b="0" baseline="-25000" dirty="0"/>
              </a:p>
            </p:txBody>
          </p:sp>
          <p:sp>
            <p:nvSpPr>
              <p:cNvPr id="456" name="Text Box 87"/>
              <p:cNvSpPr txBox="1">
                <a:spLocks noChangeArrowheads="1"/>
              </p:cNvSpPr>
              <p:nvPr/>
            </p:nvSpPr>
            <p:spPr bwMode="auto">
              <a:xfrm>
                <a:off x="55458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5</a:t>
                </a:r>
                <a:endParaRPr lang="en-US" altLang="zh-CN" b="0" baseline="-25000" dirty="0"/>
              </a:p>
            </p:txBody>
          </p:sp>
          <p:sp>
            <p:nvSpPr>
              <p:cNvPr id="457" name="Text Box 88"/>
              <p:cNvSpPr txBox="1">
                <a:spLocks noChangeArrowheads="1"/>
              </p:cNvSpPr>
              <p:nvPr/>
            </p:nvSpPr>
            <p:spPr bwMode="auto">
              <a:xfrm>
                <a:off x="62316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7</a:t>
                </a:r>
                <a:endParaRPr lang="en-US" altLang="zh-CN" b="0" baseline="-25000" dirty="0"/>
              </a:p>
            </p:txBody>
          </p:sp>
          <p:sp>
            <p:nvSpPr>
              <p:cNvPr id="458" name="Text Box 78"/>
              <p:cNvSpPr txBox="1">
                <a:spLocks noChangeArrowheads="1"/>
              </p:cNvSpPr>
              <p:nvPr/>
            </p:nvSpPr>
            <p:spPr bwMode="auto">
              <a:xfrm>
                <a:off x="1269007"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459" name="Text Box 79"/>
              <p:cNvSpPr txBox="1">
                <a:spLocks noChangeArrowheads="1"/>
              </p:cNvSpPr>
              <p:nvPr/>
            </p:nvSpPr>
            <p:spPr bwMode="auto">
              <a:xfrm>
                <a:off x="1680170"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460" name="Text Box 80"/>
              <p:cNvSpPr txBox="1">
                <a:spLocks noChangeArrowheads="1"/>
              </p:cNvSpPr>
              <p:nvPr/>
            </p:nvSpPr>
            <p:spPr bwMode="auto">
              <a:xfrm>
                <a:off x="2089745"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461" name="Text Box 81"/>
              <p:cNvSpPr txBox="1">
                <a:spLocks noChangeArrowheads="1"/>
              </p:cNvSpPr>
              <p:nvPr/>
            </p:nvSpPr>
            <p:spPr bwMode="auto">
              <a:xfrm>
                <a:off x="2499320" y="4221088"/>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462" name="Line 93"/>
              <p:cNvSpPr>
                <a:spLocks noChangeShapeType="1"/>
              </p:cNvSpPr>
              <p:nvPr/>
            </p:nvSpPr>
            <p:spPr bwMode="auto">
              <a:xfrm flipH="1">
                <a:off x="832396" y="4182988"/>
                <a:ext cx="281880" cy="0"/>
              </a:xfrm>
              <a:prstGeom prst="line">
                <a:avLst/>
              </a:prstGeom>
              <a:noFill/>
              <a:ln w="9525">
                <a:solidFill>
                  <a:schemeClr val="tx1"/>
                </a:solidFill>
                <a:round/>
                <a:headEnd/>
                <a:tailEnd/>
              </a:ln>
              <a:effectLst/>
            </p:spPr>
            <p:txBody>
              <a:bodyPr wrap="none" anchor="ctr"/>
              <a:lstStyle/>
              <a:p>
                <a:endParaRPr lang="zh-CN" altLang="en-US"/>
              </a:p>
            </p:txBody>
          </p:sp>
          <p:sp>
            <p:nvSpPr>
              <p:cNvPr id="463" name="Text Box 78"/>
              <p:cNvSpPr txBox="1">
                <a:spLocks noChangeArrowheads="1"/>
              </p:cNvSpPr>
              <p:nvPr/>
            </p:nvSpPr>
            <p:spPr bwMode="auto">
              <a:xfrm>
                <a:off x="4808984"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4</a:t>
                </a:r>
                <a:endParaRPr lang="en-US" altLang="zh-CN" b="0" dirty="0"/>
              </a:p>
            </p:txBody>
          </p:sp>
          <p:sp>
            <p:nvSpPr>
              <p:cNvPr id="464" name="Text Box 79"/>
              <p:cNvSpPr txBox="1">
                <a:spLocks noChangeArrowheads="1"/>
              </p:cNvSpPr>
              <p:nvPr/>
            </p:nvSpPr>
            <p:spPr bwMode="auto">
              <a:xfrm>
                <a:off x="5220147"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5</a:t>
                </a:r>
                <a:endParaRPr lang="en-US" altLang="zh-CN" b="0" dirty="0"/>
              </a:p>
            </p:txBody>
          </p:sp>
          <p:sp>
            <p:nvSpPr>
              <p:cNvPr id="465" name="Text Box 80"/>
              <p:cNvSpPr txBox="1">
                <a:spLocks noChangeArrowheads="1"/>
              </p:cNvSpPr>
              <p:nvPr/>
            </p:nvSpPr>
            <p:spPr bwMode="auto">
              <a:xfrm>
                <a:off x="5629722"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6</a:t>
                </a:r>
                <a:endParaRPr lang="en-US" altLang="zh-CN" b="0" dirty="0"/>
              </a:p>
            </p:txBody>
          </p:sp>
          <p:sp>
            <p:nvSpPr>
              <p:cNvPr id="466" name="Text Box 81"/>
              <p:cNvSpPr txBox="1">
                <a:spLocks noChangeArrowheads="1"/>
              </p:cNvSpPr>
              <p:nvPr/>
            </p:nvSpPr>
            <p:spPr bwMode="auto">
              <a:xfrm>
                <a:off x="5993582" y="4077072"/>
                <a:ext cx="725488"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7</a:t>
                </a:r>
                <a:endParaRPr lang="en-US" altLang="zh-CN" b="0" dirty="0"/>
              </a:p>
            </p:txBody>
          </p:sp>
        </p:grpSp>
        <p:sp>
          <p:nvSpPr>
            <p:cNvPr id="376" name="矩形 375"/>
            <p:cNvSpPr/>
            <p:nvPr/>
          </p:nvSpPr>
          <p:spPr>
            <a:xfrm>
              <a:off x="6249144" y="4869160"/>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410" name="矩形 409"/>
            <p:cNvSpPr/>
            <p:nvPr/>
          </p:nvSpPr>
          <p:spPr>
            <a:xfrm>
              <a:off x="2360712" y="4725144"/>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 calcmode="lin" valueType="num">
                                      <p:cBhvr additive="base">
                                        <p:cTn id="7" dur="500" fill="hold"/>
                                        <p:tgtEl>
                                          <p:spTgt spid="598020"/>
                                        </p:tgtEl>
                                        <p:attrNameLst>
                                          <p:attrName>ppt_x</p:attrName>
                                        </p:attrNameLst>
                                      </p:cBhvr>
                                      <p:tavLst>
                                        <p:tav tm="0">
                                          <p:val>
                                            <p:strVal val="0-#ppt_w/2"/>
                                          </p:val>
                                        </p:tav>
                                        <p:tav tm="100000">
                                          <p:val>
                                            <p:strVal val="#ppt_x"/>
                                          </p:val>
                                        </p:tav>
                                      </p:tavLst>
                                    </p:anim>
                                    <p:anim calcmode="lin" valueType="num">
                                      <p:cBhvr additive="base">
                                        <p:cTn id="8" dur="500" fill="hold"/>
                                        <p:tgtEl>
                                          <p:spTgt spid="5980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8200"/>
                                        </p:tgtEl>
                                        <p:attrNameLst>
                                          <p:attrName>style.visibility</p:attrName>
                                        </p:attrNameLst>
                                      </p:cBhvr>
                                      <p:to>
                                        <p:strVal val="visible"/>
                                      </p:to>
                                    </p:set>
                                    <p:anim calcmode="lin" valueType="num">
                                      <p:cBhvr additive="base">
                                        <p:cTn id="13" dur="500" fill="hold"/>
                                        <p:tgtEl>
                                          <p:spTgt spid="598200"/>
                                        </p:tgtEl>
                                        <p:attrNameLst>
                                          <p:attrName>ppt_x</p:attrName>
                                        </p:attrNameLst>
                                      </p:cBhvr>
                                      <p:tavLst>
                                        <p:tav tm="0">
                                          <p:val>
                                            <p:strVal val="0-#ppt_w/2"/>
                                          </p:val>
                                        </p:tav>
                                        <p:tav tm="100000">
                                          <p:val>
                                            <p:strVal val="#ppt_x"/>
                                          </p:val>
                                        </p:tav>
                                      </p:tavLst>
                                    </p:anim>
                                    <p:anim calcmode="lin" valueType="num">
                                      <p:cBhvr additive="base">
                                        <p:cTn id="14" dur="500" fill="hold"/>
                                        <p:tgtEl>
                                          <p:spTgt spid="5982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8201"/>
                                        </p:tgtEl>
                                        <p:attrNameLst>
                                          <p:attrName>style.visibility</p:attrName>
                                        </p:attrNameLst>
                                      </p:cBhvr>
                                      <p:to>
                                        <p:strVal val="visible"/>
                                      </p:to>
                                    </p:set>
                                    <p:anim calcmode="lin" valueType="num">
                                      <p:cBhvr additive="base">
                                        <p:cTn id="19" dur="500" fill="hold"/>
                                        <p:tgtEl>
                                          <p:spTgt spid="598201"/>
                                        </p:tgtEl>
                                        <p:attrNameLst>
                                          <p:attrName>ppt_x</p:attrName>
                                        </p:attrNameLst>
                                      </p:cBhvr>
                                      <p:tavLst>
                                        <p:tav tm="0">
                                          <p:val>
                                            <p:strVal val="0-#ppt_w/2"/>
                                          </p:val>
                                        </p:tav>
                                        <p:tav tm="100000">
                                          <p:val>
                                            <p:strVal val="#ppt_x"/>
                                          </p:val>
                                        </p:tav>
                                      </p:tavLst>
                                    </p:anim>
                                    <p:anim calcmode="lin" valueType="num">
                                      <p:cBhvr additive="base">
                                        <p:cTn id="20" dur="500" fill="hold"/>
                                        <p:tgtEl>
                                          <p:spTgt spid="5982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8202"/>
                                        </p:tgtEl>
                                        <p:attrNameLst>
                                          <p:attrName>style.visibility</p:attrName>
                                        </p:attrNameLst>
                                      </p:cBhvr>
                                      <p:to>
                                        <p:strVal val="visible"/>
                                      </p:to>
                                    </p:set>
                                    <p:anim calcmode="lin" valueType="num">
                                      <p:cBhvr additive="base">
                                        <p:cTn id="25" dur="500" fill="hold"/>
                                        <p:tgtEl>
                                          <p:spTgt spid="598202"/>
                                        </p:tgtEl>
                                        <p:attrNameLst>
                                          <p:attrName>ppt_x</p:attrName>
                                        </p:attrNameLst>
                                      </p:cBhvr>
                                      <p:tavLst>
                                        <p:tav tm="0">
                                          <p:val>
                                            <p:strVal val="0-#ppt_w/2"/>
                                          </p:val>
                                        </p:tav>
                                        <p:tav tm="100000">
                                          <p:val>
                                            <p:strVal val="#ppt_x"/>
                                          </p:val>
                                        </p:tav>
                                      </p:tavLst>
                                    </p:anim>
                                    <p:anim calcmode="lin" valueType="num">
                                      <p:cBhvr additive="base">
                                        <p:cTn id="26" dur="500" fill="hold"/>
                                        <p:tgtEl>
                                          <p:spTgt spid="5982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8773"/>
                                        </p:tgtEl>
                                        <p:attrNameLst>
                                          <p:attrName>style.visibility</p:attrName>
                                        </p:attrNameLst>
                                      </p:cBhvr>
                                      <p:to>
                                        <p:strVal val="visible"/>
                                      </p:to>
                                    </p:set>
                                    <p:anim calcmode="lin" valueType="num">
                                      <p:cBhvr additive="base">
                                        <p:cTn id="31" dur="500" fill="hold"/>
                                        <p:tgtEl>
                                          <p:spTgt spid="598773"/>
                                        </p:tgtEl>
                                        <p:attrNameLst>
                                          <p:attrName>ppt_x</p:attrName>
                                        </p:attrNameLst>
                                      </p:cBhvr>
                                      <p:tavLst>
                                        <p:tav tm="0">
                                          <p:val>
                                            <p:strVal val="0-#ppt_w/2"/>
                                          </p:val>
                                        </p:tav>
                                        <p:tav tm="100000">
                                          <p:val>
                                            <p:strVal val="#ppt_x"/>
                                          </p:val>
                                        </p:tav>
                                      </p:tavLst>
                                    </p:anim>
                                    <p:anim calcmode="lin" valueType="num">
                                      <p:cBhvr additive="base">
                                        <p:cTn id="32" dur="500" fill="hold"/>
                                        <p:tgtEl>
                                          <p:spTgt spid="5987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8203"/>
                                        </p:tgtEl>
                                        <p:attrNameLst>
                                          <p:attrName>style.visibility</p:attrName>
                                        </p:attrNameLst>
                                      </p:cBhvr>
                                      <p:to>
                                        <p:strVal val="visible"/>
                                      </p:to>
                                    </p:set>
                                    <p:anim calcmode="lin" valueType="num">
                                      <p:cBhvr additive="base">
                                        <p:cTn id="37" dur="500" fill="hold"/>
                                        <p:tgtEl>
                                          <p:spTgt spid="598203"/>
                                        </p:tgtEl>
                                        <p:attrNameLst>
                                          <p:attrName>ppt_x</p:attrName>
                                        </p:attrNameLst>
                                      </p:cBhvr>
                                      <p:tavLst>
                                        <p:tav tm="0">
                                          <p:val>
                                            <p:strVal val="0-#ppt_w/2"/>
                                          </p:val>
                                        </p:tav>
                                        <p:tav tm="100000">
                                          <p:val>
                                            <p:strVal val="#ppt_x"/>
                                          </p:val>
                                        </p:tav>
                                      </p:tavLst>
                                    </p:anim>
                                    <p:anim calcmode="lin" valueType="num">
                                      <p:cBhvr additive="base">
                                        <p:cTn id="38" dur="500" fill="hold"/>
                                        <p:tgtEl>
                                          <p:spTgt spid="59820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4"/>
                                        </p:tgtEl>
                                        <p:attrNameLst>
                                          <p:attrName>style.visibility</p:attrName>
                                        </p:attrNameLst>
                                      </p:cBhvr>
                                      <p:to>
                                        <p:strVal val="visible"/>
                                      </p:to>
                                    </p:set>
                                    <p:anim calcmode="lin" valueType="num">
                                      <p:cBhvr additive="base">
                                        <p:cTn id="43" dur="500" fill="hold"/>
                                        <p:tgtEl>
                                          <p:spTgt spid="114"/>
                                        </p:tgtEl>
                                        <p:attrNameLst>
                                          <p:attrName>ppt_x</p:attrName>
                                        </p:attrNameLst>
                                      </p:cBhvr>
                                      <p:tavLst>
                                        <p:tav tm="0">
                                          <p:val>
                                            <p:strVal val="#ppt_x"/>
                                          </p:val>
                                        </p:tav>
                                        <p:tav tm="100000">
                                          <p:val>
                                            <p:strVal val="#ppt_x"/>
                                          </p:val>
                                        </p:tav>
                                      </p:tavLst>
                                    </p:anim>
                                    <p:anim calcmode="lin" valueType="num">
                                      <p:cBhvr additive="base">
                                        <p:cTn id="4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8204"/>
                                        </p:tgtEl>
                                        <p:attrNameLst>
                                          <p:attrName>style.visibility</p:attrName>
                                        </p:attrNameLst>
                                      </p:cBhvr>
                                      <p:to>
                                        <p:strVal val="visible"/>
                                      </p:to>
                                    </p:set>
                                    <p:anim calcmode="lin" valueType="num">
                                      <p:cBhvr additive="base">
                                        <p:cTn id="49" dur="500" fill="hold"/>
                                        <p:tgtEl>
                                          <p:spTgt spid="598204"/>
                                        </p:tgtEl>
                                        <p:attrNameLst>
                                          <p:attrName>ppt_x</p:attrName>
                                        </p:attrNameLst>
                                      </p:cBhvr>
                                      <p:tavLst>
                                        <p:tav tm="0">
                                          <p:val>
                                            <p:strVal val="0-#ppt_w/2"/>
                                          </p:val>
                                        </p:tav>
                                        <p:tav tm="100000">
                                          <p:val>
                                            <p:strVal val="#ppt_x"/>
                                          </p:val>
                                        </p:tav>
                                      </p:tavLst>
                                    </p:anim>
                                    <p:anim calcmode="lin" valueType="num">
                                      <p:cBhvr additive="base">
                                        <p:cTn id="50" dur="500" fill="hold"/>
                                        <p:tgtEl>
                                          <p:spTgt spid="598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autoUpdateAnimBg="0"/>
      <p:bldP spid="598200" grpId="0" autoUpdateAnimBg="0"/>
      <p:bldP spid="598201" grpId="0" autoUpdateAnimBg="0"/>
      <p:bldP spid="598202" grpId="0" autoUpdateAnimBg="0"/>
      <p:bldP spid="598203" grpId="0" autoUpdateAnimBg="0"/>
      <p:bldP spid="598204" grpId="0" animBg="1"/>
      <p:bldP spid="5987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636" name="Rectangle 620"/>
          <p:cNvSpPr>
            <a:spLocks noChangeArrowheads="1"/>
          </p:cNvSpPr>
          <p:nvPr/>
        </p:nvSpPr>
        <p:spPr bwMode="auto">
          <a:xfrm>
            <a:off x="1038225" y="4948808"/>
            <a:ext cx="798513" cy="336550"/>
          </a:xfrm>
          <a:prstGeom prst="rect">
            <a:avLst/>
          </a:prstGeom>
          <a:noFill/>
          <a:ln w="19050">
            <a:noFill/>
            <a:miter lim="800000"/>
            <a:headEnd/>
            <a:tailEnd/>
          </a:ln>
          <a:effectLst/>
        </p:spPr>
        <p:txBody>
          <a:bodyPr wrap="none">
            <a:spAutoFit/>
          </a:bodyPr>
          <a:lstStyle/>
          <a:p>
            <a:r>
              <a:rPr lang="en-US" altLang="zh-CN" sz="1600">
                <a:solidFill>
                  <a:srgbClr val="FF0000"/>
                </a:solidFill>
              </a:rPr>
              <a:t>Q</a:t>
            </a:r>
            <a:r>
              <a:rPr lang="en-US" altLang="zh-CN" sz="1600" baseline="-25000">
                <a:solidFill>
                  <a:srgbClr val="FF0000"/>
                </a:solidFill>
              </a:rPr>
              <a:t>4</a:t>
            </a:r>
            <a:r>
              <a:rPr lang="en-US" altLang="zh-CN" sz="1600">
                <a:solidFill>
                  <a:srgbClr val="FF0000"/>
                </a:solidFill>
              </a:rPr>
              <a:t> ~Q</a:t>
            </a:r>
            <a:r>
              <a:rPr lang="en-US" altLang="zh-CN" sz="1600" baseline="-25000">
                <a:solidFill>
                  <a:srgbClr val="FF0000"/>
                </a:solidFill>
              </a:rPr>
              <a:t>7</a:t>
            </a:r>
          </a:p>
        </p:txBody>
      </p:sp>
      <p:grpSp>
        <p:nvGrpSpPr>
          <p:cNvPr id="598804" name="Group 788"/>
          <p:cNvGrpSpPr>
            <a:grpSpLocks/>
          </p:cNvGrpSpPr>
          <p:nvPr/>
        </p:nvGrpSpPr>
        <p:grpSpPr bwMode="auto">
          <a:xfrm>
            <a:off x="2216150" y="4940871"/>
            <a:ext cx="2057400" cy="396875"/>
            <a:chOff x="1374" y="3344"/>
            <a:chExt cx="1296" cy="250"/>
          </a:xfrm>
        </p:grpSpPr>
        <p:sp>
          <p:nvSpPr>
            <p:cNvPr id="598653" name="Text Box 637"/>
            <p:cNvSpPr txBox="1">
              <a:spLocks noChangeArrowheads="1"/>
            </p:cNvSpPr>
            <p:nvPr/>
          </p:nvSpPr>
          <p:spPr bwMode="auto">
            <a:xfrm>
              <a:off x="1758" y="3344"/>
              <a:ext cx="196" cy="250"/>
            </a:xfrm>
            <a:prstGeom prst="rect">
              <a:avLst/>
            </a:prstGeom>
            <a:noFill/>
            <a:ln w="19050">
              <a:noFill/>
              <a:miter lim="800000"/>
              <a:headEnd/>
              <a:tailEnd/>
            </a:ln>
            <a:effectLst/>
          </p:spPr>
          <p:txBody>
            <a:bodyPr>
              <a:spAutoFit/>
            </a:bodyPr>
            <a:lstStyle/>
            <a:p>
              <a:r>
                <a:rPr lang="en-US" altLang="zh-CN">
                  <a:solidFill>
                    <a:schemeClr val="accent2"/>
                  </a:solidFill>
                </a:rPr>
                <a:t>0</a:t>
              </a:r>
            </a:p>
          </p:txBody>
        </p:sp>
        <p:sp>
          <p:nvSpPr>
            <p:cNvPr id="598654" name="Line 638"/>
            <p:cNvSpPr>
              <a:spLocks noChangeShapeType="1"/>
            </p:cNvSpPr>
            <p:nvPr/>
          </p:nvSpPr>
          <p:spPr bwMode="auto">
            <a:xfrm>
              <a:off x="1998" y="3488"/>
              <a:ext cx="672" cy="0"/>
            </a:xfrm>
            <a:prstGeom prst="line">
              <a:avLst/>
            </a:prstGeom>
            <a:noFill/>
            <a:ln w="19050">
              <a:solidFill>
                <a:schemeClr val="tx1"/>
              </a:solidFill>
              <a:round/>
              <a:headEnd/>
              <a:tailEnd type="triangle" w="med" len="med"/>
            </a:ln>
            <a:effectLst/>
          </p:spPr>
          <p:txBody>
            <a:bodyPr/>
            <a:lstStyle/>
            <a:p>
              <a:endParaRPr lang="zh-CN" altLang="en-US"/>
            </a:p>
          </p:txBody>
        </p:sp>
        <p:sp>
          <p:nvSpPr>
            <p:cNvPr id="598655" name="Line 639"/>
            <p:cNvSpPr>
              <a:spLocks noChangeShapeType="1"/>
            </p:cNvSpPr>
            <p:nvPr/>
          </p:nvSpPr>
          <p:spPr bwMode="auto">
            <a:xfrm flipH="1">
              <a:off x="1374" y="3488"/>
              <a:ext cx="384" cy="0"/>
            </a:xfrm>
            <a:prstGeom prst="line">
              <a:avLst/>
            </a:prstGeom>
            <a:noFill/>
            <a:ln w="19050">
              <a:solidFill>
                <a:schemeClr val="tx1"/>
              </a:solidFill>
              <a:round/>
              <a:headEnd/>
              <a:tailEnd type="triangle" w="med" len="med"/>
            </a:ln>
            <a:effectLst/>
          </p:spPr>
          <p:txBody>
            <a:bodyPr/>
            <a:lstStyle/>
            <a:p>
              <a:endParaRPr lang="zh-CN" altLang="en-US"/>
            </a:p>
          </p:txBody>
        </p:sp>
      </p:grpSp>
      <p:grpSp>
        <p:nvGrpSpPr>
          <p:cNvPr id="598792" name="Group 776"/>
          <p:cNvGrpSpPr>
            <a:grpSpLocks/>
          </p:cNvGrpSpPr>
          <p:nvPr/>
        </p:nvGrpSpPr>
        <p:grpSpPr bwMode="auto">
          <a:xfrm>
            <a:off x="1419225" y="4567808"/>
            <a:ext cx="7729538" cy="442913"/>
            <a:chOff x="894" y="3104"/>
            <a:chExt cx="4869" cy="279"/>
          </a:xfrm>
        </p:grpSpPr>
        <p:sp>
          <p:nvSpPr>
            <p:cNvPr id="598637" name="Rectangle 621"/>
            <p:cNvSpPr>
              <a:spLocks noChangeArrowheads="1"/>
            </p:cNvSpPr>
            <p:nvPr/>
          </p:nvSpPr>
          <p:spPr bwMode="auto">
            <a:xfrm>
              <a:off x="894" y="3152"/>
              <a:ext cx="292" cy="231"/>
            </a:xfrm>
            <a:prstGeom prst="rect">
              <a:avLst/>
            </a:prstGeom>
            <a:solidFill>
              <a:srgbClr val="FFFF00"/>
            </a:solidFill>
            <a:ln w="19050">
              <a:noFill/>
              <a:miter lim="800000"/>
              <a:headEnd/>
              <a:tailEnd/>
            </a:ln>
            <a:effectLst/>
          </p:spPr>
          <p:txBody>
            <a:bodyPr wrap="none">
              <a:spAutoFit/>
            </a:bodyPr>
            <a:lstStyle/>
            <a:p>
              <a:r>
                <a:rPr lang="en-US" altLang="zh-CN" sz="1800" dirty="0">
                  <a:solidFill>
                    <a:schemeClr val="accent2"/>
                  </a:solidFill>
                </a:rPr>
                <a:t>C1</a:t>
              </a:r>
            </a:p>
          </p:txBody>
        </p:sp>
        <p:sp>
          <p:nvSpPr>
            <p:cNvPr id="598646" name="Line 630"/>
            <p:cNvSpPr>
              <a:spLocks noChangeShapeType="1"/>
            </p:cNvSpPr>
            <p:nvPr/>
          </p:nvSpPr>
          <p:spPr bwMode="auto">
            <a:xfrm>
              <a:off x="1302" y="3296"/>
              <a:ext cx="1152" cy="0"/>
            </a:xfrm>
            <a:prstGeom prst="line">
              <a:avLst/>
            </a:prstGeom>
            <a:noFill/>
            <a:ln w="19050">
              <a:solidFill>
                <a:schemeClr val="tx1"/>
              </a:solidFill>
              <a:round/>
              <a:headEnd/>
              <a:tailEnd/>
            </a:ln>
            <a:effectLst/>
          </p:spPr>
          <p:txBody>
            <a:bodyPr/>
            <a:lstStyle/>
            <a:p>
              <a:endParaRPr lang="zh-CN" altLang="en-US"/>
            </a:p>
          </p:txBody>
        </p:sp>
        <p:sp>
          <p:nvSpPr>
            <p:cNvPr id="598673" name="Line 657"/>
            <p:cNvSpPr>
              <a:spLocks noChangeShapeType="1"/>
            </p:cNvSpPr>
            <p:nvPr/>
          </p:nvSpPr>
          <p:spPr bwMode="auto">
            <a:xfrm>
              <a:off x="4229" y="3296"/>
              <a:ext cx="1056" cy="0"/>
            </a:xfrm>
            <a:prstGeom prst="line">
              <a:avLst/>
            </a:prstGeom>
            <a:noFill/>
            <a:ln w="19050">
              <a:solidFill>
                <a:schemeClr val="tx1"/>
              </a:solidFill>
              <a:round/>
              <a:headEnd/>
              <a:tailEnd/>
            </a:ln>
            <a:effectLst/>
          </p:spPr>
          <p:txBody>
            <a:bodyPr/>
            <a:lstStyle/>
            <a:p>
              <a:endParaRPr lang="zh-CN" altLang="en-US"/>
            </a:p>
          </p:txBody>
        </p:sp>
        <p:sp>
          <p:nvSpPr>
            <p:cNvPr id="598674" name="Line 658"/>
            <p:cNvSpPr>
              <a:spLocks noChangeShapeType="1"/>
            </p:cNvSpPr>
            <p:nvPr/>
          </p:nvSpPr>
          <p:spPr bwMode="auto">
            <a:xfrm flipV="1">
              <a:off x="5262" y="3106"/>
              <a:ext cx="0" cy="190"/>
            </a:xfrm>
            <a:prstGeom prst="line">
              <a:avLst/>
            </a:prstGeom>
            <a:noFill/>
            <a:ln w="19050">
              <a:solidFill>
                <a:schemeClr val="tx1"/>
              </a:solidFill>
              <a:round/>
              <a:headEnd/>
              <a:tailEnd/>
            </a:ln>
            <a:effectLst/>
          </p:spPr>
          <p:txBody>
            <a:bodyPr/>
            <a:lstStyle/>
            <a:p>
              <a:endParaRPr lang="zh-CN" altLang="en-US"/>
            </a:p>
          </p:txBody>
        </p:sp>
        <p:sp>
          <p:nvSpPr>
            <p:cNvPr id="598675" name="Line 659"/>
            <p:cNvSpPr>
              <a:spLocks noChangeShapeType="1"/>
            </p:cNvSpPr>
            <p:nvPr/>
          </p:nvSpPr>
          <p:spPr bwMode="auto">
            <a:xfrm>
              <a:off x="5262" y="3104"/>
              <a:ext cx="272" cy="0"/>
            </a:xfrm>
            <a:prstGeom prst="line">
              <a:avLst/>
            </a:prstGeom>
            <a:noFill/>
            <a:ln w="19050">
              <a:solidFill>
                <a:schemeClr val="tx1"/>
              </a:solidFill>
              <a:round/>
              <a:headEnd/>
              <a:tailEnd/>
            </a:ln>
            <a:effectLst/>
          </p:spPr>
          <p:txBody>
            <a:bodyPr/>
            <a:lstStyle/>
            <a:p>
              <a:endParaRPr lang="zh-CN" altLang="en-US"/>
            </a:p>
          </p:txBody>
        </p:sp>
        <p:sp>
          <p:nvSpPr>
            <p:cNvPr id="598676" name="Line 660"/>
            <p:cNvSpPr>
              <a:spLocks noChangeShapeType="1"/>
            </p:cNvSpPr>
            <p:nvPr/>
          </p:nvSpPr>
          <p:spPr bwMode="auto">
            <a:xfrm>
              <a:off x="5523" y="3106"/>
              <a:ext cx="0" cy="190"/>
            </a:xfrm>
            <a:prstGeom prst="line">
              <a:avLst/>
            </a:prstGeom>
            <a:noFill/>
            <a:ln w="19050">
              <a:solidFill>
                <a:schemeClr val="tx1"/>
              </a:solidFill>
              <a:round/>
              <a:headEnd/>
              <a:tailEnd/>
            </a:ln>
            <a:effectLst/>
          </p:spPr>
          <p:txBody>
            <a:bodyPr/>
            <a:lstStyle/>
            <a:p>
              <a:endParaRPr lang="zh-CN" altLang="en-US"/>
            </a:p>
          </p:txBody>
        </p:sp>
        <p:sp>
          <p:nvSpPr>
            <p:cNvPr id="598677" name="Line 661"/>
            <p:cNvSpPr>
              <a:spLocks noChangeShapeType="1"/>
            </p:cNvSpPr>
            <p:nvPr/>
          </p:nvSpPr>
          <p:spPr bwMode="auto">
            <a:xfrm>
              <a:off x="5523" y="3296"/>
              <a:ext cx="240" cy="0"/>
            </a:xfrm>
            <a:prstGeom prst="line">
              <a:avLst/>
            </a:prstGeom>
            <a:noFill/>
            <a:ln w="19050">
              <a:solidFill>
                <a:schemeClr val="tx1"/>
              </a:solidFill>
              <a:round/>
              <a:headEnd/>
              <a:tailEnd/>
            </a:ln>
            <a:effectLst/>
          </p:spPr>
          <p:txBody>
            <a:bodyPr/>
            <a:lstStyle/>
            <a:p>
              <a:endParaRPr lang="zh-CN" altLang="en-US"/>
            </a:p>
          </p:txBody>
        </p:sp>
        <p:sp>
          <p:nvSpPr>
            <p:cNvPr id="598647" name="Line 631"/>
            <p:cNvSpPr>
              <a:spLocks noChangeShapeType="1"/>
            </p:cNvSpPr>
            <p:nvPr/>
          </p:nvSpPr>
          <p:spPr bwMode="auto">
            <a:xfrm flipV="1">
              <a:off x="2451" y="3106"/>
              <a:ext cx="0" cy="190"/>
            </a:xfrm>
            <a:prstGeom prst="line">
              <a:avLst/>
            </a:prstGeom>
            <a:noFill/>
            <a:ln w="19050">
              <a:solidFill>
                <a:schemeClr val="tx1"/>
              </a:solidFill>
              <a:round/>
              <a:headEnd/>
              <a:tailEnd/>
            </a:ln>
            <a:effectLst/>
          </p:spPr>
          <p:txBody>
            <a:bodyPr/>
            <a:lstStyle/>
            <a:p>
              <a:endParaRPr lang="zh-CN" altLang="en-US"/>
            </a:p>
          </p:txBody>
        </p:sp>
        <p:sp>
          <p:nvSpPr>
            <p:cNvPr id="598648" name="Line 632"/>
            <p:cNvSpPr>
              <a:spLocks noChangeShapeType="1"/>
            </p:cNvSpPr>
            <p:nvPr/>
          </p:nvSpPr>
          <p:spPr bwMode="auto">
            <a:xfrm>
              <a:off x="2451" y="3104"/>
              <a:ext cx="240" cy="0"/>
            </a:xfrm>
            <a:prstGeom prst="line">
              <a:avLst/>
            </a:prstGeom>
            <a:noFill/>
            <a:ln w="19050">
              <a:solidFill>
                <a:schemeClr val="tx1"/>
              </a:solidFill>
              <a:round/>
              <a:headEnd/>
              <a:tailEnd/>
            </a:ln>
            <a:effectLst/>
          </p:spPr>
          <p:txBody>
            <a:bodyPr/>
            <a:lstStyle/>
            <a:p>
              <a:endParaRPr lang="zh-CN" altLang="en-US"/>
            </a:p>
          </p:txBody>
        </p:sp>
        <p:sp>
          <p:nvSpPr>
            <p:cNvPr id="598659" name="Line 643"/>
            <p:cNvSpPr>
              <a:spLocks noChangeShapeType="1"/>
            </p:cNvSpPr>
            <p:nvPr/>
          </p:nvSpPr>
          <p:spPr bwMode="auto">
            <a:xfrm>
              <a:off x="2694" y="3104"/>
              <a:ext cx="0" cy="192"/>
            </a:xfrm>
            <a:prstGeom prst="line">
              <a:avLst/>
            </a:prstGeom>
            <a:noFill/>
            <a:ln w="19050">
              <a:solidFill>
                <a:schemeClr val="tx1"/>
              </a:solidFill>
              <a:round/>
              <a:headEnd/>
              <a:tailEnd/>
            </a:ln>
            <a:effectLst/>
          </p:spPr>
          <p:txBody>
            <a:bodyPr/>
            <a:lstStyle/>
            <a:p>
              <a:endParaRPr lang="zh-CN" altLang="en-US"/>
            </a:p>
          </p:txBody>
        </p:sp>
        <p:sp>
          <p:nvSpPr>
            <p:cNvPr id="598660" name="Line 644"/>
            <p:cNvSpPr>
              <a:spLocks noChangeShapeType="1"/>
            </p:cNvSpPr>
            <p:nvPr/>
          </p:nvSpPr>
          <p:spPr bwMode="auto">
            <a:xfrm>
              <a:off x="2692" y="3296"/>
              <a:ext cx="938" cy="0"/>
            </a:xfrm>
            <a:prstGeom prst="line">
              <a:avLst/>
            </a:prstGeom>
            <a:noFill/>
            <a:ln w="19050">
              <a:solidFill>
                <a:schemeClr val="tx1"/>
              </a:solidFill>
              <a:round/>
              <a:headEnd/>
              <a:tailEnd/>
            </a:ln>
            <a:effectLst/>
          </p:spPr>
          <p:txBody>
            <a:bodyPr/>
            <a:lstStyle/>
            <a:p>
              <a:endParaRPr lang="zh-CN" altLang="en-US"/>
            </a:p>
          </p:txBody>
        </p:sp>
        <p:sp>
          <p:nvSpPr>
            <p:cNvPr id="598753" name="Line 737"/>
            <p:cNvSpPr>
              <a:spLocks noChangeShapeType="1"/>
            </p:cNvSpPr>
            <p:nvPr/>
          </p:nvSpPr>
          <p:spPr bwMode="auto">
            <a:xfrm flipV="1">
              <a:off x="3631" y="3115"/>
              <a:ext cx="0" cy="190"/>
            </a:xfrm>
            <a:prstGeom prst="line">
              <a:avLst/>
            </a:prstGeom>
            <a:noFill/>
            <a:ln w="19050">
              <a:solidFill>
                <a:schemeClr val="tx1"/>
              </a:solidFill>
              <a:round/>
              <a:headEnd/>
              <a:tailEnd/>
            </a:ln>
            <a:effectLst/>
          </p:spPr>
          <p:txBody>
            <a:bodyPr/>
            <a:lstStyle/>
            <a:p>
              <a:endParaRPr lang="zh-CN" altLang="en-US"/>
            </a:p>
          </p:txBody>
        </p:sp>
        <p:sp>
          <p:nvSpPr>
            <p:cNvPr id="598754" name="Line 738"/>
            <p:cNvSpPr>
              <a:spLocks noChangeShapeType="1"/>
            </p:cNvSpPr>
            <p:nvPr/>
          </p:nvSpPr>
          <p:spPr bwMode="auto">
            <a:xfrm>
              <a:off x="3631" y="3113"/>
              <a:ext cx="240" cy="0"/>
            </a:xfrm>
            <a:prstGeom prst="line">
              <a:avLst/>
            </a:prstGeom>
            <a:noFill/>
            <a:ln w="19050">
              <a:solidFill>
                <a:schemeClr val="tx1"/>
              </a:solidFill>
              <a:round/>
              <a:headEnd/>
              <a:tailEnd/>
            </a:ln>
            <a:effectLst/>
          </p:spPr>
          <p:txBody>
            <a:bodyPr/>
            <a:lstStyle/>
            <a:p>
              <a:endParaRPr lang="zh-CN" altLang="en-US"/>
            </a:p>
          </p:txBody>
        </p:sp>
        <p:sp>
          <p:nvSpPr>
            <p:cNvPr id="598758" name="Line 742"/>
            <p:cNvSpPr>
              <a:spLocks noChangeShapeType="1"/>
            </p:cNvSpPr>
            <p:nvPr/>
          </p:nvSpPr>
          <p:spPr bwMode="auto">
            <a:xfrm>
              <a:off x="3874" y="3113"/>
              <a:ext cx="0" cy="192"/>
            </a:xfrm>
            <a:prstGeom prst="line">
              <a:avLst/>
            </a:prstGeom>
            <a:noFill/>
            <a:ln w="19050">
              <a:solidFill>
                <a:schemeClr val="tx1"/>
              </a:solidFill>
              <a:round/>
              <a:headEnd/>
              <a:tailEnd/>
            </a:ln>
            <a:effectLst/>
          </p:spPr>
          <p:txBody>
            <a:bodyPr/>
            <a:lstStyle/>
            <a:p>
              <a:endParaRPr lang="zh-CN" altLang="en-US"/>
            </a:p>
          </p:txBody>
        </p:sp>
        <p:sp>
          <p:nvSpPr>
            <p:cNvPr id="598759" name="Line 743"/>
            <p:cNvSpPr>
              <a:spLocks noChangeShapeType="1"/>
            </p:cNvSpPr>
            <p:nvPr/>
          </p:nvSpPr>
          <p:spPr bwMode="auto">
            <a:xfrm>
              <a:off x="3872" y="3305"/>
              <a:ext cx="458" cy="0"/>
            </a:xfrm>
            <a:prstGeom prst="line">
              <a:avLst/>
            </a:prstGeom>
            <a:noFill/>
            <a:ln w="19050">
              <a:solidFill>
                <a:schemeClr val="tx1"/>
              </a:solidFill>
              <a:round/>
              <a:headEnd/>
              <a:tailEnd/>
            </a:ln>
            <a:effectLst/>
          </p:spPr>
          <p:txBody>
            <a:bodyPr/>
            <a:lstStyle/>
            <a:p>
              <a:endParaRPr lang="zh-CN" altLang="en-US"/>
            </a:p>
          </p:txBody>
        </p:sp>
      </p:grpSp>
      <p:grpSp>
        <p:nvGrpSpPr>
          <p:cNvPr id="598786" name="Group 770"/>
          <p:cNvGrpSpPr>
            <a:grpSpLocks/>
          </p:cNvGrpSpPr>
          <p:nvPr/>
        </p:nvGrpSpPr>
        <p:grpSpPr bwMode="auto">
          <a:xfrm>
            <a:off x="1712913" y="3574033"/>
            <a:ext cx="7443787" cy="517525"/>
            <a:chOff x="1080" y="2479"/>
            <a:chExt cx="4689" cy="326"/>
          </a:xfrm>
        </p:grpSpPr>
        <p:sp>
          <p:nvSpPr>
            <p:cNvPr id="598229" name="Text Box 213"/>
            <p:cNvSpPr txBox="1">
              <a:spLocks noChangeArrowheads="1"/>
            </p:cNvSpPr>
            <p:nvPr/>
          </p:nvSpPr>
          <p:spPr bwMode="auto">
            <a:xfrm>
              <a:off x="1080" y="2479"/>
              <a:ext cx="584" cy="252"/>
            </a:xfrm>
            <a:prstGeom prst="rect">
              <a:avLst/>
            </a:prstGeom>
            <a:noFill/>
            <a:ln w="9525">
              <a:noFill/>
              <a:miter lim="800000"/>
              <a:headEnd/>
              <a:tailEnd/>
            </a:ln>
            <a:effectLst/>
          </p:spPr>
          <p:txBody>
            <a:bodyPr>
              <a:spAutoFit/>
            </a:bodyPr>
            <a:lstStyle/>
            <a:p>
              <a:pPr>
                <a:spcBef>
                  <a:spcPct val="50000"/>
                </a:spcBef>
              </a:pPr>
              <a:r>
                <a:rPr lang="en-US" altLang="zh-CN" dirty="0" smtClean="0"/>
                <a:t>CLK</a:t>
              </a:r>
              <a:endParaRPr lang="en-US" altLang="zh-CN" dirty="0"/>
            </a:p>
          </p:txBody>
        </p:sp>
        <p:sp>
          <p:nvSpPr>
            <p:cNvPr id="598261" name="Line 245"/>
            <p:cNvSpPr>
              <a:spLocks noChangeShapeType="1"/>
            </p:cNvSpPr>
            <p:nvPr/>
          </p:nvSpPr>
          <p:spPr bwMode="auto">
            <a:xfrm>
              <a:off x="1370" y="278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262" name="Line 246"/>
            <p:cNvSpPr>
              <a:spLocks noChangeShapeType="1"/>
            </p:cNvSpPr>
            <p:nvPr/>
          </p:nvSpPr>
          <p:spPr bwMode="auto">
            <a:xfrm flipV="1">
              <a:off x="1536"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263" name="Line 247"/>
            <p:cNvSpPr>
              <a:spLocks noChangeShapeType="1"/>
            </p:cNvSpPr>
            <p:nvPr/>
          </p:nvSpPr>
          <p:spPr bwMode="auto">
            <a:xfrm>
              <a:off x="1536"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264" name="Line 248"/>
            <p:cNvSpPr>
              <a:spLocks noChangeShapeType="1"/>
            </p:cNvSpPr>
            <p:nvPr/>
          </p:nvSpPr>
          <p:spPr bwMode="auto">
            <a:xfrm flipV="1">
              <a:off x="1661"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265" name="Line 249"/>
            <p:cNvSpPr>
              <a:spLocks noChangeShapeType="1"/>
            </p:cNvSpPr>
            <p:nvPr/>
          </p:nvSpPr>
          <p:spPr bwMode="auto">
            <a:xfrm>
              <a:off x="1661"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267" name="Line 251"/>
            <p:cNvSpPr>
              <a:spLocks noChangeShapeType="1"/>
            </p:cNvSpPr>
            <p:nvPr/>
          </p:nvSpPr>
          <p:spPr bwMode="auto">
            <a:xfrm flipV="1">
              <a:off x="1785"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268" name="Line 252"/>
            <p:cNvSpPr>
              <a:spLocks noChangeShapeType="1"/>
            </p:cNvSpPr>
            <p:nvPr/>
          </p:nvSpPr>
          <p:spPr bwMode="auto">
            <a:xfrm>
              <a:off x="1785"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269" name="Line 253"/>
            <p:cNvSpPr>
              <a:spLocks noChangeShapeType="1"/>
            </p:cNvSpPr>
            <p:nvPr/>
          </p:nvSpPr>
          <p:spPr bwMode="auto">
            <a:xfrm flipV="1">
              <a:off x="1910"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270" name="Line 254"/>
            <p:cNvSpPr>
              <a:spLocks noChangeShapeType="1"/>
            </p:cNvSpPr>
            <p:nvPr/>
          </p:nvSpPr>
          <p:spPr bwMode="auto">
            <a:xfrm>
              <a:off x="1910"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29" name="Line 313"/>
            <p:cNvSpPr>
              <a:spLocks noChangeShapeType="1"/>
            </p:cNvSpPr>
            <p:nvPr/>
          </p:nvSpPr>
          <p:spPr bwMode="auto">
            <a:xfrm>
              <a:off x="5105"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330" name="Line 314"/>
            <p:cNvSpPr>
              <a:spLocks noChangeShapeType="1"/>
            </p:cNvSpPr>
            <p:nvPr/>
          </p:nvSpPr>
          <p:spPr bwMode="auto">
            <a:xfrm flipV="1">
              <a:off x="5271"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31" name="Line 315"/>
            <p:cNvSpPr>
              <a:spLocks noChangeShapeType="1"/>
            </p:cNvSpPr>
            <p:nvPr/>
          </p:nvSpPr>
          <p:spPr bwMode="auto">
            <a:xfrm>
              <a:off x="5271"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32" name="Line 316"/>
            <p:cNvSpPr>
              <a:spLocks noChangeShapeType="1"/>
            </p:cNvSpPr>
            <p:nvPr/>
          </p:nvSpPr>
          <p:spPr bwMode="auto">
            <a:xfrm flipV="1">
              <a:off x="5395"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33" name="Line 317"/>
            <p:cNvSpPr>
              <a:spLocks noChangeShapeType="1"/>
            </p:cNvSpPr>
            <p:nvPr/>
          </p:nvSpPr>
          <p:spPr bwMode="auto">
            <a:xfrm>
              <a:off x="5395"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34" name="Line 318"/>
            <p:cNvSpPr>
              <a:spLocks noChangeShapeType="1"/>
            </p:cNvSpPr>
            <p:nvPr/>
          </p:nvSpPr>
          <p:spPr bwMode="auto">
            <a:xfrm flipV="1">
              <a:off x="5520"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35" name="Line 319"/>
            <p:cNvSpPr>
              <a:spLocks noChangeShapeType="1"/>
            </p:cNvSpPr>
            <p:nvPr/>
          </p:nvSpPr>
          <p:spPr bwMode="auto">
            <a:xfrm>
              <a:off x="5520"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36" name="Line 320"/>
            <p:cNvSpPr>
              <a:spLocks noChangeShapeType="1"/>
            </p:cNvSpPr>
            <p:nvPr/>
          </p:nvSpPr>
          <p:spPr bwMode="auto">
            <a:xfrm flipV="1">
              <a:off x="5644"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37" name="Line 321"/>
            <p:cNvSpPr>
              <a:spLocks noChangeShapeType="1"/>
            </p:cNvSpPr>
            <p:nvPr/>
          </p:nvSpPr>
          <p:spPr bwMode="auto">
            <a:xfrm>
              <a:off x="5644"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54" name="Line 338"/>
            <p:cNvSpPr>
              <a:spLocks noChangeShapeType="1"/>
            </p:cNvSpPr>
            <p:nvPr/>
          </p:nvSpPr>
          <p:spPr bwMode="auto">
            <a:xfrm>
              <a:off x="1370" y="278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355" name="Line 339"/>
            <p:cNvSpPr>
              <a:spLocks noChangeShapeType="1"/>
            </p:cNvSpPr>
            <p:nvPr/>
          </p:nvSpPr>
          <p:spPr bwMode="auto">
            <a:xfrm flipV="1">
              <a:off x="1536"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56" name="Line 340"/>
            <p:cNvSpPr>
              <a:spLocks noChangeShapeType="1"/>
            </p:cNvSpPr>
            <p:nvPr/>
          </p:nvSpPr>
          <p:spPr bwMode="auto">
            <a:xfrm>
              <a:off x="1536"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57" name="Line 341"/>
            <p:cNvSpPr>
              <a:spLocks noChangeShapeType="1"/>
            </p:cNvSpPr>
            <p:nvPr/>
          </p:nvSpPr>
          <p:spPr bwMode="auto">
            <a:xfrm flipV="1">
              <a:off x="1661"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58" name="Line 342"/>
            <p:cNvSpPr>
              <a:spLocks noChangeShapeType="1"/>
            </p:cNvSpPr>
            <p:nvPr/>
          </p:nvSpPr>
          <p:spPr bwMode="auto">
            <a:xfrm>
              <a:off x="1661"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59" name="Line 343"/>
            <p:cNvSpPr>
              <a:spLocks noChangeShapeType="1"/>
            </p:cNvSpPr>
            <p:nvPr/>
          </p:nvSpPr>
          <p:spPr bwMode="auto">
            <a:xfrm flipV="1">
              <a:off x="1785"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60" name="Line 344"/>
            <p:cNvSpPr>
              <a:spLocks noChangeShapeType="1"/>
            </p:cNvSpPr>
            <p:nvPr/>
          </p:nvSpPr>
          <p:spPr bwMode="auto">
            <a:xfrm>
              <a:off x="1785"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61" name="Line 345"/>
            <p:cNvSpPr>
              <a:spLocks noChangeShapeType="1"/>
            </p:cNvSpPr>
            <p:nvPr/>
          </p:nvSpPr>
          <p:spPr bwMode="auto">
            <a:xfrm flipV="1">
              <a:off x="1910"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62" name="Line 346"/>
            <p:cNvSpPr>
              <a:spLocks noChangeShapeType="1"/>
            </p:cNvSpPr>
            <p:nvPr/>
          </p:nvSpPr>
          <p:spPr bwMode="auto">
            <a:xfrm>
              <a:off x="1910"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21" name="Line 405"/>
            <p:cNvSpPr>
              <a:spLocks noChangeShapeType="1"/>
            </p:cNvSpPr>
            <p:nvPr/>
          </p:nvSpPr>
          <p:spPr bwMode="auto">
            <a:xfrm>
              <a:off x="5105"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422" name="Line 406"/>
            <p:cNvSpPr>
              <a:spLocks noChangeShapeType="1"/>
            </p:cNvSpPr>
            <p:nvPr/>
          </p:nvSpPr>
          <p:spPr bwMode="auto">
            <a:xfrm flipV="1">
              <a:off x="5271"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23" name="Line 407"/>
            <p:cNvSpPr>
              <a:spLocks noChangeShapeType="1"/>
            </p:cNvSpPr>
            <p:nvPr/>
          </p:nvSpPr>
          <p:spPr bwMode="auto">
            <a:xfrm>
              <a:off x="5271"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24" name="Line 408"/>
            <p:cNvSpPr>
              <a:spLocks noChangeShapeType="1"/>
            </p:cNvSpPr>
            <p:nvPr/>
          </p:nvSpPr>
          <p:spPr bwMode="auto">
            <a:xfrm flipV="1">
              <a:off x="5395"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25" name="Line 409"/>
            <p:cNvSpPr>
              <a:spLocks noChangeShapeType="1"/>
            </p:cNvSpPr>
            <p:nvPr/>
          </p:nvSpPr>
          <p:spPr bwMode="auto">
            <a:xfrm>
              <a:off x="5395"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26" name="Line 410"/>
            <p:cNvSpPr>
              <a:spLocks noChangeShapeType="1"/>
            </p:cNvSpPr>
            <p:nvPr/>
          </p:nvSpPr>
          <p:spPr bwMode="auto">
            <a:xfrm flipV="1">
              <a:off x="5520"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27" name="Line 411"/>
            <p:cNvSpPr>
              <a:spLocks noChangeShapeType="1"/>
            </p:cNvSpPr>
            <p:nvPr/>
          </p:nvSpPr>
          <p:spPr bwMode="auto">
            <a:xfrm>
              <a:off x="5520"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28" name="Line 412"/>
            <p:cNvSpPr>
              <a:spLocks noChangeShapeType="1"/>
            </p:cNvSpPr>
            <p:nvPr/>
          </p:nvSpPr>
          <p:spPr bwMode="auto">
            <a:xfrm flipV="1">
              <a:off x="5644"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29" name="Line 413"/>
            <p:cNvSpPr>
              <a:spLocks noChangeShapeType="1"/>
            </p:cNvSpPr>
            <p:nvPr/>
          </p:nvSpPr>
          <p:spPr bwMode="auto">
            <a:xfrm>
              <a:off x="5644"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30" name="Line 414"/>
            <p:cNvSpPr>
              <a:spLocks noChangeShapeType="1"/>
            </p:cNvSpPr>
            <p:nvPr/>
          </p:nvSpPr>
          <p:spPr bwMode="auto">
            <a:xfrm>
              <a:off x="1370" y="278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431" name="Line 415"/>
            <p:cNvSpPr>
              <a:spLocks noChangeShapeType="1"/>
            </p:cNvSpPr>
            <p:nvPr/>
          </p:nvSpPr>
          <p:spPr bwMode="auto">
            <a:xfrm flipV="1">
              <a:off x="1536"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32" name="Line 416"/>
            <p:cNvSpPr>
              <a:spLocks noChangeShapeType="1"/>
            </p:cNvSpPr>
            <p:nvPr/>
          </p:nvSpPr>
          <p:spPr bwMode="auto">
            <a:xfrm>
              <a:off x="1536"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33" name="Line 417"/>
            <p:cNvSpPr>
              <a:spLocks noChangeShapeType="1"/>
            </p:cNvSpPr>
            <p:nvPr/>
          </p:nvSpPr>
          <p:spPr bwMode="auto">
            <a:xfrm flipV="1">
              <a:off x="1661"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34" name="Line 418"/>
            <p:cNvSpPr>
              <a:spLocks noChangeShapeType="1"/>
            </p:cNvSpPr>
            <p:nvPr/>
          </p:nvSpPr>
          <p:spPr bwMode="auto">
            <a:xfrm>
              <a:off x="1661"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35" name="Line 419"/>
            <p:cNvSpPr>
              <a:spLocks noChangeShapeType="1"/>
            </p:cNvSpPr>
            <p:nvPr/>
          </p:nvSpPr>
          <p:spPr bwMode="auto">
            <a:xfrm flipV="1">
              <a:off x="1785"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36" name="Line 420"/>
            <p:cNvSpPr>
              <a:spLocks noChangeShapeType="1"/>
            </p:cNvSpPr>
            <p:nvPr/>
          </p:nvSpPr>
          <p:spPr bwMode="auto">
            <a:xfrm>
              <a:off x="1785"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37" name="Line 421"/>
            <p:cNvSpPr>
              <a:spLocks noChangeShapeType="1"/>
            </p:cNvSpPr>
            <p:nvPr/>
          </p:nvSpPr>
          <p:spPr bwMode="auto">
            <a:xfrm flipV="1">
              <a:off x="1910"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38" name="Line 422"/>
            <p:cNvSpPr>
              <a:spLocks noChangeShapeType="1"/>
            </p:cNvSpPr>
            <p:nvPr/>
          </p:nvSpPr>
          <p:spPr bwMode="auto">
            <a:xfrm>
              <a:off x="1910"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97" name="Line 481"/>
            <p:cNvSpPr>
              <a:spLocks noChangeShapeType="1"/>
            </p:cNvSpPr>
            <p:nvPr/>
          </p:nvSpPr>
          <p:spPr bwMode="auto">
            <a:xfrm>
              <a:off x="5105"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498" name="Line 482"/>
            <p:cNvSpPr>
              <a:spLocks noChangeShapeType="1"/>
            </p:cNvSpPr>
            <p:nvPr/>
          </p:nvSpPr>
          <p:spPr bwMode="auto">
            <a:xfrm flipV="1">
              <a:off x="5271"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99" name="Line 483"/>
            <p:cNvSpPr>
              <a:spLocks noChangeShapeType="1"/>
            </p:cNvSpPr>
            <p:nvPr/>
          </p:nvSpPr>
          <p:spPr bwMode="auto">
            <a:xfrm>
              <a:off x="5271"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00" name="Line 484"/>
            <p:cNvSpPr>
              <a:spLocks noChangeShapeType="1"/>
            </p:cNvSpPr>
            <p:nvPr/>
          </p:nvSpPr>
          <p:spPr bwMode="auto">
            <a:xfrm flipV="1">
              <a:off x="5395"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01" name="Line 485"/>
            <p:cNvSpPr>
              <a:spLocks noChangeShapeType="1"/>
            </p:cNvSpPr>
            <p:nvPr/>
          </p:nvSpPr>
          <p:spPr bwMode="auto">
            <a:xfrm>
              <a:off x="5395"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02" name="Line 486"/>
            <p:cNvSpPr>
              <a:spLocks noChangeShapeType="1"/>
            </p:cNvSpPr>
            <p:nvPr/>
          </p:nvSpPr>
          <p:spPr bwMode="auto">
            <a:xfrm flipV="1">
              <a:off x="5520"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03" name="Line 487"/>
            <p:cNvSpPr>
              <a:spLocks noChangeShapeType="1"/>
            </p:cNvSpPr>
            <p:nvPr/>
          </p:nvSpPr>
          <p:spPr bwMode="auto">
            <a:xfrm>
              <a:off x="5520"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04" name="Line 488"/>
            <p:cNvSpPr>
              <a:spLocks noChangeShapeType="1"/>
            </p:cNvSpPr>
            <p:nvPr/>
          </p:nvSpPr>
          <p:spPr bwMode="auto">
            <a:xfrm flipV="1">
              <a:off x="5644"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05" name="Line 489"/>
            <p:cNvSpPr>
              <a:spLocks noChangeShapeType="1"/>
            </p:cNvSpPr>
            <p:nvPr/>
          </p:nvSpPr>
          <p:spPr bwMode="auto">
            <a:xfrm>
              <a:off x="5644"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06" name="Line 490"/>
            <p:cNvSpPr>
              <a:spLocks noChangeShapeType="1"/>
            </p:cNvSpPr>
            <p:nvPr/>
          </p:nvSpPr>
          <p:spPr bwMode="auto">
            <a:xfrm>
              <a:off x="1370" y="278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507" name="Line 491"/>
            <p:cNvSpPr>
              <a:spLocks noChangeShapeType="1"/>
            </p:cNvSpPr>
            <p:nvPr/>
          </p:nvSpPr>
          <p:spPr bwMode="auto">
            <a:xfrm flipV="1">
              <a:off x="1536"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08" name="Line 492"/>
            <p:cNvSpPr>
              <a:spLocks noChangeShapeType="1"/>
            </p:cNvSpPr>
            <p:nvPr/>
          </p:nvSpPr>
          <p:spPr bwMode="auto">
            <a:xfrm>
              <a:off x="1536"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09" name="Line 493"/>
            <p:cNvSpPr>
              <a:spLocks noChangeShapeType="1"/>
            </p:cNvSpPr>
            <p:nvPr/>
          </p:nvSpPr>
          <p:spPr bwMode="auto">
            <a:xfrm flipV="1">
              <a:off x="1661"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10" name="Line 494"/>
            <p:cNvSpPr>
              <a:spLocks noChangeShapeType="1"/>
            </p:cNvSpPr>
            <p:nvPr/>
          </p:nvSpPr>
          <p:spPr bwMode="auto">
            <a:xfrm>
              <a:off x="1661"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11" name="Line 495"/>
            <p:cNvSpPr>
              <a:spLocks noChangeShapeType="1"/>
            </p:cNvSpPr>
            <p:nvPr/>
          </p:nvSpPr>
          <p:spPr bwMode="auto">
            <a:xfrm flipV="1">
              <a:off x="1785" y="251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12" name="Line 496"/>
            <p:cNvSpPr>
              <a:spLocks noChangeShapeType="1"/>
            </p:cNvSpPr>
            <p:nvPr/>
          </p:nvSpPr>
          <p:spPr bwMode="auto">
            <a:xfrm>
              <a:off x="1785" y="251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13" name="Line 497"/>
            <p:cNvSpPr>
              <a:spLocks noChangeShapeType="1"/>
            </p:cNvSpPr>
            <p:nvPr/>
          </p:nvSpPr>
          <p:spPr bwMode="auto">
            <a:xfrm flipV="1">
              <a:off x="1910" y="251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14" name="Line 498"/>
            <p:cNvSpPr>
              <a:spLocks noChangeShapeType="1"/>
            </p:cNvSpPr>
            <p:nvPr/>
          </p:nvSpPr>
          <p:spPr bwMode="auto">
            <a:xfrm>
              <a:off x="1910" y="278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73" name="Line 557"/>
            <p:cNvSpPr>
              <a:spLocks noChangeShapeType="1"/>
            </p:cNvSpPr>
            <p:nvPr/>
          </p:nvSpPr>
          <p:spPr bwMode="auto">
            <a:xfrm>
              <a:off x="5105"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574" name="Line 558"/>
            <p:cNvSpPr>
              <a:spLocks noChangeShapeType="1"/>
            </p:cNvSpPr>
            <p:nvPr/>
          </p:nvSpPr>
          <p:spPr bwMode="auto">
            <a:xfrm flipV="1">
              <a:off x="5271"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75" name="Line 559"/>
            <p:cNvSpPr>
              <a:spLocks noChangeShapeType="1"/>
            </p:cNvSpPr>
            <p:nvPr/>
          </p:nvSpPr>
          <p:spPr bwMode="auto">
            <a:xfrm>
              <a:off x="5271"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76" name="Line 560"/>
            <p:cNvSpPr>
              <a:spLocks noChangeShapeType="1"/>
            </p:cNvSpPr>
            <p:nvPr/>
          </p:nvSpPr>
          <p:spPr bwMode="auto">
            <a:xfrm flipV="1">
              <a:off x="5395"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77" name="Line 561"/>
            <p:cNvSpPr>
              <a:spLocks noChangeShapeType="1"/>
            </p:cNvSpPr>
            <p:nvPr/>
          </p:nvSpPr>
          <p:spPr bwMode="auto">
            <a:xfrm>
              <a:off x="5395"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78" name="Line 562"/>
            <p:cNvSpPr>
              <a:spLocks noChangeShapeType="1"/>
            </p:cNvSpPr>
            <p:nvPr/>
          </p:nvSpPr>
          <p:spPr bwMode="auto">
            <a:xfrm flipV="1">
              <a:off x="5520"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79" name="Line 563"/>
            <p:cNvSpPr>
              <a:spLocks noChangeShapeType="1"/>
            </p:cNvSpPr>
            <p:nvPr/>
          </p:nvSpPr>
          <p:spPr bwMode="auto">
            <a:xfrm>
              <a:off x="5520"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80" name="Line 564"/>
            <p:cNvSpPr>
              <a:spLocks noChangeShapeType="1"/>
            </p:cNvSpPr>
            <p:nvPr/>
          </p:nvSpPr>
          <p:spPr bwMode="auto">
            <a:xfrm flipV="1">
              <a:off x="5644"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81" name="Line 565"/>
            <p:cNvSpPr>
              <a:spLocks noChangeShapeType="1"/>
            </p:cNvSpPr>
            <p:nvPr/>
          </p:nvSpPr>
          <p:spPr bwMode="auto">
            <a:xfrm>
              <a:off x="5644"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639" name="Line 623"/>
            <p:cNvSpPr>
              <a:spLocks noChangeShapeType="1"/>
            </p:cNvSpPr>
            <p:nvPr/>
          </p:nvSpPr>
          <p:spPr bwMode="auto">
            <a:xfrm>
              <a:off x="2046" y="2624"/>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670" name="Line 654"/>
            <p:cNvSpPr>
              <a:spLocks noChangeShapeType="1"/>
            </p:cNvSpPr>
            <p:nvPr/>
          </p:nvSpPr>
          <p:spPr bwMode="auto">
            <a:xfrm>
              <a:off x="4878" y="2624"/>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277" name="Line 261"/>
            <p:cNvSpPr>
              <a:spLocks noChangeShapeType="1"/>
            </p:cNvSpPr>
            <p:nvPr/>
          </p:nvSpPr>
          <p:spPr bwMode="auto">
            <a:xfrm>
              <a:off x="2323"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278" name="Line 262"/>
            <p:cNvSpPr>
              <a:spLocks noChangeShapeType="1"/>
            </p:cNvSpPr>
            <p:nvPr/>
          </p:nvSpPr>
          <p:spPr bwMode="auto">
            <a:xfrm flipV="1">
              <a:off x="2448"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279" name="Line 263"/>
            <p:cNvSpPr>
              <a:spLocks noChangeShapeType="1"/>
            </p:cNvSpPr>
            <p:nvPr/>
          </p:nvSpPr>
          <p:spPr bwMode="auto">
            <a:xfrm>
              <a:off x="2448"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280" name="Line 264"/>
            <p:cNvSpPr>
              <a:spLocks noChangeShapeType="1"/>
            </p:cNvSpPr>
            <p:nvPr/>
          </p:nvSpPr>
          <p:spPr bwMode="auto">
            <a:xfrm flipV="1">
              <a:off x="257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281" name="Line 265"/>
            <p:cNvSpPr>
              <a:spLocks noChangeShapeType="1"/>
            </p:cNvSpPr>
            <p:nvPr/>
          </p:nvSpPr>
          <p:spPr bwMode="auto">
            <a:xfrm>
              <a:off x="2572"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282" name="Line 266"/>
            <p:cNvSpPr>
              <a:spLocks noChangeShapeType="1"/>
            </p:cNvSpPr>
            <p:nvPr/>
          </p:nvSpPr>
          <p:spPr bwMode="auto">
            <a:xfrm flipV="1">
              <a:off x="269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283" name="Line 267"/>
            <p:cNvSpPr>
              <a:spLocks noChangeShapeType="1"/>
            </p:cNvSpPr>
            <p:nvPr/>
          </p:nvSpPr>
          <p:spPr bwMode="auto">
            <a:xfrm>
              <a:off x="2697"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284" name="Line 268"/>
            <p:cNvSpPr>
              <a:spLocks noChangeShapeType="1"/>
            </p:cNvSpPr>
            <p:nvPr/>
          </p:nvSpPr>
          <p:spPr bwMode="auto">
            <a:xfrm flipV="1">
              <a:off x="2821"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285" name="Line 269"/>
            <p:cNvSpPr>
              <a:spLocks noChangeShapeType="1"/>
            </p:cNvSpPr>
            <p:nvPr/>
          </p:nvSpPr>
          <p:spPr bwMode="auto">
            <a:xfrm>
              <a:off x="2821"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286" name="Line 270"/>
            <p:cNvSpPr>
              <a:spLocks noChangeShapeType="1"/>
            </p:cNvSpPr>
            <p:nvPr/>
          </p:nvSpPr>
          <p:spPr bwMode="auto">
            <a:xfrm flipV="1">
              <a:off x="298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287" name="Line 271"/>
            <p:cNvSpPr>
              <a:spLocks noChangeShapeType="1"/>
            </p:cNvSpPr>
            <p:nvPr/>
          </p:nvSpPr>
          <p:spPr bwMode="auto">
            <a:xfrm>
              <a:off x="2987" y="2528"/>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288" name="Line 272"/>
            <p:cNvSpPr>
              <a:spLocks noChangeShapeType="1"/>
            </p:cNvSpPr>
            <p:nvPr/>
          </p:nvSpPr>
          <p:spPr bwMode="auto">
            <a:xfrm flipV="1">
              <a:off x="311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289" name="Line 273"/>
            <p:cNvSpPr>
              <a:spLocks noChangeShapeType="1"/>
            </p:cNvSpPr>
            <p:nvPr/>
          </p:nvSpPr>
          <p:spPr bwMode="auto">
            <a:xfrm>
              <a:off x="3112" y="2796"/>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69" name="Line 353"/>
            <p:cNvSpPr>
              <a:spLocks noChangeShapeType="1"/>
            </p:cNvSpPr>
            <p:nvPr/>
          </p:nvSpPr>
          <p:spPr bwMode="auto">
            <a:xfrm>
              <a:off x="2323"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70" name="Line 354"/>
            <p:cNvSpPr>
              <a:spLocks noChangeShapeType="1"/>
            </p:cNvSpPr>
            <p:nvPr/>
          </p:nvSpPr>
          <p:spPr bwMode="auto">
            <a:xfrm flipV="1">
              <a:off x="2448"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71" name="Line 355"/>
            <p:cNvSpPr>
              <a:spLocks noChangeShapeType="1"/>
            </p:cNvSpPr>
            <p:nvPr/>
          </p:nvSpPr>
          <p:spPr bwMode="auto">
            <a:xfrm>
              <a:off x="2448"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72" name="Line 356"/>
            <p:cNvSpPr>
              <a:spLocks noChangeShapeType="1"/>
            </p:cNvSpPr>
            <p:nvPr/>
          </p:nvSpPr>
          <p:spPr bwMode="auto">
            <a:xfrm flipV="1">
              <a:off x="257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73" name="Line 357"/>
            <p:cNvSpPr>
              <a:spLocks noChangeShapeType="1"/>
            </p:cNvSpPr>
            <p:nvPr/>
          </p:nvSpPr>
          <p:spPr bwMode="auto">
            <a:xfrm>
              <a:off x="2572"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74" name="Line 358"/>
            <p:cNvSpPr>
              <a:spLocks noChangeShapeType="1"/>
            </p:cNvSpPr>
            <p:nvPr/>
          </p:nvSpPr>
          <p:spPr bwMode="auto">
            <a:xfrm flipV="1">
              <a:off x="269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75" name="Line 359"/>
            <p:cNvSpPr>
              <a:spLocks noChangeShapeType="1"/>
            </p:cNvSpPr>
            <p:nvPr/>
          </p:nvSpPr>
          <p:spPr bwMode="auto">
            <a:xfrm>
              <a:off x="2697"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376" name="Line 360"/>
            <p:cNvSpPr>
              <a:spLocks noChangeShapeType="1"/>
            </p:cNvSpPr>
            <p:nvPr/>
          </p:nvSpPr>
          <p:spPr bwMode="auto">
            <a:xfrm flipV="1">
              <a:off x="2821"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77" name="Line 361"/>
            <p:cNvSpPr>
              <a:spLocks noChangeShapeType="1"/>
            </p:cNvSpPr>
            <p:nvPr/>
          </p:nvSpPr>
          <p:spPr bwMode="auto">
            <a:xfrm>
              <a:off x="2821"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378" name="Line 362"/>
            <p:cNvSpPr>
              <a:spLocks noChangeShapeType="1"/>
            </p:cNvSpPr>
            <p:nvPr/>
          </p:nvSpPr>
          <p:spPr bwMode="auto">
            <a:xfrm flipV="1">
              <a:off x="298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379" name="Line 363"/>
            <p:cNvSpPr>
              <a:spLocks noChangeShapeType="1"/>
            </p:cNvSpPr>
            <p:nvPr/>
          </p:nvSpPr>
          <p:spPr bwMode="auto">
            <a:xfrm>
              <a:off x="2987" y="2528"/>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380" name="Line 364"/>
            <p:cNvSpPr>
              <a:spLocks noChangeShapeType="1"/>
            </p:cNvSpPr>
            <p:nvPr/>
          </p:nvSpPr>
          <p:spPr bwMode="auto">
            <a:xfrm flipV="1">
              <a:off x="311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381" name="Line 365"/>
            <p:cNvSpPr>
              <a:spLocks noChangeShapeType="1"/>
            </p:cNvSpPr>
            <p:nvPr/>
          </p:nvSpPr>
          <p:spPr bwMode="auto">
            <a:xfrm>
              <a:off x="3112" y="2796"/>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45" name="Line 429"/>
            <p:cNvSpPr>
              <a:spLocks noChangeShapeType="1"/>
            </p:cNvSpPr>
            <p:nvPr/>
          </p:nvSpPr>
          <p:spPr bwMode="auto">
            <a:xfrm>
              <a:off x="2323"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46" name="Line 430"/>
            <p:cNvSpPr>
              <a:spLocks noChangeShapeType="1"/>
            </p:cNvSpPr>
            <p:nvPr/>
          </p:nvSpPr>
          <p:spPr bwMode="auto">
            <a:xfrm flipV="1">
              <a:off x="2448"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47" name="Line 431"/>
            <p:cNvSpPr>
              <a:spLocks noChangeShapeType="1"/>
            </p:cNvSpPr>
            <p:nvPr/>
          </p:nvSpPr>
          <p:spPr bwMode="auto">
            <a:xfrm>
              <a:off x="2448"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48" name="Line 432"/>
            <p:cNvSpPr>
              <a:spLocks noChangeShapeType="1"/>
            </p:cNvSpPr>
            <p:nvPr/>
          </p:nvSpPr>
          <p:spPr bwMode="auto">
            <a:xfrm flipV="1">
              <a:off x="257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49" name="Line 433"/>
            <p:cNvSpPr>
              <a:spLocks noChangeShapeType="1"/>
            </p:cNvSpPr>
            <p:nvPr/>
          </p:nvSpPr>
          <p:spPr bwMode="auto">
            <a:xfrm>
              <a:off x="2572"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50" name="Line 434"/>
            <p:cNvSpPr>
              <a:spLocks noChangeShapeType="1"/>
            </p:cNvSpPr>
            <p:nvPr/>
          </p:nvSpPr>
          <p:spPr bwMode="auto">
            <a:xfrm flipV="1">
              <a:off x="269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51" name="Line 435"/>
            <p:cNvSpPr>
              <a:spLocks noChangeShapeType="1"/>
            </p:cNvSpPr>
            <p:nvPr/>
          </p:nvSpPr>
          <p:spPr bwMode="auto">
            <a:xfrm>
              <a:off x="2697"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452" name="Line 436"/>
            <p:cNvSpPr>
              <a:spLocks noChangeShapeType="1"/>
            </p:cNvSpPr>
            <p:nvPr/>
          </p:nvSpPr>
          <p:spPr bwMode="auto">
            <a:xfrm flipV="1">
              <a:off x="2821"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53" name="Line 437"/>
            <p:cNvSpPr>
              <a:spLocks noChangeShapeType="1"/>
            </p:cNvSpPr>
            <p:nvPr/>
          </p:nvSpPr>
          <p:spPr bwMode="auto">
            <a:xfrm>
              <a:off x="2821"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454" name="Line 438"/>
            <p:cNvSpPr>
              <a:spLocks noChangeShapeType="1"/>
            </p:cNvSpPr>
            <p:nvPr/>
          </p:nvSpPr>
          <p:spPr bwMode="auto">
            <a:xfrm flipV="1">
              <a:off x="298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455" name="Line 439"/>
            <p:cNvSpPr>
              <a:spLocks noChangeShapeType="1"/>
            </p:cNvSpPr>
            <p:nvPr/>
          </p:nvSpPr>
          <p:spPr bwMode="auto">
            <a:xfrm>
              <a:off x="2987" y="2528"/>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456" name="Line 440"/>
            <p:cNvSpPr>
              <a:spLocks noChangeShapeType="1"/>
            </p:cNvSpPr>
            <p:nvPr/>
          </p:nvSpPr>
          <p:spPr bwMode="auto">
            <a:xfrm flipV="1">
              <a:off x="311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457" name="Line 441"/>
            <p:cNvSpPr>
              <a:spLocks noChangeShapeType="1"/>
            </p:cNvSpPr>
            <p:nvPr/>
          </p:nvSpPr>
          <p:spPr bwMode="auto">
            <a:xfrm>
              <a:off x="3112" y="2796"/>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21" name="Line 505"/>
            <p:cNvSpPr>
              <a:spLocks noChangeShapeType="1"/>
            </p:cNvSpPr>
            <p:nvPr/>
          </p:nvSpPr>
          <p:spPr bwMode="auto">
            <a:xfrm>
              <a:off x="2323"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22" name="Line 506"/>
            <p:cNvSpPr>
              <a:spLocks noChangeShapeType="1"/>
            </p:cNvSpPr>
            <p:nvPr/>
          </p:nvSpPr>
          <p:spPr bwMode="auto">
            <a:xfrm flipV="1">
              <a:off x="2448"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23" name="Line 507"/>
            <p:cNvSpPr>
              <a:spLocks noChangeShapeType="1"/>
            </p:cNvSpPr>
            <p:nvPr/>
          </p:nvSpPr>
          <p:spPr bwMode="auto">
            <a:xfrm>
              <a:off x="2448"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24" name="Line 508"/>
            <p:cNvSpPr>
              <a:spLocks noChangeShapeType="1"/>
            </p:cNvSpPr>
            <p:nvPr/>
          </p:nvSpPr>
          <p:spPr bwMode="auto">
            <a:xfrm flipV="1">
              <a:off x="257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25" name="Line 509"/>
            <p:cNvSpPr>
              <a:spLocks noChangeShapeType="1"/>
            </p:cNvSpPr>
            <p:nvPr/>
          </p:nvSpPr>
          <p:spPr bwMode="auto">
            <a:xfrm>
              <a:off x="2572" y="2796"/>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26" name="Line 510"/>
            <p:cNvSpPr>
              <a:spLocks noChangeShapeType="1"/>
            </p:cNvSpPr>
            <p:nvPr/>
          </p:nvSpPr>
          <p:spPr bwMode="auto">
            <a:xfrm flipV="1">
              <a:off x="2697" y="2528"/>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527" name="Line 511"/>
            <p:cNvSpPr>
              <a:spLocks noChangeShapeType="1"/>
            </p:cNvSpPr>
            <p:nvPr/>
          </p:nvSpPr>
          <p:spPr bwMode="auto">
            <a:xfrm>
              <a:off x="2697" y="2528"/>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528" name="Line 512"/>
            <p:cNvSpPr>
              <a:spLocks noChangeShapeType="1"/>
            </p:cNvSpPr>
            <p:nvPr/>
          </p:nvSpPr>
          <p:spPr bwMode="auto">
            <a:xfrm flipV="1">
              <a:off x="2821"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29" name="Line 513"/>
            <p:cNvSpPr>
              <a:spLocks noChangeShapeType="1"/>
            </p:cNvSpPr>
            <p:nvPr/>
          </p:nvSpPr>
          <p:spPr bwMode="auto">
            <a:xfrm>
              <a:off x="2821" y="2796"/>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531" name="Line 515"/>
            <p:cNvSpPr>
              <a:spLocks noChangeShapeType="1"/>
            </p:cNvSpPr>
            <p:nvPr/>
          </p:nvSpPr>
          <p:spPr bwMode="auto">
            <a:xfrm>
              <a:off x="2987" y="2528"/>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532" name="Line 516"/>
            <p:cNvSpPr>
              <a:spLocks noChangeShapeType="1"/>
            </p:cNvSpPr>
            <p:nvPr/>
          </p:nvSpPr>
          <p:spPr bwMode="auto">
            <a:xfrm flipV="1">
              <a:off x="3112" y="2528"/>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533" name="Line 517"/>
            <p:cNvSpPr>
              <a:spLocks noChangeShapeType="1"/>
            </p:cNvSpPr>
            <p:nvPr/>
          </p:nvSpPr>
          <p:spPr bwMode="auto">
            <a:xfrm>
              <a:off x="3112" y="2796"/>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662" name="Line 646"/>
            <p:cNvSpPr>
              <a:spLocks noChangeShapeType="1"/>
            </p:cNvSpPr>
            <p:nvPr/>
          </p:nvSpPr>
          <p:spPr bwMode="auto">
            <a:xfrm>
              <a:off x="3246" y="2624"/>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696" name="Line 680"/>
            <p:cNvSpPr>
              <a:spLocks noChangeShapeType="1"/>
            </p:cNvSpPr>
            <p:nvPr/>
          </p:nvSpPr>
          <p:spPr bwMode="auto">
            <a:xfrm>
              <a:off x="3503"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697" name="Line 681"/>
            <p:cNvSpPr>
              <a:spLocks noChangeShapeType="1"/>
            </p:cNvSpPr>
            <p:nvPr/>
          </p:nvSpPr>
          <p:spPr bwMode="auto">
            <a:xfrm flipV="1">
              <a:off x="3628"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698" name="Line 682"/>
            <p:cNvSpPr>
              <a:spLocks noChangeShapeType="1"/>
            </p:cNvSpPr>
            <p:nvPr/>
          </p:nvSpPr>
          <p:spPr bwMode="auto">
            <a:xfrm>
              <a:off x="3628"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699" name="Line 683"/>
            <p:cNvSpPr>
              <a:spLocks noChangeShapeType="1"/>
            </p:cNvSpPr>
            <p:nvPr/>
          </p:nvSpPr>
          <p:spPr bwMode="auto">
            <a:xfrm flipV="1">
              <a:off x="375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00" name="Line 684"/>
            <p:cNvSpPr>
              <a:spLocks noChangeShapeType="1"/>
            </p:cNvSpPr>
            <p:nvPr/>
          </p:nvSpPr>
          <p:spPr bwMode="auto">
            <a:xfrm>
              <a:off x="3752"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01" name="Line 685"/>
            <p:cNvSpPr>
              <a:spLocks noChangeShapeType="1"/>
            </p:cNvSpPr>
            <p:nvPr/>
          </p:nvSpPr>
          <p:spPr bwMode="auto">
            <a:xfrm flipV="1">
              <a:off x="387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02" name="Line 686"/>
            <p:cNvSpPr>
              <a:spLocks noChangeShapeType="1"/>
            </p:cNvSpPr>
            <p:nvPr/>
          </p:nvSpPr>
          <p:spPr bwMode="auto">
            <a:xfrm>
              <a:off x="3877"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03" name="Line 687"/>
            <p:cNvSpPr>
              <a:spLocks noChangeShapeType="1"/>
            </p:cNvSpPr>
            <p:nvPr/>
          </p:nvSpPr>
          <p:spPr bwMode="auto">
            <a:xfrm flipV="1">
              <a:off x="4001"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04" name="Line 688"/>
            <p:cNvSpPr>
              <a:spLocks noChangeShapeType="1"/>
            </p:cNvSpPr>
            <p:nvPr/>
          </p:nvSpPr>
          <p:spPr bwMode="auto">
            <a:xfrm>
              <a:off x="4001" y="280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705" name="Line 689"/>
            <p:cNvSpPr>
              <a:spLocks noChangeShapeType="1"/>
            </p:cNvSpPr>
            <p:nvPr/>
          </p:nvSpPr>
          <p:spPr bwMode="auto">
            <a:xfrm flipV="1">
              <a:off x="416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06" name="Line 690"/>
            <p:cNvSpPr>
              <a:spLocks noChangeShapeType="1"/>
            </p:cNvSpPr>
            <p:nvPr/>
          </p:nvSpPr>
          <p:spPr bwMode="auto">
            <a:xfrm>
              <a:off x="4167" y="253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07" name="Line 691"/>
            <p:cNvSpPr>
              <a:spLocks noChangeShapeType="1"/>
            </p:cNvSpPr>
            <p:nvPr/>
          </p:nvSpPr>
          <p:spPr bwMode="auto">
            <a:xfrm flipV="1">
              <a:off x="429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08" name="Line 692"/>
            <p:cNvSpPr>
              <a:spLocks noChangeShapeType="1"/>
            </p:cNvSpPr>
            <p:nvPr/>
          </p:nvSpPr>
          <p:spPr bwMode="auto">
            <a:xfrm>
              <a:off x="4292" y="280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12" name="Line 696"/>
            <p:cNvSpPr>
              <a:spLocks noChangeShapeType="1"/>
            </p:cNvSpPr>
            <p:nvPr/>
          </p:nvSpPr>
          <p:spPr bwMode="auto">
            <a:xfrm>
              <a:off x="3503"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13" name="Line 697"/>
            <p:cNvSpPr>
              <a:spLocks noChangeShapeType="1"/>
            </p:cNvSpPr>
            <p:nvPr/>
          </p:nvSpPr>
          <p:spPr bwMode="auto">
            <a:xfrm flipV="1">
              <a:off x="3628"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14" name="Line 698"/>
            <p:cNvSpPr>
              <a:spLocks noChangeShapeType="1"/>
            </p:cNvSpPr>
            <p:nvPr/>
          </p:nvSpPr>
          <p:spPr bwMode="auto">
            <a:xfrm>
              <a:off x="3628"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15" name="Line 699"/>
            <p:cNvSpPr>
              <a:spLocks noChangeShapeType="1"/>
            </p:cNvSpPr>
            <p:nvPr/>
          </p:nvSpPr>
          <p:spPr bwMode="auto">
            <a:xfrm flipV="1">
              <a:off x="375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16" name="Line 700"/>
            <p:cNvSpPr>
              <a:spLocks noChangeShapeType="1"/>
            </p:cNvSpPr>
            <p:nvPr/>
          </p:nvSpPr>
          <p:spPr bwMode="auto">
            <a:xfrm>
              <a:off x="3752"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17" name="Line 701"/>
            <p:cNvSpPr>
              <a:spLocks noChangeShapeType="1"/>
            </p:cNvSpPr>
            <p:nvPr/>
          </p:nvSpPr>
          <p:spPr bwMode="auto">
            <a:xfrm flipV="1">
              <a:off x="387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18" name="Line 702"/>
            <p:cNvSpPr>
              <a:spLocks noChangeShapeType="1"/>
            </p:cNvSpPr>
            <p:nvPr/>
          </p:nvSpPr>
          <p:spPr bwMode="auto">
            <a:xfrm>
              <a:off x="3877"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19" name="Line 703"/>
            <p:cNvSpPr>
              <a:spLocks noChangeShapeType="1"/>
            </p:cNvSpPr>
            <p:nvPr/>
          </p:nvSpPr>
          <p:spPr bwMode="auto">
            <a:xfrm flipV="1">
              <a:off x="4001"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20" name="Line 704"/>
            <p:cNvSpPr>
              <a:spLocks noChangeShapeType="1"/>
            </p:cNvSpPr>
            <p:nvPr/>
          </p:nvSpPr>
          <p:spPr bwMode="auto">
            <a:xfrm>
              <a:off x="4001" y="280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721" name="Line 705"/>
            <p:cNvSpPr>
              <a:spLocks noChangeShapeType="1"/>
            </p:cNvSpPr>
            <p:nvPr/>
          </p:nvSpPr>
          <p:spPr bwMode="auto">
            <a:xfrm flipV="1">
              <a:off x="416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22" name="Line 706"/>
            <p:cNvSpPr>
              <a:spLocks noChangeShapeType="1"/>
            </p:cNvSpPr>
            <p:nvPr/>
          </p:nvSpPr>
          <p:spPr bwMode="auto">
            <a:xfrm>
              <a:off x="4167" y="253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23" name="Line 707"/>
            <p:cNvSpPr>
              <a:spLocks noChangeShapeType="1"/>
            </p:cNvSpPr>
            <p:nvPr/>
          </p:nvSpPr>
          <p:spPr bwMode="auto">
            <a:xfrm flipV="1">
              <a:off x="429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24" name="Line 708"/>
            <p:cNvSpPr>
              <a:spLocks noChangeShapeType="1"/>
            </p:cNvSpPr>
            <p:nvPr/>
          </p:nvSpPr>
          <p:spPr bwMode="auto">
            <a:xfrm>
              <a:off x="4292" y="280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25" name="Line 709"/>
            <p:cNvSpPr>
              <a:spLocks noChangeShapeType="1"/>
            </p:cNvSpPr>
            <p:nvPr/>
          </p:nvSpPr>
          <p:spPr bwMode="auto">
            <a:xfrm>
              <a:off x="3503"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26" name="Line 710"/>
            <p:cNvSpPr>
              <a:spLocks noChangeShapeType="1"/>
            </p:cNvSpPr>
            <p:nvPr/>
          </p:nvSpPr>
          <p:spPr bwMode="auto">
            <a:xfrm flipV="1">
              <a:off x="3628"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27" name="Line 711"/>
            <p:cNvSpPr>
              <a:spLocks noChangeShapeType="1"/>
            </p:cNvSpPr>
            <p:nvPr/>
          </p:nvSpPr>
          <p:spPr bwMode="auto">
            <a:xfrm>
              <a:off x="3628"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28" name="Line 712"/>
            <p:cNvSpPr>
              <a:spLocks noChangeShapeType="1"/>
            </p:cNvSpPr>
            <p:nvPr/>
          </p:nvSpPr>
          <p:spPr bwMode="auto">
            <a:xfrm flipV="1">
              <a:off x="375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29" name="Line 713"/>
            <p:cNvSpPr>
              <a:spLocks noChangeShapeType="1"/>
            </p:cNvSpPr>
            <p:nvPr/>
          </p:nvSpPr>
          <p:spPr bwMode="auto">
            <a:xfrm>
              <a:off x="3752"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30" name="Line 714"/>
            <p:cNvSpPr>
              <a:spLocks noChangeShapeType="1"/>
            </p:cNvSpPr>
            <p:nvPr/>
          </p:nvSpPr>
          <p:spPr bwMode="auto">
            <a:xfrm flipV="1">
              <a:off x="387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31" name="Line 715"/>
            <p:cNvSpPr>
              <a:spLocks noChangeShapeType="1"/>
            </p:cNvSpPr>
            <p:nvPr/>
          </p:nvSpPr>
          <p:spPr bwMode="auto">
            <a:xfrm>
              <a:off x="3877"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32" name="Line 716"/>
            <p:cNvSpPr>
              <a:spLocks noChangeShapeType="1"/>
            </p:cNvSpPr>
            <p:nvPr/>
          </p:nvSpPr>
          <p:spPr bwMode="auto">
            <a:xfrm flipV="1">
              <a:off x="4001"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33" name="Line 717"/>
            <p:cNvSpPr>
              <a:spLocks noChangeShapeType="1"/>
            </p:cNvSpPr>
            <p:nvPr/>
          </p:nvSpPr>
          <p:spPr bwMode="auto">
            <a:xfrm>
              <a:off x="4001" y="280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734" name="Line 718"/>
            <p:cNvSpPr>
              <a:spLocks noChangeShapeType="1"/>
            </p:cNvSpPr>
            <p:nvPr/>
          </p:nvSpPr>
          <p:spPr bwMode="auto">
            <a:xfrm flipV="1">
              <a:off x="416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35" name="Line 719"/>
            <p:cNvSpPr>
              <a:spLocks noChangeShapeType="1"/>
            </p:cNvSpPr>
            <p:nvPr/>
          </p:nvSpPr>
          <p:spPr bwMode="auto">
            <a:xfrm>
              <a:off x="4167" y="253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36" name="Line 720"/>
            <p:cNvSpPr>
              <a:spLocks noChangeShapeType="1"/>
            </p:cNvSpPr>
            <p:nvPr/>
          </p:nvSpPr>
          <p:spPr bwMode="auto">
            <a:xfrm flipV="1">
              <a:off x="429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37" name="Line 721"/>
            <p:cNvSpPr>
              <a:spLocks noChangeShapeType="1"/>
            </p:cNvSpPr>
            <p:nvPr/>
          </p:nvSpPr>
          <p:spPr bwMode="auto">
            <a:xfrm>
              <a:off x="4292" y="280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38" name="Line 722"/>
            <p:cNvSpPr>
              <a:spLocks noChangeShapeType="1"/>
            </p:cNvSpPr>
            <p:nvPr/>
          </p:nvSpPr>
          <p:spPr bwMode="auto">
            <a:xfrm>
              <a:off x="3503"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39" name="Line 723"/>
            <p:cNvSpPr>
              <a:spLocks noChangeShapeType="1"/>
            </p:cNvSpPr>
            <p:nvPr/>
          </p:nvSpPr>
          <p:spPr bwMode="auto">
            <a:xfrm flipV="1">
              <a:off x="3628"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40" name="Line 724"/>
            <p:cNvSpPr>
              <a:spLocks noChangeShapeType="1"/>
            </p:cNvSpPr>
            <p:nvPr/>
          </p:nvSpPr>
          <p:spPr bwMode="auto">
            <a:xfrm>
              <a:off x="3628"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41" name="Line 725"/>
            <p:cNvSpPr>
              <a:spLocks noChangeShapeType="1"/>
            </p:cNvSpPr>
            <p:nvPr/>
          </p:nvSpPr>
          <p:spPr bwMode="auto">
            <a:xfrm flipV="1">
              <a:off x="375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42" name="Line 726"/>
            <p:cNvSpPr>
              <a:spLocks noChangeShapeType="1"/>
            </p:cNvSpPr>
            <p:nvPr/>
          </p:nvSpPr>
          <p:spPr bwMode="auto">
            <a:xfrm>
              <a:off x="3752" y="2805"/>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43" name="Line 727"/>
            <p:cNvSpPr>
              <a:spLocks noChangeShapeType="1"/>
            </p:cNvSpPr>
            <p:nvPr/>
          </p:nvSpPr>
          <p:spPr bwMode="auto">
            <a:xfrm flipV="1">
              <a:off x="387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44" name="Line 728"/>
            <p:cNvSpPr>
              <a:spLocks noChangeShapeType="1"/>
            </p:cNvSpPr>
            <p:nvPr/>
          </p:nvSpPr>
          <p:spPr bwMode="auto">
            <a:xfrm>
              <a:off x="3877" y="2537"/>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45" name="Line 729"/>
            <p:cNvSpPr>
              <a:spLocks noChangeShapeType="1"/>
            </p:cNvSpPr>
            <p:nvPr/>
          </p:nvSpPr>
          <p:spPr bwMode="auto">
            <a:xfrm flipV="1">
              <a:off x="4001"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46" name="Line 730"/>
            <p:cNvSpPr>
              <a:spLocks noChangeShapeType="1"/>
            </p:cNvSpPr>
            <p:nvPr/>
          </p:nvSpPr>
          <p:spPr bwMode="auto">
            <a:xfrm>
              <a:off x="4001" y="2805"/>
              <a:ext cx="166" cy="0"/>
            </a:xfrm>
            <a:prstGeom prst="line">
              <a:avLst/>
            </a:prstGeom>
            <a:noFill/>
            <a:ln w="9525">
              <a:solidFill>
                <a:schemeClr val="tx1"/>
              </a:solidFill>
              <a:round/>
              <a:headEnd/>
              <a:tailEnd/>
            </a:ln>
            <a:effectLst/>
          </p:spPr>
          <p:txBody>
            <a:bodyPr wrap="none" anchor="ctr"/>
            <a:lstStyle/>
            <a:p>
              <a:endParaRPr lang="zh-CN" altLang="en-US"/>
            </a:p>
          </p:txBody>
        </p:sp>
        <p:sp>
          <p:nvSpPr>
            <p:cNvPr id="598747" name="Line 731"/>
            <p:cNvSpPr>
              <a:spLocks noChangeShapeType="1"/>
            </p:cNvSpPr>
            <p:nvPr/>
          </p:nvSpPr>
          <p:spPr bwMode="auto">
            <a:xfrm flipV="1">
              <a:off x="4167" y="2537"/>
              <a:ext cx="0" cy="268"/>
            </a:xfrm>
            <a:prstGeom prst="line">
              <a:avLst/>
            </a:prstGeom>
            <a:noFill/>
            <a:ln w="9525">
              <a:solidFill>
                <a:schemeClr val="tx1"/>
              </a:solidFill>
              <a:round/>
              <a:headEnd/>
              <a:tailEnd/>
            </a:ln>
            <a:effectLst/>
          </p:spPr>
          <p:txBody>
            <a:bodyPr wrap="none" anchor="ctr"/>
            <a:lstStyle/>
            <a:p>
              <a:endParaRPr lang="zh-CN" altLang="en-US"/>
            </a:p>
          </p:txBody>
        </p:sp>
        <p:sp>
          <p:nvSpPr>
            <p:cNvPr id="598748" name="Line 732"/>
            <p:cNvSpPr>
              <a:spLocks noChangeShapeType="1"/>
            </p:cNvSpPr>
            <p:nvPr/>
          </p:nvSpPr>
          <p:spPr bwMode="auto">
            <a:xfrm>
              <a:off x="4167" y="2537"/>
              <a:ext cx="125" cy="0"/>
            </a:xfrm>
            <a:prstGeom prst="line">
              <a:avLst/>
            </a:prstGeom>
            <a:noFill/>
            <a:ln w="9525">
              <a:solidFill>
                <a:schemeClr val="tx1"/>
              </a:solidFill>
              <a:round/>
              <a:headEnd/>
              <a:tailEnd/>
            </a:ln>
            <a:effectLst/>
          </p:spPr>
          <p:txBody>
            <a:bodyPr wrap="none" anchor="ctr"/>
            <a:lstStyle/>
            <a:p>
              <a:endParaRPr lang="zh-CN" altLang="en-US"/>
            </a:p>
          </p:txBody>
        </p:sp>
        <p:sp>
          <p:nvSpPr>
            <p:cNvPr id="598749" name="Line 733"/>
            <p:cNvSpPr>
              <a:spLocks noChangeShapeType="1"/>
            </p:cNvSpPr>
            <p:nvPr/>
          </p:nvSpPr>
          <p:spPr bwMode="auto">
            <a:xfrm flipV="1">
              <a:off x="4292" y="2537"/>
              <a:ext cx="0" cy="255"/>
            </a:xfrm>
            <a:prstGeom prst="line">
              <a:avLst/>
            </a:prstGeom>
            <a:noFill/>
            <a:ln w="9525">
              <a:solidFill>
                <a:schemeClr val="tx1"/>
              </a:solidFill>
              <a:round/>
              <a:headEnd/>
              <a:tailEnd/>
            </a:ln>
            <a:effectLst/>
          </p:spPr>
          <p:txBody>
            <a:bodyPr wrap="none" anchor="ctr"/>
            <a:lstStyle/>
            <a:p>
              <a:endParaRPr lang="zh-CN" altLang="en-US"/>
            </a:p>
          </p:txBody>
        </p:sp>
        <p:sp>
          <p:nvSpPr>
            <p:cNvPr id="598750" name="Line 734"/>
            <p:cNvSpPr>
              <a:spLocks noChangeShapeType="1"/>
            </p:cNvSpPr>
            <p:nvPr/>
          </p:nvSpPr>
          <p:spPr bwMode="auto">
            <a:xfrm>
              <a:off x="4292" y="2805"/>
              <a:ext cx="124" cy="0"/>
            </a:xfrm>
            <a:prstGeom prst="line">
              <a:avLst/>
            </a:prstGeom>
            <a:noFill/>
            <a:ln w="9525">
              <a:solidFill>
                <a:schemeClr val="tx1"/>
              </a:solidFill>
              <a:round/>
              <a:headEnd/>
              <a:tailEnd/>
            </a:ln>
            <a:effectLst/>
          </p:spPr>
          <p:txBody>
            <a:bodyPr wrap="none" anchor="ctr"/>
            <a:lstStyle/>
            <a:p>
              <a:endParaRPr lang="zh-CN" altLang="en-US"/>
            </a:p>
          </p:txBody>
        </p:sp>
        <p:sp>
          <p:nvSpPr>
            <p:cNvPr id="598760" name="Line 744"/>
            <p:cNvSpPr>
              <a:spLocks noChangeShapeType="1"/>
            </p:cNvSpPr>
            <p:nvPr/>
          </p:nvSpPr>
          <p:spPr bwMode="auto">
            <a:xfrm>
              <a:off x="4330" y="2633"/>
              <a:ext cx="240" cy="0"/>
            </a:xfrm>
            <a:prstGeom prst="line">
              <a:avLst/>
            </a:prstGeom>
            <a:noFill/>
            <a:ln w="31750">
              <a:solidFill>
                <a:schemeClr val="tx1"/>
              </a:solidFill>
              <a:prstDash val="sysDot"/>
              <a:round/>
              <a:headEnd/>
              <a:tailEnd/>
            </a:ln>
            <a:effectLst/>
          </p:spPr>
          <p:txBody>
            <a:bodyPr/>
            <a:lstStyle/>
            <a:p>
              <a:endParaRPr lang="zh-CN" altLang="en-US"/>
            </a:p>
          </p:txBody>
        </p:sp>
      </p:grpSp>
      <p:grpSp>
        <p:nvGrpSpPr>
          <p:cNvPr id="598822" name="Group 806"/>
          <p:cNvGrpSpPr>
            <a:grpSpLocks/>
          </p:cNvGrpSpPr>
          <p:nvPr/>
        </p:nvGrpSpPr>
        <p:grpSpPr bwMode="auto">
          <a:xfrm>
            <a:off x="1423988" y="5301233"/>
            <a:ext cx="7772400" cy="446088"/>
            <a:chOff x="894" y="3582"/>
            <a:chExt cx="4896" cy="281"/>
          </a:xfrm>
        </p:grpSpPr>
        <p:grpSp>
          <p:nvGrpSpPr>
            <p:cNvPr id="598818" name="Group 802"/>
            <p:cNvGrpSpPr>
              <a:grpSpLocks/>
            </p:cNvGrpSpPr>
            <p:nvPr/>
          </p:nvGrpSpPr>
          <p:grpSpPr bwMode="auto">
            <a:xfrm>
              <a:off x="894" y="3584"/>
              <a:ext cx="4896" cy="279"/>
              <a:chOff x="894" y="3584"/>
              <a:chExt cx="4896" cy="279"/>
            </a:xfrm>
          </p:grpSpPr>
          <p:sp>
            <p:nvSpPr>
              <p:cNvPr id="598678" name="Line 662"/>
              <p:cNvSpPr>
                <a:spLocks noChangeShapeType="1"/>
              </p:cNvSpPr>
              <p:nvPr/>
            </p:nvSpPr>
            <p:spPr bwMode="auto">
              <a:xfrm>
                <a:off x="1326" y="3776"/>
                <a:ext cx="3936" cy="0"/>
              </a:xfrm>
              <a:prstGeom prst="line">
                <a:avLst/>
              </a:prstGeom>
              <a:noFill/>
              <a:ln w="19050">
                <a:solidFill>
                  <a:schemeClr val="tx1"/>
                </a:solidFill>
                <a:round/>
                <a:headEnd/>
                <a:tailEnd/>
              </a:ln>
              <a:effectLst/>
            </p:spPr>
            <p:txBody>
              <a:bodyPr/>
              <a:lstStyle/>
              <a:p>
                <a:endParaRPr lang="zh-CN" altLang="en-US"/>
              </a:p>
            </p:txBody>
          </p:sp>
          <p:sp>
            <p:nvSpPr>
              <p:cNvPr id="598679" name="Line 663"/>
              <p:cNvSpPr>
                <a:spLocks noChangeShapeType="1"/>
              </p:cNvSpPr>
              <p:nvPr/>
            </p:nvSpPr>
            <p:spPr bwMode="auto">
              <a:xfrm flipV="1">
                <a:off x="5265" y="3584"/>
                <a:ext cx="0" cy="190"/>
              </a:xfrm>
              <a:prstGeom prst="line">
                <a:avLst/>
              </a:prstGeom>
              <a:noFill/>
              <a:ln w="19050">
                <a:solidFill>
                  <a:schemeClr val="tx1"/>
                </a:solidFill>
                <a:round/>
                <a:headEnd/>
                <a:tailEnd/>
              </a:ln>
              <a:effectLst/>
            </p:spPr>
            <p:txBody>
              <a:bodyPr/>
              <a:lstStyle/>
              <a:p>
                <a:endParaRPr lang="zh-CN" altLang="en-US"/>
              </a:p>
            </p:txBody>
          </p:sp>
          <p:sp>
            <p:nvSpPr>
              <p:cNvPr id="598681" name="Line 665"/>
              <p:cNvSpPr>
                <a:spLocks noChangeShapeType="1"/>
              </p:cNvSpPr>
              <p:nvPr/>
            </p:nvSpPr>
            <p:spPr bwMode="auto">
              <a:xfrm>
                <a:off x="5528" y="3584"/>
                <a:ext cx="0" cy="190"/>
              </a:xfrm>
              <a:prstGeom prst="line">
                <a:avLst/>
              </a:prstGeom>
              <a:noFill/>
              <a:ln w="19050">
                <a:solidFill>
                  <a:schemeClr val="tx1"/>
                </a:solidFill>
                <a:round/>
                <a:headEnd/>
                <a:tailEnd/>
              </a:ln>
              <a:effectLst/>
            </p:spPr>
            <p:txBody>
              <a:bodyPr/>
              <a:lstStyle/>
              <a:p>
                <a:endParaRPr lang="zh-CN" altLang="en-US"/>
              </a:p>
            </p:txBody>
          </p:sp>
          <p:sp>
            <p:nvSpPr>
              <p:cNvPr id="598682" name="Line 666"/>
              <p:cNvSpPr>
                <a:spLocks noChangeShapeType="1"/>
              </p:cNvSpPr>
              <p:nvPr/>
            </p:nvSpPr>
            <p:spPr bwMode="auto">
              <a:xfrm>
                <a:off x="5550" y="3750"/>
                <a:ext cx="240" cy="0"/>
              </a:xfrm>
              <a:prstGeom prst="line">
                <a:avLst/>
              </a:prstGeom>
              <a:noFill/>
              <a:ln w="19050">
                <a:solidFill>
                  <a:schemeClr val="tx1"/>
                </a:solidFill>
                <a:round/>
                <a:headEnd/>
                <a:tailEnd/>
              </a:ln>
              <a:effectLst/>
            </p:spPr>
            <p:txBody>
              <a:bodyPr/>
              <a:lstStyle/>
              <a:p>
                <a:endParaRPr lang="zh-CN" altLang="en-US"/>
              </a:p>
            </p:txBody>
          </p:sp>
          <p:sp>
            <p:nvSpPr>
              <p:cNvPr id="598683" name="Rectangle 667"/>
              <p:cNvSpPr>
                <a:spLocks noChangeArrowheads="1"/>
              </p:cNvSpPr>
              <p:nvPr/>
            </p:nvSpPr>
            <p:spPr bwMode="auto">
              <a:xfrm>
                <a:off x="894" y="3632"/>
                <a:ext cx="212" cy="231"/>
              </a:xfrm>
              <a:prstGeom prst="rect">
                <a:avLst/>
              </a:prstGeom>
              <a:noFill/>
              <a:ln w="19050">
                <a:noFill/>
                <a:miter lim="800000"/>
                <a:headEnd/>
                <a:tailEnd/>
              </a:ln>
              <a:effectLst/>
            </p:spPr>
            <p:txBody>
              <a:bodyPr wrap="none">
                <a:spAutoFit/>
              </a:bodyPr>
              <a:lstStyle/>
              <a:p>
                <a:r>
                  <a:rPr lang="en-US" altLang="zh-CN" sz="1800" b="0"/>
                  <a:t>C</a:t>
                </a:r>
              </a:p>
            </p:txBody>
          </p:sp>
        </p:grpSp>
        <p:sp>
          <p:nvSpPr>
            <p:cNvPr id="598680" name="Line 664"/>
            <p:cNvSpPr>
              <a:spLocks noChangeShapeType="1"/>
            </p:cNvSpPr>
            <p:nvPr/>
          </p:nvSpPr>
          <p:spPr bwMode="auto">
            <a:xfrm>
              <a:off x="5265" y="3582"/>
              <a:ext cx="272" cy="0"/>
            </a:xfrm>
            <a:prstGeom prst="line">
              <a:avLst/>
            </a:prstGeom>
            <a:noFill/>
            <a:ln w="19050">
              <a:solidFill>
                <a:schemeClr val="tx1"/>
              </a:solidFill>
              <a:round/>
              <a:headEnd/>
              <a:tailEnd/>
            </a:ln>
            <a:effectLst/>
          </p:spPr>
          <p:txBody>
            <a:bodyPr/>
            <a:lstStyle/>
            <a:p>
              <a:endParaRPr lang="zh-CN" altLang="en-US"/>
            </a:p>
          </p:txBody>
        </p:sp>
      </p:grpSp>
      <p:grpSp>
        <p:nvGrpSpPr>
          <p:cNvPr id="598823" name="Group 807"/>
          <p:cNvGrpSpPr>
            <a:grpSpLocks/>
          </p:cNvGrpSpPr>
          <p:nvPr/>
        </p:nvGrpSpPr>
        <p:grpSpPr bwMode="auto">
          <a:xfrm>
            <a:off x="6188075" y="4948808"/>
            <a:ext cx="2546350" cy="411163"/>
            <a:chOff x="3898" y="3344"/>
            <a:chExt cx="1604" cy="259"/>
          </a:xfrm>
        </p:grpSpPr>
        <p:sp>
          <p:nvSpPr>
            <p:cNvPr id="598663" name="Line 647"/>
            <p:cNvSpPr>
              <a:spLocks noChangeShapeType="1"/>
            </p:cNvSpPr>
            <p:nvPr/>
          </p:nvSpPr>
          <p:spPr bwMode="auto">
            <a:xfrm>
              <a:off x="4830" y="3488"/>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689" name="Text Box 673"/>
            <p:cNvSpPr txBox="1">
              <a:spLocks noChangeArrowheads="1"/>
            </p:cNvSpPr>
            <p:nvPr/>
          </p:nvSpPr>
          <p:spPr bwMode="auto">
            <a:xfrm>
              <a:off x="4974" y="3344"/>
              <a:ext cx="384" cy="250"/>
            </a:xfrm>
            <a:prstGeom prst="rect">
              <a:avLst/>
            </a:prstGeom>
            <a:noFill/>
            <a:ln w="19050">
              <a:noFill/>
              <a:miter lim="800000"/>
              <a:headEnd/>
              <a:tailEnd/>
            </a:ln>
            <a:effectLst/>
          </p:spPr>
          <p:txBody>
            <a:bodyPr>
              <a:spAutoFit/>
            </a:bodyPr>
            <a:lstStyle/>
            <a:p>
              <a:r>
                <a:rPr lang="en-US" altLang="zh-CN"/>
                <a:t>15</a:t>
              </a:r>
            </a:p>
          </p:txBody>
        </p:sp>
        <p:sp>
          <p:nvSpPr>
            <p:cNvPr id="598690" name="Line 674"/>
            <p:cNvSpPr>
              <a:spLocks noChangeShapeType="1"/>
            </p:cNvSpPr>
            <p:nvPr/>
          </p:nvSpPr>
          <p:spPr bwMode="auto">
            <a:xfrm>
              <a:off x="5262" y="3488"/>
              <a:ext cx="240" cy="0"/>
            </a:xfrm>
            <a:prstGeom prst="line">
              <a:avLst/>
            </a:prstGeom>
            <a:noFill/>
            <a:ln w="19050">
              <a:solidFill>
                <a:schemeClr val="tx1"/>
              </a:solidFill>
              <a:round/>
              <a:headEnd/>
              <a:tailEnd type="triangle" w="med" len="med"/>
            </a:ln>
            <a:effectLst/>
          </p:spPr>
          <p:txBody>
            <a:bodyPr/>
            <a:lstStyle/>
            <a:p>
              <a:endParaRPr lang="zh-CN" altLang="en-US"/>
            </a:p>
          </p:txBody>
        </p:sp>
        <p:sp>
          <p:nvSpPr>
            <p:cNvPr id="598756" name="Line 740"/>
            <p:cNvSpPr>
              <a:spLocks noChangeShapeType="1"/>
            </p:cNvSpPr>
            <p:nvPr/>
          </p:nvSpPr>
          <p:spPr bwMode="auto">
            <a:xfrm flipH="1">
              <a:off x="3898" y="3497"/>
              <a:ext cx="336" cy="0"/>
            </a:xfrm>
            <a:prstGeom prst="line">
              <a:avLst/>
            </a:prstGeom>
            <a:noFill/>
            <a:ln w="19050">
              <a:solidFill>
                <a:schemeClr val="tx1"/>
              </a:solidFill>
              <a:round/>
              <a:headEnd/>
              <a:tailEnd type="triangle" w="med" len="med"/>
            </a:ln>
            <a:effectLst/>
          </p:spPr>
          <p:txBody>
            <a:bodyPr/>
            <a:lstStyle/>
            <a:p>
              <a:endParaRPr lang="zh-CN" altLang="en-US"/>
            </a:p>
          </p:txBody>
        </p:sp>
        <p:sp>
          <p:nvSpPr>
            <p:cNvPr id="598757" name="Text Box 741"/>
            <p:cNvSpPr txBox="1">
              <a:spLocks noChangeArrowheads="1"/>
            </p:cNvSpPr>
            <p:nvPr/>
          </p:nvSpPr>
          <p:spPr bwMode="auto">
            <a:xfrm>
              <a:off x="4282" y="3353"/>
              <a:ext cx="196" cy="250"/>
            </a:xfrm>
            <a:prstGeom prst="rect">
              <a:avLst/>
            </a:prstGeom>
            <a:noFill/>
            <a:ln w="19050">
              <a:noFill/>
              <a:miter lim="800000"/>
              <a:headEnd/>
              <a:tailEnd/>
            </a:ln>
            <a:effectLst/>
          </p:spPr>
          <p:txBody>
            <a:bodyPr wrap="none">
              <a:spAutoFit/>
            </a:bodyPr>
            <a:lstStyle/>
            <a:p>
              <a:r>
                <a:rPr lang="en-US" altLang="zh-CN"/>
                <a:t>2</a:t>
              </a:r>
            </a:p>
          </p:txBody>
        </p:sp>
        <p:sp>
          <p:nvSpPr>
            <p:cNvPr id="598761" name="Line 745"/>
            <p:cNvSpPr>
              <a:spLocks noChangeShapeType="1"/>
            </p:cNvSpPr>
            <p:nvPr/>
          </p:nvSpPr>
          <p:spPr bwMode="auto">
            <a:xfrm flipV="1">
              <a:off x="4446" y="3488"/>
              <a:ext cx="240" cy="0"/>
            </a:xfrm>
            <a:prstGeom prst="line">
              <a:avLst/>
            </a:prstGeom>
            <a:noFill/>
            <a:ln w="31750">
              <a:solidFill>
                <a:schemeClr val="tx1"/>
              </a:solidFill>
              <a:prstDash val="sysDot"/>
              <a:round/>
              <a:headEnd/>
              <a:tailEnd/>
            </a:ln>
            <a:effectLst/>
          </p:spPr>
          <p:txBody>
            <a:bodyPr/>
            <a:lstStyle/>
            <a:p>
              <a:endParaRPr lang="zh-CN" altLang="en-US"/>
            </a:p>
          </p:txBody>
        </p:sp>
      </p:grpSp>
      <p:grpSp>
        <p:nvGrpSpPr>
          <p:cNvPr id="598820" name="Group 804"/>
          <p:cNvGrpSpPr>
            <a:grpSpLocks/>
          </p:cNvGrpSpPr>
          <p:nvPr/>
        </p:nvGrpSpPr>
        <p:grpSpPr bwMode="auto">
          <a:xfrm>
            <a:off x="4314825" y="4948808"/>
            <a:ext cx="1828800" cy="396875"/>
            <a:chOff x="2718" y="3344"/>
            <a:chExt cx="1152" cy="250"/>
          </a:xfrm>
        </p:grpSpPr>
        <p:sp>
          <p:nvSpPr>
            <p:cNvPr id="598656" name="Line 640"/>
            <p:cNvSpPr>
              <a:spLocks noChangeShapeType="1"/>
            </p:cNvSpPr>
            <p:nvPr/>
          </p:nvSpPr>
          <p:spPr bwMode="auto">
            <a:xfrm flipH="1">
              <a:off x="2718" y="3488"/>
              <a:ext cx="336" cy="0"/>
            </a:xfrm>
            <a:prstGeom prst="line">
              <a:avLst/>
            </a:prstGeom>
            <a:noFill/>
            <a:ln w="19050">
              <a:solidFill>
                <a:schemeClr val="tx1"/>
              </a:solidFill>
              <a:round/>
              <a:headEnd/>
              <a:tailEnd type="triangle" w="med" len="med"/>
            </a:ln>
            <a:effectLst/>
          </p:spPr>
          <p:txBody>
            <a:bodyPr/>
            <a:lstStyle/>
            <a:p>
              <a:endParaRPr lang="zh-CN" altLang="en-US"/>
            </a:p>
          </p:txBody>
        </p:sp>
        <p:sp>
          <p:nvSpPr>
            <p:cNvPr id="598657" name="Text Box 641"/>
            <p:cNvSpPr txBox="1">
              <a:spLocks noChangeArrowheads="1"/>
            </p:cNvSpPr>
            <p:nvPr/>
          </p:nvSpPr>
          <p:spPr bwMode="auto">
            <a:xfrm>
              <a:off x="3102" y="3344"/>
              <a:ext cx="196" cy="250"/>
            </a:xfrm>
            <a:prstGeom prst="rect">
              <a:avLst/>
            </a:prstGeom>
            <a:noFill/>
            <a:ln w="19050">
              <a:noFill/>
              <a:miter lim="800000"/>
              <a:headEnd/>
              <a:tailEnd/>
            </a:ln>
            <a:effectLst/>
          </p:spPr>
          <p:txBody>
            <a:bodyPr wrap="none">
              <a:spAutoFit/>
            </a:bodyPr>
            <a:lstStyle/>
            <a:p>
              <a:r>
                <a:rPr lang="en-US" altLang="zh-CN">
                  <a:solidFill>
                    <a:srgbClr val="006600"/>
                  </a:solidFill>
                </a:rPr>
                <a:t>1</a:t>
              </a:r>
            </a:p>
          </p:txBody>
        </p:sp>
        <p:sp>
          <p:nvSpPr>
            <p:cNvPr id="598767" name="Line 751"/>
            <p:cNvSpPr>
              <a:spLocks noChangeShapeType="1"/>
            </p:cNvSpPr>
            <p:nvPr/>
          </p:nvSpPr>
          <p:spPr bwMode="auto">
            <a:xfrm>
              <a:off x="3294" y="3488"/>
              <a:ext cx="576" cy="0"/>
            </a:xfrm>
            <a:prstGeom prst="line">
              <a:avLst/>
            </a:prstGeom>
            <a:noFill/>
            <a:ln w="19050">
              <a:solidFill>
                <a:schemeClr val="tx1"/>
              </a:solidFill>
              <a:round/>
              <a:headEnd/>
              <a:tailEnd type="triangle" w="med" len="med"/>
            </a:ln>
            <a:effectLst/>
          </p:spPr>
          <p:txBody>
            <a:bodyPr/>
            <a:lstStyle/>
            <a:p>
              <a:endParaRPr lang="zh-CN" altLang="en-US"/>
            </a:p>
          </p:txBody>
        </p:sp>
      </p:grpSp>
      <p:grpSp>
        <p:nvGrpSpPr>
          <p:cNvPr id="598793" name="Group 777"/>
          <p:cNvGrpSpPr>
            <a:grpSpLocks/>
          </p:cNvGrpSpPr>
          <p:nvPr/>
        </p:nvGrpSpPr>
        <p:grpSpPr bwMode="auto">
          <a:xfrm>
            <a:off x="1065213" y="4221733"/>
            <a:ext cx="8159750" cy="428625"/>
            <a:chOff x="654" y="2864"/>
            <a:chExt cx="5140" cy="270"/>
          </a:xfrm>
        </p:grpSpPr>
        <p:sp>
          <p:nvSpPr>
            <p:cNvPr id="598635" name="Rectangle 619"/>
            <p:cNvSpPr>
              <a:spLocks noChangeArrowheads="1"/>
            </p:cNvSpPr>
            <p:nvPr/>
          </p:nvSpPr>
          <p:spPr bwMode="auto">
            <a:xfrm>
              <a:off x="654" y="2864"/>
              <a:ext cx="547" cy="231"/>
            </a:xfrm>
            <a:prstGeom prst="rect">
              <a:avLst/>
            </a:prstGeom>
            <a:noFill/>
            <a:ln w="19050">
              <a:noFill/>
              <a:miter lim="800000"/>
              <a:headEnd/>
              <a:tailEnd/>
            </a:ln>
            <a:effectLst/>
          </p:spPr>
          <p:txBody>
            <a:bodyPr wrap="none">
              <a:spAutoFit/>
            </a:bodyPr>
            <a:lstStyle/>
            <a:p>
              <a:r>
                <a:rPr lang="en-US" altLang="zh-CN" sz="1800"/>
                <a:t>Q</a:t>
              </a:r>
              <a:r>
                <a:rPr lang="en-US" altLang="zh-CN" sz="1800" baseline="-25000"/>
                <a:t>0</a:t>
              </a:r>
              <a:r>
                <a:rPr lang="en-US" altLang="zh-CN" sz="1800"/>
                <a:t> ~Q</a:t>
              </a:r>
              <a:r>
                <a:rPr lang="en-US" altLang="zh-CN" sz="1800" baseline="-25000"/>
                <a:t>3</a:t>
              </a:r>
            </a:p>
          </p:txBody>
        </p:sp>
        <p:sp>
          <p:nvSpPr>
            <p:cNvPr id="598640" name="Text Box 624"/>
            <p:cNvSpPr txBox="1">
              <a:spLocks noChangeArrowheads="1"/>
            </p:cNvSpPr>
            <p:nvPr/>
          </p:nvSpPr>
          <p:spPr bwMode="auto">
            <a:xfrm>
              <a:off x="1326" y="2864"/>
              <a:ext cx="196" cy="250"/>
            </a:xfrm>
            <a:prstGeom prst="rect">
              <a:avLst/>
            </a:prstGeom>
            <a:noFill/>
            <a:ln w="19050">
              <a:noFill/>
              <a:miter lim="800000"/>
              <a:headEnd/>
              <a:tailEnd/>
            </a:ln>
            <a:effectLst/>
          </p:spPr>
          <p:txBody>
            <a:bodyPr>
              <a:spAutoFit/>
            </a:bodyPr>
            <a:lstStyle/>
            <a:p>
              <a:r>
                <a:rPr lang="en-US" altLang="zh-CN"/>
                <a:t>0</a:t>
              </a:r>
            </a:p>
          </p:txBody>
        </p:sp>
        <p:sp>
          <p:nvSpPr>
            <p:cNvPr id="598641" name="Text Box 625"/>
            <p:cNvSpPr txBox="1">
              <a:spLocks noChangeArrowheads="1"/>
            </p:cNvSpPr>
            <p:nvPr/>
          </p:nvSpPr>
          <p:spPr bwMode="auto">
            <a:xfrm>
              <a:off x="1566" y="2864"/>
              <a:ext cx="196" cy="250"/>
            </a:xfrm>
            <a:prstGeom prst="rect">
              <a:avLst/>
            </a:prstGeom>
            <a:noFill/>
            <a:ln w="19050">
              <a:noFill/>
              <a:miter lim="800000"/>
              <a:headEnd/>
              <a:tailEnd/>
            </a:ln>
            <a:effectLst/>
          </p:spPr>
          <p:txBody>
            <a:bodyPr wrap="none">
              <a:spAutoFit/>
            </a:bodyPr>
            <a:lstStyle/>
            <a:p>
              <a:r>
                <a:rPr lang="en-US" altLang="zh-CN"/>
                <a:t>1</a:t>
              </a:r>
            </a:p>
          </p:txBody>
        </p:sp>
        <p:sp>
          <p:nvSpPr>
            <p:cNvPr id="598642" name="Text Box 626"/>
            <p:cNvSpPr txBox="1">
              <a:spLocks noChangeArrowheads="1"/>
            </p:cNvSpPr>
            <p:nvPr/>
          </p:nvSpPr>
          <p:spPr bwMode="auto">
            <a:xfrm>
              <a:off x="1806" y="2864"/>
              <a:ext cx="196" cy="250"/>
            </a:xfrm>
            <a:prstGeom prst="rect">
              <a:avLst/>
            </a:prstGeom>
            <a:noFill/>
            <a:ln w="19050">
              <a:noFill/>
              <a:miter lim="800000"/>
              <a:headEnd/>
              <a:tailEnd/>
            </a:ln>
            <a:effectLst/>
          </p:spPr>
          <p:txBody>
            <a:bodyPr wrap="none">
              <a:spAutoFit/>
            </a:bodyPr>
            <a:lstStyle/>
            <a:p>
              <a:r>
                <a:rPr lang="en-US" altLang="zh-CN"/>
                <a:t>2</a:t>
              </a:r>
            </a:p>
          </p:txBody>
        </p:sp>
        <p:sp>
          <p:nvSpPr>
            <p:cNvPr id="598645" name="Line 629"/>
            <p:cNvSpPr>
              <a:spLocks noChangeShapeType="1"/>
            </p:cNvSpPr>
            <p:nvPr/>
          </p:nvSpPr>
          <p:spPr bwMode="auto">
            <a:xfrm>
              <a:off x="1998" y="3008"/>
              <a:ext cx="192" cy="0"/>
            </a:xfrm>
            <a:prstGeom prst="line">
              <a:avLst/>
            </a:prstGeom>
            <a:noFill/>
            <a:ln w="31750">
              <a:solidFill>
                <a:schemeClr val="tx1"/>
              </a:solidFill>
              <a:prstDash val="sysDot"/>
              <a:round/>
              <a:headEnd/>
              <a:tailEnd/>
            </a:ln>
            <a:effectLst/>
          </p:spPr>
          <p:txBody>
            <a:bodyPr/>
            <a:lstStyle/>
            <a:p>
              <a:endParaRPr lang="zh-CN" altLang="en-US"/>
            </a:p>
          </p:txBody>
        </p:sp>
        <p:sp>
          <p:nvSpPr>
            <p:cNvPr id="598652" name="Text Box 636"/>
            <p:cNvSpPr txBox="1">
              <a:spLocks noChangeArrowheads="1"/>
            </p:cNvSpPr>
            <p:nvPr/>
          </p:nvSpPr>
          <p:spPr bwMode="auto">
            <a:xfrm>
              <a:off x="5598" y="2864"/>
              <a:ext cx="196" cy="250"/>
            </a:xfrm>
            <a:prstGeom prst="rect">
              <a:avLst/>
            </a:prstGeom>
            <a:noFill/>
            <a:ln w="19050">
              <a:noFill/>
              <a:miter lim="800000"/>
              <a:headEnd/>
              <a:tailEnd/>
            </a:ln>
            <a:effectLst/>
          </p:spPr>
          <p:txBody>
            <a:bodyPr>
              <a:spAutoFit/>
            </a:bodyPr>
            <a:lstStyle/>
            <a:p>
              <a:r>
                <a:rPr lang="en-US" altLang="zh-CN"/>
                <a:t>0</a:t>
              </a:r>
            </a:p>
          </p:txBody>
        </p:sp>
        <p:sp>
          <p:nvSpPr>
            <p:cNvPr id="598671" name="Text Box 655"/>
            <p:cNvSpPr txBox="1">
              <a:spLocks noChangeArrowheads="1"/>
            </p:cNvSpPr>
            <p:nvPr/>
          </p:nvSpPr>
          <p:spPr bwMode="auto">
            <a:xfrm>
              <a:off x="4974" y="2864"/>
              <a:ext cx="276" cy="250"/>
            </a:xfrm>
            <a:prstGeom prst="rect">
              <a:avLst/>
            </a:prstGeom>
            <a:noFill/>
            <a:ln w="19050">
              <a:noFill/>
              <a:miter lim="800000"/>
              <a:headEnd/>
              <a:tailEnd/>
            </a:ln>
            <a:effectLst/>
          </p:spPr>
          <p:txBody>
            <a:bodyPr>
              <a:spAutoFit/>
            </a:bodyPr>
            <a:lstStyle/>
            <a:p>
              <a:r>
                <a:rPr lang="en-US" altLang="zh-CN"/>
                <a:t>14</a:t>
              </a:r>
            </a:p>
          </p:txBody>
        </p:sp>
        <p:sp>
          <p:nvSpPr>
            <p:cNvPr id="598672" name="Text Box 656"/>
            <p:cNvSpPr txBox="1">
              <a:spLocks noChangeArrowheads="1"/>
            </p:cNvSpPr>
            <p:nvPr/>
          </p:nvSpPr>
          <p:spPr bwMode="auto">
            <a:xfrm>
              <a:off x="5214" y="2864"/>
              <a:ext cx="384" cy="250"/>
            </a:xfrm>
            <a:prstGeom prst="rect">
              <a:avLst/>
            </a:prstGeom>
            <a:noFill/>
            <a:ln w="19050">
              <a:noFill/>
              <a:miter lim="800000"/>
              <a:headEnd/>
              <a:tailEnd/>
            </a:ln>
            <a:effectLst/>
          </p:spPr>
          <p:txBody>
            <a:bodyPr>
              <a:spAutoFit/>
            </a:bodyPr>
            <a:lstStyle/>
            <a:p>
              <a:r>
                <a:rPr lang="en-US" altLang="zh-CN"/>
                <a:t>15</a:t>
              </a:r>
            </a:p>
          </p:txBody>
        </p:sp>
        <p:sp>
          <p:nvSpPr>
            <p:cNvPr id="598643" name="Text Box 627"/>
            <p:cNvSpPr txBox="1">
              <a:spLocks noChangeArrowheads="1"/>
            </p:cNvSpPr>
            <p:nvPr/>
          </p:nvSpPr>
          <p:spPr bwMode="auto">
            <a:xfrm>
              <a:off x="2450" y="2875"/>
              <a:ext cx="276" cy="250"/>
            </a:xfrm>
            <a:prstGeom prst="rect">
              <a:avLst/>
            </a:prstGeom>
            <a:noFill/>
            <a:ln w="19050">
              <a:noFill/>
              <a:miter lim="800000"/>
              <a:headEnd/>
              <a:tailEnd/>
            </a:ln>
            <a:effectLst/>
          </p:spPr>
          <p:txBody>
            <a:bodyPr wrap="none">
              <a:spAutoFit/>
            </a:bodyPr>
            <a:lstStyle/>
            <a:p>
              <a:r>
                <a:rPr lang="en-US" altLang="zh-CN"/>
                <a:t>15</a:t>
              </a:r>
            </a:p>
          </p:txBody>
        </p:sp>
        <p:sp>
          <p:nvSpPr>
            <p:cNvPr id="598644" name="Text Box 628"/>
            <p:cNvSpPr txBox="1">
              <a:spLocks noChangeArrowheads="1"/>
            </p:cNvSpPr>
            <p:nvPr/>
          </p:nvSpPr>
          <p:spPr bwMode="auto">
            <a:xfrm>
              <a:off x="2210" y="2875"/>
              <a:ext cx="276" cy="250"/>
            </a:xfrm>
            <a:prstGeom prst="rect">
              <a:avLst/>
            </a:prstGeom>
            <a:noFill/>
            <a:ln w="19050">
              <a:noFill/>
              <a:miter lim="800000"/>
              <a:headEnd/>
              <a:tailEnd/>
            </a:ln>
            <a:effectLst/>
          </p:spPr>
          <p:txBody>
            <a:bodyPr>
              <a:spAutoFit/>
            </a:bodyPr>
            <a:lstStyle/>
            <a:p>
              <a:r>
                <a:rPr lang="en-US" altLang="zh-CN"/>
                <a:t>14</a:t>
              </a:r>
            </a:p>
          </p:txBody>
        </p:sp>
        <p:sp>
          <p:nvSpPr>
            <p:cNvPr id="598649" name="Text Box 633"/>
            <p:cNvSpPr txBox="1">
              <a:spLocks noChangeArrowheads="1"/>
            </p:cNvSpPr>
            <p:nvPr/>
          </p:nvSpPr>
          <p:spPr bwMode="auto">
            <a:xfrm>
              <a:off x="2718" y="2864"/>
              <a:ext cx="196" cy="250"/>
            </a:xfrm>
            <a:prstGeom prst="rect">
              <a:avLst/>
            </a:prstGeom>
            <a:noFill/>
            <a:ln w="19050">
              <a:noFill/>
              <a:miter lim="800000"/>
              <a:headEnd/>
              <a:tailEnd/>
            </a:ln>
            <a:effectLst/>
          </p:spPr>
          <p:txBody>
            <a:bodyPr wrap="none">
              <a:spAutoFit/>
            </a:bodyPr>
            <a:lstStyle/>
            <a:p>
              <a:r>
                <a:rPr lang="en-US" altLang="zh-CN"/>
                <a:t>0</a:t>
              </a:r>
            </a:p>
          </p:txBody>
        </p:sp>
        <p:sp>
          <p:nvSpPr>
            <p:cNvPr id="598685" name="Text Box 669"/>
            <p:cNvSpPr txBox="1">
              <a:spLocks noChangeArrowheads="1"/>
            </p:cNvSpPr>
            <p:nvPr/>
          </p:nvSpPr>
          <p:spPr bwMode="auto">
            <a:xfrm>
              <a:off x="3006" y="2864"/>
              <a:ext cx="196" cy="250"/>
            </a:xfrm>
            <a:prstGeom prst="rect">
              <a:avLst/>
            </a:prstGeom>
            <a:noFill/>
            <a:ln w="19050">
              <a:noFill/>
              <a:miter lim="800000"/>
              <a:headEnd/>
              <a:tailEnd/>
            </a:ln>
            <a:effectLst/>
          </p:spPr>
          <p:txBody>
            <a:bodyPr wrap="none">
              <a:spAutoFit/>
            </a:bodyPr>
            <a:lstStyle/>
            <a:p>
              <a:r>
                <a:rPr lang="en-US" altLang="zh-CN"/>
                <a:t>1</a:t>
              </a:r>
            </a:p>
          </p:txBody>
        </p:sp>
        <p:sp>
          <p:nvSpPr>
            <p:cNvPr id="598751" name="Text Box 735"/>
            <p:cNvSpPr txBox="1">
              <a:spLocks noChangeArrowheads="1"/>
            </p:cNvSpPr>
            <p:nvPr/>
          </p:nvSpPr>
          <p:spPr bwMode="auto">
            <a:xfrm>
              <a:off x="3630" y="2884"/>
              <a:ext cx="276" cy="250"/>
            </a:xfrm>
            <a:prstGeom prst="rect">
              <a:avLst/>
            </a:prstGeom>
            <a:noFill/>
            <a:ln w="19050">
              <a:noFill/>
              <a:miter lim="800000"/>
              <a:headEnd/>
              <a:tailEnd/>
            </a:ln>
            <a:effectLst/>
          </p:spPr>
          <p:txBody>
            <a:bodyPr wrap="none">
              <a:spAutoFit/>
            </a:bodyPr>
            <a:lstStyle/>
            <a:p>
              <a:r>
                <a:rPr lang="en-US" altLang="zh-CN"/>
                <a:t>15</a:t>
              </a:r>
            </a:p>
          </p:txBody>
        </p:sp>
        <p:sp>
          <p:nvSpPr>
            <p:cNvPr id="598752" name="Text Box 736"/>
            <p:cNvSpPr txBox="1">
              <a:spLocks noChangeArrowheads="1"/>
            </p:cNvSpPr>
            <p:nvPr/>
          </p:nvSpPr>
          <p:spPr bwMode="auto">
            <a:xfrm>
              <a:off x="3390" y="2884"/>
              <a:ext cx="276" cy="250"/>
            </a:xfrm>
            <a:prstGeom prst="rect">
              <a:avLst/>
            </a:prstGeom>
            <a:noFill/>
            <a:ln w="19050">
              <a:noFill/>
              <a:miter lim="800000"/>
              <a:headEnd/>
              <a:tailEnd/>
            </a:ln>
            <a:effectLst/>
          </p:spPr>
          <p:txBody>
            <a:bodyPr>
              <a:spAutoFit/>
            </a:bodyPr>
            <a:lstStyle/>
            <a:p>
              <a:r>
                <a:rPr lang="en-US" altLang="zh-CN"/>
                <a:t>14</a:t>
              </a:r>
            </a:p>
          </p:txBody>
        </p:sp>
        <p:sp>
          <p:nvSpPr>
            <p:cNvPr id="598755" name="Text Box 739"/>
            <p:cNvSpPr txBox="1">
              <a:spLocks noChangeArrowheads="1"/>
            </p:cNvSpPr>
            <p:nvPr/>
          </p:nvSpPr>
          <p:spPr bwMode="auto">
            <a:xfrm>
              <a:off x="3898" y="2873"/>
              <a:ext cx="196" cy="250"/>
            </a:xfrm>
            <a:prstGeom prst="rect">
              <a:avLst/>
            </a:prstGeom>
            <a:noFill/>
            <a:ln w="19050">
              <a:noFill/>
              <a:miter lim="800000"/>
              <a:headEnd/>
              <a:tailEnd/>
            </a:ln>
            <a:effectLst/>
          </p:spPr>
          <p:txBody>
            <a:bodyPr wrap="none">
              <a:spAutoFit/>
            </a:bodyPr>
            <a:lstStyle/>
            <a:p>
              <a:r>
                <a:rPr lang="en-US" altLang="zh-CN"/>
                <a:t>0</a:t>
              </a:r>
            </a:p>
          </p:txBody>
        </p:sp>
        <p:sp>
          <p:nvSpPr>
            <p:cNvPr id="598762" name="Text Box 746"/>
            <p:cNvSpPr txBox="1">
              <a:spLocks noChangeArrowheads="1"/>
            </p:cNvSpPr>
            <p:nvPr/>
          </p:nvSpPr>
          <p:spPr bwMode="auto">
            <a:xfrm>
              <a:off x="4186" y="2873"/>
              <a:ext cx="196" cy="250"/>
            </a:xfrm>
            <a:prstGeom prst="rect">
              <a:avLst/>
            </a:prstGeom>
            <a:noFill/>
            <a:ln w="19050">
              <a:noFill/>
              <a:miter lim="800000"/>
              <a:headEnd/>
              <a:tailEnd/>
            </a:ln>
            <a:effectLst/>
          </p:spPr>
          <p:txBody>
            <a:bodyPr wrap="none">
              <a:spAutoFit/>
            </a:bodyPr>
            <a:lstStyle/>
            <a:p>
              <a:r>
                <a:rPr lang="en-US" altLang="zh-CN"/>
                <a:t>1</a:t>
              </a:r>
            </a:p>
          </p:txBody>
        </p:sp>
        <p:sp>
          <p:nvSpPr>
            <p:cNvPr id="598768" name="Line 752"/>
            <p:cNvSpPr>
              <a:spLocks noChangeShapeType="1"/>
            </p:cNvSpPr>
            <p:nvPr/>
          </p:nvSpPr>
          <p:spPr bwMode="auto">
            <a:xfrm>
              <a:off x="3198" y="3008"/>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769" name="Line 753"/>
            <p:cNvSpPr>
              <a:spLocks noChangeShapeType="1"/>
            </p:cNvSpPr>
            <p:nvPr/>
          </p:nvSpPr>
          <p:spPr bwMode="auto">
            <a:xfrm>
              <a:off x="4350" y="3008"/>
              <a:ext cx="240" cy="0"/>
            </a:xfrm>
            <a:prstGeom prst="line">
              <a:avLst/>
            </a:prstGeom>
            <a:noFill/>
            <a:ln w="31750">
              <a:solidFill>
                <a:schemeClr val="tx1"/>
              </a:solidFill>
              <a:prstDash val="sysDot"/>
              <a:round/>
              <a:headEnd/>
              <a:tailEnd/>
            </a:ln>
            <a:effectLst/>
          </p:spPr>
          <p:txBody>
            <a:bodyPr/>
            <a:lstStyle/>
            <a:p>
              <a:endParaRPr lang="zh-CN" altLang="en-US"/>
            </a:p>
          </p:txBody>
        </p:sp>
        <p:sp>
          <p:nvSpPr>
            <p:cNvPr id="598770" name="Line 754"/>
            <p:cNvSpPr>
              <a:spLocks noChangeShapeType="1"/>
            </p:cNvSpPr>
            <p:nvPr/>
          </p:nvSpPr>
          <p:spPr bwMode="auto">
            <a:xfrm>
              <a:off x="4830" y="3008"/>
              <a:ext cx="240" cy="0"/>
            </a:xfrm>
            <a:prstGeom prst="line">
              <a:avLst/>
            </a:prstGeom>
            <a:noFill/>
            <a:ln w="31750">
              <a:solidFill>
                <a:schemeClr val="tx1"/>
              </a:solidFill>
              <a:prstDash val="sysDot"/>
              <a:round/>
              <a:headEnd/>
              <a:tailEnd/>
            </a:ln>
            <a:effectLst/>
          </p:spPr>
          <p:txBody>
            <a:bodyPr/>
            <a:lstStyle/>
            <a:p>
              <a:endParaRPr lang="zh-CN" altLang="en-US"/>
            </a:p>
          </p:txBody>
        </p:sp>
      </p:grpSp>
      <p:sp>
        <p:nvSpPr>
          <p:cNvPr id="598784" name="Rectangle 768"/>
          <p:cNvSpPr>
            <a:spLocks noChangeArrowheads="1"/>
          </p:cNvSpPr>
          <p:nvPr/>
        </p:nvSpPr>
        <p:spPr bwMode="auto">
          <a:xfrm>
            <a:off x="200472" y="260648"/>
            <a:ext cx="1733550" cy="519112"/>
          </a:xfrm>
          <a:prstGeom prst="rect">
            <a:avLst/>
          </a:prstGeom>
          <a:noFill/>
          <a:ln w="15875">
            <a:noFill/>
            <a:miter lim="800000"/>
            <a:headEnd/>
            <a:tailEnd/>
          </a:ln>
          <a:effectLst/>
        </p:spPr>
        <p:txBody>
          <a:bodyPr wrap="none" lIns="90000" tIns="46800" rIns="90000" bIns="46800">
            <a:spAutoFit/>
          </a:bodyPr>
          <a:lstStyle/>
          <a:p>
            <a:pPr>
              <a:buFontTx/>
              <a:buChar char="•"/>
            </a:pPr>
            <a:r>
              <a:rPr lang="zh-CN" altLang="en-US" sz="2800" dirty="0">
                <a:solidFill>
                  <a:srgbClr val="FF0000"/>
                </a:solidFill>
                <a:latin typeface="隶书" pitchFamily="49" charset="-122"/>
                <a:ea typeface="隶书" pitchFamily="49" charset="-122"/>
              </a:rPr>
              <a:t>波形分析</a:t>
            </a:r>
          </a:p>
        </p:txBody>
      </p:sp>
      <p:sp>
        <p:nvSpPr>
          <p:cNvPr id="598785" name="AutoShape 769"/>
          <p:cNvSpPr>
            <a:spLocks noChangeArrowheads="1"/>
          </p:cNvSpPr>
          <p:nvPr/>
        </p:nvSpPr>
        <p:spPr bwMode="auto">
          <a:xfrm>
            <a:off x="849313" y="5806058"/>
            <a:ext cx="2159000" cy="503238"/>
          </a:xfrm>
          <a:prstGeom prst="wedgeRoundRectCallout">
            <a:avLst>
              <a:gd name="adj1" fmla="val 50884"/>
              <a:gd name="adj2" fmla="val -210569"/>
              <a:gd name="adj3" fmla="val 16667"/>
            </a:avLst>
          </a:prstGeom>
          <a:noFill/>
          <a:ln w="15875">
            <a:solidFill>
              <a:schemeClr val="tx1"/>
            </a:solidFill>
            <a:miter lim="800000"/>
            <a:headEnd/>
            <a:tailEnd/>
          </a:ln>
          <a:effectLst/>
        </p:spPr>
        <p:txBody>
          <a:bodyPr lIns="90000" tIns="46800" rIns="90000" bIns="46800"/>
          <a:lstStyle/>
          <a:p>
            <a:pPr algn="ctr"/>
            <a:r>
              <a:rPr lang="zh-CN" altLang="en-US" sz="2400">
                <a:solidFill>
                  <a:schemeClr val="accent2"/>
                </a:solidFill>
                <a:ea typeface="华文新魏" pitchFamily="2" charset="-122"/>
              </a:rPr>
              <a:t>后级保持</a:t>
            </a:r>
          </a:p>
        </p:txBody>
      </p:sp>
      <p:sp>
        <p:nvSpPr>
          <p:cNvPr id="598787" name="Text Box 771"/>
          <p:cNvSpPr txBox="1">
            <a:spLocks noChangeArrowheads="1"/>
          </p:cNvSpPr>
          <p:nvPr/>
        </p:nvSpPr>
        <p:spPr bwMode="auto">
          <a:xfrm>
            <a:off x="1352600" y="1457400"/>
            <a:ext cx="360040" cy="402291"/>
          </a:xfrm>
          <a:prstGeom prst="rect">
            <a:avLst/>
          </a:prstGeom>
          <a:noFill/>
          <a:ln w="15875">
            <a:noFill/>
            <a:miter lim="800000"/>
            <a:headEnd/>
            <a:tailEnd/>
          </a:ln>
          <a:effectLst/>
        </p:spPr>
        <p:txBody>
          <a:bodyPr wrap="square" lIns="90000" tIns="46800" rIns="90000" bIns="46800">
            <a:spAutoFit/>
          </a:bodyPr>
          <a:lstStyle/>
          <a:p>
            <a:r>
              <a:rPr lang="en-US" altLang="zh-CN" dirty="0">
                <a:solidFill>
                  <a:srgbClr val="FF0000"/>
                </a:solidFill>
              </a:rPr>
              <a:t>1</a:t>
            </a:r>
          </a:p>
        </p:txBody>
      </p:sp>
      <p:sp>
        <p:nvSpPr>
          <p:cNvPr id="598802" name="AutoShape 786"/>
          <p:cNvSpPr>
            <a:spLocks/>
          </p:cNvSpPr>
          <p:nvPr/>
        </p:nvSpPr>
        <p:spPr bwMode="auto">
          <a:xfrm rot="16200000">
            <a:off x="3044825" y="4256658"/>
            <a:ext cx="215900" cy="1441450"/>
          </a:xfrm>
          <a:prstGeom prst="leftBrace">
            <a:avLst>
              <a:gd name="adj1" fmla="val 55637"/>
              <a:gd name="adj2" fmla="val 50000"/>
            </a:avLst>
          </a:prstGeom>
          <a:noFill/>
          <a:ln w="31750">
            <a:solidFill>
              <a:srgbClr val="006600"/>
            </a:solidFill>
            <a:round/>
            <a:headEnd/>
            <a:tailEnd/>
          </a:ln>
          <a:effectLst/>
        </p:spPr>
        <p:txBody>
          <a:bodyPr wrap="none" lIns="90000" tIns="46800" rIns="90000" bIns="46800" anchor="ctr"/>
          <a:lstStyle/>
          <a:p>
            <a:endParaRPr lang="zh-CN" altLang="en-US"/>
          </a:p>
        </p:txBody>
      </p:sp>
      <p:sp>
        <p:nvSpPr>
          <p:cNvPr id="598803" name="AutoShape 787"/>
          <p:cNvSpPr>
            <a:spLocks noChangeArrowheads="1"/>
          </p:cNvSpPr>
          <p:nvPr/>
        </p:nvSpPr>
        <p:spPr bwMode="auto">
          <a:xfrm>
            <a:off x="6392863" y="5948933"/>
            <a:ext cx="3240087" cy="549275"/>
          </a:xfrm>
          <a:prstGeom prst="wedgeRoundRectCallout">
            <a:avLst>
              <a:gd name="adj1" fmla="val 16634"/>
              <a:gd name="adj2" fmla="val -163005"/>
              <a:gd name="adj3" fmla="val 16667"/>
            </a:avLst>
          </a:prstGeom>
          <a:noFill/>
          <a:ln w="15875">
            <a:solidFill>
              <a:schemeClr val="tx1"/>
            </a:solidFill>
            <a:miter lim="800000"/>
            <a:headEnd/>
            <a:tailEnd/>
          </a:ln>
          <a:effectLst/>
        </p:spPr>
        <p:txBody>
          <a:bodyPr lIns="90000" tIns="46800" rIns="90000" bIns="46800"/>
          <a:lstStyle/>
          <a:p>
            <a:pPr algn="ctr"/>
            <a:r>
              <a:rPr lang="zh-CN" altLang="en-US" sz="2400">
                <a:solidFill>
                  <a:srgbClr val="FF0000"/>
                </a:solidFill>
                <a:ea typeface="华文新魏" pitchFamily="2" charset="-122"/>
              </a:rPr>
              <a:t>注意：</a:t>
            </a:r>
            <a:r>
              <a:rPr lang="zh-CN" altLang="en-US" sz="2400">
                <a:solidFill>
                  <a:schemeClr val="accent2"/>
                </a:solidFill>
                <a:ea typeface="华文新魏" pitchFamily="2" charset="-122"/>
              </a:rPr>
              <a:t>进位时间？</a:t>
            </a:r>
          </a:p>
        </p:txBody>
      </p:sp>
      <p:grpSp>
        <p:nvGrpSpPr>
          <p:cNvPr id="598805" name="Group 789"/>
          <p:cNvGrpSpPr>
            <a:grpSpLocks/>
          </p:cNvGrpSpPr>
          <p:nvPr/>
        </p:nvGrpSpPr>
        <p:grpSpPr bwMode="auto">
          <a:xfrm>
            <a:off x="2432050" y="3716908"/>
            <a:ext cx="6324600" cy="2043113"/>
            <a:chOff x="1714" y="2568"/>
            <a:chExt cx="3984" cy="1287"/>
          </a:xfrm>
        </p:grpSpPr>
        <p:grpSp>
          <p:nvGrpSpPr>
            <p:cNvPr id="598806" name="Group 790"/>
            <p:cNvGrpSpPr>
              <a:grpSpLocks/>
            </p:cNvGrpSpPr>
            <p:nvPr/>
          </p:nvGrpSpPr>
          <p:grpSpPr bwMode="auto">
            <a:xfrm>
              <a:off x="1714" y="2568"/>
              <a:ext cx="3984" cy="1279"/>
              <a:chOff x="1718" y="2555"/>
              <a:chExt cx="3984" cy="1279"/>
            </a:xfrm>
          </p:grpSpPr>
          <p:sp>
            <p:nvSpPr>
              <p:cNvPr id="598807" name="Line 791"/>
              <p:cNvSpPr>
                <a:spLocks noChangeShapeType="1"/>
              </p:cNvSpPr>
              <p:nvPr/>
            </p:nvSpPr>
            <p:spPr bwMode="auto">
              <a:xfrm>
                <a:off x="1718" y="2555"/>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08" name="Line 792"/>
              <p:cNvSpPr>
                <a:spLocks noChangeShapeType="1"/>
              </p:cNvSpPr>
              <p:nvPr/>
            </p:nvSpPr>
            <p:spPr bwMode="auto">
              <a:xfrm>
                <a:off x="1967" y="2555"/>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09" name="Line 793"/>
              <p:cNvSpPr>
                <a:spLocks noChangeShapeType="1"/>
              </p:cNvSpPr>
              <p:nvPr/>
            </p:nvSpPr>
            <p:spPr bwMode="auto">
              <a:xfrm>
                <a:off x="5453" y="2605"/>
                <a:ext cx="0" cy="1229"/>
              </a:xfrm>
              <a:prstGeom prst="line">
                <a:avLst/>
              </a:prstGeom>
              <a:noFill/>
              <a:ln w="15875">
                <a:solidFill>
                  <a:srgbClr val="FF0000"/>
                </a:solidFill>
                <a:prstDash val="dash"/>
                <a:round/>
                <a:headEnd/>
                <a:tailEnd/>
              </a:ln>
              <a:effectLst/>
            </p:spPr>
            <p:txBody>
              <a:bodyPr/>
              <a:lstStyle/>
              <a:p>
                <a:endParaRPr lang="zh-CN" altLang="en-US"/>
              </a:p>
            </p:txBody>
          </p:sp>
          <p:sp>
            <p:nvSpPr>
              <p:cNvPr id="598810" name="Line 794"/>
              <p:cNvSpPr>
                <a:spLocks noChangeShapeType="1"/>
              </p:cNvSpPr>
              <p:nvPr/>
            </p:nvSpPr>
            <p:spPr bwMode="auto">
              <a:xfrm>
                <a:off x="5702" y="2566"/>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11" name="Line 795"/>
              <p:cNvSpPr>
                <a:spLocks noChangeShapeType="1"/>
              </p:cNvSpPr>
              <p:nvPr/>
            </p:nvSpPr>
            <p:spPr bwMode="auto">
              <a:xfrm>
                <a:off x="2630" y="2566"/>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12" name="Line 796"/>
              <p:cNvSpPr>
                <a:spLocks noChangeShapeType="1"/>
              </p:cNvSpPr>
              <p:nvPr/>
            </p:nvSpPr>
            <p:spPr bwMode="auto">
              <a:xfrm>
                <a:off x="2879" y="2566"/>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13" name="Line 797"/>
              <p:cNvSpPr>
                <a:spLocks noChangeShapeType="1"/>
              </p:cNvSpPr>
              <p:nvPr/>
            </p:nvSpPr>
            <p:spPr bwMode="auto">
              <a:xfrm>
                <a:off x="3169" y="2566"/>
                <a:ext cx="0" cy="1231"/>
              </a:xfrm>
              <a:prstGeom prst="line">
                <a:avLst/>
              </a:prstGeom>
              <a:noFill/>
              <a:ln w="15875">
                <a:solidFill>
                  <a:srgbClr val="FF0000"/>
                </a:solidFill>
                <a:prstDash val="dash"/>
                <a:round/>
                <a:headEnd/>
                <a:tailEnd/>
              </a:ln>
              <a:effectLst/>
            </p:spPr>
            <p:txBody>
              <a:bodyPr/>
              <a:lstStyle/>
              <a:p>
                <a:endParaRPr lang="zh-CN" altLang="en-US"/>
              </a:p>
            </p:txBody>
          </p:sp>
        </p:grpSp>
        <p:sp>
          <p:nvSpPr>
            <p:cNvPr id="598814" name="Line 798"/>
            <p:cNvSpPr>
              <a:spLocks noChangeShapeType="1"/>
            </p:cNvSpPr>
            <p:nvPr/>
          </p:nvSpPr>
          <p:spPr bwMode="auto">
            <a:xfrm>
              <a:off x="3812" y="2624"/>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15" name="Line 799"/>
            <p:cNvSpPr>
              <a:spLocks noChangeShapeType="1"/>
            </p:cNvSpPr>
            <p:nvPr/>
          </p:nvSpPr>
          <p:spPr bwMode="auto">
            <a:xfrm>
              <a:off x="4052" y="2624"/>
              <a:ext cx="0" cy="1231"/>
            </a:xfrm>
            <a:prstGeom prst="line">
              <a:avLst/>
            </a:prstGeom>
            <a:noFill/>
            <a:ln w="15875">
              <a:solidFill>
                <a:srgbClr val="FF0000"/>
              </a:solidFill>
              <a:prstDash val="dash"/>
              <a:round/>
              <a:headEnd/>
              <a:tailEnd/>
            </a:ln>
            <a:effectLst/>
          </p:spPr>
          <p:txBody>
            <a:bodyPr/>
            <a:lstStyle/>
            <a:p>
              <a:endParaRPr lang="zh-CN" altLang="en-US"/>
            </a:p>
          </p:txBody>
        </p:sp>
        <p:sp>
          <p:nvSpPr>
            <p:cNvPr id="598816" name="Line 800"/>
            <p:cNvSpPr>
              <a:spLocks noChangeShapeType="1"/>
            </p:cNvSpPr>
            <p:nvPr/>
          </p:nvSpPr>
          <p:spPr bwMode="auto">
            <a:xfrm>
              <a:off x="4340" y="2624"/>
              <a:ext cx="0" cy="1231"/>
            </a:xfrm>
            <a:prstGeom prst="line">
              <a:avLst/>
            </a:prstGeom>
            <a:noFill/>
            <a:ln w="15875">
              <a:solidFill>
                <a:srgbClr val="FF0000"/>
              </a:solidFill>
              <a:prstDash val="dash"/>
              <a:round/>
              <a:headEnd/>
              <a:tailEnd/>
            </a:ln>
            <a:effectLst/>
          </p:spPr>
          <p:txBody>
            <a:bodyPr/>
            <a:lstStyle/>
            <a:p>
              <a:endParaRPr lang="zh-CN" altLang="en-US"/>
            </a:p>
          </p:txBody>
        </p:sp>
      </p:grpSp>
      <p:sp>
        <p:nvSpPr>
          <p:cNvPr id="598819" name="AutoShape 803"/>
          <p:cNvSpPr>
            <a:spLocks noChangeArrowheads="1"/>
          </p:cNvSpPr>
          <p:nvPr/>
        </p:nvSpPr>
        <p:spPr bwMode="auto">
          <a:xfrm>
            <a:off x="3224213" y="5806058"/>
            <a:ext cx="2159000" cy="503238"/>
          </a:xfrm>
          <a:prstGeom prst="wedgeRoundRectCallout">
            <a:avLst>
              <a:gd name="adj1" fmla="val -2940"/>
              <a:gd name="adj2" fmla="val -245269"/>
              <a:gd name="adj3" fmla="val 16667"/>
            </a:avLst>
          </a:prstGeom>
          <a:noFill/>
          <a:ln w="15875">
            <a:solidFill>
              <a:schemeClr val="tx1"/>
            </a:solidFill>
            <a:miter lim="800000"/>
            <a:headEnd/>
            <a:tailEnd/>
          </a:ln>
          <a:effectLst/>
        </p:spPr>
        <p:txBody>
          <a:bodyPr lIns="90000" tIns="46800" rIns="90000" bIns="46800"/>
          <a:lstStyle/>
          <a:p>
            <a:pPr algn="ctr"/>
            <a:r>
              <a:rPr lang="zh-CN" altLang="en-US" sz="2400">
                <a:solidFill>
                  <a:schemeClr val="accent2"/>
                </a:solidFill>
                <a:ea typeface="华文新魏" pitchFamily="2" charset="-122"/>
              </a:rPr>
              <a:t>后级计数</a:t>
            </a:r>
          </a:p>
        </p:txBody>
      </p:sp>
      <p:grpSp>
        <p:nvGrpSpPr>
          <p:cNvPr id="373" name="组合 372"/>
          <p:cNvGrpSpPr/>
          <p:nvPr/>
        </p:nvGrpSpPr>
        <p:grpSpPr>
          <a:xfrm>
            <a:off x="1496616" y="305272"/>
            <a:ext cx="7905328" cy="3065001"/>
            <a:chOff x="0" y="1700213"/>
            <a:chExt cx="7905328" cy="3065001"/>
          </a:xfrm>
        </p:grpSpPr>
        <p:sp>
          <p:nvSpPr>
            <p:cNvPr id="374" name="Line 152"/>
            <p:cNvSpPr>
              <a:spLocks noChangeShapeType="1"/>
            </p:cNvSpPr>
            <p:nvPr/>
          </p:nvSpPr>
          <p:spPr bwMode="auto">
            <a:xfrm>
              <a:off x="776536" y="4653136"/>
              <a:ext cx="3672408" cy="0"/>
            </a:xfrm>
            <a:prstGeom prst="line">
              <a:avLst/>
            </a:prstGeom>
            <a:noFill/>
            <a:ln w="15875">
              <a:solidFill>
                <a:schemeClr val="tx1"/>
              </a:solidFill>
              <a:round/>
              <a:headEnd/>
              <a:tailEnd/>
            </a:ln>
            <a:effectLst/>
          </p:spPr>
          <p:txBody>
            <a:bodyPr/>
            <a:lstStyle/>
            <a:p>
              <a:endParaRPr lang="zh-CN" altLang="en-US"/>
            </a:p>
          </p:txBody>
        </p:sp>
        <p:sp>
          <p:nvSpPr>
            <p:cNvPr id="375" name="Text Box 96"/>
            <p:cNvSpPr txBox="1">
              <a:spLocks noChangeArrowheads="1"/>
            </p:cNvSpPr>
            <p:nvPr/>
          </p:nvSpPr>
          <p:spPr bwMode="auto">
            <a:xfrm>
              <a:off x="0" y="4365104"/>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sp>
          <p:nvSpPr>
            <p:cNvPr id="377" name="Rectangle 77"/>
            <p:cNvSpPr>
              <a:spLocks noChangeArrowheads="1"/>
            </p:cNvSpPr>
            <p:nvPr/>
          </p:nvSpPr>
          <p:spPr bwMode="auto">
            <a:xfrm rot="5400000">
              <a:off x="1529457" y="2377902"/>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378" name="Text Box 78"/>
            <p:cNvSpPr txBox="1">
              <a:spLocks noChangeArrowheads="1"/>
            </p:cNvSpPr>
            <p:nvPr/>
          </p:nvSpPr>
          <p:spPr bwMode="auto">
            <a:xfrm>
              <a:off x="1196082"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79" name="Text Box 79"/>
            <p:cNvSpPr txBox="1">
              <a:spLocks noChangeArrowheads="1"/>
            </p:cNvSpPr>
            <p:nvPr/>
          </p:nvSpPr>
          <p:spPr bwMode="auto">
            <a:xfrm>
              <a:off x="1607245"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80" name="Text Box 80"/>
            <p:cNvSpPr txBox="1">
              <a:spLocks noChangeArrowheads="1"/>
            </p:cNvSpPr>
            <p:nvPr/>
          </p:nvSpPr>
          <p:spPr bwMode="auto">
            <a:xfrm>
              <a:off x="2016820"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81" name="Text Box 81"/>
            <p:cNvSpPr txBox="1">
              <a:spLocks noChangeArrowheads="1"/>
            </p:cNvSpPr>
            <p:nvPr/>
          </p:nvSpPr>
          <p:spPr bwMode="auto">
            <a:xfrm>
              <a:off x="2426395" y="3766964"/>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82" name="Text Box 83"/>
            <p:cNvSpPr txBox="1">
              <a:spLocks noChangeArrowheads="1"/>
            </p:cNvSpPr>
            <p:nvPr/>
          </p:nvSpPr>
          <p:spPr bwMode="auto">
            <a:xfrm>
              <a:off x="17770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383" name="Line 85"/>
            <p:cNvSpPr>
              <a:spLocks noChangeShapeType="1"/>
            </p:cNvSpPr>
            <p:nvPr/>
          </p:nvSpPr>
          <p:spPr bwMode="auto">
            <a:xfrm flipH="1">
              <a:off x="2430313"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384" name="Text Box 86"/>
            <p:cNvSpPr txBox="1">
              <a:spLocks noChangeArrowheads="1"/>
            </p:cNvSpPr>
            <p:nvPr/>
          </p:nvSpPr>
          <p:spPr bwMode="auto">
            <a:xfrm>
              <a:off x="2453283" y="2348880"/>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385" name="Text Box 87"/>
            <p:cNvSpPr txBox="1">
              <a:spLocks noChangeArrowheads="1"/>
            </p:cNvSpPr>
            <p:nvPr/>
          </p:nvSpPr>
          <p:spPr bwMode="auto">
            <a:xfrm>
              <a:off x="20818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1</a:t>
              </a:r>
            </a:p>
          </p:txBody>
        </p:sp>
        <p:sp>
          <p:nvSpPr>
            <p:cNvPr id="386" name="Text Box 88"/>
            <p:cNvSpPr txBox="1">
              <a:spLocks noChangeArrowheads="1"/>
            </p:cNvSpPr>
            <p:nvPr/>
          </p:nvSpPr>
          <p:spPr bwMode="auto">
            <a:xfrm>
              <a:off x="27676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387" name="Line 89"/>
            <p:cNvSpPr>
              <a:spLocks noChangeShapeType="1"/>
            </p:cNvSpPr>
            <p:nvPr/>
          </p:nvSpPr>
          <p:spPr bwMode="auto">
            <a:xfrm flipV="1">
              <a:off x="18120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88" name="Line 90"/>
            <p:cNvSpPr>
              <a:spLocks noChangeShapeType="1"/>
            </p:cNvSpPr>
            <p:nvPr/>
          </p:nvSpPr>
          <p:spPr bwMode="auto">
            <a:xfrm flipV="1">
              <a:off x="21168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89" name="Line 91"/>
            <p:cNvSpPr>
              <a:spLocks noChangeShapeType="1"/>
            </p:cNvSpPr>
            <p:nvPr/>
          </p:nvSpPr>
          <p:spPr bwMode="auto">
            <a:xfrm flipV="1">
              <a:off x="24216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90" name="Line 92"/>
            <p:cNvSpPr>
              <a:spLocks noChangeShapeType="1"/>
            </p:cNvSpPr>
            <p:nvPr/>
          </p:nvSpPr>
          <p:spPr bwMode="auto">
            <a:xfrm flipV="1">
              <a:off x="27264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391" name="Line 93"/>
            <p:cNvSpPr>
              <a:spLocks noChangeShapeType="1"/>
            </p:cNvSpPr>
            <p:nvPr/>
          </p:nvSpPr>
          <p:spPr bwMode="auto">
            <a:xfrm flipH="1">
              <a:off x="920552" y="3728864"/>
              <a:ext cx="28188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392" name="Object 94"/>
            <p:cNvGraphicFramePr>
              <a:graphicFrameLocks noChangeAspect="1"/>
            </p:cNvGraphicFramePr>
            <p:nvPr/>
          </p:nvGraphicFramePr>
          <p:xfrm>
            <a:off x="2954338" y="3300983"/>
            <a:ext cx="381000" cy="247650"/>
          </p:xfrm>
          <a:graphic>
            <a:graphicData uri="http://schemas.openxmlformats.org/presentationml/2006/ole">
              <p:oleObj spid="_x0000_s16387" name="公式" r:id="rId3" imgW="253800" imgH="164880" progId="Equation.3">
                <p:embed/>
              </p:oleObj>
            </a:graphicData>
          </a:graphic>
        </p:graphicFrame>
        <p:sp>
          <p:nvSpPr>
            <p:cNvPr id="393" name="AutoShape 95"/>
            <p:cNvSpPr>
              <a:spLocks noChangeArrowheads="1"/>
            </p:cNvSpPr>
            <p:nvPr/>
          </p:nvSpPr>
          <p:spPr bwMode="auto">
            <a:xfrm rot="5400000">
              <a:off x="1164332" y="3614564"/>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394" name="Oval 97"/>
            <p:cNvSpPr>
              <a:spLocks noChangeArrowheads="1"/>
            </p:cNvSpPr>
            <p:nvPr/>
          </p:nvSpPr>
          <p:spPr bwMode="auto">
            <a:xfrm>
              <a:off x="3336032" y="3805064"/>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395" name="Oval 101"/>
            <p:cNvSpPr>
              <a:spLocks noChangeArrowheads="1"/>
            </p:cNvSpPr>
            <p:nvPr/>
          </p:nvSpPr>
          <p:spPr bwMode="auto">
            <a:xfrm>
              <a:off x="3336032" y="3347864"/>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396" name="Object 102"/>
            <p:cNvGraphicFramePr>
              <a:graphicFrameLocks noChangeAspect="1"/>
            </p:cNvGraphicFramePr>
            <p:nvPr/>
          </p:nvGraphicFramePr>
          <p:xfrm>
            <a:off x="2965450" y="3652838"/>
            <a:ext cx="341313" cy="341312"/>
          </p:xfrm>
          <a:graphic>
            <a:graphicData uri="http://schemas.openxmlformats.org/presentationml/2006/ole">
              <p:oleObj spid="_x0000_s16388" name="公式" r:id="rId4" imgW="215640" imgH="215640" progId="Equation.3">
                <p:embed/>
              </p:oleObj>
            </a:graphicData>
          </a:graphic>
        </p:graphicFrame>
        <p:sp>
          <p:nvSpPr>
            <p:cNvPr id="397" name="Text Box 103"/>
            <p:cNvSpPr txBox="1">
              <a:spLocks noChangeArrowheads="1"/>
            </p:cNvSpPr>
            <p:nvPr/>
          </p:nvSpPr>
          <p:spPr bwMode="auto">
            <a:xfrm>
              <a:off x="3031232" y="2814464"/>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398" name="Line 106"/>
            <p:cNvSpPr>
              <a:spLocks noChangeShapeType="1"/>
            </p:cNvSpPr>
            <p:nvPr/>
          </p:nvSpPr>
          <p:spPr bwMode="auto">
            <a:xfrm>
              <a:off x="3488432" y="3424064"/>
              <a:ext cx="183976" cy="4936"/>
            </a:xfrm>
            <a:prstGeom prst="line">
              <a:avLst/>
            </a:prstGeom>
            <a:noFill/>
            <a:ln w="15875">
              <a:solidFill>
                <a:schemeClr val="tx1"/>
              </a:solidFill>
              <a:round/>
              <a:headEnd/>
              <a:tailEnd/>
            </a:ln>
            <a:effectLst/>
          </p:spPr>
          <p:txBody>
            <a:bodyPr/>
            <a:lstStyle/>
            <a:p>
              <a:endParaRPr lang="zh-CN" altLang="en-US"/>
            </a:p>
          </p:txBody>
        </p:sp>
        <p:sp>
          <p:nvSpPr>
            <p:cNvPr id="399" name="Line 107"/>
            <p:cNvSpPr>
              <a:spLocks noChangeShapeType="1"/>
            </p:cNvSpPr>
            <p:nvPr/>
          </p:nvSpPr>
          <p:spPr bwMode="auto">
            <a:xfrm>
              <a:off x="3488432" y="3881264"/>
              <a:ext cx="152400" cy="0"/>
            </a:xfrm>
            <a:prstGeom prst="line">
              <a:avLst/>
            </a:prstGeom>
            <a:noFill/>
            <a:ln w="15875">
              <a:solidFill>
                <a:schemeClr val="tx1"/>
              </a:solidFill>
              <a:round/>
              <a:headEnd/>
              <a:tailEnd/>
            </a:ln>
            <a:effectLst/>
          </p:spPr>
          <p:txBody>
            <a:bodyPr/>
            <a:lstStyle/>
            <a:p>
              <a:endParaRPr lang="zh-CN" altLang="en-US"/>
            </a:p>
          </p:txBody>
        </p:sp>
        <p:sp>
          <p:nvSpPr>
            <p:cNvPr id="400" name="Line 108"/>
            <p:cNvSpPr>
              <a:spLocks noChangeShapeType="1"/>
            </p:cNvSpPr>
            <p:nvPr/>
          </p:nvSpPr>
          <p:spPr bwMode="auto">
            <a:xfrm>
              <a:off x="745232" y="3043064"/>
              <a:ext cx="457200" cy="0"/>
            </a:xfrm>
            <a:prstGeom prst="line">
              <a:avLst/>
            </a:prstGeom>
            <a:noFill/>
            <a:ln w="15875">
              <a:solidFill>
                <a:schemeClr val="tx1"/>
              </a:solidFill>
              <a:round/>
              <a:headEnd/>
              <a:tailEnd/>
            </a:ln>
            <a:effectLst/>
          </p:spPr>
          <p:txBody>
            <a:bodyPr/>
            <a:lstStyle/>
            <a:p>
              <a:endParaRPr lang="zh-CN" altLang="en-US"/>
            </a:p>
          </p:txBody>
        </p:sp>
        <p:sp>
          <p:nvSpPr>
            <p:cNvPr id="401" name="Line 109"/>
            <p:cNvSpPr>
              <a:spLocks noChangeShapeType="1"/>
            </p:cNvSpPr>
            <p:nvPr/>
          </p:nvSpPr>
          <p:spPr bwMode="auto">
            <a:xfrm>
              <a:off x="973832" y="3347864"/>
              <a:ext cx="228600" cy="0"/>
            </a:xfrm>
            <a:prstGeom prst="line">
              <a:avLst/>
            </a:prstGeom>
            <a:noFill/>
            <a:ln w="15875">
              <a:solidFill>
                <a:schemeClr val="tx1"/>
              </a:solidFill>
              <a:round/>
              <a:headEnd/>
              <a:tailEnd/>
            </a:ln>
            <a:effectLst/>
          </p:spPr>
          <p:txBody>
            <a:bodyPr/>
            <a:lstStyle/>
            <a:p>
              <a:endParaRPr lang="zh-CN" altLang="en-US"/>
            </a:p>
          </p:txBody>
        </p:sp>
        <p:sp>
          <p:nvSpPr>
            <p:cNvPr id="402" name="Text Box 110"/>
            <p:cNvSpPr txBox="1">
              <a:spLocks noChangeArrowheads="1"/>
            </p:cNvSpPr>
            <p:nvPr/>
          </p:nvSpPr>
          <p:spPr bwMode="auto">
            <a:xfrm>
              <a:off x="1126232" y="28906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403" name="Text Box 111"/>
            <p:cNvSpPr txBox="1">
              <a:spLocks noChangeArrowheads="1"/>
            </p:cNvSpPr>
            <p:nvPr/>
          </p:nvSpPr>
          <p:spPr bwMode="auto">
            <a:xfrm>
              <a:off x="1126232" y="31954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404" name="Line 112"/>
            <p:cNvSpPr>
              <a:spLocks noChangeShapeType="1"/>
            </p:cNvSpPr>
            <p:nvPr/>
          </p:nvSpPr>
          <p:spPr bwMode="auto">
            <a:xfrm flipV="1">
              <a:off x="973832" y="3043064"/>
              <a:ext cx="0" cy="304800"/>
            </a:xfrm>
            <a:prstGeom prst="line">
              <a:avLst/>
            </a:prstGeom>
            <a:noFill/>
            <a:ln w="15875">
              <a:solidFill>
                <a:schemeClr val="tx1"/>
              </a:solidFill>
              <a:round/>
              <a:headEnd/>
              <a:tailEnd/>
            </a:ln>
            <a:effectLst/>
          </p:spPr>
          <p:txBody>
            <a:bodyPr/>
            <a:lstStyle/>
            <a:p>
              <a:endParaRPr lang="zh-CN" altLang="en-US"/>
            </a:p>
          </p:txBody>
        </p:sp>
        <p:sp>
          <p:nvSpPr>
            <p:cNvPr id="405" name="Oval 113"/>
            <p:cNvSpPr>
              <a:spLocks noChangeArrowheads="1"/>
            </p:cNvSpPr>
            <p:nvPr/>
          </p:nvSpPr>
          <p:spPr bwMode="auto">
            <a:xfrm>
              <a:off x="897632" y="2966864"/>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406" name="Line 85"/>
            <p:cNvSpPr>
              <a:spLocks noChangeShapeType="1"/>
            </p:cNvSpPr>
            <p:nvPr/>
          </p:nvSpPr>
          <p:spPr bwMode="auto">
            <a:xfrm flipH="1">
              <a:off x="20484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7" name="Line 85"/>
            <p:cNvSpPr>
              <a:spLocks noChangeShapeType="1"/>
            </p:cNvSpPr>
            <p:nvPr/>
          </p:nvSpPr>
          <p:spPr bwMode="auto">
            <a:xfrm flipH="1">
              <a:off x="28152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8" name="Line 85"/>
            <p:cNvSpPr>
              <a:spLocks noChangeShapeType="1"/>
            </p:cNvSpPr>
            <p:nvPr/>
          </p:nvSpPr>
          <p:spPr bwMode="auto">
            <a:xfrm flipH="1">
              <a:off x="160124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09" name="Line 14"/>
            <p:cNvSpPr>
              <a:spLocks noChangeShapeType="1"/>
            </p:cNvSpPr>
            <p:nvPr/>
          </p:nvSpPr>
          <p:spPr bwMode="auto">
            <a:xfrm>
              <a:off x="4448944"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411" name="Rectangle 77"/>
            <p:cNvSpPr>
              <a:spLocks noChangeArrowheads="1"/>
            </p:cNvSpPr>
            <p:nvPr/>
          </p:nvSpPr>
          <p:spPr bwMode="auto">
            <a:xfrm rot="5400000">
              <a:off x="5311999" y="2341711"/>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412" name="Text Box 78"/>
            <p:cNvSpPr txBox="1">
              <a:spLocks noChangeArrowheads="1"/>
            </p:cNvSpPr>
            <p:nvPr/>
          </p:nvSpPr>
          <p:spPr bwMode="auto">
            <a:xfrm>
              <a:off x="4978624"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413" name="Text Box 79"/>
            <p:cNvSpPr txBox="1">
              <a:spLocks noChangeArrowheads="1"/>
            </p:cNvSpPr>
            <p:nvPr/>
          </p:nvSpPr>
          <p:spPr bwMode="auto">
            <a:xfrm>
              <a:off x="5389787"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414" name="Text Box 80"/>
            <p:cNvSpPr txBox="1">
              <a:spLocks noChangeArrowheads="1"/>
            </p:cNvSpPr>
            <p:nvPr/>
          </p:nvSpPr>
          <p:spPr bwMode="auto">
            <a:xfrm>
              <a:off x="5799362"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415" name="Text Box 81"/>
            <p:cNvSpPr txBox="1">
              <a:spLocks noChangeArrowheads="1"/>
            </p:cNvSpPr>
            <p:nvPr/>
          </p:nvSpPr>
          <p:spPr bwMode="auto">
            <a:xfrm>
              <a:off x="6208937" y="3730773"/>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416" name="Text Box 83"/>
            <p:cNvSpPr txBox="1">
              <a:spLocks noChangeArrowheads="1"/>
            </p:cNvSpPr>
            <p:nvPr/>
          </p:nvSpPr>
          <p:spPr bwMode="auto">
            <a:xfrm>
              <a:off x="53659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417" name="Text Box 86"/>
            <p:cNvSpPr txBox="1">
              <a:spLocks noChangeArrowheads="1"/>
            </p:cNvSpPr>
            <p:nvPr/>
          </p:nvSpPr>
          <p:spPr bwMode="auto">
            <a:xfrm>
              <a:off x="6042249" y="2625873"/>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418" name="Text Box 87"/>
            <p:cNvSpPr txBox="1">
              <a:spLocks noChangeArrowheads="1"/>
            </p:cNvSpPr>
            <p:nvPr/>
          </p:nvSpPr>
          <p:spPr bwMode="auto">
            <a:xfrm>
              <a:off x="56707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419" name="Text Box 88"/>
            <p:cNvSpPr txBox="1">
              <a:spLocks noChangeArrowheads="1"/>
            </p:cNvSpPr>
            <p:nvPr/>
          </p:nvSpPr>
          <p:spPr bwMode="auto">
            <a:xfrm>
              <a:off x="63565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420" name="Line 89"/>
            <p:cNvSpPr>
              <a:spLocks noChangeShapeType="1"/>
            </p:cNvSpPr>
            <p:nvPr/>
          </p:nvSpPr>
          <p:spPr bwMode="auto">
            <a:xfrm flipV="1">
              <a:off x="55770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1" name="Line 90"/>
            <p:cNvSpPr>
              <a:spLocks noChangeShapeType="1"/>
            </p:cNvSpPr>
            <p:nvPr/>
          </p:nvSpPr>
          <p:spPr bwMode="auto">
            <a:xfrm flipV="1">
              <a:off x="58818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2" name="Line 91"/>
            <p:cNvSpPr>
              <a:spLocks noChangeShapeType="1"/>
            </p:cNvSpPr>
            <p:nvPr/>
          </p:nvSpPr>
          <p:spPr bwMode="auto">
            <a:xfrm flipV="1">
              <a:off x="61866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3" name="Line 92"/>
            <p:cNvSpPr>
              <a:spLocks noChangeShapeType="1"/>
            </p:cNvSpPr>
            <p:nvPr/>
          </p:nvSpPr>
          <p:spPr bwMode="auto">
            <a:xfrm flipV="1">
              <a:off x="64914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424" name="Line 93"/>
            <p:cNvSpPr>
              <a:spLocks noChangeShapeType="1"/>
            </p:cNvSpPr>
            <p:nvPr/>
          </p:nvSpPr>
          <p:spPr bwMode="auto">
            <a:xfrm flipH="1">
              <a:off x="4451574" y="3692673"/>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25" name="Object 94"/>
            <p:cNvGraphicFramePr>
              <a:graphicFrameLocks noChangeAspect="1"/>
            </p:cNvGraphicFramePr>
            <p:nvPr/>
          </p:nvGraphicFramePr>
          <p:xfrm>
            <a:off x="6736880" y="3212976"/>
            <a:ext cx="381000" cy="299466"/>
          </p:xfrm>
          <a:graphic>
            <a:graphicData uri="http://schemas.openxmlformats.org/presentationml/2006/ole">
              <p:oleObj spid="_x0000_s16389" name="公式" r:id="rId5" imgW="253800" imgH="164880" progId="Equation.3">
                <p:embed/>
              </p:oleObj>
            </a:graphicData>
          </a:graphic>
        </p:graphicFrame>
        <p:sp>
          <p:nvSpPr>
            <p:cNvPr id="426" name="AutoShape 95"/>
            <p:cNvSpPr>
              <a:spLocks noChangeArrowheads="1"/>
            </p:cNvSpPr>
            <p:nvPr/>
          </p:nvSpPr>
          <p:spPr bwMode="auto">
            <a:xfrm rot="5400000">
              <a:off x="4946874" y="3578373"/>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427" name="Oval 97"/>
            <p:cNvSpPr>
              <a:spLocks noChangeArrowheads="1"/>
            </p:cNvSpPr>
            <p:nvPr/>
          </p:nvSpPr>
          <p:spPr bwMode="auto">
            <a:xfrm>
              <a:off x="7118574" y="3768873"/>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428" name="Oval 101"/>
            <p:cNvSpPr>
              <a:spLocks noChangeArrowheads="1"/>
            </p:cNvSpPr>
            <p:nvPr/>
          </p:nvSpPr>
          <p:spPr bwMode="auto">
            <a:xfrm>
              <a:off x="7118574" y="3311673"/>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429" name="Object 102"/>
            <p:cNvGraphicFramePr>
              <a:graphicFrameLocks noChangeAspect="1"/>
            </p:cNvGraphicFramePr>
            <p:nvPr/>
          </p:nvGraphicFramePr>
          <p:xfrm>
            <a:off x="6748463" y="3617913"/>
            <a:ext cx="341312" cy="342900"/>
          </p:xfrm>
          <a:graphic>
            <a:graphicData uri="http://schemas.openxmlformats.org/presentationml/2006/ole">
              <p:oleObj spid="_x0000_s16390" name="公式" r:id="rId6" imgW="215640" imgH="215640" progId="Equation.3">
                <p:embed/>
              </p:oleObj>
            </a:graphicData>
          </a:graphic>
        </p:graphicFrame>
        <p:sp>
          <p:nvSpPr>
            <p:cNvPr id="430" name="Text Box 103"/>
            <p:cNvSpPr txBox="1">
              <a:spLocks noChangeArrowheads="1"/>
            </p:cNvSpPr>
            <p:nvPr/>
          </p:nvSpPr>
          <p:spPr bwMode="auto">
            <a:xfrm>
              <a:off x="6813774" y="2778273"/>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431" name="Line 104"/>
            <p:cNvSpPr>
              <a:spLocks noChangeShapeType="1"/>
            </p:cNvSpPr>
            <p:nvPr/>
          </p:nvSpPr>
          <p:spPr bwMode="auto">
            <a:xfrm>
              <a:off x="7118574" y="3006873"/>
              <a:ext cx="228600" cy="0"/>
            </a:xfrm>
            <a:prstGeom prst="line">
              <a:avLst/>
            </a:prstGeom>
            <a:noFill/>
            <a:ln w="15875">
              <a:solidFill>
                <a:schemeClr val="tx1"/>
              </a:solidFill>
              <a:round/>
              <a:headEnd/>
              <a:tailEnd/>
            </a:ln>
            <a:effectLst/>
          </p:spPr>
          <p:txBody>
            <a:bodyPr/>
            <a:lstStyle/>
            <a:p>
              <a:endParaRPr lang="zh-CN" altLang="en-US"/>
            </a:p>
          </p:txBody>
        </p:sp>
        <p:sp>
          <p:nvSpPr>
            <p:cNvPr id="432" name="Line 106"/>
            <p:cNvSpPr>
              <a:spLocks noChangeShapeType="1"/>
            </p:cNvSpPr>
            <p:nvPr/>
          </p:nvSpPr>
          <p:spPr bwMode="auto">
            <a:xfrm>
              <a:off x="7270974" y="3387873"/>
              <a:ext cx="183976" cy="4936"/>
            </a:xfrm>
            <a:prstGeom prst="line">
              <a:avLst/>
            </a:prstGeom>
            <a:noFill/>
            <a:ln w="15875">
              <a:solidFill>
                <a:schemeClr val="tx1"/>
              </a:solidFill>
              <a:round/>
              <a:headEnd/>
              <a:tailEnd/>
            </a:ln>
            <a:effectLst/>
          </p:spPr>
          <p:txBody>
            <a:bodyPr/>
            <a:lstStyle/>
            <a:p>
              <a:endParaRPr lang="zh-CN" altLang="en-US"/>
            </a:p>
          </p:txBody>
        </p:sp>
        <p:sp>
          <p:nvSpPr>
            <p:cNvPr id="433" name="Line 107"/>
            <p:cNvSpPr>
              <a:spLocks noChangeShapeType="1"/>
            </p:cNvSpPr>
            <p:nvPr/>
          </p:nvSpPr>
          <p:spPr bwMode="auto">
            <a:xfrm>
              <a:off x="7270974" y="3845073"/>
              <a:ext cx="152400" cy="0"/>
            </a:xfrm>
            <a:prstGeom prst="line">
              <a:avLst/>
            </a:prstGeom>
            <a:noFill/>
            <a:ln w="15875">
              <a:solidFill>
                <a:schemeClr val="tx1"/>
              </a:solidFill>
              <a:round/>
              <a:headEnd/>
              <a:tailEnd/>
            </a:ln>
            <a:effectLst/>
          </p:spPr>
          <p:txBody>
            <a:bodyPr/>
            <a:lstStyle/>
            <a:p>
              <a:endParaRPr lang="zh-CN" altLang="en-US"/>
            </a:p>
          </p:txBody>
        </p:sp>
        <p:sp>
          <p:nvSpPr>
            <p:cNvPr id="434" name="Line 108"/>
            <p:cNvSpPr>
              <a:spLocks noChangeShapeType="1"/>
            </p:cNvSpPr>
            <p:nvPr/>
          </p:nvSpPr>
          <p:spPr bwMode="auto">
            <a:xfrm>
              <a:off x="3368824" y="2996952"/>
              <a:ext cx="1616150" cy="9921"/>
            </a:xfrm>
            <a:prstGeom prst="line">
              <a:avLst/>
            </a:prstGeom>
            <a:noFill/>
            <a:ln w="15875">
              <a:solidFill>
                <a:schemeClr val="tx1"/>
              </a:solidFill>
              <a:round/>
              <a:headEnd/>
              <a:tailEnd/>
            </a:ln>
            <a:effectLst/>
          </p:spPr>
          <p:txBody>
            <a:bodyPr/>
            <a:lstStyle/>
            <a:p>
              <a:endParaRPr lang="zh-CN" altLang="en-US"/>
            </a:p>
          </p:txBody>
        </p:sp>
        <p:sp>
          <p:nvSpPr>
            <p:cNvPr id="435" name="Line 109"/>
            <p:cNvSpPr>
              <a:spLocks noChangeShapeType="1"/>
            </p:cNvSpPr>
            <p:nvPr/>
          </p:nvSpPr>
          <p:spPr bwMode="auto">
            <a:xfrm>
              <a:off x="4756374" y="3311673"/>
              <a:ext cx="228600" cy="0"/>
            </a:xfrm>
            <a:prstGeom prst="line">
              <a:avLst/>
            </a:prstGeom>
            <a:noFill/>
            <a:ln w="15875">
              <a:solidFill>
                <a:schemeClr val="tx1"/>
              </a:solidFill>
              <a:round/>
              <a:headEnd/>
              <a:tailEnd/>
            </a:ln>
            <a:effectLst/>
          </p:spPr>
          <p:txBody>
            <a:bodyPr/>
            <a:lstStyle/>
            <a:p>
              <a:endParaRPr lang="zh-CN" altLang="en-US"/>
            </a:p>
          </p:txBody>
        </p:sp>
        <p:sp>
          <p:nvSpPr>
            <p:cNvPr id="436" name="Text Box 110"/>
            <p:cNvSpPr txBox="1">
              <a:spLocks noChangeArrowheads="1"/>
            </p:cNvSpPr>
            <p:nvPr/>
          </p:nvSpPr>
          <p:spPr bwMode="auto">
            <a:xfrm>
              <a:off x="4908774" y="28544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437" name="Text Box 111"/>
            <p:cNvSpPr txBox="1">
              <a:spLocks noChangeArrowheads="1"/>
            </p:cNvSpPr>
            <p:nvPr/>
          </p:nvSpPr>
          <p:spPr bwMode="auto">
            <a:xfrm>
              <a:off x="4908774" y="31592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438" name="Line 112"/>
            <p:cNvSpPr>
              <a:spLocks noChangeShapeType="1"/>
            </p:cNvSpPr>
            <p:nvPr/>
          </p:nvSpPr>
          <p:spPr bwMode="auto">
            <a:xfrm flipV="1">
              <a:off x="4756374" y="3006873"/>
              <a:ext cx="0" cy="304800"/>
            </a:xfrm>
            <a:prstGeom prst="line">
              <a:avLst/>
            </a:prstGeom>
            <a:noFill/>
            <a:ln w="15875">
              <a:solidFill>
                <a:schemeClr val="tx1"/>
              </a:solidFill>
              <a:round/>
              <a:headEnd/>
              <a:tailEnd/>
            </a:ln>
            <a:effectLst/>
          </p:spPr>
          <p:txBody>
            <a:bodyPr/>
            <a:lstStyle/>
            <a:p>
              <a:endParaRPr lang="zh-CN" altLang="en-US"/>
            </a:p>
          </p:txBody>
        </p:sp>
        <p:sp>
          <p:nvSpPr>
            <p:cNvPr id="439" name="Oval 113"/>
            <p:cNvSpPr>
              <a:spLocks noChangeArrowheads="1"/>
            </p:cNvSpPr>
            <p:nvPr/>
          </p:nvSpPr>
          <p:spPr bwMode="auto">
            <a:xfrm>
              <a:off x="4680174" y="2930673"/>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440" name="Line 14"/>
            <p:cNvSpPr>
              <a:spLocks noChangeShapeType="1"/>
            </p:cNvSpPr>
            <p:nvPr/>
          </p:nvSpPr>
          <p:spPr bwMode="auto">
            <a:xfrm>
              <a:off x="920552"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441" name="Line 14"/>
            <p:cNvSpPr>
              <a:spLocks noChangeShapeType="1"/>
            </p:cNvSpPr>
            <p:nvPr/>
          </p:nvSpPr>
          <p:spPr bwMode="auto">
            <a:xfrm>
              <a:off x="7473280"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442" name="Line 152"/>
            <p:cNvSpPr>
              <a:spLocks noChangeShapeType="1"/>
            </p:cNvSpPr>
            <p:nvPr/>
          </p:nvSpPr>
          <p:spPr bwMode="auto">
            <a:xfrm flipV="1">
              <a:off x="3656856" y="1988840"/>
              <a:ext cx="4248472" cy="0"/>
            </a:xfrm>
            <a:prstGeom prst="line">
              <a:avLst/>
            </a:prstGeom>
            <a:noFill/>
            <a:ln w="15875">
              <a:solidFill>
                <a:schemeClr val="tx1"/>
              </a:solidFill>
              <a:round/>
              <a:headEnd/>
              <a:tailEnd/>
            </a:ln>
            <a:effectLst/>
          </p:spPr>
          <p:txBody>
            <a:bodyPr/>
            <a:lstStyle/>
            <a:p>
              <a:endParaRPr lang="zh-CN" altLang="en-US"/>
            </a:p>
          </p:txBody>
        </p:sp>
        <p:sp>
          <p:nvSpPr>
            <p:cNvPr id="443" name="Line 14"/>
            <p:cNvSpPr>
              <a:spLocks noChangeShapeType="1"/>
            </p:cNvSpPr>
            <p:nvPr/>
          </p:nvSpPr>
          <p:spPr bwMode="auto">
            <a:xfrm>
              <a:off x="3656856"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444" name="Line 14"/>
            <p:cNvSpPr>
              <a:spLocks noChangeShapeType="1"/>
            </p:cNvSpPr>
            <p:nvPr/>
          </p:nvSpPr>
          <p:spPr bwMode="auto">
            <a:xfrm>
              <a:off x="3656856" y="3861048"/>
              <a:ext cx="0" cy="576064"/>
            </a:xfrm>
            <a:prstGeom prst="line">
              <a:avLst/>
            </a:prstGeom>
            <a:noFill/>
            <a:ln w="9525">
              <a:solidFill>
                <a:schemeClr val="tx1"/>
              </a:solidFill>
              <a:round/>
              <a:headEnd/>
              <a:tailEnd/>
            </a:ln>
            <a:effectLst/>
          </p:spPr>
          <p:txBody>
            <a:bodyPr wrap="none" anchor="ctr"/>
            <a:lstStyle/>
            <a:p>
              <a:endParaRPr lang="zh-CN" altLang="en-US"/>
            </a:p>
          </p:txBody>
        </p:sp>
        <p:sp>
          <p:nvSpPr>
            <p:cNvPr id="445" name="Line 85"/>
            <p:cNvSpPr>
              <a:spLocks noChangeShapeType="1"/>
            </p:cNvSpPr>
            <p:nvPr/>
          </p:nvSpPr>
          <p:spPr bwMode="auto">
            <a:xfrm flipH="1">
              <a:off x="6070104"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6" name="Line 85"/>
            <p:cNvSpPr>
              <a:spLocks noChangeShapeType="1"/>
            </p:cNvSpPr>
            <p:nvPr/>
          </p:nvSpPr>
          <p:spPr bwMode="auto">
            <a:xfrm flipH="1">
              <a:off x="56881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7" name="Line 85"/>
            <p:cNvSpPr>
              <a:spLocks noChangeShapeType="1"/>
            </p:cNvSpPr>
            <p:nvPr/>
          </p:nvSpPr>
          <p:spPr bwMode="auto">
            <a:xfrm flipH="1">
              <a:off x="64549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8" name="Line 85"/>
            <p:cNvSpPr>
              <a:spLocks noChangeShapeType="1"/>
            </p:cNvSpPr>
            <p:nvPr/>
          </p:nvSpPr>
          <p:spPr bwMode="auto">
            <a:xfrm flipH="1">
              <a:off x="524103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449" name="Line 152"/>
            <p:cNvSpPr>
              <a:spLocks noChangeShapeType="1"/>
            </p:cNvSpPr>
            <p:nvPr/>
          </p:nvSpPr>
          <p:spPr bwMode="auto">
            <a:xfrm>
              <a:off x="3656856" y="4437112"/>
              <a:ext cx="4032448" cy="0"/>
            </a:xfrm>
            <a:prstGeom prst="line">
              <a:avLst/>
            </a:prstGeom>
            <a:noFill/>
            <a:ln w="15875">
              <a:solidFill>
                <a:schemeClr val="tx1"/>
              </a:solidFill>
              <a:round/>
              <a:headEnd/>
              <a:tailEnd/>
            </a:ln>
            <a:effectLst/>
          </p:spPr>
          <p:txBody>
            <a:bodyPr/>
            <a:lstStyle/>
            <a:p>
              <a:endParaRPr lang="zh-CN" altLang="en-US"/>
            </a:p>
          </p:txBody>
        </p:sp>
        <p:sp>
          <p:nvSpPr>
            <p:cNvPr id="450" name="Line 14"/>
            <p:cNvSpPr>
              <a:spLocks noChangeShapeType="1"/>
            </p:cNvSpPr>
            <p:nvPr/>
          </p:nvSpPr>
          <p:spPr bwMode="auto">
            <a:xfrm>
              <a:off x="7401272" y="3861048"/>
              <a:ext cx="0" cy="576064"/>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51" name="Object 94"/>
            <p:cNvGraphicFramePr>
              <a:graphicFrameLocks noChangeAspect="1"/>
            </p:cNvGraphicFramePr>
            <p:nvPr/>
          </p:nvGraphicFramePr>
          <p:xfrm>
            <a:off x="7381874" y="1700213"/>
            <a:ext cx="523453" cy="300037"/>
          </p:xfrm>
          <a:graphic>
            <a:graphicData uri="http://schemas.openxmlformats.org/presentationml/2006/ole">
              <p:oleObj spid="_x0000_s16391" name="公式" r:id="rId7" imgW="279360" imgH="164880" progId="Equation.3">
                <p:embed/>
              </p:oleObj>
            </a:graphicData>
          </a:graphic>
        </p:graphicFrame>
        <p:graphicFrame>
          <p:nvGraphicFramePr>
            <p:cNvPr id="452" name="Object 102"/>
            <p:cNvGraphicFramePr>
              <a:graphicFrameLocks noChangeAspect="1"/>
            </p:cNvGraphicFramePr>
            <p:nvPr/>
          </p:nvGraphicFramePr>
          <p:xfrm>
            <a:off x="7370763" y="4076700"/>
            <a:ext cx="401637" cy="342900"/>
          </p:xfrm>
          <a:graphic>
            <a:graphicData uri="http://schemas.openxmlformats.org/presentationml/2006/ole">
              <p:oleObj spid="_x0000_s16392" name="公式" r:id="rId8" imgW="253800" imgH="215640" progId="Equation.3">
                <p:embed/>
              </p:oleObj>
            </a:graphicData>
          </a:graphic>
        </p:graphicFrame>
        <p:sp>
          <p:nvSpPr>
            <p:cNvPr id="453" name="Text Box 110"/>
            <p:cNvSpPr txBox="1">
              <a:spLocks noChangeArrowheads="1"/>
            </p:cNvSpPr>
            <p:nvPr/>
          </p:nvSpPr>
          <p:spPr bwMode="auto">
            <a:xfrm>
              <a:off x="200472" y="285293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EN</a:t>
              </a:r>
              <a:endParaRPr lang="en-US" altLang="zh-CN" sz="1800" baseline="-25000" dirty="0">
                <a:latin typeface="隶书" pitchFamily="49" charset="-122"/>
                <a:ea typeface="隶书" pitchFamily="49" charset="-122"/>
              </a:endParaRPr>
            </a:p>
          </p:txBody>
        </p:sp>
        <p:sp>
          <p:nvSpPr>
            <p:cNvPr id="454" name="Text Box 83"/>
            <p:cNvSpPr txBox="1">
              <a:spLocks noChangeArrowheads="1"/>
            </p:cNvSpPr>
            <p:nvPr/>
          </p:nvSpPr>
          <p:spPr bwMode="auto">
            <a:xfrm>
              <a:off x="52410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4</a:t>
              </a:r>
              <a:endParaRPr lang="en-US" altLang="zh-CN" b="0" baseline="-25000" dirty="0"/>
            </a:p>
          </p:txBody>
        </p:sp>
        <p:sp>
          <p:nvSpPr>
            <p:cNvPr id="455" name="Text Box 86"/>
            <p:cNvSpPr txBox="1">
              <a:spLocks noChangeArrowheads="1"/>
            </p:cNvSpPr>
            <p:nvPr/>
          </p:nvSpPr>
          <p:spPr bwMode="auto">
            <a:xfrm>
              <a:off x="5917307" y="2276872"/>
              <a:ext cx="466725"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6</a:t>
              </a:r>
              <a:endParaRPr lang="en-US" altLang="zh-CN" b="0" baseline="-25000" dirty="0"/>
            </a:p>
          </p:txBody>
        </p:sp>
        <p:sp>
          <p:nvSpPr>
            <p:cNvPr id="456" name="Text Box 87"/>
            <p:cNvSpPr txBox="1">
              <a:spLocks noChangeArrowheads="1"/>
            </p:cNvSpPr>
            <p:nvPr/>
          </p:nvSpPr>
          <p:spPr bwMode="auto">
            <a:xfrm>
              <a:off x="55458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5</a:t>
              </a:r>
              <a:endParaRPr lang="en-US" altLang="zh-CN" b="0" baseline="-25000" dirty="0"/>
            </a:p>
          </p:txBody>
        </p:sp>
        <p:sp>
          <p:nvSpPr>
            <p:cNvPr id="457" name="Text Box 88"/>
            <p:cNvSpPr txBox="1">
              <a:spLocks noChangeArrowheads="1"/>
            </p:cNvSpPr>
            <p:nvPr/>
          </p:nvSpPr>
          <p:spPr bwMode="auto">
            <a:xfrm>
              <a:off x="62316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7</a:t>
              </a:r>
              <a:endParaRPr lang="en-US" altLang="zh-CN" b="0" baseline="-25000" dirty="0"/>
            </a:p>
          </p:txBody>
        </p:sp>
        <p:sp>
          <p:nvSpPr>
            <p:cNvPr id="458" name="Text Box 78"/>
            <p:cNvSpPr txBox="1">
              <a:spLocks noChangeArrowheads="1"/>
            </p:cNvSpPr>
            <p:nvPr/>
          </p:nvSpPr>
          <p:spPr bwMode="auto">
            <a:xfrm>
              <a:off x="1269007"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459" name="Text Box 79"/>
            <p:cNvSpPr txBox="1">
              <a:spLocks noChangeArrowheads="1"/>
            </p:cNvSpPr>
            <p:nvPr/>
          </p:nvSpPr>
          <p:spPr bwMode="auto">
            <a:xfrm>
              <a:off x="1680170"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460" name="Text Box 80"/>
            <p:cNvSpPr txBox="1">
              <a:spLocks noChangeArrowheads="1"/>
            </p:cNvSpPr>
            <p:nvPr/>
          </p:nvSpPr>
          <p:spPr bwMode="auto">
            <a:xfrm>
              <a:off x="2089745" y="4221088"/>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461" name="Text Box 81"/>
            <p:cNvSpPr txBox="1">
              <a:spLocks noChangeArrowheads="1"/>
            </p:cNvSpPr>
            <p:nvPr/>
          </p:nvSpPr>
          <p:spPr bwMode="auto">
            <a:xfrm>
              <a:off x="2499320" y="4221088"/>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462" name="Line 93"/>
            <p:cNvSpPr>
              <a:spLocks noChangeShapeType="1"/>
            </p:cNvSpPr>
            <p:nvPr/>
          </p:nvSpPr>
          <p:spPr bwMode="auto">
            <a:xfrm flipH="1">
              <a:off x="832396" y="4182988"/>
              <a:ext cx="281880" cy="0"/>
            </a:xfrm>
            <a:prstGeom prst="line">
              <a:avLst/>
            </a:prstGeom>
            <a:noFill/>
            <a:ln w="9525">
              <a:solidFill>
                <a:schemeClr val="tx1"/>
              </a:solidFill>
              <a:round/>
              <a:headEnd/>
              <a:tailEnd/>
            </a:ln>
            <a:effectLst/>
          </p:spPr>
          <p:txBody>
            <a:bodyPr wrap="none" anchor="ctr"/>
            <a:lstStyle/>
            <a:p>
              <a:endParaRPr lang="zh-CN" altLang="en-US"/>
            </a:p>
          </p:txBody>
        </p:sp>
        <p:sp>
          <p:nvSpPr>
            <p:cNvPr id="463" name="Text Box 78"/>
            <p:cNvSpPr txBox="1">
              <a:spLocks noChangeArrowheads="1"/>
            </p:cNvSpPr>
            <p:nvPr/>
          </p:nvSpPr>
          <p:spPr bwMode="auto">
            <a:xfrm>
              <a:off x="4808984"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4</a:t>
              </a:r>
              <a:endParaRPr lang="en-US" altLang="zh-CN" b="0" dirty="0"/>
            </a:p>
          </p:txBody>
        </p:sp>
        <p:sp>
          <p:nvSpPr>
            <p:cNvPr id="464" name="Text Box 79"/>
            <p:cNvSpPr txBox="1">
              <a:spLocks noChangeArrowheads="1"/>
            </p:cNvSpPr>
            <p:nvPr/>
          </p:nvSpPr>
          <p:spPr bwMode="auto">
            <a:xfrm>
              <a:off x="5220147"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5</a:t>
              </a:r>
              <a:endParaRPr lang="en-US" altLang="zh-CN" b="0" dirty="0"/>
            </a:p>
          </p:txBody>
        </p:sp>
        <p:sp>
          <p:nvSpPr>
            <p:cNvPr id="465" name="Text Box 80"/>
            <p:cNvSpPr txBox="1">
              <a:spLocks noChangeArrowheads="1"/>
            </p:cNvSpPr>
            <p:nvPr/>
          </p:nvSpPr>
          <p:spPr bwMode="auto">
            <a:xfrm>
              <a:off x="5629722"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6</a:t>
              </a:r>
              <a:endParaRPr lang="en-US" altLang="zh-CN" b="0" dirty="0"/>
            </a:p>
          </p:txBody>
        </p:sp>
        <p:sp>
          <p:nvSpPr>
            <p:cNvPr id="466" name="Text Box 81"/>
            <p:cNvSpPr txBox="1">
              <a:spLocks noChangeArrowheads="1"/>
            </p:cNvSpPr>
            <p:nvPr/>
          </p:nvSpPr>
          <p:spPr bwMode="auto">
            <a:xfrm>
              <a:off x="5993582" y="4077072"/>
              <a:ext cx="725488"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7</a:t>
              </a:r>
              <a:endParaRPr lang="en-US" altLang="zh-CN" b="0" dirty="0"/>
            </a:p>
          </p:txBody>
        </p:sp>
      </p:grpSp>
      <p:sp>
        <p:nvSpPr>
          <p:cNvPr id="476" name="Text Box 771"/>
          <p:cNvSpPr txBox="1">
            <a:spLocks noChangeArrowheads="1"/>
          </p:cNvSpPr>
          <p:nvPr/>
        </p:nvSpPr>
        <p:spPr bwMode="auto">
          <a:xfrm>
            <a:off x="9201472" y="2825552"/>
            <a:ext cx="360040" cy="402291"/>
          </a:xfrm>
          <a:prstGeom prst="rect">
            <a:avLst/>
          </a:prstGeom>
          <a:noFill/>
          <a:ln w="15875">
            <a:noFill/>
            <a:miter lim="800000"/>
            <a:headEnd/>
            <a:tailEnd/>
          </a:ln>
          <a:effectLst/>
        </p:spPr>
        <p:txBody>
          <a:bodyPr wrap="square" lIns="90000" tIns="46800" rIns="90000" bIns="46800">
            <a:spAutoFit/>
          </a:bodyPr>
          <a:lstStyle/>
          <a:p>
            <a:r>
              <a:rPr lang="en-US" altLang="zh-CN" dirty="0">
                <a:solidFill>
                  <a:srgbClr val="FF0000"/>
                </a:solidFill>
              </a:rPr>
              <a:t>1</a:t>
            </a:r>
          </a:p>
        </p:txBody>
      </p:sp>
      <p:sp>
        <p:nvSpPr>
          <p:cNvPr id="478" name="Text Box 771"/>
          <p:cNvSpPr txBox="1">
            <a:spLocks noChangeArrowheads="1"/>
          </p:cNvSpPr>
          <p:nvPr/>
        </p:nvSpPr>
        <p:spPr bwMode="auto">
          <a:xfrm>
            <a:off x="9345488" y="377280"/>
            <a:ext cx="360040" cy="402291"/>
          </a:xfrm>
          <a:prstGeom prst="rect">
            <a:avLst/>
          </a:prstGeom>
          <a:noFill/>
          <a:ln w="15875">
            <a:noFill/>
            <a:miter lim="800000"/>
            <a:headEnd/>
            <a:tailEnd/>
          </a:ln>
          <a:effectLst/>
        </p:spPr>
        <p:txBody>
          <a:bodyPr wrap="square" lIns="90000" tIns="46800" rIns="90000" bIns="46800">
            <a:spAutoFit/>
          </a:bodyPr>
          <a:lstStyle/>
          <a:p>
            <a:r>
              <a:rPr lang="en-US" altLang="zh-CN" dirty="0">
                <a:solidFill>
                  <a:srgbClr val="FF0000"/>
                </a:solidFill>
              </a:rPr>
              <a:t>1</a:t>
            </a:r>
          </a:p>
        </p:txBody>
      </p:sp>
      <p:sp>
        <p:nvSpPr>
          <p:cNvPr id="479" name="矩形 478"/>
          <p:cNvSpPr/>
          <p:nvPr/>
        </p:nvSpPr>
        <p:spPr>
          <a:xfrm>
            <a:off x="3296816" y="1628800"/>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480" name="矩形 479"/>
          <p:cNvSpPr/>
          <p:nvPr/>
        </p:nvSpPr>
        <p:spPr>
          <a:xfrm>
            <a:off x="7041232" y="1772816"/>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359" name="Rectangle 621"/>
          <p:cNvSpPr>
            <a:spLocks noChangeArrowheads="1"/>
          </p:cNvSpPr>
          <p:nvPr/>
        </p:nvSpPr>
        <p:spPr bwMode="auto">
          <a:xfrm>
            <a:off x="5385048" y="1196752"/>
            <a:ext cx="463550" cy="366713"/>
          </a:xfrm>
          <a:prstGeom prst="rect">
            <a:avLst/>
          </a:prstGeom>
          <a:solidFill>
            <a:srgbClr val="FFFF00"/>
          </a:solidFill>
          <a:ln w="19050">
            <a:noFill/>
            <a:miter lim="800000"/>
            <a:headEnd/>
            <a:tailEnd/>
          </a:ln>
          <a:effectLst/>
        </p:spPr>
        <p:txBody>
          <a:bodyPr wrap="none">
            <a:spAutoFit/>
          </a:bodyPr>
          <a:lstStyle/>
          <a:p>
            <a:r>
              <a:rPr lang="en-US" altLang="zh-CN" sz="1800" dirty="0">
                <a:solidFill>
                  <a:schemeClr val="accent2"/>
                </a:solidFill>
              </a:rPr>
              <a:t>C1</a:t>
            </a:r>
          </a:p>
        </p:txBody>
      </p:sp>
      <p:sp>
        <p:nvSpPr>
          <p:cNvPr id="360" name="Rectangle 621"/>
          <p:cNvSpPr>
            <a:spLocks noChangeArrowheads="1"/>
          </p:cNvSpPr>
          <p:nvPr/>
        </p:nvSpPr>
        <p:spPr bwMode="auto">
          <a:xfrm>
            <a:off x="8553400" y="1340768"/>
            <a:ext cx="351378" cy="369332"/>
          </a:xfrm>
          <a:prstGeom prst="rect">
            <a:avLst/>
          </a:prstGeom>
          <a:solidFill>
            <a:srgbClr val="FFFF00"/>
          </a:solidFill>
          <a:ln w="19050">
            <a:noFill/>
            <a:miter lim="800000"/>
            <a:headEnd/>
            <a:tailEnd/>
          </a:ln>
          <a:effectLst/>
        </p:spPr>
        <p:txBody>
          <a:bodyPr wrap="none">
            <a:spAutoFit/>
          </a:bodyPr>
          <a:lstStyle/>
          <a:p>
            <a:r>
              <a:rPr lang="en-US" altLang="zh-CN" sz="1800" dirty="0" smtClean="0">
                <a:solidFill>
                  <a:schemeClr val="accent2"/>
                </a:solidFill>
              </a:rPr>
              <a:t>C</a:t>
            </a:r>
            <a:endParaRPr lang="en-US" altLang="zh-CN" sz="1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 calcmode="lin" valueType="num">
                                      <p:cBhvr additive="base">
                                        <p:cTn id="7" dur="500" fill="hold"/>
                                        <p:tgtEl>
                                          <p:spTgt spid="373"/>
                                        </p:tgtEl>
                                        <p:attrNameLst>
                                          <p:attrName>ppt_x</p:attrName>
                                        </p:attrNameLst>
                                      </p:cBhvr>
                                      <p:tavLst>
                                        <p:tav tm="0">
                                          <p:val>
                                            <p:strVal val="#ppt_x"/>
                                          </p:val>
                                        </p:tav>
                                        <p:tav tm="100000">
                                          <p:val>
                                            <p:strVal val="#ppt_x"/>
                                          </p:val>
                                        </p:tav>
                                      </p:tavLst>
                                    </p:anim>
                                    <p:anim calcmode="lin" valueType="num">
                                      <p:cBhvr additive="base">
                                        <p:cTn id="8"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9"/>
                                        </p:tgtEl>
                                        <p:attrNameLst>
                                          <p:attrName>style.visibility</p:attrName>
                                        </p:attrNameLst>
                                      </p:cBhvr>
                                      <p:to>
                                        <p:strVal val="visible"/>
                                      </p:to>
                                    </p:set>
                                    <p:anim calcmode="lin" valueType="num">
                                      <p:cBhvr additive="base">
                                        <p:cTn id="13" dur="500" fill="hold"/>
                                        <p:tgtEl>
                                          <p:spTgt spid="479"/>
                                        </p:tgtEl>
                                        <p:attrNameLst>
                                          <p:attrName>ppt_x</p:attrName>
                                        </p:attrNameLst>
                                      </p:cBhvr>
                                      <p:tavLst>
                                        <p:tav tm="0">
                                          <p:val>
                                            <p:strVal val="#ppt_x"/>
                                          </p:val>
                                        </p:tav>
                                        <p:tav tm="100000">
                                          <p:val>
                                            <p:strVal val="#ppt_x"/>
                                          </p:val>
                                        </p:tav>
                                      </p:tavLst>
                                    </p:anim>
                                    <p:anim calcmode="lin" valueType="num">
                                      <p:cBhvr additive="base">
                                        <p:cTn id="14" dur="500" fill="hold"/>
                                        <p:tgtEl>
                                          <p:spTgt spid="4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0"/>
                                        </p:tgtEl>
                                        <p:attrNameLst>
                                          <p:attrName>style.visibility</p:attrName>
                                        </p:attrNameLst>
                                      </p:cBhvr>
                                      <p:to>
                                        <p:strVal val="visible"/>
                                      </p:to>
                                    </p:set>
                                    <p:anim calcmode="lin" valueType="num">
                                      <p:cBhvr additive="base">
                                        <p:cTn id="19" dur="500" fill="hold"/>
                                        <p:tgtEl>
                                          <p:spTgt spid="480"/>
                                        </p:tgtEl>
                                        <p:attrNameLst>
                                          <p:attrName>ppt_x</p:attrName>
                                        </p:attrNameLst>
                                      </p:cBhvr>
                                      <p:tavLst>
                                        <p:tav tm="0">
                                          <p:val>
                                            <p:strVal val="#ppt_x"/>
                                          </p:val>
                                        </p:tav>
                                        <p:tav tm="100000">
                                          <p:val>
                                            <p:strVal val="#ppt_x"/>
                                          </p:val>
                                        </p:tav>
                                      </p:tavLst>
                                    </p:anim>
                                    <p:anim calcmode="lin" valueType="num">
                                      <p:cBhvr additive="base">
                                        <p:cTn id="20" dur="500" fill="hold"/>
                                        <p:tgtEl>
                                          <p:spTgt spid="4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9"/>
                                        </p:tgtEl>
                                        <p:attrNameLst>
                                          <p:attrName>style.visibility</p:attrName>
                                        </p:attrNameLst>
                                      </p:cBhvr>
                                      <p:to>
                                        <p:strVal val="visible"/>
                                      </p:to>
                                    </p:set>
                                    <p:anim calcmode="lin" valueType="num">
                                      <p:cBhvr additive="base">
                                        <p:cTn id="25" dur="500" fill="hold"/>
                                        <p:tgtEl>
                                          <p:spTgt spid="359"/>
                                        </p:tgtEl>
                                        <p:attrNameLst>
                                          <p:attrName>ppt_x</p:attrName>
                                        </p:attrNameLst>
                                      </p:cBhvr>
                                      <p:tavLst>
                                        <p:tav tm="0">
                                          <p:val>
                                            <p:strVal val="#ppt_x"/>
                                          </p:val>
                                        </p:tav>
                                        <p:tav tm="100000">
                                          <p:val>
                                            <p:strVal val="#ppt_x"/>
                                          </p:val>
                                        </p:tav>
                                      </p:tavLst>
                                    </p:anim>
                                    <p:anim calcmode="lin" valueType="num">
                                      <p:cBhvr additive="base">
                                        <p:cTn id="26"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0"/>
                                        </p:tgtEl>
                                        <p:attrNameLst>
                                          <p:attrName>style.visibility</p:attrName>
                                        </p:attrNameLst>
                                      </p:cBhvr>
                                      <p:to>
                                        <p:strVal val="visible"/>
                                      </p:to>
                                    </p:set>
                                    <p:anim calcmode="lin" valueType="num">
                                      <p:cBhvr additive="base">
                                        <p:cTn id="31" dur="500" fill="hold"/>
                                        <p:tgtEl>
                                          <p:spTgt spid="360"/>
                                        </p:tgtEl>
                                        <p:attrNameLst>
                                          <p:attrName>ppt_x</p:attrName>
                                        </p:attrNameLst>
                                      </p:cBhvr>
                                      <p:tavLst>
                                        <p:tav tm="0">
                                          <p:val>
                                            <p:strVal val="#ppt_x"/>
                                          </p:val>
                                        </p:tav>
                                        <p:tav tm="100000">
                                          <p:val>
                                            <p:strVal val="#ppt_x"/>
                                          </p:val>
                                        </p:tav>
                                      </p:tavLst>
                                    </p:anim>
                                    <p:anim calcmode="lin" valueType="num">
                                      <p:cBhvr additive="base">
                                        <p:cTn id="32" dur="500" fill="hold"/>
                                        <p:tgtEl>
                                          <p:spTgt spid="3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98787"/>
                                        </p:tgtEl>
                                        <p:attrNameLst>
                                          <p:attrName>style.visibility</p:attrName>
                                        </p:attrNameLst>
                                      </p:cBhvr>
                                      <p:to>
                                        <p:strVal val="visible"/>
                                      </p:to>
                                    </p:set>
                                    <p:anim calcmode="lin" valueType="num">
                                      <p:cBhvr additive="base">
                                        <p:cTn id="37" dur="500" fill="hold"/>
                                        <p:tgtEl>
                                          <p:spTgt spid="598787"/>
                                        </p:tgtEl>
                                        <p:attrNameLst>
                                          <p:attrName>ppt_x</p:attrName>
                                        </p:attrNameLst>
                                      </p:cBhvr>
                                      <p:tavLst>
                                        <p:tav tm="0">
                                          <p:val>
                                            <p:strVal val="#ppt_x"/>
                                          </p:val>
                                        </p:tav>
                                        <p:tav tm="100000">
                                          <p:val>
                                            <p:strVal val="#ppt_x"/>
                                          </p:val>
                                        </p:tav>
                                      </p:tavLst>
                                    </p:anim>
                                    <p:anim calcmode="lin" valueType="num">
                                      <p:cBhvr additive="base">
                                        <p:cTn id="38" dur="500" fill="hold"/>
                                        <p:tgtEl>
                                          <p:spTgt spid="59878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76"/>
                                        </p:tgtEl>
                                        <p:attrNameLst>
                                          <p:attrName>style.visibility</p:attrName>
                                        </p:attrNameLst>
                                      </p:cBhvr>
                                      <p:to>
                                        <p:strVal val="visible"/>
                                      </p:to>
                                    </p:set>
                                    <p:anim calcmode="lin" valueType="num">
                                      <p:cBhvr additive="base">
                                        <p:cTn id="41" dur="500" fill="hold"/>
                                        <p:tgtEl>
                                          <p:spTgt spid="476"/>
                                        </p:tgtEl>
                                        <p:attrNameLst>
                                          <p:attrName>ppt_x</p:attrName>
                                        </p:attrNameLst>
                                      </p:cBhvr>
                                      <p:tavLst>
                                        <p:tav tm="0">
                                          <p:val>
                                            <p:strVal val="#ppt_x"/>
                                          </p:val>
                                        </p:tav>
                                        <p:tav tm="100000">
                                          <p:val>
                                            <p:strVal val="#ppt_x"/>
                                          </p:val>
                                        </p:tav>
                                      </p:tavLst>
                                    </p:anim>
                                    <p:anim calcmode="lin" valueType="num">
                                      <p:cBhvr additive="base">
                                        <p:cTn id="42" dur="500" fill="hold"/>
                                        <p:tgtEl>
                                          <p:spTgt spid="47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78"/>
                                        </p:tgtEl>
                                        <p:attrNameLst>
                                          <p:attrName>style.visibility</p:attrName>
                                        </p:attrNameLst>
                                      </p:cBhvr>
                                      <p:to>
                                        <p:strVal val="visible"/>
                                      </p:to>
                                    </p:set>
                                    <p:anim calcmode="lin" valueType="num">
                                      <p:cBhvr additive="base">
                                        <p:cTn id="45" dur="500" fill="hold"/>
                                        <p:tgtEl>
                                          <p:spTgt spid="478"/>
                                        </p:tgtEl>
                                        <p:attrNameLst>
                                          <p:attrName>ppt_x</p:attrName>
                                        </p:attrNameLst>
                                      </p:cBhvr>
                                      <p:tavLst>
                                        <p:tav tm="0">
                                          <p:val>
                                            <p:strVal val="#ppt_x"/>
                                          </p:val>
                                        </p:tav>
                                        <p:tav tm="100000">
                                          <p:val>
                                            <p:strVal val="#ppt_x"/>
                                          </p:val>
                                        </p:tav>
                                      </p:tavLst>
                                    </p:anim>
                                    <p:anim calcmode="lin" valueType="num">
                                      <p:cBhvr additive="base">
                                        <p:cTn id="46" dur="500" fill="hold"/>
                                        <p:tgtEl>
                                          <p:spTgt spid="47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98786"/>
                                        </p:tgtEl>
                                        <p:attrNameLst>
                                          <p:attrName>style.visibility</p:attrName>
                                        </p:attrNameLst>
                                      </p:cBhvr>
                                      <p:to>
                                        <p:strVal val="visible"/>
                                      </p:to>
                                    </p:set>
                                    <p:anim calcmode="lin" valueType="num">
                                      <p:cBhvr additive="base">
                                        <p:cTn id="51" dur="500" fill="hold"/>
                                        <p:tgtEl>
                                          <p:spTgt spid="598786"/>
                                        </p:tgtEl>
                                        <p:attrNameLst>
                                          <p:attrName>ppt_x</p:attrName>
                                        </p:attrNameLst>
                                      </p:cBhvr>
                                      <p:tavLst>
                                        <p:tav tm="0">
                                          <p:val>
                                            <p:strVal val="#ppt_x"/>
                                          </p:val>
                                        </p:tav>
                                        <p:tav tm="100000">
                                          <p:val>
                                            <p:strVal val="#ppt_x"/>
                                          </p:val>
                                        </p:tav>
                                      </p:tavLst>
                                    </p:anim>
                                    <p:anim calcmode="lin" valueType="num">
                                      <p:cBhvr additive="base">
                                        <p:cTn id="52" dur="500" fill="hold"/>
                                        <p:tgtEl>
                                          <p:spTgt spid="59878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98805"/>
                                        </p:tgtEl>
                                        <p:attrNameLst>
                                          <p:attrName>style.visibility</p:attrName>
                                        </p:attrNameLst>
                                      </p:cBhvr>
                                      <p:to>
                                        <p:strVal val="visible"/>
                                      </p:to>
                                    </p:set>
                                    <p:anim calcmode="lin" valueType="num">
                                      <p:cBhvr additive="base">
                                        <p:cTn id="57" dur="500" fill="hold"/>
                                        <p:tgtEl>
                                          <p:spTgt spid="598805"/>
                                        </p:tgtEl>
                                        <p:attrNameLst>
                                          <p:attrName>ppt_x</p:attrName>
                                        </p:attrNameLst>
                                      </p:cBhvr>
                                      <p:tavLst>
                                        <p:tav tm="0">
                                          <p:val>
                                            <p:strVal val="#ppt_x"/>
                                          </p:val>
                                        </p:tav>
                                        <p:tav tm="100000">
                                          <p:val>
                                            <p:strVal val="#ppt_x"/>
                                          </p:val>
                                        </p:tav>
                                      </p:tavLst>
                                    </p:anim>
                                    <p:anim calcmode="lin" valueType="num">
                                      <p:cBhvr additive="base">
                                        <p:cTn id="58" dur="500" fill="hold"/>
                                        <p:tgtEl>
                                          <p:spTgt spid="59880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98793"/>
                                        </p:tgtEl>
                                        <p:attrNameLst>
                                          <p:attrName>style.visibility</p:attrName>
                                        </p:attrNameLst>
                                      </p:cBhvr>
                                      <p:to>
                                        <p:strVal val="visible"/>
                                      </p:to>
                                    </p:set>
                                    <p:anim calcmode="lin" valueType="num">
                                      <p:cBhvr additive="base">
                                        <p:cTn id="63" dur="500" fill="hold"/>
                                        <p:tgtEl>
                                          <p:spTgt spid="598793"/>
                                        </p:tgtEl>
                                        <p:attrNameLst>
                                          <p:attrName>ppt_x</p:attrName>
                                        </p:attrNameLst>
                                      </p:cBhvr>
                                      <p:tavLst>
                                        <p:tav tm="0">
                                          <p:val>
                                            <p:strVal val="#ppt_x"/>
                                          </p:val>
                                        </p:tav>
                                        <p:tav tm="100000">
                                          <p:val>
                                            <p:strVal val="#ppt_x"/>
                                          </p:val>
                                        </p:tav>
                                      </p:tavLst>
                                    </p:anim>
                                    <p:anim calcmode="lin" valueType="num">
                                      <p:cBhvr additive="base">
                                        <p:cTn id="64" dur="500" fill="hold"/>
                                        <p:tgtEl>
                                          <p:spTgt spid="59879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98792"/>
                                        </p:tgtEl>
                                        <p:attrNameLst>
                                          <p:attrName>style.visibility</p:attrName>
                                        </p:attrNameLst>
                                      </p:cBhvr>
                                      <p:to>
                                        <p:strVal val="visible"/>
                                      </p:to>
                                    </p:set>
                                    <p:anim calcmode="lin" valueType="num">
                                      <p:cBhvr additive="base">
                                        <p:cTn id="69" dur="500" fill="hold"/>
                                        <p:tgtEl>
                                          <p:spTgt spid="598792"/>
                                        </p:tgtEl>
                                        <p:attrNameLst>
                                          <p:attrName>ppt_x</p:attrName>
                                        </p:attrNameLst>
                                      </p:cBhvr>
                                      <p:tavLst>
                                        <p:tav tm="0">
                                          <p:val>
                                            <p:strVal val="#ppt_x"/>
                                          </p:val>
                                        </p:tav>
                                        <p:tav tm="100000">
                                          <p:val>
                                            <p:strVal val="#ppt_x"/>
                                          </p:val>
                                        </p:tav>
                                      </p:tavLst>
                                    </p:anim>
                                    <p:anim calcmode="lin" valueType="num">
                                      <p:cBhvr additive="base">
                                        <p:cTn id="70" dur="500" fill="hold"/>
                                        <p:tgtEl>
                                          <p:spTgt spid="59879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98802"/>
                                        </p:tgtEl>
                                        <p:attrNameLst>
                                          <p:attrName>style.visibility</p:attrName>
                                        </p:attrNameLst>
                                      </p:cBhvr>
                                      <p:to>
                                        <p:strVal val="visible"/>
                                      </p:to>
                                    </p:set>
                                    <p:anim calcmode="lin" valueType="num">
                                      <p:cBhvr additive="base">
                                        <p:cTn id="75" dur="500" fill="hold"/>
                                        <p:tgtEl>
                                          <p:spTgt spid="598802"/>
                                        </p:tgtEl>
                                        <p:attrNameLst>
                                          <p:attrName>ppt_x</p:attrName>
                                        </p:attrNameLst>
                                      </p:cBhvr>
                                      <p:tavLst>
                                        <p:tav tm="0">
                                          <p:val>
                                            <p:strVal val="#ppt_x"/>
                                          </p:val>
                                        </p:tav>
                                        <p:tav tm="100000">
                                          <p:val>
                                            <p:strVal val="#ppt_x"/>
                                          </p:val>
                                        </p:tav>
                                      </p:tavLst>
                                    </p:anim>
                                    <p:anim calcmode="lin" valueType="num">
                                      <p:cBhvr additive="base">
                                        <p:cTn id="76" dur="500" fill="hold"/>
                                        <p:tgtEl>
                                          <p:spTgt spid="59880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98785"/>
                                        </p:tgtEl>
                                        <p:attrNameLst>
                                          <p:attrName>style.visibility</p:attrName>
                                        </p:attrNameLst>
                                      </p:cBhvr>
                                      <p:to>
                                        <p:strVal val="visible"/>
                                      </p:to>
                                    </p:set>
                                    <p:anim calcmode="lin" valueType="num">
                                      <p:cBhvr additive="base">
                                        <p:cTn id="81" dur="500" fill="hold"/>
                                        <p:tgtEl>
                                          <p:spTgt spid="598785"/>
                                        </p:tgtEl>
                                        <p:attrNameLst>
                                          <p:attrName>ppt_x</p:attrName>
                                        </p:attrNameLst>
                                      </p:cBhvr>
                                      <p:tavLst>
                                        <p:tav tm="0">
                                          <p:val>
                                            <p:strVal val="#ppt_x"/>
                                          </p:val>
                                        </p:tav>
                                        <p:tav tm="100000">
                                          <p:val>
                                            <p:strVal val="#ppt_x"/>
                                          </p:val>
                                        </p:tav>
                                      </p:tavLst>
                                    </p:anim>
                                    <p:anim calcmode="lin" valueType="num">
                                      <p:cBhvr additive="base">
                                        <p:cTn id="82" dur="500" fill="hold"/>
                                        <p:tgtEl>
                                          <p:spTgt spid="59878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98636"/>
                                        </p:tgtEl>
                                        <p:attrNameLst>
                                          <p:attrName>style.visibility</p:attrName>
                                        </p:attrNameLst>
                                      </p:cBhvr>
                                      <p:to>
                                        <p:strVal val="visible"/>
                                      </p:to>
                                    </p:set>
                                    <p:anim calcmode="lin" valueType="num">
                                      <p:cBhvr additive="base">
                                        <p:cTn id="87" dur="500" fill="hold"/>
                                        <p:tgtEl>
                                          <p:spTgt spid="598636"/>
                                        </p:tgtEl>
                                        <p:attrNameLst>
                                          <p:attrName>ppt_x</p:attrName>
                                        </p:attrNameLst>
                                      </p:cBhvr>
                                      <p:tavLst>
                                        <p:tav tm="0">
                                          <p:val>
                                            <p:strVal val="#ppt_x"/>
                                          </p:val>
                                        </p:tav>
                                        <p:tav tm="100000">
                                          <p:val>
                                            <p:strVal val="#ppt_x"/>
                                          </p:val>
                                        </p:tav>
                                      </p:tavLst>
                                    </p:anim>
                                    <p:anim calcmode="lin" valueType="num">
                                      <p:cBhvr additive="base">
                                        <p:cTn id="88" dur="500" fill="hold"/>
                                        <p:tgtEl>
                                          <p:spTgt spid="59863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598804"/>
                                        </p:tgtEl>
                                        <p:attrNameLst>
                                          <p:attrName>style.visibility</p:attrName>
                                        </p:attrNameLst>
                                      </p:cBhvr>
                                      <p:to>
                                        <p:strVal val="visible"/>
                                      </p:to>
                                    </p:set>
                                    <p:anim calcmode="lin" valueType="num">
                                      <p:cBhvr additive="base">
                                        <p:cTn id="93" dur="500" fill="hold"/>
                                        <p:tgtEl>
                                          <p:spTgt spid="598804"/>
                                        </p:tgtEl>
                                        <p:attrNameLst>
                                          <p:attrName>ppt_x</p:attrName>
                                        </p:attrNameLst>
                                      </p:cBhvr>
                                      <p:tavLst>
                                        <p:tav tm="0">
                                          <p:val>
                                            <p:strVal val="#ppt_x"/>
                                          </p:val>
                                        </p:tav>
                                        <p:tav tm="100000">
                                          <p:val>
                                            <p:strVal val="#ppt_x"/>
                                          </p:val>
                                        </p:tav>
                                      </p:tavLst>
                                    </p:anim>
                                    <p:anim calcmode="lin" valueType="num">
                                      <p:cBhvr additive="base">
                                        <p:cTn id="94" dur="500" fill="hold"/>
                                        <p:tgtEl>
                                          <p:spTgt spid="59880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98819"/>
                                        </p:tgtEl>
                                        <p:attrNameLst>
                                          <p:attrName>style.visibility</p:attrName>
                                        </p:attrNameLst>
                                      </p:cBhvr>
                                      <p:to>
                                        <p:strVal val="visible"/>
                                      </p:to>
                                    </p:set>
                                    <p:anim calcmode="lin" valueType="num">
                                      <p:cBhvr additive="base">
                                        <p:cTn id="99" dur="500" fill="hold"/>
                                        <p:tgtEl>
                                          <p:spTgt spid="598819"/>
                                        </p:tgtEl>
                                        <p:attrNameLst>
                                          <p:attrName>ppt_x</p:attrName>
                                        </p:attrNameLst>
                                      </p:cBhvr>
                                      <p:tavLst>
                                        <p:tav tm="0">
                                          <p:val>
                                            <p:strVal val="#ppt_x"/>
                                          </p:val>
                                        </p:tav>
                                        <p:tav tm="100000">
                                          <p:val>
                                            <p:strVal val="#ppt_x"/>
                                          </p:val>
                                        </p:tav>
                                      </p:tavLst>
                                    </p:anim>
                                    <p:anim calcmode="lin" valueType="num">
                                      <p:cBhvr additive="base">
                                        <p:cTn id="100" dur="500" fill="hold"/>
                                        <p:tgtEl>
                                          <p:spTgt spid="59881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98820"/>
                                        </p:tgtEl>
                                        <p:attrNameLst>
                                          <p:attrName>style.visibility</p:attrName>
                                        </p:attrNameLst>
                                      </p:cBhvr>
                                      <p:to>
                                        <p:strVal val="visible"/>
                                      </p:to>
                                    </p:set>
                                    <p:anim calcmode="lin" valueType="num">
                                      <p:cBhvr additive="base">
                                        <p:cTn id="105" dur="500" fill="hold"/>
                                        <p:tgtEl>
                                          <p:spTgt spid="598820"/>
                                        </p:tgtEl>
                                        <p:attrNameLst>
                                          <p:attrName>ppt_x</p:attrName>
                                        </p:attrNameLst>
                                      </p:cBhvr>
                                      <p:tavLst>
                                        <p:tav tm="0">
                                          <p:val>
                                            <p:strVal val="#ppt_x"/>
                                          </p:val>
                                        </p:tav>
                                        <p:tav tm="100000">
                                          <p:val>
                                            <p:strVal val="#ppt_x"/>
                                          </p:val>
                                        </p:tav>
                                      </p:tavLst>
                                    </p:anim>
                                    <p:anim calcmode="lin" valueType="num">
                                      <p:cBhvr additive="base">
                                        <p:cTn id="106" dur="500" fill="hold"/>
                                        <p:tgtEl>
                                          <p:spTgt spid="59882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98823"/>
                                        </p:tgtEl>
                                        <p:attrNameLst>
                                          <p:attrName>style.visibility</p:attrName>
                                        </p:attrNameLst>
                                      </p:cBhvr>
                                      <p:to>
                                        <p:strVal val="visible"/>
                                      </p:to>
                                    </p:set>
                                    <p:anim calcmode="lin" valueType="num">
                                      <p:cBhvr additive="base">
                                        <p:cTn id="111" dur="500" fill="hold"/>
                                        <p:tgtEl>
                                          <p:spTgt spid="598823"/>
                                        </p:tgtEl>
                                        <p:attrNameLst>
                                          <p:attrName>ppt_x</p:attrName>
                                        </p:attrNameLst>
                                      </p:cBhvr>
                                      <p:tavLst>
                                        <p:tav tm="0">
                                          <p:val>
                                            <p:strVal val="#ppt_x"/>
                                          </p:val>
                                        </p:tav>
                                        <p:tav tm="100000">
                                          <p:val>
                                            <p:strVal val="#ppt_x"/>
                                          </p:val>
                                        </p:tav>
                                      </p:tavLst>
                                    </p:anim>
                                    <p:anim calcmode="lin" valueType="num">
                                      <p:cBhvr additive="base">
                                        <p:cTn id="112" dur="500" fill="hold"/>
                                        <p:tgtEl>
                                          <p:spTgt spid="59882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598803"/>
                                        </p:tgtEl>
                                        <p:attrNameLst>
                                          <p:attrName>style.visibility</p:attrName>
                                        </p:attrNameLst>
                                      </p:cBhvr>
                                      <p:to>
                                        <p:strVal val="visible"/>
                                      </p:to>
                                    </p:set>
                                    <p:anim calcmode="lin" valueType="num">
                                      <p:cBhvr additive="base">
                                        <p:cTn id="117" dur="500" fill="hold"/>
                                        <p:tgtEl>
                                          <p:spTgt spid="598803"/>
                                        </p:tgtEl>
                                        <p:attrNameLst>
                                          <p:attrName>ppt_x</p:attrName>
                                        </p:attrNameLst>
                                      </p:cBhvr>
                                      <p:tavLst>
                                        <p:tav tm="0">
                                          <p:val>
                                            <p:strVal val="#ppt_x"/>
                                          </p:val>
                                        </p:tav>
                                        <p:tav tm="100000">
                                          <p:val>
                                            <p:strVal val="#ppt_x"/>
                                          </p:val>
                                        </p:tav>
                                      </p:tavLst>
                                    </p:anim>
                                    <p:anim calcmode="lin" valueType="num">
                                      <p:cBhvr additive="base">
                                        <p:cTn id="118" dur="500" fill="hold"/>
                                        <p:tgtEl>
                                          <p:spTgt spid="59880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598822"/>
                                        </p:tgtEl>
                                        <p:attrNameLst>
                                          <p:attrName>style.visibility</p:attrName>
                                        </p:attrNameLst>
                                      </p:cBhvr>
                                      <p:to>
                                        <p:strVal val="visible"/>
                                      </p:to>
                                    </p:set>
                                    <p:anim calcmode="lin" valueType="num">
                                      <p:cBhvr additive="base">
                                        <p:cTn id="123" dur="500" fill="hold"/>
                                        <p:tgtEl>
                                          <p:spTgt spid="598822"/>
                                        </p:tgtEl>
                                        <p:attrNameLst>
                                          <p:attrName>ppt_x</p:attrName>
                                        </p:attrNameLst>
                                      </p:cBhvr>
                                      <p:tavLst>
                                        <p:tav tm="0">
                                          <p:val>
                                            <p:strVal val="#ppt_x"/>
                                          </p:val>
                                        </p:tav>
                                        <p:tav tm="100000">
                                          <p:val>
                                            <p:strVal val="#ppt_x"/>
                                          </p:val>
                                        </p:tav>
                                      </p:tavLst>
                                    </p:anim>
                                    <p:anim calcmode="lin" valueType="num">
                                      <p:cBhvr additive="base">
                                        <p:cTn id="124" dur="500" fill="hold"/>
                                        <p:tgtEl>
                                          <p:spTgt spid="5988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636" grpId="0"/>
      <p:bldP spid="598785" grpId="0" animBg="1"/>
      <p:bldP spid="598787" grpId="0"/>
      <p:bldP spid="598802" grpId="0" animBg="1"/>
      <p:bldP spid="598803" grpId="0" animBg="1"/>
      <p:bldP spid="598819" grpId="0" animBg="1"/>
      <p:bldP spid="476" grpId="0"/>
      <p:bldP spid="478" grpId="0"/>
      <p:bldP spid="479" grpId="0"/>
      <p:bldP spid="480" grpId="0"/>
      <p:bldP spid="359" grpId="0" animBg="1"/>
      <p:bldP spid="3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ChangeArrowheads="1"/>
          </p:cNvSpPr>
          <p:nvPr/>
        </p:nvSpPr>
        <p:spPr bwMode="auto">
          <a:xfrm>
            <a:off x="0" y="0"/>
            <a:ext cx="5961888" cy="523220"/>
          </a:xfrm>
          <a:prstGeom prst="rect">
            <a:avLst/>
          </a:prstGeom>
          <a:noFill/>
          <a:ln w="19050">
            <a:noFill/>
            <a:miter lim="800000"/>
            <a:headEnd/>
            <a:tailEnd/>
          </a:ln>
          <a:effectLst/>
        </p:spPr>
        <p:txBody>
          <a:bodyPr wrap="none">
            <a:spAutoFit/>
          </a:bodyPr>
          <a:lstStyle/>
          <a:p>
            <a:pPr>
              <a:spcBef>
                <a:spcPct val="50000"/>
              </a:spcBef>
              <a:buFontTx/>
              <a:buChar char="•"/>
            </a:pPr>
            <a:r>
              <a:rPr lang="en-US" altLang="zh-CN" sz="2800" dirty="0">
                <a:solidFill>
                  <a:schemeClr val="accent2"/>
                </a:solidFill>
                <a:latin typeface="隶书" pitchFamily="49" charset="-122"/>
                <a:ea typeface="隶书" pitchFamily="49" charset="-122"/>
              </a:rPr>
              <a:t>N </a:t>
            </a:r>
            <a:r>
              <a:rPr lang="zh-CN" altLang="en-US" sz="2800" dirty="0">
                <a:solidFill>
                  <a:schemeClr val="accent2"/>
                </a:solidFill>
                <a:latin typeface="隶书" pitchFamily="49" charset="-122"/>
                <a:ea typeface="隶书" pitchFamily="49" charset="-122"/>
              </a:rPr>
              <a:t>进制的计数器</a:t>
            </a:r>
            <a:r>
              <a:rPr lang="en-US" altLang="zh-CN" sz="2800" dirty="0">
                <a:solidFill>
                  <a:schemeClr val="accent2"/>
                </a:solidFill>
                <a:latin typeface="隶书" pitchFamily="49" charset="-122"/>
                <a:ea typeface="隶书" pitchFamily="49" charset="-122"/>
              </a:rPr>
              <a:t>/N</a:t>
            </a:r>
            <a:r>
              <a:rPr lang="zh-CN" altLang="zh-CN" sz="2800" dirty="0">
                <a:solidFill>
                  <a:schemeClr val="accent2"/>
                </a:solidFill>
                <a:latin typeface="隶书" pitchFamily="49" charset="-122"/>
                <a:ea typeface="隶书" pitchFamily="49" charset="-122"/>
              </a:rPr>
              <a:t>分频器</a:t>
            </a:r>
            <a:r>
              <a:rPr lang="zh-CN" altLang="en-US" sz="2800" dirty="0">
                <a:solidFill>
                  <a:schemeClr val="accent2"/>
                </a:solidFill>
                <a:latin typeface="隶书" pitchFamily="49" charset="-122"/>
                <a:ea typeface="隶书" pitchFamily="49" charset="-122"/>
              </a:rPr>
              <a:t>（ </a:t>
            </a:r>
            <a:r>
              <a:rPr lang="en-US" altLang="zh-CN" sz="2800" dirty="0">
                <a:solidFill>
                  <a:schemeClr val="accent2"/>
                </a:solidFill>
                <a:latin typeface="隶书" pitchFamily="49" charset="-122"/>
                <a:ea typeface="隶书" pitchFamily="49" charset="-122"/>
              </a:rPr>
              <a:t>N&gt;16</a:t>
            </a:r>
            <a:r>
              <a:rPr lang="zh-CN" altLang="en-US" sz="2800" dirty="0" smtClean="0">
                <a:solidFill>
                  <a:schemeClr val="accent2"/>
                </a:solidFill>
                <a:latin typeface="隶书" pitchFamily="49" charset="-122"/>
                <a:ea typeface="隶书" pitchFamily="49" charset="-122"/>
              </a:rPr>
              <a:t>）</a:t>
            </a:r>
            <a:endParaRPr lang="zh-CN" altLang="en-US" sz="2800" dirty="0">
              <a:solidFill>
                <a:schemeClr val="accent2"/>
              </a:solidFill>
              <a:latin typeface="隶书" pitchFamily="49" charset="-122"/>
              <a:ea typeface="隶书" pitchFamily="49" charset="-122"/>
            </a:endParaRPr>
          </a:p>
        </p:txBody>
      </p:sp>
      <p:sp>
        <p:nvSpPr>
          <p:cNvPr id="601091" name="Text Box 3"/>
          <p:cNvSpPr txBox="1">
            <a:spLocks noChangeArrowheads="1"/>
          </p:cNvSpPr>
          <p:nvPr/>
        </p:nvSpPr>
        <p:spPr bwMode="auto">
          <a:xfrm>
            <a:off x="488950" y="620713"/>
            <a:ext cx="6119813" cy="457200"/>
          </a:xfrm>
          <a:prstGeom prst="rect">
            <a:avLst/>
          </a:prstGeom>
          <a:noFill/>
          <a:ln w="19050">
            <a:noFill/>
            <a:miter lim="800000"/>
            <a:headEnd/>
            <a:tailEnd/>
          </a:ln>
          <a:effectLst/>
        </p:spPr>
        <p:txBody>
          <a:bodyPr>
            <a:spAutoFit/>
          </a:bodyPr>
          <a:lstStyle/>
          <a:p>
            <a:r>
              <a:rPr lang="zh-CN" altLang="en-US" sz="2400">
                <a:solidFill>
                  <a:srgbClr val="FF0000"/>
                </a:solidFill>
                <a:ea typeface="华文行楷" pitchFamily="2" charset="-122"/>
              </a:rPr>
              <a:t>方法：</a:t>
            </a:r>
            <a:r>
              <a:rPr lang="zh-CN" altLang="en-US" sz="2400">
                <a:solidFill>
                  <a:srgbClr val="006600"/>
                </a:solidFill>
                <a:latin typeface="华文行楷" pitchFamily="2" charset="-122"/>
                <a:ea typeface="华文行楷" pitchFamily="2" charset="-122"/>
              </a:rPr>
              <a:t>先级联，计数到</a:t>
            </a:r>
            <a:r>
              <a:rPr lang="zh-CN" altLang="en-US" sz="2400">
                <a:solidFill>
                  <a:srgbClr val="006600"/>
                </a:solidFill>
                <a:ea typeface="华文行楷" pitchFamily="2" charset="-122"/>
              </a:rPr>
              <a:t>（</a:t>
            </a:r>
            <a:r>
              <a:rPr lang="en-US" altLang="zh-CN" sz="2400">
                <a:solidFill>
                  <a:srgbClr val="006600"/>
                </a:solidFill>
                <a:ea typeface="华文行楷" pitchFamily="2" charset="-122"/>
              </a:rPr>
              <a:t>N-1</a:t>
            </a:r>
            <a:r>
              <a:rPr lang="zh-CN" altLang="en-US" sz="2400">
                <a:solidFill>
                  <a:srgbClr val="006600"/>
                </a:solidFill>
                <a:ea typeface="华文行楷" pitchFamily="2" charset="-122"/>
              </a:rPr>
              <a:t>），</a:t>
            </a:r>
            <a:r>
              <a:rPr lang="zh-CN" altLang="en-US" sz="2400">
                <a:solidFill>
                  <a:srgbClr val="006600"/>
                </a:solidFill>
                <a:latin typeface="华文行楷" pitchFamily="2" charset="-122"/>
                <a:ea typeface="华文行楷" pitchFamily="2" charset="-122"/>
              </a:rPr>
              <a:t>同步清</a:t>
            </a:r>
            <a:r>
              <a:rPr lang="en-US" altLang="zh-CN" sz="2400">
                <a:solidFill>
                  <a:srgbClr val="006600"/>
                </a:solidFill>
                <a:latin typeface="华文行楷" pitchFamily="2" charset="-122"/>
                <a:ea typeface="华文行楷" pitchFamily="2" charset="-122"/>
              </a:rPr>
              <a:t>0.</a:t>
            </a:r>
          </a:p>
        </p:txBody>
      </p:sp>
      <p:sp>
        <p:nvSpPr>
          <p:cNvPr id="601092" name="Text Box 4"/>
          <p:cNvSpPr txBox="1">
            <a:spLocks noChangeArrowheads="1"/>
          </p:cNvSpPr>
          <p:nvPr/>
        </p:nvSpPr>
        <p:spPr bwMode="auto">
          <a:xfrm>
            <a:off x="560388" y="1077913"/>
            <a:ext cx="3536950" cy="457200"/>
          </a:xfrm>
          <a:prstGeom prst="rect">
            <a:avLst/>
          </a:prstGeom>
          <a:noFill/>
          <a:ln w="19050">
            <a:noFill/>
            <a:miter lim="800000"/>
            <a:headEnd/>
            <a:tailEnd/>
          </a:ln>
          <a:effectLst/>
        </p:spPr>
        <p:txBody>
          <a:bodyPr wrap="none">
            <a:spAutoFit/>
          </a:bodyPr>
          <a:lstStyle/>
          <a:p>
            <a:r>
              <a:rPr lang="zh-CN" altLang="en-US" sz="2400" b="0"/>
              <a:t>例：设计</a:t>
            </a:r>
            <a:r>
              <a:rPr lang="en-US" altLang="zh-CN" sz="2400" b="0"/>
              <a:t>24</a:t>
            </a:r>
            <a:r>
              <a:rPr lang="zh-CN" altLang="en-US" sz="2400" b="0"/>
              <a:t>进制计数器。</a:t>
            </a:r>
          </a:p>
        </p:txBody>
      </p:sp>
      <p:graphicFrame>
        <p:nvGraphicFramePr>
          <p:cNvPr id="601279" name="Object 191"/>
          <p:cNvGraphicFramePr>
            <a:graphicFrameLocks noChangeAspect="1"/>
          </p:cNvGraphicFramePr>
          <p:nvPr/>
        </p:nvGraphicFramePr>
        <p:xfrm>
          <a:off x="4305300" y="1125538"/>
          <a:ext cx="2160588" cy="447675"/>
        </p:xfrm>
        <a:graphic>
          <a:graphicData uri="http://schemas.openxmlformats.org/presentationml/2006/ole">
            <p:oleObj spid="_x0000_s152578" name="Equation" r:id="rId3" imgW="1041120" imgH="215640" progId="Equation.3">
              <p:embed/>
            </p:oleObj>
          </a:graphicData>
        </a:graphic>
      </p:graphicFrame>
      <p:sp>
        <p:nvSpPr>
          <p:cNvPr id="601296" name="Line 208"/>
          <p:cNvSpPr>
            <a:spLocks noChangeShapeType="1"/>
          </p:cNvSpPr>
          <p:nvPr/>
        </p:nvSpPr>
        <p:spPr bwMode="auto">
          <a:xfrm flipH="1">
            <a:off x="501650" y="6791325"/>
            <a:ext cx="4191000" cy="0"/>
          </a:xfrm>
          <a:prstGeom prst="line">
            <a:avLst/>
          </a:prstGeom>
          <a:noFill/>
          <a:ln w="19050">
            <a:solidFill>
              <a:schemeClr val="tx1"/>
            </a:solidFill>
            <a:round/>
            <a:headEnd/>
            <a:tailEnd/>
          </a:ln>
          <a:effectLst/>
        </p:spPr>
        <p:txBody>
          <a:bodyPr/>
          <a:lstStyle/>
          <a:p>
            <a:endParaRPr lang="zh-CN" altLang="en-US"/>
          </a:p>
        </p:txBody>
      </p:sp>
      <p:sp>
        <p:nvSpPr>
          <p:cNvPr id="601302" name="AutoShape 214"/>
          <p:cNvSpPr>
            <a:spLocks noChangeArrowheads="1"/>
          </p:cNvSpPr>
          <p:nvPr/>
        </p:nvSpPr>
        <p:spPr bwMode="auto">
          <a:xfrm>
            <a:off x="6537325" y="1196975"/>
            <a:ext cx="576263" cy="288925"/>
          </a:xfrm>
          <a:prstGeom prst="rightArrow">
            <a:avLst>
              <a:gd name="adj1" fmla="val 50000"/>
              <a:gd name="adj2" fmla="val 49863"/>
            </a:avLst>
          </a:prstGeom>
          <a:solidFill>
            <a:srgbClr val="006600"/>
          </a:solidFill>
          <a:ln w="15875">
            <a:solidFill>
              <a:srgbClr val="006600"/>
            </a:solidFill>
            <a:miter lim="800000"/>
            <a:headEnd/>
            <a:tailEnd/>
          </a:ln>
          <a:effectLst/>
        </p:spPr>
        <p:txBody>
          <a:bodyPr wrap="none" lIns="90000" tIns="46800" rIns="90000" bIns="46800" anchor="ctr"/>
          <a:lstStyle/>
          <a:p>
            <a:endParaRPr lang="zh-CN" altLang="en-US"/>
          </a:p>
        </p:txBody>
      </p:sp>
      <p:graphicFrame>
        <p:nvGraphicFramePr>
          <p:cNvPr id="601306" name="Object 218"/>
          <p:cNvGraphicFramePr>
            <a:graphicFrameLocks noChangeAspect="1"/>
          </p:cNvGraphicFramePr>
          <p:nvPr/>
        </p:nvGraphicFramePr>
        <p:xfrm>
          <a:off x="7329264" y="1124744"/>
          <a:ext cx="2328862" cy="468313"/>
        </p:xfrm>
        <a:graphic>
          <a:graphicData uri="http://schemas.openxmlformats.org/presentationml/2006/ole">
            <p:oleObj spid="_x0000_s152580" name="公式" r:id="rId4" imgW="1143000" imgH="228600" progId="Equation.3">
              <p:embed/>
            </p:oleObj>
          </a:graphicData>
        </a:graphic>
      </p:graphicFrame>
      <p:grpSp>
        <p:nvGrpSpPr>
          <p:cNvPr id="150" name="Group 220"/>
          <p:cNvGrpSpPr>
            <a:grpSpLocks/>
          </p:cNvGrpSpPr>
          <p:nvPr/>
        </p:nvGrpSpPr>
        <p:grpSpPr bwMode="auto">
          <a:xfrm>
            <a:off x="8625408" y="4365104"/>
            <a:ext cx="1022350" cy="793750"/>
            <a:chOff x="5070" y="2023"/>
            <a:chExt cx="644" cy="500"/>
          </a:xfrm>
        </p:grpSpPr>
        <p:graphicFrame>
          <p:nvGraphicFramePr>
            <p:cNvPr id="151" name="Object 213"/>
            <p:cNvGraphicFramePr>
              <a:graphicFrameLocks noChangeAspect="1"/>
            </p:cNvGraphicFramePr>
            <p:nvPr/>
          </p:nvGraphicFramePr>
          <p:xfrm>
            <a:off x="5281" y="2139"/>
            <a:ext cx="360" cy="214"/>
          </p:xfrm>
          <a:graphic>
            <a:graphicData uri="http://schemas.openxmlformats.org/presentationml/2006/ole">
              <p:oleObj spid="_x0000_s152581" name="公式" r:id="rId5" imgW="279360" imgH="164880" progId="Equation.3">
                <p:embed/>
              </p:oleObj>
            </a:graphicData>
          </a:graphic>
        </p:graphicFrame>
        <p:sp>
          <p:nvSpPr>
            <p:cNvPr id="152" name="Oval 217"/>
            <p:cNvSpPr>
              <a:spLocks noChangeArrowheads="1"/>
            </p:cNvSpPr>
            <p:nvPr/>
          </p:nvSpPr>
          <p:spPr bwMode="auto">
            <a:xfrm>
              <a:off x="5070" y="2023"/>
              <a:ext cx="644" cy="500"/>
            </a:xfrm>
            <a:prstGeom prst="ellipse">
              <a:avLst/>
            </a:prstGeom>
            <a:noFill/>
            <a:ln w="38100">
              <a:solidFill>
                <a:srgbClr val="FF0000"/>
              </a:solidFill>
              <a:round/>
              <a:headEnd/>
              <a:tailEnd/>
            </a:ln>
            <a:effectLst/>
          </p:spPr>
          <p:txBody>
            <a:bodyPr wrap="none" lIns="90000" tIns="46800" rIns="90000" bIns="46800" anchor="ctr"/>
            <a:lstStyle/>
            <a:p>
              <a:endParaRPr lang="zh-CN" altLang="en-US"/>
            </a:p>
          </p:txBody>
        </p:sp>
      </p:grpSp>
      <p:sp>
        <p:nvSpPr>
          <p:cNvPr id="156" name="Oval 231"/>
          <p:cNvSpPr>
            <a:spLocks noChangeArrowheads="1"/>
          </p:cNvSpPr>
          <p:nvPr/>
        </p:nvSpPr>
        <p:spPr bwMode="auto">
          <a:xfrm>
            <a:off x="200472" y="2924944"/>
            <a:ext cx="719137" cy="836612"/>
          </a:xfrm>
          <a:prstGeom prst="ellipse">
            <a:avLst/>
          </a:prstGeom>
          <a:noFill/>
          <a:ln w="38100">
            <a:solidFill>
              <a:srgbClr val="FF0000"/>
            </a:solidFill>
            <a:round/>
            <a:headEnd/>
            <a:tailEnd/>
          </a:ln>
          <a:effectLst/>
        </p:spPr>
        <p:txBody>
          <a:bodyPr wrap="none" lIns="90000" tIns="46800" rIns="90000" bIns="46800" anchor="ctr"/>
          <a:lstStyle/>
          <a:p>
            <a:r>
              <a:rPr lang="en-US" altLang="zh-CN" dirty="0" smtClean="0">
                <a:solidFill>
                  <a:srgbClr val="FF0000"/>
                </a:solidFill>
              </a:rPr>
              <a:t>1</a:t>
            </a:r>
            <a:endParaRPr lang="zh-CN" altLang="en-US" dirty="0">
              <a:solidFill>
                <a:srgbClr val="FF0000"/>
              </a:solidFill>
            </a:endParaRPr>
          </a:p>
        </p:txBody>
      </p:sp>
      <p:grpSp>
        <p:nvGrpSpPr>
          <p:cNvPr id="157" name="组合 156"/>
          <p:cNvGrpSpPr/>
          <p:nvPr/>
        </p:nvGrpSpPr>
        <p:grpSpPr>
          <a:xfrm>
            <a:off x="272480" y="2060848"/>
            <a:ext cx="7905328" cy="3065001"/>
            <a:chOff x="0" y="1700213"/>
            <a:chExt cx="7905328" cy="3065001"/>
          </a:xfrm>
        </p:grpSpPr>
        <p:sp>
          <p:nvSpPr>
            <p:cNvPr id="158" name="Line 152"/>
            <p:cNvSpPr>
              <a:spLocks noChangeShapeType="1"/>
            </p:cNvSpPr>
            <p:nvPr/>
          </p:nvSpPr>
          <p:spPr bwMode="auto">
            <a:xfrm>
              <a:off x="776536" y="4653136"/>
              <a:ext cx="3672408" cy="0"/>
            </a:xfrm>
            <a:prstGeom prst="line">
              <a:avLst/>
            </a:prstGeom>
            <a:noFill/>
            <a:ln w="15875">
              <a:solidFill>
                <a:schemeClr val="tx1"/>
              </a:solidFill>
              <a:round/>
              <a:headEnd/>
              <a:tailEnd/>
            </a:ln>
            <a:effectLst/>
          </p:spPr>
          <p:txBody>
            <a:bodyPr/>
            <a:lstStyle/>
            <a:p>
              <a:endParaRPr lang="zh-CN" altLang="en-US"/>
            </a:p>
          </p:txBody>
        </p:sp>
        <p:sp>
          <p:nvSpPr>
            <p:cNvPr id="159" name="Text Box 96"/>
            <p:cNvSpPr txBox="1">
              <a:spLocks noChangeArrowheads="1"/>
            </p:cNvSpPr>
            <p:nvPr/>
          </p:nvSpPr>
          <p:spPr bwMode="auto">
            <a:xfrm>
              <a:off x="0" y="4365104"/>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sp>
          <p:nvSpPr>
            <p:cNvPr id="161" name="Rectangle 77"/>
            <p:cNvSpPr>
              <a:spLocks noChangeArrowheads="1"/>
            </p:cNvSpPr>
            <p:nvPr/>
          </p:nvSpPr>
          <p:spPr bwMode="auto">
            <a:xfrm rot="5400000">
              <a:off x="1529457" y="2377902"/>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62" name="Text Box 78"/>
            <p:cNvSpPr txBox="1">
              <a:spLocks noChangeArrowheads="1"/>
            </p:cNvSpPr>
            <p:nvPr/>
          </p:nvSpPr>
          <p:spPr bwMode="auto">
            <a:xfrm>
              <a:off x="1196082"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163" name="Text Box 79"/>
            <p:cNvSpPr txBox="1">
              <a:spLocks noChangeArrowheads="1"/>
            </p:cNvSpPr>
            <p:nvPr/>
          </p:nvSpPr>
          <p:spPr bwMode="auto">
            <a:xfrm>
              <a:off x="1607245"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164" name="Text Box 80"/>
            <p:cNvSpPr txBox="1">
              <a:spLocks noChangeArrowheads="1"/>
            </p:cNvSpPr>
            <p:nvPr/>
          </p:nvSpPr>
          <p:spPr bwMode="auto">
            <a:xfrm>
              <a:off x="2016820"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65" name="Text Box 81"/>
            <p:cNvSpPr txBox="1">
              <a:spLocks noChangeArrowheads="1"/>
            </p:cNvSpPr>
            <p:nvPr/>
          </p:nvSpPr>
          <p:spPr bwMode="auto">
            <a:xfrm>
              <a:off x="2426395" y="3766964"/>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66" name="Text Box 83"/>
            <p:cNvSpPr txBox="1">
              <a:spLocks noChangeArrowheads="1"/>
            </p:cNvSpPr>
            <p:nvPr/>
          </p:nvSpPr>
          <p:spPr bwMode="auto">
            <a:xfrm>
              <a:off x="17770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67" name="Line 85"/>
            <p:cNvSpPr>
              <a:spLocks noChangeShapeType="1"/>
            </p:cNvSpPr>
            <p:nvPr/>
          </p:nvSpPr>
          <p:spPr bwMode="auto">
            <a:xfrm flipH="1">
              <a:off x="2430313"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68" name="Text Box 86"/>
            <p:cNvSpPr txBox="1">
              <a:spLocks noChangeArrowheads="1"/>
            </p:cNvSpPr>
            <p:nvPr/>
          </p:nvSpPr>
          <p:spPr bwMode="auto">
            <a:xfrm>
              <a:off x="2453283" y="2348880"/>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69" name="Text Box 87"/>
            <p:cNvSpPr txBox="1">
              <a:spLocks noChangeArrowheads="1"/>
            </p:cNvSpPr>
            <p:nvPr/>
          </p:nvSpPr>
          <p:spPr bwMode="auto">
            <a:xfrm>
              <a:off x="20818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170" name="Text Box 88"/>
            <p:cNvSpPr txBox="1">
              <a:spLocks noChangeArrowheads="1"/>
            </p:cNvSpPr>
            <p:nvPr/>
          </p:nvSpPr>
          <p:spPr bwMode="auto">
            <a:xfrm>
              <a:off x="27676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71" name="Line 89"/>
            <p:cNvSpPr>
              <a:spLocks noChangeShapeType="1"/>
            </p:cNvSpPr>
            <p:nvPr/>
          </p:nvSpPr>
          <p:spPr bwMode="auto">
            <a:xfrm flipV="1">
              <a:off x="18120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2" name="Line 90"/>
            <p:cNvSpPr>
              <a:spLocks noChangeShapeType="1"/>
            </p:cNvSpPr>
            <p:nvPr/>
          </p:nvSpPr>
          <p:spPr bwMode="auto">
            <a:xfrm flipV="1">
              <a:off x="21168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3" name="Line 91"/>
            <p:cNvSpPr>
              <a:spLocks noChangeShapeType="1"/>
            </p:cNvSpPr>
            <p:nvPr/>
          </p:nvSpPr>
          <p:spPr bwMode="auto">
            <a:xfrm flipV="1">
              <a:off x="24216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4" name="Line 92"/>
            <p:cNvSpPr>
              <a:spLocks noChangeShapeType="1"/>
            </p:cNvSpPr>
            <p:nvPr/>
          </p:nvSpPr>
          <p:spPr bwMode="auto">
            <a:xfrm flipV="1">
              <a:off x="27264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75" name="Line 93"/>
            <p:cNvSpPr>
              <a:spLocks noChangeShapeType="1"/>
            </p:cNvSpPr>
            <p:nvPr/>
          </p:nvSpPr>
          <p:spPr bwMode="auto">
            <a:xfrm flipH="1">
              <a:off x="920552" y="3728864"/>
              <a:ext cx="28188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76" name="Object 94"/>
            <p:cNvGraphicFramePr>
              <a:graphicFrameLocks noChangeAspect="1"/>
            </p:cNvGraphicFramePr>
            <p:nvPr/>
          </p:nvGraphicFramePr>
          <p:xfrm>
            <a:off x="2954338" y="3300983"/>
            <a:ext cx="381000" cy="247650"/>
          </p:xfrm>
          <a:graphic>
            <a:graphicData uri="http://schemas.openxmlformats.org/presentationml/2006/ole">
              <p:oleObj spid="_x0000_s152582" name="公式" r:id="rId6" imgW="253800" imgH="164880" progId="Equation.3">
                <p:embed/>
              </p:oleObj>
            </a:graphicData>
          </a:graphic>
        </p:graphicFrame>
        <p:sp>
          <p:nvSpPr>
            <p:cNvPr id="177" name="AutoShape 95"/>
            <p:cNvSpPr>
              <a:spLocks noChangeArrowheads="1"/>
            </p:cNvSpPr>
            <p:nvPr/>
          </p:nvSpPr>
          <p:spPr bwMode="auto">
            <a:xfrm rot="5400000">
              <a:off x="1164332" y="3614564"/>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78" name="Oval 97"/>
            <p:cNvSpPr>
              <a:spLocks noChangeArrowheads="1"/>
            </p:cNvSpPr>
            <p:nvPr/>
          </p:nvSpPr>
          <p:spPr bwMode="auto">
            <a:xfrm>
              <a:off x="3336032" y="3805064"/>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79" name="Oval 101"/>
            <p:cNvSpPr>
              <a:spLocks noChangeArrowheads="1"/>
            </p:cNvSpPr>
            <p:nvPr/>
          </p:nvSpPr>
          <p:spPr bwMode="auto">
            <a:xfrm>
              <a:off x="3336032" y="3347864"/>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180" name="Object 102"/>
            <p:cNvGraphicFramePr>
              <a:graphicFrameLocks noChangeAspect="1"/>
            </p:cNvGraphicFramePr>
            <p:nvPr/>
          </p:nvGraphicFramePr>
          <p:xfrm>
            <a:off x="2965450" y="3652838"/>
            <a:ext cx="341313" cy="341312"/>
          </p:xfrm>
          <a:graphic>
            <a:graphicData uri="http://schemas.openxmlformats.org/presentationml/2006/ole">
              <p:oleObj spid="_x0000_s152583" name="公式" r:id="rId7" imgW="215640" imgH="215640" progId="Equation.3">
                <p:embed/>
              </p:oleObj>
            </a:graphicData>
          </a:graphic>
        </p:graphicFrame>
        <p:sp>
          <p:nvSpPr>
            <p:cNvPr id="181" name="Text Box 103"/>
            <p:cNvSpPr txBox="1">
              <a:spLocks noChangeArrowheads="1"/>
            </p:cNvSpPr>
            <p:nvPr/>
          </p:nvSpPr>
          <p:spPr bwMode="auto">
            <a:xfrm>
              <a:off x="3031232" y="2814464"/>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182" name="Line 106"/>
            <p:cNvSpPr>
              <a:spLocks noChangeShapeType="1"/>
            </p:cNvSpPr>
            <p:nvPr/>
          </p:nvSpPr>
          <p:spPr bwMode="auto">
            <a:xfrm>
              <a:off x="3488432" y="3424064"/>
              <a:ext cx="183976" cy="4936"/>
            </a:xfrm>
            <a:prstGeom prst="line">
              <a:avLst/>
            </a:prstGeom>
            <a:noFill/>
            <a:ln w="15875">
              <a:solidFill>
                <a:schemeClr val="tx1"/>
              </a:solidFill>
              <a:round/>
              <a:headEnd/>
              <a:tailEnd/>
            </a:ln>
            <a:effectLst/>
          </p:spPr>
          <p:txBody>
            <a:bodyPr/>
            <a:lstStyle/>
            <a:p>
              <a:endParaRPr lang="zh-CN" altLang="en-US"/>
            </a:p>
          </p:txBody>
        </p:sp>
        <p:sp>
          <p:nvSpPr>
            <p:cNvPr id="183" name="Line 107"/>
            <p:cNvSpPr>
              <a:spLocks noChangeShapeType="1"/>
            </p:cNvSpPr>
            <p:nvPr/>
          </p:nvSpPr>
          <p:spPr bwMode="auto">
            <a:xfrm>
              <a:off x="3488432" y="3881264"/>
              <a:ext cx="152400" cy="0"/>
            </a:xfrm>
            <a:prstGeom prst="line">
              <a:avLst/>
            </a:prstGeom>
            <a:noFill/>
            <a:ln w="15875">
              <a:solidFill>
                <a:schemeClr val="tx1"/>
              </a:solidFill>
              <a:round/>
              <a:headEnd/>
              <a:tailEnd/>
            </a:ln>
            <a:effectLst/>
          </p:spPr>
          <p:txBody>
            <a:bodyPr/>
            <a:lstStyle/>
            <a:p>
              <a:endParaRPr lang="zh-CN" altLang="en-US"/>
            </a:p>
          </p:txBody>
        </p:sp>
        <p:sp>
          <p:nvSpPr>
            <p:cNvPr id="184" name="Line 108"/>
            <p:cNvSpPr>
              <a:spLocks noChangeShapeType="1"/>
            </p:cNvSpPr>
            <p:nvPr/>
          </p:nvSpPr>
          <p:spPr bwMode="auto">
            <a:xfrm>
              <a:off x="745232" y="3043064"/>
              <a:ext cx="457200" cy="0"/>
            </a:xfrm>
            <a:prstGeom prst="line">
              <a:avLst/>
            </a:prstGeom>
            <a:noFill/>
            <a:ln w="15875">
              <a:solidFill>
                <a:schemeClr val="tx1"/>
              </a:solidFill>
              <a:round/>
              <a:headEnd/>
              <a:tailEnd/>
            </a:ln>
            <a:effectLst/>
          </p:spPr>
          <p:txBody>
            <a:bodyPr/>
            <a:lstStyle/>
            <a:p>
              <a:endParaRPr lang="zh-CN" altLang="en-US"/>
            </a:p>
          </p:txBody>
        </p:sp>
        <p:sp>
          <p:nvSpPr>
            <p:cNvPr id="185" name="Line 109"/>
            <p:cNvSpPr>
              <a:spLocks noChangeShapeType="1"/>
            </p:cNvSpPr>
            <p:nvPr/>
          </p:nvSpPr>
          <p:spPr bwMode="auto">
            <a:xfrm>
              <a:off x="973832" y="3347864"/>
              <a:ext cx="228600" cy="0"/>
            </a:xfrm>
            <a:prstGeom prst="line">
              <a:avLst/>
            </a:prstGeom>
            <a:noFill/>
            <a:ln w="15875">
              <a:solidFill>
                <a:schemeClr val="tx1"/>
              </a:solidFill>
              <a:round/>
              <a:headEnd/>
              <a:tailEnd/>
            </a:ln>
            <a:effectLst/>
          </p:spPr>
          <p:txBody>
            <a:bodyPr/>
            <a:lstStyle/>
            <a:p>
              <a:endParaRPr lang="zh-CN" altLang="en-US"/>
            </a:p>
          </p:txBody>
        </p:sp>
        <p:sp>
          <p:nvSpPr>
            <p:cNvPr id="186" name="Text Box 110"/>
            <p:cNvSpPr txBox="1">
              <a:spLocks noChangeArrowheads="1"/>
            </p:cNvSpPr>
            <p:nvPr/>
          </p:nvSpPr>
          <p:spPr bwMode="auto">
            <a:xfrm>
              <a:off x="1126232" y="28906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187" name="Text Box 111"/>
            <p:cNvSpPr txBox="1">
              <a:spLocks noChangeArrowheads="1"/>
            </p:cNvSpPr>
            <p:nvPr/>
          </p:nvSpPr>
          <p:spPr bwMode="auto">
            <a:xfrm>
              <a:off x="1126232" y="31954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188" name="Line 112"/>
            <p:cNvSpPr>
              <a:spLocks noChangeShapeType="1"/>
            </p:cNvSpPr>
            <p:nvPr/>
          </p:nvSpPr>
          <p:spPr bwMode="auto">
            <a:xfrm flipV="1">
              <a:off x="973832" y="3043064"/>
              <a:ext cx="0" cy="304800"/>
            </a:xfrm>
            <a:prstGeom prst="line">
              <a:avLst/>
            </a:prstGeom>
            <a:noFill/>
            <a:ln w="15875">
              <a:solidFill>
                <a:schemeClr val="tx1"/>
              </a:solidFill>
              <a:round/>
              <a:headEnd/>
              <a:tailEnd/>
            </a:ln>
            <a:effectLst/>
          </p:spPr>
          <p:txBody>
            <a:bodyPr/>
            <a:lstStyle/>
            <a:p>
              <a:endParaRPr lang="zh-CN" altLang="en-US"/>
            </a:p>
          </p:txBody>
        </p:sp>
        <p:sp>
          <p:nvSpPr>
            <p:cNvPr id="189" name="Oval 113"/>
            <p:cNvSpPr>
              <a:spLocks noChangeArrowheads="1"/>
            </p:cNvSpPr>
            <p:nvPr/>
          </p:nvSpPr>
          <p:spPr bwMode="auto">
            <a:xfrm>
              <a:off x="897632" y="2966864"/>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190" name="Line 85"/>
            <p:cNvSpPr>
              <a:spLocks noChangeShapeType="1"/>
            </p:cNvSpPr>
            <p:nvPr/>
          </p:nvSpPr>
          <p:spPr bwMode="auto">
            <a:xfrm flipH="1">
              <a:off x="20484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91" name="Line 85"/>
            <p:cNvSpPr>
              <a:spLocks noChangeShapeType="1"/>
            </p:cNvSpPr>
            <p:nvPr/>
          </p:nvSpPr>
          <p:spPr bwMode="auto">
            <a:xfrm flipH="1">
              <a:off x="28152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92" name="Line 85"/>
            <p:cNvSpPr>
              <a:spLocks noChangeShapeType="1"/>
            </p:cNvSpPr>
            <p:nvPr/>
          </p:nvSpPr>
          <p:spPr bwMode="auto">
            <a:xfrm flipH="1">
              <a:off x="160124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93" name="Line 14"/>
            <p:cNvSpPr>
              <a:spLocks noChangeShapeType="1"/>
            </p:cNvSpPr>
            <p:nvPr/>
          </p:nvSpPr>
          <p:spPr bwMode="auto">
            <a:xfrm>
              <a:off x="4448944"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252" name="Text Box 118"/>
            <p:cNvSpPr txBox="1">
              <a:spLocks noChangeArrowheads="1"/>
            </p:cNvSpPr>
            <p:nvPr/>
          </p:nvSpPr>
          <p:spPr bwMode="auto">
            <a:xfrm>
              <a:off x="6066656" y="2024657"/>
              <a:ext cx="579438" cy="396875"/>
            </a:xfrm>
            <a:prstGeom prst="rect">
              <a:avLst/>
            </a:prstGeom>
            <a:noFill/>
            <a:ln w="9525">
              <a:noFill/>
              <a:miter lim="800000"/>
              <a:headEnd/>
              <a:tailEnd/>
            </a:ln>
            <a:effectLst/>
          </p:spPr>
          <p:txBody>
            <a:bodyPr>
              <a:spAutoFit/>
            </a:bodyPr>
            <a:lstStyle/>
            <a:p>
              <a:pPr>
                <a:spcBef>
                  <a:spcPct val="50000"/>
                </a:spcBef>
              </a:pPr>
              <a:endParaRPr lang="en-US" altLang="zh-CN" b="0" dirty="0"/>
            </a:p>
          </p:txBody>
        </p:sp>
        <p:sp>
          <p:nvSpPr>
            <p:cNvPr id="195" name="Rectangle 77"/>
            <p:cNvSpPr>
              <a:spLocks noChangeArrowheads="1"/>
            </p:cNvSpPr>
            <p:nvPr/>
          </p:nvSpPr>
          <p:spPr bwMode="auto">
            <a:xfrm rot="5400000">
              <a:off x="5311999" y="2341711"/>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96" name="Text Box 78"/>
            <p:cNvSpPr txBox="1">
              <a:spLocks noChangeArrowheads="1"/>
            </p:cNvSpPr>
            <p:nvPr/>
          </p:nvSpPr>
          <p:spPr bwMode="auto">
            <a:xfrm>
              <a:off x="4978624"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0</a:t>
              </a:r>
              <a:endParaRPr lang="en-US" altLang="zh-CN" b="0" dirty="0"/>
            </a:p>
          </p:txBody>
        </p:sp>
        <p:sp>
          <p:nvSpPr>
            <p:cNvPr id="197" name="Text Box 79"/>
            <p:cNvSpPr txBox="1">
              <a:spLocks noChangeArrowheads="1"/>
            </p:cNvSpPr>
            <p:nvPr/>
          </p:nvSpPr>
          <p:spPr bwMode="auto">
            <a:xfrm>
              <a:off x="5389787"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198" name="Text Box 80"/>
            <p:cNvSpPr txBox="1">
              <a:spLocks noChangeArrowheads="1"/>
            </p:cNvSpPr>
            <p:nvPr/>
          </p:nvSpPr>
          <p:spPr bwMode="auto">
            <a:xfrm>
              <a:off x="5799362"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99" name="Text Box 81"/>
            <p:cNvSpPr txBox="1">
              <a:spLocks noChangeArrowheads="1"/>
            </p:cNvSpPr>
            <p:nvPr/>
          </p:nvSpPr>
          <p:spPr bwMode="auto">
            <a:xfrm>
              <a:off x="6208937" y="3730773"/>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200" name="Text Box 83"/>
            <p:cNvSpPr txBox="1">
              <a:spLocks noChangeArrowheads="1"/>
            </p:cNvSpPr>
            <p:nvPr/>
          </p:nvSpPr>
          <p:spPr bwMode="auto">
            <a:xfrm>
              <a:off x="53659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201" name="Text Box 86"/>
            <p:cNvSpPr txBox="1">
              <a:spLocks noChangeArrowheads="1"/>
            </p:cNvSpPr>
            <p:nvPr/>
          </p:nvSpPr>
          <p:spPr bwMode="auto">
            <a:xfrm>
              <a:off x="6042249" y="2625873"/>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202" name="Text Box 87"/>
            <p:cNvSpPr txBox="1">
              <a:spLocks noChangeArrowheads="1"/>
            </p:cNvSpPr>
            <p:nvPr/>
          </p:nvSpPr>
          <p:spPr bwMode="auto">
            <a:xfrm>
              <a:off x="56707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203" name="Text Box 88"/>
            <p:cNvSpPr txBox="1">
              <a:spLocks noChangeArrowheads="1"/>
            </p:cNvSpPr>
            <p:nvPr/>
          </p:nvSpPr>
          <p:spPr bwMode="auto">
            <a:xfrm>
              <a:off x="63565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204" name="Line 89"/>
            <p:cNvSpPr>
              <a:spLocks noChangeShapeType="1"/>
            </p:cNvSpPr>
            <p:nvPr/>
          </p:nvSpPr>
          <p:spPr bwMode="auto">
            <a:xfrm flipV="1">
              <a:off x="55770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5" name="Line 90"/>
            <p:cNvSpPr>
              <a:spLocks noChangeShapeType="1"/>
            </p:cNvSpPr>
            <p:nvPr/>
          </p:nvSpPr>
          <p:spPr bwMode="auto">
            <a:xfrm flipV="1">
              <a:off x="58818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6" name="Line 91"/>
            <p:cNvSpPr>
              <a:spLocks noChangeShapeType="1"/>
            </p:cNvSpPr>
            <p:nvPr/>
          </p:nvSpPr>
          <p:spPr bwMode="auto">
            <a:xfrm flipV="1">
              <a:off x="61866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7" name="Line 92"/>
            <p:cNvSpPr>
              <a:spLocks noChangeShapeType="1"/>
            </p:cNvSpPr>
            <p:nvPr/>
          </p:nvSpPr>
          <p:spPr bwMode="auto">
            <a:xfrm flipV="1">
              <a:off x="64914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208" name="Line 93"/>
            <p:cNvSpPr>
              <a:spLocks noChangeShapeType="1"/>
            </p:cNvSpPr>
            <p:nvPr/>
          </p:nvSpPr>
          <p:spPr bwMode="auto">
            <a:xfrm flipH="1">
              <a:off x="4451574" y="3692673"/>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09" name="Object 94"/>
            <p:cNvGraphicFramePr>
              <a:graphicFrameLocks noChangeAspect="1"/>
            </p:cNvGraphicFramePr>
            <p:nvPr/>
          </p:nvGraphicFramePr>
          <p:xfrm>
            <a:off x="6736880" y="3212976"/>
            <a:ext cx="381000" cy="299466"/>
          </p:xfrm>
          <a:graphic>
            <a:graphicData uri="http://schemas.openxmlformats.org/presentationml/2006/ole">
              <p:oleObj spid="_x0000_s152584" name="公式" r:id="rId8" imgW="253800" imgH="164880" progId="Equation.3">
                <p:embed/>
              </p:oleObj>
            </a:graphicData>
          </a:graphic>
        </p:graphicFrame>
        <p:sp>
          <p:nvSpPr>
            <p:cNvPr id="210" name="AutoShape 95"/>
            <p:cNvSpPr>
              <a:spLocks noChangeArrowheads="1"/>
            </p:cNvSpPr>
            <p:nvPr/>
          </p:nvSpPr>
          <p:spPr bwMode="auto">
            <a:xfrm rot="5400000">
              <a:off x="4946874" y="3578373"/>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211" name="Oval 97"/>
            <p:cNvSpPr>
              <a:spLocks noChangeArrowheads="1"/>
            </p:cNvSpPr>
            <p:nvPr/>
          </p:nvSpPr>
          <p:spPr bwMode="auto">
            <a:xfrm>
              <a:off x="7118574" y="3768873"/>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212" name="Oval 101"/>
            <p:cNvSpPr>
              <a:spLocks noChangeArrowheads="1"/>
            </p:cNvSpPr>
            <p:nvPr/>
          </p:nvSpPr>
          <p:spPr bwMode="auto">
            <a:xfrm>
              <a:off x="7118574" y="3311673"/>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213" name="Object 102"/>
            <p:cNvGraphicFramePr>
              <a:graphicFrameLocks noChangeAspect="1"/>
            </p:cNvGraphicFramePr>
            <p:nvPr/>
          </p:nvGraphicFramePr>
          <p:xfrm>
            <a:off x="6748463" y="3617913"/>
            <a:ext cx="341312" cy="342900"/>
          </p:xfrm>
          <a:graphic>
            <a:graphicData uri="http://schemas.openxmlformats.org/presentationml/2006/ole">
              <p:oleObj spid="_x0000_s152585" name="公式" r:id="rId9" imgW="215640" imgH="215640" progId="Equation.3">
                <p:embed/>
              </p:oleObj>
            </a:graphicData>
          </a:graphic>
        </p:graphicFrame>
        <p:sp>
          <p:nvSpPr>
            <p:cNvPr id="214" name="Text Box 103"/>
            <p:cNvSpPr txBox="1">
              <a:spLocks noChangeArrowheads="1"/>
            </p:cNvSpPr>
            <p:nvPr/>
          </p:nvSpPr>
          <p:spPr bwMode="auto">
            <a:xfrm>
              <a:off x="6813774" y="2778273"/>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215" name="Line 104"/>
            <p:cNvSpPr>
              <a:spLocks noChangeShapeType="1"/>
            </p:cNvSpPr>
            <p:nvPr/>
          </p:nvSpPr>
          <p:spPr bwMode="auto">
            <a:xfrm>
              <a:off x="7118574" y="3006873"/>
              <a:ext cx="228600" cy="0"/>
            </a:xfrm>
            <a:prstGeom prst="line">
              <a:avLst/>
            </a:prstGeom>
            <a:noFill/>
            <a:ln w="15875">
              <a:solidFill>
                <a:schemeClr val="tx1"/>
              </a:solidFill>
              <a:round/>
              <a:headEnd/>
              <a:tailEnd/>
            </a:ln>
            <a:effectLst/>
          </p:spPr>
          <p:txBody>
            <a:bodyPr/>
            <a:lstStyle/>
            <a:p>
              <a:endParaRPr lang="zh-CN" altLang="en-US"/>
            </a:p>
          </p:txBody>
        </p:sp>
        <p:sp>
          <p:nvSpPr>
            <p:cNvPr id="216" name="Line 106"/>
            <p:cNvSpPr>
              <a:spLocks noChangeShapeType="1"/>
            </p:cNvSpPr>
            <p:nvPr/>
          </p:nvSpPr>
          <p:spPr bwMode="auto">
            <a:xfrm>
              <a:off x="7270974" y="3387873"/>
              <a:ext cx="183976" cy="4936"/>
            </a:xfrm>
            <a:prstGeom prst="line">
              <a:avLst/>
            </a:prstGeom>
            <a:noFill/>
            <a:ln w="15875">
              <a:solidFill>
                <a:schemeClr val="tx1"/>
              </a:solidFill>
              <a:round/>
              <a:headEnd/>
              <a:tailEnd/>
            </a:ln>
            <a:effectLst/>
          </p:spPr>
          <p:txBody>
            <a:bodyPr/>
            <a:lstStyle/>
            <a:p>
              <a:endParaRPr lang="zh-CN" altLang="en-US"/>
            </a:p>
          </p:txBody>
        </p:sp>
        <p:sp>
          <p:nvSpPr>
            <p:cNvPr id="217" name="Line 107"/>
            <p:cNvSpPr>
              <a:spLocks noChangeShapeType="1"/>
            </p:cNvSpPr>
            <p:nvPr/>
          </p:nvSpPr>
          <p:spPr bwMode="auto">
            <a:xfrm>
              <a:off x="7270974" y="3845073"/>
              <a:ext cx="152400" cy="0"/>
            </a:xfrm>
            <a:prstGeom prst="line">
              <a:avLst/>
            </a:prstGeom>
            <a:noFill/>
            <a:ln w="15875">
              <a:solidFill>
                <a:schemeClr val="tx1"/>
              </a:solidFill>
              <a:round/>
              <a:headEnd/>
              <a:tailEnd/>
            </a:ln>
            <a:effectLst/>
          </p:spPr>
          <p:txBody>
            <a:bodyPr/>
            <a:lstStyle/>
            <a:p>
              <a:endParaRPr lang="zh-CN" altLang="en-US"/>
            </a:p>
          </p:txBody>
        </p:sp>
        <p:sp>
          <p:nvSpPr>
            <p:cNvPr id="218" name="Line 108"/>
            <p:cNvSpPr>
              <a:spLocks noChangeShapeType="1"/>
            </p:cNvSpPr>
            <p:nvPr/>
          </p:nvSpPr>
          <p:spPr bwMode="auto">
            <a:xfrm>
              <a:off x="3368824" y="2996952"/>
              <a:ext cx="1616150" cy="9921"/>
            </a:xfrm>
            <a:prstGeom prst="line">
              <a:avLst/>
            </a:prstGeom>
            <a:noFill/>
            <a:ln w="15875">
              <a:solidFill>
                <a:schemeClr val="tx1"/>
              </a:solidFill>
              <a:round/>
              <a:headEnd/>
              <a:tailEnd/>
            </a:ln>
            <a:effectLst/>
          </p:spPr>
          <p:txBody>
            <a:bodyPr/>
            <a:lstStyle/>
            <a:p>
              <a:endParaRPr lang="zh-CN" altLang="en-US"/>
            </a:p>
          </p:txBody>
        </p:sp>
        <p:sp>
          <p:nvSpPr>
            <p:cNvPr id="219" name="Line 109"/>
            <p:cNvSpPr>
              <a:spLocks noChangeShapeType="1"/>
            </p:cNvSpPr>
            <p:nvPr/>
          </p:nvSpPr>
          <p:spPr bwMode="auto">
            <a:xfrm>
              <a:off x="4756374" y="3311673"/>
              <a:ext cx="228600" cy="0"/>
            </a:xfrm>
            <a:prstGeom prst="line">
              <a:avLst/>
            </a:prstGeom>
            <a:noFill/>
            <a:ln w="15875">
              <a:solidFill>
                <a:schemeClr val="tx1"/>
              </a:solidFill>
              <a:round/>
              <a:headEnd/>
              <a:tailEnd/>
            </a:ln>
            <a:effectLst/>
          </p:spPr>
          <p:txBody>
            <a:bodyPr/>
            <a:lstStyle/>
            <a:p>
              <a:endParaRPr lang="zh-CN" altLang="en-US"/>
            </a:p>
          </p:txBody>
        </p:sp>
        <p:sp>
          <p:nvSpPr>
            <p:cNvPr id="220" name="Text Box 110"/>
            <p:cNvSpPr txBox="1">
              <a:spLocks noChangeArrowheads="1"/>
            </p:cNvSpPr>
            <p:nvPr/>
          </p:nvSpPr>
          <p:spPr bwMode="auto">
            <a:xfrm>
              <a:off x="4908774" y="28544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221" name="Text Box 111"/>
            <p:cNvSpPr txBox="1">
              <a:spLocks noChangeArrowheads="1"/>
            </p:cNvSpPr>
            <p:nvPr/>
          </p:nvSpPr>
          <p:spPr bwMode="auto">
            <a:xfrm>
              <a:off x="4908774" y="31592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222" name="Line 112"/>
            <p:cNvSpPr>
              <a:spLocks noChangeShapeType="1"/>
            </p:cNvSpPr>
            <p:nvPr/>
          </p:nvSpPr>
          <p:spPr bwMode="auto">
            <a:xfrm flipV="1">
              <a:off x="4756374" y="3006873"/>
              <a:ext cx="0" cy="304800"/>
            </a:xfrm>
            <a:prstGeom prst="line">
              <a:avLst/>
            </a:prstGeom>
            <a:noFill/>
            <a:ln w="15875">
              <a:solidFill>
                <a:schemeClr val="tx1"/>
              </a:solidFill>
              <a:round/>
              <a:headEnd/>
              <a:tailEnd/>
            </a:ln>
            <a:effectLst/>
          </p:spPr>
          <p:txBody>
            <a:bodyPr/>
            <a:lstStyle/>
            <a:p>
              <a:endParaRPr lang="zh-CN" altLang="en-US"/>
            </a:p>
          </p:txBody>
        </p:sp>
        <p:sp>
          <p:nvSpPr>
            <p:cNvPr id="223" name="Oval 113"/>
            <p:cNvSpPr>
              <a:spLocks noChangeArrowheads="1"/>
            </p:cNvSpPr>
            <p:nvPr/>
          </p:nvSpPr>
          <p:spPr bwMode="auto">
            <a:xfrm>
              <a:off x="4680174" y="2930673"/>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224" name="Line 14"/>
            <p:cNvSpPr>
              <a:spLocks noChangeShapeType="1"/>
            </p:cNvSpPr>
            <p:nvPr/>
          </p:nvSpPr>
          <p:spPr bwMode="auto">
            <a:xfrm>
              <a:off x="920552"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225" name="Line 14"/>
            <p:cNvSpPr>
              <a:spLocks noChangeShapeType="1"/>
            </p:cNvSpPr>
            <p:nvPr/>
          </p:nvSpPr>
          <p:spPr bwMode="auto">
            <a:xfrm>
              <a:off x="7473280"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226" name="Line 152"/>
            <p:cNvSpPr>
              <a:spLocks noChangeShapeType="1"/>
            </p:cNvSpPr>
            <p:nvPr/>
          </p:nvSpPr>
          <p:spPr bwMode="auto">
            <a:xfrm flipV="1">
              <a:off x="3656856" y="1988840"/>
              <a:ext cx="4248472" cy="0"/>
            </a:xfrm>
            <a:prstGeom prst="line">
              <a:avLst/>
            </a:prstGeom>
            <a:noFill/>
            <a:ln w="15875">
              <a:solidFill>
                <a:schemeClr val="tx1"/>
              </a:solidFill>
              <a:round/>
              <a:headEnd/>
              <a:tailEnd/>
            </a:ln>
            <a:effectLst/>
          </p:spPr>
          <p:txBody>
            <a:bodyPr/>
            <a:lstStyle/>
            <a:p>
              <a:endParaRPr lang="zh-CN" altLang="en-US"/>
            </a:p>
          </p:txBody>
        </p:sp>
        <p:sp>
          <p:nvSpPr>
            <p:cNvPr id="227" name="Line 14"/>
            <p:cNvSpPr>
              <a:spLocks noChangeShapeType="1"/>
            </p:cNvSpPr>
            <p:nvPr/>
          </p:nvSpPr>
          <p:spPr bwMode="auto">
            <a:xfrm>
              <a:off x="3656856"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228" name="Line 14"/>
            <p:cNvSpPr>
              <a:spLocks noChangeShapeType="1"/>
            </p:cNvSpPr>
            <p:nvPr/>
          </p:nvSpPr>
          <p:spPr bwMode="auto">
            <a:xfrm>
              <a:off x="3656856" y="3861048"/>
              <a:ext cx="0" cy="576064"/>
            </a:xfrm>
            <a:prstGeom prst="line">
              <a:avLst/>
            </a:prstGeom>
            <a:noFill/>
            <a:ln w="9525">
              <a:solidFill>
                <a:schemeClr val="tx1"/>
              </a:solidFill>
              <a:round/>
              <a:headEnd/>
              <a:tailEnd/>
            </a:ln>
            <a:effectLst/>
          </p:spPr>
          <p:txBody>
            <a:bodyPr wrap="none" anchor="ctr"/>
            <a:lstStyle/>
            <a:p>
              <a:endParaRPr lang="zh-CN" altLang="en-US"/>
            </a:p>
          </p:txBody>
        </p:sp>
        <p:sp>
          <p:nvSpPr>
            <p:cNvPr id="229" name="Line 85"/>
            <p:cNvSpPr>
              <a:spLocks noChangeShapeType="1"/>
            </p:cNvSpPr>
            <p:nvPr/>
          </p:nvSpPr>
          <p:spPr bwMode="auto">
            <a:xfrm flipH="1">
              <a:off x="6070104"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30" name="Line 85"/>
            <p:cNvSpPr>
              <a:spLocks noChangeShapeType="1"/>
            </p:cNvSpPr>
            <p:nvPr/>
          </p:nvSpPr>
          <p:spPr bwMode="auto">
            <a:xfrm flipH="1">
              <a:off x="56881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31" name="Line 85"/>
            <p:cNvSpPr>
              <a:spLocks noChangeShapeType="1"/>
            </p:cNvSpPr>
            <p:nvPr/>
          </p:nvSpPr>
          <p:spPr bwMode="auto">
            <a:xfrm flipH="1">
              <a:off x="64549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32" name="Line 85"/>
            <p:cNvSpPr>
              <a:spLocks noChangeShapeType="1"/>
            </p:cNvSpPr>
            <p:nvPr/>
          </p:nvSpPr>
          <p:spPr bwMode="auto">
            <a:xfrm flipH="1">
              <a:off x="524103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33" name="Line 152"/>
            <p:cNvSpPr>
              <a:spLocks noChangeShapeType="1"/>
            </p:cNvSpPr>
            <p:nvPr/>
          </p:nvSpPr>
          <p:spPr bwMode="auto">
            <a:xfrm>
              <a:off x="3656856" y="4437112"/>
              <a:ext cx="4032448" cy="0"/>
            </a:xfrm>
            <a:prstGeom prst="line">
              <a:avLst/>
            </a:prstGeom>
            <a:noFill/>
            <a:ln w="15875">
              <a:solidFill>
                <a:schemeClr val="tx1"/>
              </a:solidFill>
              <a:round/>
              <a:headEnd/>
              <a:tailEnd/>
            </a:ln>
            <a:effectLst/>
          </p:spPr>
          <p:txBody>
            <a:bodyPr/>
            <a:lstStyle/>
            <a:p>
              <a:endParaRPr lang="zh-CN" altLang="en-US"/>
            </a:p>
          </p:txBody>
        </p:sp>
        <p:sp>
          <p:nvSpPr>
            <p:cNvPr id="234" name="Line 14"/>
            <p:cNvSpPr>
              <a:spLocks noChangeShapeType="1"/>
            </p:cNvSpPr>
            <p:nvPr/>
          </p:nvSpPr>
          <p:spPr bwMode="auto">
            <a:xfrm>
              <a:off x="7401272" y="3861048"/>
              <a:ext cx="0" cy="576064"/>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35" name="Object 94"/>
            <p:cNvGraphicFramePr>
              <a:graphicFrameLocks noChangeAspect="1"/>
            </p:cNvGraphicFramePr>
            <p:nvPr/>
          </p:nvGraphicFramePr>
          <p:xfrm>
            <a:off x="7381874" y="1700213"/>
            <a:ext cx="523453" cy="300037"/>
          </p:xfrm>
          <a:graphic>
            <a:graphicData uri="http://schemas.openxmlformats.org/presentationml/2006/ole">
              <p:oleObj spid="_x0000_s152586" name="公式" r:id="rId10" imgW="279360" imgH="164880" progId="Equation.3">
                <p:embed/>
              </p:oleObj>
            </a:graphicData>
          </a:graphic>
        </p:graphicFrame>
        <p:graphicFrame>
          <p:nvGraphicFramePr>
            <p:cNvPr id="236" name="Object 102"/>
            <p:cNvGraphicFramePr>
              <a:graphicFrameLocks noChangeAspect="1"/>
            </p:cNvGraphicFramePr>
            <p:nvPr/>
          </p:nvGraphicFramePr>
          <p:xfrm>
            <a:off x="7370763" y="4076700"/>
            <a:ext cx="401637" cy="342900"/>
          </p:xfrm>
          <a:graphic>
            <a:graphicData uri="http://schemas.openxmlformats.org/presentationml/2006/ole">
              <p:oleObj spid="_x0000_s152587" name="公式" r:id="rId11" imgW="253800" imgH="215640" progId="Equation.3">
                <p:embed/>
              </p:oleObj>
            </a:graphicData>
          </a:graphic>
        </p:graphicFrame>
        <p:sp>
          <p:nvSpPr>
            <p:cNvPr id="237" name="Text Box 110"/>
            <p:cNvSpPr txBox="1">
              <a:spLocks noChangeArrowheads="1"/>
            </p:cNvSpPr>
            <p:nvPr/>
          </p:nvSpPr>
          <p:spPr bwMode="auto">
            <a:xfrm>
              <a:off x="200472" y="285293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EN</a:t>
              </a:r>
              <a:endParaRPr lang="en-US" altLang="zh-CN" sz="1800" baseline="-25000" dirty="0">
                <a:latin typeface="隶书" pitchFamily="49" charset="-122"/>
                <a:ea typeface="隶书" pitchFamily="49" charset="-122"/>
              </a:endParaRPr>
            </a:p>
          </p:txBody>
        </p:sp>
        <p:sp>
          <p:nvSpPr>
            <p:cNvPr id="238" name="Text Box 83"/>
            <p:cNvSpPr txBox="1">
              <a:spLocks noChangeArrowheads="1"/>
            </p:cNvSpPr>
            <p:nvPr/>
          </p:nvSpPr>
          <p:spPr bwMode="auto">
            <a:xfrm>
              <a:off x="52410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4</a:t>
              </a:r>
              <a:endParaRPr lang="en-US" altLang="zh-CN" b="0" baseline="-25000" dirty="0"/>
            </a:p>
          </p:txBody>
        </p:sp>
        <p:sp>
          <p:nvSpPr>
            <p:cNvPr id="239" name="Text Box 86"/>
            <p:cNvSpPr txBox="1">
              <a:spLocks noChangeArrowheads="1"/>
            </p:cNvSpPr>
            <p:nvPr/>
          </p:nvSpPr>
          <p:spPr bwMode="auto">
            <a:xfrm>
              <a:off x="5917307" y="2276872"/>
              <a:ext cx="466725"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6</a:t>
              </a:r>
              <a:endParaRPr lang="en-US" altLang="zh-CN" b="0" baseline="-25000" dirty="0"/>
            </a:p>
          </p:txBody>
        </p:sp>
        <p:sp>
          <p:nvSpPr>
            <p:cNvPr id="240" name="Text Box 87"/>
            <p:cNvSpPr txBox="1">
              <a:spLocks noChangeArrowheads="1"/>
            </p:cNvSpPr>
            <p:nvPr/>
          </p:nvSpPr>
          <p:spPr bwMode="auto">
            <a:xfrm>
              <a:off x="55458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5</a:t>
              </a:r>
              <a:endParaRPr lang="en-US" altLang="zh-CN" b="0" baseline="-25000" dirty="0"/>
            </a:p>
          </p:txBody>
        </p:sp>
        <p:sp>
          <p:nvSpPr>
            <p:cNvPr id="241" name="Text Box 88"/>
            <p:cNvSpPr txBox="1">
              <a:spLocks noChangeArrowheads="1"/>
            </p:cNvSpPr>
            <p:nvPr/>
          </p:nvSpPr>
          <p:spPr bwMode="auto">
            <a:xfrm>
              <a:off x="62316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7</a:t>
              </a:r>
              <a:endParaRPr lang="en-US" altLang="zh-CN" b="0" baseline="-25000" dirty="0"/>
            </a:p>
          </p:txBody>
        </p:sp>
        <p:sp>
          <p:nvSpPr>
            <p:cNvPr id="247" name="Text Box 78"/>
            <p:cNvSpPr txBox="1">
              <a:spLocks noChangeArrowheads="1"/>
            </p:cNvSpPr>
            <p:nvPr/>
          </p:nvSpPr>
          <p:spPr bwMode="auto">
            <a:xfrm>
              <a:off x="4808984"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4</a:t>
              </a:r>
              <a:endParaRPr lang="en-US" altLang="zh-CN" b="0" dirty="0"/>
            </a:p>
          </p:txBody>
        </p:sp>
        <p:sp>
          <p:nvSpPr>
            <p:cNvPr id="248" name="Text Box 79"/>
            <p:cNvSpPr txBox="1">
              <a:spLocks noChangeArrowheads="1"/>
            </p:cNvSpPr>
            <p:nvPr/>
          </p:nvSpPr>
          <p:spPr bwMode="auto">
            <a:xfrm>
              <a:off x="5220147"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5</a:t>
              </a:r>
              <a:endParaRPr lang="en-US" altLang="zh-CN" b="0" dirty="0"/>
            </a:p>
          </p:txBody>
        </p:sp>
        <p:sp>
          <p:nvSpPr>
            <p:cNvPr id="249" name="Text Box 80"/>
            <p:cNvSpPr txBox="1">
              <a:spLocks noChangeArrowheads="1"/>
            </p:cNvSpPr>
            <p:nvPr/>
          </p:nvSpPr>
          <p:spPr bwMode="auto">
            <a:xfrm>
              <a:off x="5629722"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6</a:t>
              </a:r>
              <a:endParaRPr lang="en-US" altLang="zh-CN" b="0" dirty="0"/>
            </a:p>
          </p:txBody>
        </p:sp>
        <p:sp>
          <p:nvSpPr>
            <p:cNvPr id="250" name="Text Box 81"/>
            <p:cNvSpPr txBox="1">
              <a:spLocks noChangeArrowheads="1"/>
            </p:cNvSpPr>
            <p:nvPr/>
          </p:nvSpPr>
          <p:spPr bwMode="auto">
            <a:xfrm>
              <a:off x="5993582" y="4077072"/>
              <a:ext cx="725488"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7</a:t>
              </a:r>
              <a:endParaRPr lang="en-US" altLang="zh-CN" b="0" dirty="0"/>
            </a:p>
          </p:txBody>
        </p:sp>
      </p:grpSp>
      <p:grpSp>
        <p:nvGrpSpPr>
          <p:cNvPr id="262" name="组合 261"/>
          <p:cNvGrpSpPr/>
          <p:nvPr/>
        </p:nvGrpSpPr>
        <p:grpSpPr>
          <a:xfrm>
            <a:off x="1872000" y="2348880"/>
            <a:ext cx="7113448" cy="3853209"/>
            <a:chOff x="1872000" y="2348880"/>
            <a:chExt cx="7113448" cy="3853209"/>
          </a:xfrm>
        </p:grpSpPr>
        <p:sp>
          <p:nvSpPr>
            <p:cNvPr id="601152" name="Line 64"/>
            <p:cNvSpPr>
              <a:spLocks noChangeShapeType="1"/>
            </p:cNvSpPr>
            <p:nvPr/>
          </p:nvSpPr>
          <p:spPr bwMode="auto">
            <a:xfrm>
              <a:off x="7740000" y="2348880"/>
              <a:ext cx="1236440" cy="0"/>
            </a:xfrm>
            <a:prstGeom prst="line">
              <a:avLst/>
            </a:prstGeom>
            <a:noFill/>
            <a:ln w="9525">
              <a:solidFill>
                <a:schemeClr val="tx1"/>
              </a:solidFill>
              <a:round/>
              <a:headEnd/>
              <a:tailEnd/>
            </a:ln>
            <a:effectLst/>
          </p:spPr>
          <p:txBody>
            <a:bodyPr wrap="none" anchor="ctr"/>
            <a:lstStyle/>
            <a:p>
              <a:endParaRPr lang="zh-CN" altLang="en-US"/>
            </a:p>
          </p:txBody>
        </p:sp>
        <p:sp>
          <p:nvSpPr>
            <p:cNvPr id="601213" name="Line 125"/>
            <p:cNvSpPr>
              <a:spLocks noChangeShapeType="1"/>
            </p:cNvSpPr>
            <p:nvPr/>
          </p:nvSpPr>
          <p:spPr bwMode="auto">
            <a:xfrm>
              <a:off x="8985448" y="2348880"/>
              <a:ext cx="0" cy="3096000"/>
            </a:xfrm>
            <a:prstGeom prst="line">
              <a:avLst/>
            </a:prstGeom>
            <a:noFill/>
            <a:ln w="9525">
              <a:solidFill>
                <a:schemeClr val="tx1"/>
              </a:solidFill>
              <a:round/>
              <a:headEnd/>
              <a:tailEnd/>
            </a:ln>
            <a:effectLst/>
          </p:spPr>
          <p:txBody>
            <a:bodyPr wrap="none" anchor="ctr"/>
            <a:lstStyle/>
            <a:p>
              <a:endParaRPr lang="zh-CN" altLang="en-US"/>
            </a:p>
          </p:txBody>
        </p:sp>
        <p:sp>
          <p:nvSpPr>
            <p:cNvPr id="601215" name="Line 127"/>
            <p:cNvSpPr>
              <a:spLocks noChangeShapeType="1"/>
            </p:cNvSpPr>
            <p:nvPr/>
          </p:nvSpPr>
          <p:spPr bwMode="auto">
            <a:xfrm flipH="1">
              <a:off x="8731250" y="5440089"/>
              <a:ext cx="228600" cy="0"/>
            </a:xfrm>
            <a:prstGeom prst="line">
              <a:avLst/>
            </a:prstGeom>
            <a:noFill/>
            <a:ln w="9525">
              <a:solidFill>
                <a:schemeClr val="tx1"/>
              </a:solidFill>
              <a:round/>
              <a:headEnd/>
              <a:tailEnd/>
            </a:ln>
            <a:effectLst/>
          </p:spPr>
          <p:txBody>
            <a:bodyPr wrap="none" anchor="ctr"/>
            <a:lstStyle/>
            <a:p>
              <a:endParaRPr lang="zh-CN" altLang="en-US"/>
            </a:p>
          </p:txBody>
        </p:sp>
        <p:sp>
          <p:nvSpPr>
            <p:cNvPr id="601218" name="Rectangle 130"/>
            <p:cNvSpPr>
              <a:spLocks noChangeArrowheads="1"/>
            </p:cNvSpPr>
            <p:nvPr/>
          </p:nvSpPr>
          <p:spPr bwMode="auto">
            <a:xfrm rot="5400000">
              <a:off x="7588250" y="5211489"/>
              <a:ext cx="1371600" cy="609600"/>
            </a:xfrm>
            <a:prstGeom prst="rect">
              <a:avLst/>
            </a:prstGeom>
            <a:noFill/>
            <a:ln w="9525">
              <a:solidFill>
                <a:schemeClr val="tx1"/>
              </a:solidFill>
              <a:miter lim="800000"/>
              <a:headEnd/>
              <a:tailEnd/>
            </a:ln>
            <a:effectLst/>
          </p:spPr>
          <p:txBody>
            <a:bodyPr wrap="none" anchor="ctr"/>
            <a:lstStyle/>
            <a:p>
              <a:endParaRPr lang="zh-CN" altLang="en-US"/>
            </a:p>
          </p:txBody>
        </p:sp>
        <p:sp>
          <p:nvSpPr>
            <p:cNvPr id="601269" name="Rectangle 181"/>
            <p:cNvSpPr>
              <a:spLocks noChangeArrowheads="1"/>
            </p:cNvSpPr>
            <p:nvPr/>
          </p:nvSpPr>
          <p:spPr bwMode="auto">
            <a:xfrm>
              <a:off x="8021638" y="4797152"/>
              <a:ext cx="420688" cy="457200"/>
            </a:xfrm>
            <a:prstGeom prst="rect">
              <a:avLst/>
            </a:prstGeom>
            <a:noFill/>
            <a:ln w="15875">
              <a:noFill/>
              <a:prstDash val="dash"/>
              <a:miter lim="800000"/>
              <a:headEnd/>
              <a:tailEnd/>
            </a:ln>
            <a:effectLst/>
          </p:spPr>
          <p:txBody>
            <a:bodyPr wrap="none">
              <a:spAutoFit/>
            </a:bodyPr>
            <a:lstStyle/>
            <a:p>
              <a:r>
                <a:rPr lang="en-US" altLang="zh-CN" sz="2400" b="0"/>
                <a:t>&amp;</a:t>
              </a:r>
            </a:p>
          </p:txBody>
        </p:sp>
        <p:sp>
          <p:nvSpPr>
            <p:cNvPr id="601271" name="Line 183"/>
            <p:cNvSpPr>
              <a:spLocks noChangeShapeType="1"/>
            </p:cNvSpPr>
            <p:nvPr/>
          </p:nvSpPr>
          <p:spPr bwMode="auto">
            <a:xfrm flipV="1">
              <a:off x="2700000" y="5363887"/>
              <a:ext cx="5256000" cy="0"/>
            </a:xfrm>
            <a:prstGeom prst="line">
              <a:avLst/>
            </a:prstGeom>
            <a:noFill/>
            <a:ln w="19050">
              <a:solidFill>
                <a:schemeClr val="tx1"/>
              </a:solidFill>
              <a:round/>
              <a:headEnd/>
              <a:tailEnd/>
            </a:ln>
            <a:effectLst/>
          </p:spPr>
          <p:txBody>
            <a:bodyPr/>
            <a:lstStyle/>
            <a:p>
              <a:endParaRPr lang="zh-CN" altLang="en-US"/>
            </a:p>
          </p:txBody>
        </p:sp>
        <p:sp>
          <p:nvSpPr>
            <p:cNvPr id="601280" name="Oval 192"/>
            <p:cNvSpPr>
              <a:spLocks noChangeArrowheads="1"/>
            </p:cNvSpPr>
            <p:nvPr/>
          </p:nvSpPr>
          <p:spPr bwMode="auto">
            <a:xfrm>
              <a:off x="8578850" y="5363889"/>
              <a:ext cx="152400" cy="152400"/>
            </a:xfrm>
            <a:prstGeom prst="ellipse">
              <a:avLst/>
            </a:prstGeom>
            <a:noFill/>
            <a:ln w="19050">
              <a:solidFill>
                <a:schemeClr val="tx1"/>
              </a:solidFill>
              <a:round/>
              <a:headEnd/>
              <a:tailEnd/>
            </a:ln>
            <a:effectLst/>
          </p:spPr>
          <p:txBody>
            <a:bodyPr wrap="none" anchor="ctr"/>
            <a:lstStyle/>
            <a:p>
              <a:endParaRPr lang="zh-CN" altLang="en-US"/>
            </a:p>
          </p:txBody>
        </p:sp>
        <p:sp>
          <p:nvSpPr>
            <p:cNvPr id="601287" name="Line 199"/>
            <p:cNvSpPr>
              <a:spLocks noChangeShapeType="1"/>
            </p:cNvSpPr>
            <p:nvPr/>
          </p:nvSpPr>
          <p:spPr bwMode="auto">
            <a:xfrm>
              <a:off x="5529064" y="5085184"/>
              <a:ext cx="2441848" cy="0"/>
            </a:xfrm>
            <a:prstGeom prst="line">
              <a:avLst/>
            </a:prstGeom>
            <a:noFill/>
            <a:ln w="19050">
              <a:solidFill>
                <a:schemeClr val="tx1"/>
              </a:solidFill>
              <a:round/>
              <a:headEnd/>
              <a:tailEnd/>
            </a:ln>
            <a:effectLst/>
          </p:spPr>
          <p:txBody>
            <a:bodyPr/>
            <a:lstStyle/>
            <a:p>
              <a:endParaRPr lang="zh-CN" altLang="en-US"/>
            </a:p>
          </p:txBody>
        </p:sp>
        <p:sp>
          <p:nvSpPr>
            <p:cNvPr id="601288" name="Line 200"/>
            <p:cNvSpPr>
              <a:spLocks noChangeShapeType="1"/>
            </p:cNvSpPr>
            <p:nvPr/>
          </p:nvSpPr>
          <p:spPr bwMode="auto">
            <a:xfrm flipV="1">
              <a:off x="1872000" y="4653136"/>
              <a:ext cx="0" cy="1296144"/>
            </a:xfrm>
            <a:prstGeom prst="line">
              <a:avLst/>
            </a:prstGeom>
            <a:noFill/>
            <a:ln w="19050">
              <a:solidFill>
                <a:schemeClr val="tx1"/>
              </a:solidFill>
              <a:round/>
              <a:headEnd/>
              <a:tailEnd/>
            </a:ln>
            <a:effectLst/>
          </p:spPr>
          <p:txBody>
            <a:bodyPr/>
            <a:lstStyle/>
            <a:p>
              <a:endParaRPr lang="zh-CN" altLang="en-US"/>
            </a:p>
          </p:txBody>
        </p:sp>
        <p:sp>
          <p:nvSpPr>
            <p:cNvPr id="601289" name="Line 201"/>
            <p:cNvSpPr>
              <a:spLocks noChangeShapeType="1"/>
            </p:cNvSpPr>
            <p:nvPr/>
          </p:nvSpPr>
          <p:spPr bwMode="auto">
            <a:xfrm>
              <a:off x="1872000" y="5973489"/>
              <a:ext cx="6112594" cy="0"/>
            </a:xfrm>
            <a:prstGeom prst="line">
              <a:avLst/>
            </a:prstGeom>
            <a:noFill/>
            <a:ln w="19050">
              <a:solidFill>
                <a:schemeClr val="tx1"/>
              </a:solidFill>
              <a:round/>
              <a:headEnd/>
              <a:tailEnd/>
            </a:ln>
            <a:effectLst/>
          </p:spPr>
          <p:txBody>
            <a:bodyPr/>
            <a:lstStyle/>
            <a:p>
              <a:endParaRPr lang="zh-CN" altLang="en-US"/>
            </a:p>
          </p:txBody>
        </p:sp>
        <p:sp>
          <p:nvSpPr>
            <p:cNvPr id="601290" name="Line 202"/>
            <p:cNvSpPr>
              <a:spLocks noChangeShapeType="1"/>
            </p:cNvSpPr>
            <p:nvPr/>
          </p:nvSpPr>
          <p:spPr bwMode="auto">
            <a:xfrm>
              <a:off x="2322000" y="5661248"/>
              <a:ext cx="5662800" cy="0"/>
            </a:xfrm>
            <a:prstGeom prst="line">
              <a:avLst/>
            </a:prstGeom>
            <a:noFill/>
            <a:ln w="19050">
              <a:solidFill>
                <a:schemeClr val="tx1"/>
              </a:solidFill>
              <a:round/>
              <a:headEnd/>
              <a:tailEnd/>
            </a:ln>
            <a:effectLst/>
          </p:spPr>
          <p:txBody>
            <a:bodyPr/>
            <a:lstStyle/>
            <a:p>
              <a:endParaRPr lang="zh-CN" altLang="en-US"/>
            </a:p>
          </p:txBody>
        </p:sp>
        <p:sp>
          <p:nvSpPr>
            <p:cNvPr id="259" name="Line 200"/>
            <p:cNvSpPr>
              <a:spLocks noChangeShapeType="1"/>
            </p:cNvSpPr>
            <p:nvPr/>
          </p:nvSpPr>
          <p:spPr bwMode="auto">
            <a:xfrm flipV="1">
              <a:off x="2322000" y="4653136"/>
              <a:ext cx="0" cy="1008000"/>
            </a:xfrm>
            <a:prstGeom prst="line">
              <a:avLst/>
            </a:prstGeom>
            <a:noFill/>
            <a:ln w="19050">
              <a:solidFill>
                <a:schemeClr val="tx1"/>
              </a:solidFill>
              <a:round/>
              <a:headEnd/>
              <a:tailEnd/>
            </a:ln>
            <a:effectLst/>
          </p:spPr>
          <p:txBody>
            <a:bodyPr/>
            <a:lstStyle/>
            <a:p>
              <a:endParaRPr lang="zh-CN" altLang="en-US"/>
            </a:p>
          </p:txBody>
        </p:sp>
        <p:sp>
          <p:nvSpPr>
            <p:cNvPr id="260" name="Line 200"/>
            <p:cNvSpPr>
              <a:spLocks noChangeShapeType="1"/>
            </p:cNvSpPr>
            <p:nvPr/>
          </p:nvSpPr>
          <p:spPr bwMode="auto">
            <a:xfrm flipV="1">
              <a:off x="2700000" y="4653136"/>
              <a:ext cx="0" cy="720080"/>
            </a:xfrm>
            <a:prstGeom prst="line">
              <a:avLst/>
            </a:prstGeom>
            <a:noFill/>
            <a:ln w="19050">
              <a:solidFill>
                <a:schemeClr val="tx1"/>
              </a:solidFill>
              <a:round/>
              <a:headEnd/>
              <a:tailEnd/>
            </a:ln>
            <a:effectLst/>
          </p:spPr>
          <p:txBody>
            <a:bodyPr/>
            <a:lstStyle/>
            <a:p>
              <a:endParaRPr lang="zh-CN" altLang="en-US"/>
            </a:p>
          </p:txBody>
        </p:sp>
        <p:sp>
          <p:nvSpPr>
            <p:cNvPr id="261" name="Line 200"/>
            <p:cNvSpPr>
              <a:spLocks noChangeShapeType="1"/>
            </p:cNvSpPr>
            <p:nvPr/>
          </p:nvSpPr>
          <p:spPr bwMode="auto">
            <a:xfrm flipV="1">
              <a:off x="5529064" y="4581128"/>
              <a:ext cx="0" cy="504056"/>
            </a:xfrm>
            <a:prstGeom prst="line">
              <a:avLst/>
            </a:prstGeom>
            <a:noFill/>
            <a:ln w="19050">
              <a:solidFill>
                <a:schemeClr val="tx1"/>
              </a:solidFill>
              <a:round/>
              <a:headEnd/>
              <a:tailEnd/>
            </a:ln>
            <a:effectLst/>
          </p:spPr>
          <p:txBody>
            <a:bodyPr/>
            <a:lstStyle/>
            <a:p>
              <a:endParaRPr lang="zh-CN" altLang="en-US"/>
            </a:p>
          </p:txBody>
        </p:sp>
      </p:grpSp>
      <p:sp>
        <p:nvSpPr>
          <p:cNvPr id="263" name="Oval 231"/>
          <p:cNvSpPr>
            <a:spLocks noChangeArrowheads="1"/>
          </p:cNvSpPr>
          <p:nvPr/>
        </p:nvSpPr>
        <p:spPr bwMode="auto">
          <a:xfrm>
            <a:off x="7833320" y="4221088"/>
            <a:ext cx="719137" cy="836612"/>
          </a:xfrm>
          <a:prstGeom prst="ellipse">
            <a:avLst/>
          </a:prstGeom>
          <a:noFill/>
          <a:ln w="38100">
            <a:solidFill>
              <a:srgbClr val="FF0000"/>
            </a:solidFill>
            <a:round/>
            <a:headEnd/>
            <a:tailEnd/>
          </a:ln>
          <a:effectLst/>
        </p:spPr>
        <p:txBody>
          <a:bodyPr wrap="none" lIns="90000" tIns="46800" rIns="90000" bIns="46800" anchor="ctr"/>
          <a:lstStyle/>
          <a:p>
            <a:r>
              <a:rPr lang="en-US" altLang="zh-CN" dirty="0" smtClean="0">
                <a:solidFill>
                  <a:srgbClr val="FF0000"/>
                </a:solidFill>
              </a:rPr>
              <a:t>1</a:t>
            </a:r>
            <a:endParaRPr lang="zh-CN" altLang="en-US" dirty="0">
              <a:solidFill>
                <a:srgbClr val="FF0000"/>
              </a:solidFill>
            </a:endParaRPr>
          </a:p>
        </p:txBody>
      </p:sp>
      <p:grpSp>
        <p:nvGrpSpPr>
          <p:cNvPr id="264" name="组合 263"/>
          <p:cNvGrpSpPr/>
          <p:nvPr/>
        </p:nvGrpSpPr>
        <p:grpSpPr>
          <a:xfrm>
            <a:off x="1928664" y="2348880"/>
            <a:ext cx="1493838" cy="396875"/>
            <a:chOff x="5910808" y="836712"/>
            <a:chExt cx="1493838" cy="396875"/>
          </a:xfrm>
        </p:grpSpPr>
        <p:sp>
          <p:nvSpPr>
            <p:cNvPr id="265"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sp>
          <p:nvSpPr>
            <p:cNvPr id="266"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solidFill>
                    <a:srgbClr val="FF0000"/>
                  </a:solidFill>
                </a:rPr>
                <a:t>0</a:t>
              </a:r>
              <a:endParaRPr lang="en-US" altLang="zh-CN" b="0" dirty="0">
                <a:solidFill>
                  <a:srgbClr val="FF0000"/>
                </a:solidFill>
              </a:endParaRPr>
            </a:p>
          </p:txBody>
        </p:sp>
        <p:sp>
          <p:nvSpPr>
            <p:cNvPr id="267"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solidFill>
                    <a:srgbClr val="FF0000"/>
                  </a:solidFill>
                </a:rPr>
                <a:t>0</a:t>
              </a:r>
            </a:p>
          </p:txBody>
        </p:sp>
        <p:sp>
          <p:nvSpPr>
            <p:cNvPr id="268"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grpSp>
      <p:grpSp>
        <p:nvGrpSpPr>
          <p:cNvPr id="269" name="组合 268"/>
          <p:cNvGrpSpPr/>
          <p:nvPr/>
        </p:nvGrpSpPr>
        <p:grpSpPr>
          <a:xfrm>
            <a:off x="5691410" y="2276872"/>
            <a:ext cx="1493838" cy="396875"/>
            <a:chOff x="5910808" y="836712"/>
            <a:chExt cx="1493838" cy="396875"/>
          </a:xfrm>
        </p:grpSpPr>
        <p:sp>
          <p:nvSpPr>
            <p:cNvPr id="270"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sp>
          <p:nvSpPr>
            <p:cNvPr id="271"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solidFill>
                    <a:srgbClr val="FF0000"/>
                  </a:solidFill>
                </a:rPr>
                <a:t>0</a:t>
              </a:r>
              <a:endParaRPr lang="en-US" altLang="zh-CN" b="0" dirty="0">
                <a:solidFill>
                  <a:srgbClr val="FF0000"/>
                </a:solidFill>
              </a:endParaRPr>
            </a:p>
          </p:txBody>
        </p:sp>
        <p:sp>
          <p:nvSpPr>
            <p:cNvPr id="272"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solidFill>
                    <a:srgbClr val="FF0000"/>
                  </a:solidFill>
                </a:rPr>
                <a:t>0</a:t>
              </a:r>
            </a:p>
          </p:txBody>
        </p:sp>
        <p:sp>
          <p:nvSpPr>
            <p:cNvPr id="273"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grpSp>
      <p:sp>
        <p:nvSpPr>
          <p:cNvPr id="274" name="矩形 273"/>
          <p:cNvSpPr/>
          <p:nvPr/>
        </p:nvSpPr>
        <p:spPr>
          <a:xfrm>
            <a:off x="2072680" y="3429000"/>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
        <p:nvSpPr>
          <p:cNvPr id="275" name="矩形 274"/>
          <p:cNvSpPr/>
          <p:nvPr/>
        </p:nvSpPr>
        <p:spPr>
          <a:xfrm>
            <a:off x="5673080" y="3501008"/>
            <a:ext cx="1140056" cy="400110"/>
          </a:xfrm>
          <a:prstGeom prst="rect">
            <a:avLst/>
          </a:prstGeom>
        </p:spPr>
        <p:txBody>
          <a:bodyPr wrap="none">
            <a:spAutoFit/>
          </a:bodyPr>
          <a:lstStyle/>
          <a:p>
            <a:r>
              <a:rPr lang="en-US" altLang="zh-CN" dirty="0" smtClean="0">
                <a:solidFill>
                  <a:schemeClr val="accent2"/>
                </a:solidFill>
                <a:ea typeface="华文行楷" pitchFamily="2" charset="-122"/>
              </a:rPr>
              <a:t>74LS161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1091"/>
                                        </p:tgtEl>
                                        <p:attrNameLst>
                                          <p:attrName>style.visibility</p:attrName>
                                        </p:attrNameLst>
                                      </p:cBhvr>
                                      <p:to>
                                        <p:strVal val="visible"/>
                                      </p:to>
                                    </p:set>
                                    <p:anim calcmode="lin" valueType="num">
                                      <p:cBhvr additive="base">
                                        <p:cTn id="7" dur="500" fill="hold"/>
                                        <p:tgtEl>
                                          <p:spTgt spid="601091"/>
                                        </p:tgtEl>
                                        <p:attrNameLst>
                                          <p:attrName>ppt_x</p:attrName>
                                        </p:attrNameLst>
                                      </p:cBhvr>
                                      <p:tavLst>
                                        <p:tav tm="0">
                                          <p:val>
                                            <p:strVal val="0-#ppt_w/2"/>
                                          </p:val>
                                        </p:tav>
                                        <p:tav tm="100000">
                                          <p:val>
                                            <p:strVal val="#ppt_x"/>
                                          </p:val>
                                        </p:tav>
                                      </p:tavLst>
                                    </p:anim>
                                    <p:anim calcmode="lin" valueType="num">
                                      <p:cBhvr additive="base">
                                        <p:cTn id="8" dur="500" fill="hold"/>
                                        <p:tgtEl>
                                          <p:spTgt spid="601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1092"/>
                                        </p:tgtEl>
                                        <p:attrNameLst>
                                          <p:attrName>style.visibility</p:attrName>
                                        </p:attrNameLst>
                                      </p:cBhvr>
                                      <p:to>
                                        <p:strVal val="visible"/>
                                      </p:to>
                                    </p:set>
                                    <p:anim calcmode="lin" valueType="num">
                                      <p:cBhvr additive="base">
                                        <p:cTn id="13" dur="500" fill="hold"/>
                                        <p:tgtEl>
                                          <p:spTgt spid="601092"/>
                                        </p:tgtEl>
                                        <p:attrNameLst>
                                          <p:attrName>ppt_x</p:attrName>
                                        </p:attrNameLst>
                                      </p:cBhvr>
                                      <p:tavLst>
                                        <p:tav tm="0">
                                          <p:val>
                                            <p:strVal val="0-#ppt_w/2"/>
                                          </p:val>
                                        </p:tav>
                                        <p:tav tm="100000">
                                          <p:val>
                                            <p:strVal val="#ppt_x"/>
                                          </p:val>
                                        </p:tav>
                                      </p:tavLst>
                                    </p:anim>
                                    <p:anim calcmode="lin" valueType="num">
                                      <p:cBhvr additive="base">
                                        <p:cTn id="14" dur="500" fill="hold"/>
                                        <p:tgtEl>
                                          <p:spTgt spid="6010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01279"/>
                                        </p:tgtEl>
                                        <p:attrNameLst>
                                          <p:attrName>style.visibility</p:attrName>
                                        </p:attrNameLst>
                                      </p:cBhvr>
                                      <p:to>
                                        <p:strVal val="visible"/>
                                      </p:to>
                                    </p:set>
                                    <p:anim calcmode="lin" valueType="num">
                                      <p:cBhvr additive="base">
                                        <p:cTn id="19" dur="500" fill="hold"/>
                                        <p:tgtEl>
                                          <p:spTgt spid="601279"/>
                                        </p:tgtEl>
                                        <p:attrNameLst>
                                          <p:attrName>ppt_x</p:attrName>
                                        </p:attrNameLst>
                                      </p:cBhvr>
                                      <p:tavLst>
                                        <p:tav tm="0">
                                          <p:val>
                                            <p:strVal val="0-#ppt_w/2"/>
                                          </p:val>
                                        </p:tav>
                                        <p:tav tm="100000">
                                          <p:val>
                                            <p:strVal val="#ppt_x"/>
                                          </p:val>
                                        </p:tav>
                                      </p:tavLst>
                                    </p:anim>
                                    <p:anim calcmode="lin" valueType="num">
                                      <p:cBhvr additive="base">
                                        <p:cTn id="20" dur="500" fill="hold"/>
                                        <p:tgtEl>
                                          <p:spTgt spid="60127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1302"/>
                                        </p:tgtEl>
                                        <p:attrNameLst>
                                          <p:attrName>style.visibility</p:attrName>
                                        </p:attrNameLst>
                                      </p:cBhvr>
                                      <p:to>
                                        <p:strVal val="visible"/>
                                      </p:to>
                                    </p:set>
                                    <p:anim calcmode="lin" valueType="num">
                                      <p:cBhvr additive="base">
                                        <p:cTn id="25" dur="500" fill="hold"/>
                                        <p:tgtEl>
                                          <p:spTgt spid="601302"/>
                                        </p:tgtEl>
                                        <p:attrNameLst>
                                          <p:attrName>ppt_x</p:attrName>
                                        </p:attrNameLst>
                                      </p:cBhvr>
                                      <p:tavLst>
                                        <p:tav tm="0">
                                          <p:val>
                                            <p:strVal val="#ppt_x"/>
                                          </p:val>
                                        </p:tav>
                                        <p:tav tm="100000">
                                          <p:val>
                                            <p:strVal val="#ppt_x"/>
                                          </p:val>
                                        </p:tav>
                                      </p:tavLst>
                                    </p:anim>
                                    <p:anim calcmode="lin" valueType="num">
                                      <p:cBhvr additive="base">
                                        <p:cTn id="26" dur="500" fill="hold"/>
                                        <p:tgtEl>
                                          <p:spTgt spid="60130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01306"/>
                                        </p:tgtEl>
                                        <p:attrNameLst>
                                          <p:attrName>style.visibility</p:attrName>
                                        </p:attrNameLst>
                                      </p:cBhvr>
                                      <p:to>
                                        <p:strVal val="visible"/>
                                      </p:to>
                                    </p:set>
                                    <p:anim calcmode="lin" valueType="num">
                                      <p:cBhvr additive="base">
                                        <p:cTn id="31" dur="500" fill="hold"/>
                                        <p:tgtEl>
                                          <p:spTgt spid="601306"/>
                                        </p:tgtEl>
                                        <p:attrNameLst>
                                          <p:attrName>ppt_x</p:attrName>
                                        </p:attrNameLst>
                                      </p:cBhvr>
                                      <p:tavLst>
                                        <p:tav tm="0">
                                          <p:val>
                                            <p:strVal val="0-#ppt_w/2"/>
                                          </p:val>
                                        </p:tav>
                                        <p:tav tm="100000">
                                          <p:val>
                                            <p:strVal val="#ppt_x"/>
                                          </p:val>
                                        </p:tav>
                                      </p:tavLst>
                                    </p:anim>
                                    <p:anim calcmode="lin" valueType="num">
                                      <p:cBhvr additive="base">
                                        <p:cTn id="32" dur="500" fill="hold"/>
                                        <p:tgtEl>
                                          <p:spTgt spid="6013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7"/>
                                        </p:tgtEl>
                                        <p:attrNameLst>
                                          <p:attrName>style.visibility</p:attrName>
                                        </p:attrNameLst>
                                      </p:cBhvr>
                                      <p:to>
                                        <p:strVal val="visible"/>
                                      </p:to>
                                    </p:set>
                                    <p:anim calcmode="lin" valueType="num">
                                      <p:cBhvr additive="base">
                                        <p:cTn id="37" dur="500" fill="hold"/>
                                        <p:tgtEl>
                                          <p:spTgt spid="157"/>
                                        </p:tgtEl>
                                        <p:attrNameLst>
                                          <p:attrName>ppt_x</p:attrName>
                                        </p:attrNameLst>
                                      </p:cBhvr>
                                      <p:tavLst>
                                        <p:tav tm="0">
                                          <p:val>
                                            <p:strVal val="#ppt_x"/>
                                          </p:val>
                                        </p:tav>
                                        <p:tav tm="100000">
                                          <p:val>
                                            <p:strVal val="#ppt_x"/>
                                          </p:val>
                                        </p:tav>
                                      </p:tavLst>
                                    </p:anim>
                                    <p:anim calcmode="lin" valueType="num">
                                      <p:cBhvr additive="base">
                                        <p:cTn id="38"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4"/>
                                        </p:tgtEl>
                                        <p:attrNameLst>
                                          <p:attrName>style.visibility</p:attrName>
                                        </p:attrNameLst>
                                      </p:cBhvr>
                                      <p:to>
                                        <p:strVal val="visible"/>
                                      </p:to>
                                    </p:set>
                                    <p:anim calcmode="lin" valueType="num">
                                      <p:cBhvr additive="base">
                                        <p:cTn id="43" dur="500" fill="hold"/>
                                        <p:tgtEl>
                                          <p:spTgt spid="274"/>
                                        </p:tgtEl>
                                        <p:attrNameLst>
                                          <p:attrName>ppt_x</p:attrName>
                                        </p:attrNameLst>
                                      </p:cBhvr>
                                      <p:tavLst>
                                        <p:tav tm="0">
                                          <p:val>
                                            <p:strVal val="#ppt_x"/>
                                          </p:val>
                                        </p:tav>
                                        <p:tav tm="100000">
                                          <p:val>
                                            <p:strVal val="#ppt_x"/>
                                          </p:val>
                                        </p:tav>
                                      </p:tavLst>
                                    </p:anim>
                                    <p:anim calcmode="lin" valueType="num">
                                      <p:cBhvr additive="base">
                                        <p:cTn id="44"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5"/>
                                        </p:tgtEl>
                                        <p:attrNameLst>
                                          <p:attrName>style.visibility</p:attrName>
                                        </p:attrNameLst>
                                      </p:cBhvr>
                                      <p:to>
                                        <p:strVal val="visible"/>
                                      </p:to>
                                    </p:set>
                                    <p:anim calcmode="lin" valueType="num">
                                      <p:cBhvr additive="base">
                                        <p:cTn id="49" dur="500" fill="hold"/>
                                        <p:tgtEl>
                                          <p:spTgt spid="275"/>
                                        </p:tgtEl>
                                        <p:attrNameLst>
                                          <p:attrName>ppt_x</p:attrName>
                                        </p:attrNameLst>
                                      </p:cBhvr>
                                      <p:tavLst>
                                        <p:tav tm="0">
                                          <p:val>
                                            <p:strVal val="#ppt_x"/>
                                          </p:val>
                                        </p:tav>
                                        <p:tav tm="100000">
                                          <p:val>
                                            <p:strVal val="#ppt_x"/>
                                          </p:val>
                                        </p:tav>
                                      </p:tavLst>
                                    </p:anim>
                                    <p:anim calcmode="lin" valueType="num">
                                      <p:cBhvr additive="base">
                                        <p:cTn id="50" dur="500" fill="hold"/>
                                        <p:tgtEl>
                                          <p:spTgt spid="27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6"/>
                                        </p:tgtEl>
                                        <p:attrNameLst>
                                          <p:attrName>style.visibility</p:attrName>
                                        </p:attrNameLst>
                                      </p:cBhvr>
                                      <p:to>
                                        <p:strVal val="visible"/>
                                      </p:to>
                                    </p:set>
                                    <p:anim calcmode="lin" valueType="num">
                                      <p:cBhvr additive="base">
                                        <p:cTn id="55" dur="500" fill="hold"/>
                                        <p:tgtEl>
                                          <p:spTgt spid="156"/>
                                        </p:tgtEl>
                                        <p:attrNameLst>
                                          <p:attrName>ppt_x</p:attrName>
                                        </p:attrNameLst>
                                      </p:cBhvr>
                                      <p:tavLst>
                                        <p:tav tm="0">
                                          <p:val>
                                            <p:strVal val="#ppt_x"/>
                                          </p:val>
                                        </p:tav>
                                        <p:tav tm="100000">
                                          <p:val>
                                            <p:strVal val="#ppt_x"/>
                                          </p:val>
                                        </p:tav>
                                      </p:tavLst>
                                    </p:anim>
                                    <p:anim calcmode="lin" valueType="num">
                                      <p:cBhvr additive="base">
                                        <p:cTn id="56"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3"/>
                                        </p:tgtEl>
                                        <p:attrNameLst>
                                          <p:attrName>style.visibility</p:attrName>
                                        </p:attrNameLst>
                                      </p:cBhvr>
                                      <p:to>
                                        <p:strVal val="visible"/>
                                      </p:to>
                                    </p:set>
                                    <p:anim calcmode="lin" valueType="num">
                                      <p:cBhvr additive="base">
                                        <p:cTn id="61" dur="500" fill="hold"/>
                                        <p:tgtEl>
                                          <p:spTgt spid="263"/>
                                        </p:tgtEl>
                                        <p:attrNameLst>
                                          <p:attrName>ppt_x</p:attrName>
                                        </p:attrNameLst>
                                      </p:cBhvr>
                                      <p:tavLst>
                                        <p:tav tm="0">
                                          <p:val>
                                            <p:strVal val="#ppt_x"/>
                                          </p:val>
                                        </p:tav>
                                        <p:tav tm="100000">
                                          <p:val>
                                            <p:strVal val="#ppt_x"/>
                                          </p:val>
                                        </p:tav>
                                      </p:tavLst>
                                    </p:anim>
                                    <p:anim calcmode="lin" valueType="num">
                                      <p:cBhvr additive="base">
                                        <p:cTn id="62"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2"/>
                                        </p:tgtEl>
                                        <p:attrNameLst>
                                          <p:attrName>style.visibility</p:attrName>
                                        </p:attrNameLst>
                                      </p:cBhvr>
                                      <p:to>
                                        <p:strVal val="visible"/>
                                      </p:to>
                                    </p:set>
                                    <p:anim calcmode="lin" valueType="num">
                                      <p:cBhvr additive="base">
                                        <p:cTn id="67" dur="500" fill="hold"/>
                                        <p:tgtEl>
                                          <p:spTgt spid="262"/>
                                        </p:tgtEl>
                                        <p:attrNameLst>
                                          <p:attrName>ppt_x</p:attrName>
                                        </p:attrNameLst>
                                      </p:cBhvr>
                                      <p:tavLst>
                                        <p:tav tm="0">
                                          <p:val>
                                            <p:strVal val="#ppt_x"/>
                                          </p:val>
                                        </p:tav>
                                        <p:tav tm="100000">
                                          <p:val>
                                            <p:strVal val="#ppt_x"/>
                                          </p:val>
                                        </p:tav>
                                      </p:tavLst>
                                    </p:anim>
                                    <p:anim calcmode="lin" valueType="num">
                                      <p:cBhvr additive="base">
                                        <p:cTn id="68"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0"/>
                                        </p:tgtEl>
                                        <p:attrNameLst>
                                          <p:attrName>style.visibility</p:attrName>
                                        </p:attrNameLst>
                                      </p:cBhvr>
                                      <p:to>
                                        <p:strVal val="visible"/>
                                      </p:to>
                                    </p:set>
                                    <p:anim calcmode="lin" valueType="num">
                                      <p:cBhvr additive="base">
                                        <p:cTn id="73" dur="500" fill="hold"/>
                                        <p:tgtEl>
                                          <p:spTgt spid="150"/>
                                        </p:tgtEl>
                                        <p:attrNameLst>
                                          <p:attrName>ppt_x</p:attrName>
                                        </p:attrNameLst>
                                      </p:cBhvr>
                                      <p:tavLst>
                                        <p:tav tm="0">
                                          <p:val>
                                            <p:strVal val="#ppt_x"/>
                                          </p:val>
                                        </p:tav>
                                        <p:tav tm="100000">
                                          <p:val>
                                            <p:strVal val="#ppt_x"/>
                                          </p:val>
                                        </p:tav>
                                      </p:tavLst>
                                    </p:anim>
                                    <p:anim calcmode="lin" valueType="num">
                                      <p:cBhvr additive="base">
                                        <p:cTn id="74"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4"/>
                                        </p:tgtEl>
                                        <p:attrNameLst>
                                          <p:attrName>style.visibility</p:attrName>
                                        </p:attrNameLst>
                                      </p:cBhvr>
                                      <p:to>
                                        <p:strVal val="visible"/>
                                      </p:to>
                                    </p:set>
                                    <p:anim calcmode="lin" valueType="num">
                                      <p:cBhvr additive="base">
                                        <p:cTn id="79" dur="500" fill="hold"/>
                                        <p:tgtEl>
                                          <p:spTgt spid="264"/>
                                        </p:tgtEl>
                                        <p:attrNameLst>
                                          <p:attrName>ppt_x</p:attrName>
                                        </p:attrNameLst>
                                      </p:cBhvr>
                                      <p:tavLst>
                                        <p:tav tm="0">
                                          <p:val>
                                            <p:strVal val="#ppt_x"/>
                                          </p:val>
                                        </p:tav>
                                        <p:tav tm="100000">
                                          <p:val>
                                            <p:strVal val="#ppt_x"/>
                                          </p:val>
                                        </p:tav>
                                      </p:tavLst>
                                    </p:anim>
                                    <p:anim calcmode="lin" valueType="num">
                                      <p:cBhvr additive="base">
                                        <p:cTn id="80"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69"/>
                                        </p:tgtEl>
                                        <p:attrNameLst>
                                          <p:attrName>style.visibility</p:attrName>
                                        </p:attrNameLst>
                                      </p:cBhvr>
                                      <p:to>
                                        <p:strVal val="visible"/>
                                      </p:to>
                                    </p:set>
                                    <p:anim calcmode="lin" valueType="num">
                                      <p:cBhvr additive="base">
                                        <p:cTn id="85" dur="500" fill="hold"/>
                                        <p:tgtEl>
                                          <p:spTgt spid="269"/>
                                        </p:tgtEl>
                                        <p:attrNameLst>
                                          <p:attrName>ppt_x</p:attrName>
                                        </p:attrNameLst>
                                      </p:cBhvr>
                                      <p:tavLst>
                                        <p:tav tm="0">
                                          <p:val>
                                            <p:strVal val="#ppt_x"/>
                                          </p:val>
                                        </p:tav>
                                        <p:tav tm="100000">
                                          <p:val>
                                            <p:strVal val="#ppt_x"/>
                                          </p:val>
                                        </p:tav>
                                      </p:tavLst>
                                    </p:anim>
                                    <p:anim calcmode="lin" valueType="num">
                                      <p:cBhvr additive="base">
                                        <p:cTn id="86" dur="500" fill="hold"/>
                                        <p:tgtEl>
                                          <p:spTgt spid="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autoUpdateAnimBg="0"/>
      <p:bldP spid="601092" grpId="0" autoUpdateAnimBg="0"/>
      <p:bldP spid="601302" grpId="0" animBg="1"/>
      <p:bldP spid="156" grpId="0" animBg="1"/>
      <p:bldP spid="263" grpId="0" animBg="1"/>
      <p:bldP spid="274" grpId="0"/>
      <p:bldP spid="2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7"/>
          <p:cNvPicPr>
            <a:picLocks noChangeAspect="1" noChangeArrowheads="1"/>
          </p:cNvPicPr>
          <p:nvPr/>
        </p:nvPicPr>
        <p:blipFill>
          <a:blip r:embed="rId3" cstate="print"/>
          <a:srcRect/>
          <a:stretch>
            <a:fillRect/>
          </a:stretch>
        </p:blipFill>
        <p:spPr bwMode="auto">
          <a:xfrm>
            <a:off x="3357563" y="2946450"/>
            <a:ext cx="3809596" cy="2353989"/>
          </a:xfrm>
          <a:prstGeom prst="rect">
            <a:avLst/>
          </a:prstGeom>
          <a:noFill/>
          <a:ln w="9525">
            <a:noFill/>
            <a:miter lim="800000"/>
            <a:headEnd/>
            <a:tailEnd/>
          </a:ln>
        </p:spPr>
      </p:pic>
      <p:sp>
        <p:nvSpPr>
          <p:cNvPr id="580610" name="Rectangle 2"/>
          <p:cNvSpPr>
            <a:spLocks noGrp="1" noChangeArrowheads="1"/>
          </p:cNvSpPr>
          <p:nvPr>
            <p:ph type="title"/>
          </p:nvPr>
        </p:nvSpPr>
        <p:spPr>
          <a:xfrm>
            <a:off x="0" y="260648"/>
            <a:ext cx="8458200" cy="457200"/>
          </a:xfrm>
        </p:spPr>
        <p:txBody>
          <a:bodyPr/>
          <a:lstStyle/>
          <a:p>
            <a:pPr algn="l"/>
            <a:r>
              <a:rPr lang="en-US" altLang="zh-CN" sz="2800" b="1" dirty="0">
                <a:solidFill>
                  <a:schemeClr val="tx1"/>
                </a:solidFill>
              </a:rPr>
              <a:t>2.</a:t>
            </a:r>
            <a:r>
              <a:rPr lang="zh-CN" altLang="en-US" sz="2800" b="1" dirty="0">
                <a:solidFill>
                  <a:schemeClr val="tx1"/>
                </a:solidFill>
              </a:rPr>
              <a:t>集成可逆二进制同步计数器：</a:t>
            </a:r>
            <a:r>
              <a:rPr lang="en-US" altLang="zh-CN" sz="2800" b="1" dirty="0">
                <a:solidFill>
                  <a:schemeClr val="tx1"/>
                </a:solidFill>
              </a:rPr>
              <a:t>74191</a:t>
            </a:r>
          </a:p>
        </p:txBody>
      </p:sp>
      <p:grpSp>
        <p:nvGrpSpPr>
          <p:cNvPr id="580614" name="Group 6"/>
          <p:cNvGrpSpPr>
            <a:grpSpLocks/>
          </p:cNvGrpSpPr>
          <p:nvPr/>
        </p:nvGrpSpPr>
        <p:grpSpPr bwMode="auto">
          <a:xfrm>
            <a:off x="0" y="692696"/>
            <a:ext cx="9634538" cy="966787"/>
            <a:chOff x="0" y="288"/>
            <a:chExt cx="6069" cy="609"/>
          </a:xfrm>
        </p:grpSpPr>
        <p:sp>
          <p:nvSpPr>
            <p:cNvPr id="580615" name="Rectangle 7"/>
            <p:cNvSpPr>
              <a:spLocks noChangeArrowheads="1"/>
            </p:cNvSpPr>
            <p:nvPr/>
          </p:nvSpPr>
          <p:spPr bwMode="auto">
            <a:xfrm>
              <a:off x="384" y="320"/>
              <a:ext cx="1513" cy="288"/>
            </a:xfrm>
            <a:prstGeom prst="rect">
              <a:avLst/>
            </a:prstGeom>
            <a:noFill/>
            <a:ln w="15875">
              <a:noFill/>
              <a:miter lim="800000"/>
              <a:headEnd/>
              <a:tailEnd/>
            </a:ln>
            <a:effectLst/>
          </p:spPr>
          <p:txBody>
            <a:bodyPr wrap="none">
              <a:spAutoFit/>
            </a:bodyPr>
            <a:lstStyle/>
            <a:p>
              <a:r>
                <a:rPr lang="zh-CN" altLang="en-US" sz="2400" dirty="0"/>
                <a:t>设置加</a:t>
              </a:r>
              <a:r>
                <a:rPr lang="en-US" altLang="zh-CN" sz="2400" dirty="0"/>
                <a:t>/</a:t>
              </a:r>
              <a:r>
                <a:rPr lang="zh-CN" altLang="en-US" sz="2400" dirty="0"/>
                <a:t>减控制端</a:t>
              </a:r>
            </a:p>
          </p:txBody>
        </p:sp>
        <p:graphicFrame>
          <p:nvGraphicFramePr>
            <p:cNvPr id="580616" name="Object 8"/>
            <p:cNvGraphicFramePr>
              <a:graphicFrameLocks noChangeAspect="1"/>
            </p:cNvGraphicFramePr>
            <p:nvPr/>
          </p:nvGraphicFramePr>
          <p:xfrm>
            <a:off x="2579" y="356"/>
            <a:ext cx="649" cy="185"/>
          </p:xfrm>
          <a:graphic>
            <a:graphicData uri="http://schemas.openxmlformats.org/presentationml/2006/ole">
              <p:oleObj spid="_x0000_s19457" name="公式" r:id="rId4" imgW="622080" imgH="177480" progId="Equation.3">
                <p:embed/>
              </p:oleObj>
            </a:graphicData>
          </a:graphic>
        </p:graphicFrame>
        <p:graphicFrame>
          <p:nvGraphicFramePr>
            <p:cNvPr id="580617" name="Object 9"/>
            <p:cNvGraphicFramePr>
              <a:graphicFrameLocks noChangeAspect="1"/>
            </p:cNvGraphicFramePr>
            <p:nvPr/>
          </p:nvGraphicFramePr>
          <p:xfrm>
            <a:off x="1859" y="356"/>
            <a:ext cx="411" cy="185"/>
          </p:xfrm>
          <a:graphic>
            <a:graphicData uri="http://schemas.openxmlformats.org/presentationml/2006/ole">
              <p:oleObj spid="_x0000_s19458" name="公式" r:id="rId5" imgW="393480" imgH="177480" progId="Equation.3">
                <p:embed/>
              </p:oleObj>
            </a:graphicData>
          </a:graphic>
        </p:graphicFrame>
        <p:graphicFrame>
          <p:nvGraphicFramePr>
            <p:cNvPr id="580618" name="Object 10"/>
            <p:cNvGraphicFramePr>
              <a:graphicFrameLocks noChangeAspect="1"/>
            </p:cNvGraphicFramePr>
            <p:nvPr/>
          </p:nvGraphicFramePr>
          <p:xfrm>
            <a:off x="5123" y="356"/>
            <a:ext cx="622" cy="185"/>
          </p:xfrm>
          <a:graphic>
            <a:graphicData uri="http://schemas.openxmlformats.org/presentationml/2006/ole">
              <p:oleObj spid="_x0000_s19459" name="公式" r:id="rId6" imgW="596880" imgH="177480" progId="Equation.3">
                <p:embed/>
              </p:oleObj>
            </a:graphicData>
          </a:graphic>
        </p:graphicFrame>
        <p:sp>
          <p:nvSpPr>
            <p:cNvPr id="580619" name="Rectangle 11"/>
            <p:cNvSpPr>
              <a:spLocks noChangeArrowheads="1"/>
            </p:cNvSpPr>
            <p:nvPr/>
          </p:nvSpPr>
          <p:spPr bwMode="auto">
            <a:xfrm>
              <a:off x="2256" y="288"/>
              <a:ext cx="116" cy="288"/>
            </a:xfrm>
            <a:prstGeom prst="rect">
              <a:avLst/>
            </a:prstGeom>
            <a:noFill/>
            <a:ln w="15875">
              <a:noFill/>
              <a:miter lim="800000"/>
              <a:headEnd/>
              <a:tailEnd/>
            </a:ln>
            <a:effectLst/>
          </p:spPr>
          <p:txBody>
            <a:bodyPr wrap="none">
              <a:spAutoFit/>
            </a:bodyPr>
            <a:lstStyle/>
            <a:p>
              <a:endParaRPr lang="zh-CN" altLang="zh-CN" sz="2400"/>
            </a:p>
          </p:txBody>
        </p:sp>
        <p:sp>
          <p:nvSpPr>
            <p:cNvPr id="580620" name="Rectangle 12"/>
            <p:cNvSpPr>
              <a:spLocks noChangeArrowheads="1"/>
            </p:cNvSpPr>
            <p:nvPr/>
          </p:nvSpPr>
          <p:spPr bwMode="auto">
            <a:xfrm>
              <a:off x="3120" y="288"/>
              <a:ext cx="1844" cy="288"/>
            </a:xfrm>
            <a:prstGeom prst="rect">
              <a:avLst/>
            </a:prstGeom>
            <a:noFill/>
            <a:ln w="15875">
              <a:noFill/>
              <a:miter lim="800000"/>
              <a:headEnd/>
              <a:tailEnd/>
            </a:ln>
            <a:effectLst/>
          </p:spPr>
          <p:txBody>
            <a:bodyPr wrap="none">
              <a:spAutoFit/>
            </a:bodyPr>
            <a:lstStyle/>
            <a:p>
              <a:r>
                <a:rPr lang="zh-CN" altLang="zh-CN" sz="2400"/>
                <a:t>时，执行加法计数；</a:t>
              </a:r>
              <a:endParaRPr lang="zh-CN" altLang="en-US" sz="2400"/>
            </a:p>
          </p:txBody>
        </p:sp>
        <p:sp>
          <p:nvSpPr>
            <p:cNvPr id="580621" name="Rectangle 13"/>
            <p:cNvSpPr>
              <a:spLocks noChangeArrowheads="1"/>
            </p:cNvSpPr>
            <p:nvPr/>
          </p:nvSpPr>
          <p:spPr bwMode="auto">
            <a:xfrm>
              <a:off x="4848" y="288"/>
              <a:ext cx="309" cy="288"/>
            </a:xfrm>
            <a:prstGeom prst="rect">
              <a:avLst/>
            </a:prstGeom>
            <a:noFill/>
            <a:ln w="15875">
              <a:noFill/>
              <a:miter lim="800000"/>
              <a:headEnd/>
              <a:tailEnd/>
            </a:ln>
            <a:effectLst/>
          </p:spPr>
          <p:txBody>
            <a:bodyPr wrap="none">
              <a:spAutoFit/>
            </a:bodyPr>
            <a:lstStyle/>
            <a:p>
              <a:r>
                <a:rPr lang="zh-CN" altLang="zh-CN" sz="2400"/>
                <a:t>当</a:t>
              </a:r>
              <a:endParaRPr lang="zh-CN" altLang="en-US" sz="2400"/>
            </a:p>
          </p:txBody>
        </p:sp>
        <p:sp>
          <p:nvSpPr>
            <p:cNvPr id="580622" name="Rectangle 14"/>
            <p:cNvSpPr>
              <a:spLocks noChangeArrowheads="1"/>
            </p:cNvSpPr>
            <p:nvPr/>
          </p:nvSpPr>
          <p:spPr bwMode="auto">
            <a:xfrm>
              <a:off x="5712" y="301"/>
              <a:ext cx="357" cy="288"/>
            </a:xfrm>
            <a:prstGeom prst="rect">
              <a:avLst/>
            </a:prstGeom>
            <a:noFill/>
            <a:ln w="15875">
              <a:noFill/>
              <a:miter lim="800000"/>
              <a:headEnd/>
              <a:tailEnd/>
            </a:ln>
            <a:effectLst/>
          </p:spPr>
          <p:txBody>
            <a:bodyPr wrap="none">
              <a:spAutoFit/>
            </a:bodyPr>
            <a:lstStyle/>
            <a:p>
              <a:r>
                <a:rPr lang="zh-CN" altLang="zh-CN" sz="2400"/>
                <a:t>时</a:t>
              </a:r>
              <a:r>
                <a:rPr lang="en-US" altLang="zh-CN" sz="2400"/>
                <a:t>,</a:t>
              </a:r>
            </a:p>
          </p:txBody>
        </p:sp>
        <p:sp>
          <p:nvSpPr>
            <p:cNvPr id="580623" name="Rectangle 15"/>
            <p:cNvSpPr>
              <a:spLocks noChangeArrowheads="1"/>
            </p:cNvSpPr>
            <p:nvPr/>
          </p:nvSpPr>
          <p:spPr bwMode="auto">
            <a:xfrm>
              <a:off x="0" y="609"/>
              <a:ext cx="1460" cy="288"/>
            </a:xfrm>
            <a:prstGeom prst="rect">
              <a:avLst/>
            </a:prstGeom>
            <a:noFill/>
            <a:ln w="15875">
              <a:noFill/>
              <a:miter lim="800000"/>
              <a:headEnd/>
              <a:tailEnd/>
            </a:ln>
            <a:effectLst/>
          </p:spPr>
          <p:txBody>
            <a:bodyPr wrap="none">
              <a:spAutoFit/>
            </a:bodyPr>
            <a:lstStyle/>
            <a:p>
              <a:r>
                <a:rPr lang="zh-CN" altLang="zh-CN" sz="2400"/>
                <a:t>执行减法计数。</a:t>
              </a:r>
              <a:endParaRPr lang="zh-CN" altLang="en-US" sz="2400"/>
            </a:p>
          </p:txBody>
        </p:sp>
        <p:sp>
          <p:nvSpPr>
            <p:cNvPr id="580624" name="Rectangle 16"/>
            <p:cNvSpPr>
              <a:spLocks noChangeArrowheads="1"/>
            </p:cNvSpPr>
            <p:nvPr/>
          </p:nvSpPr>
          <p:spPr bwMode="auto">
            <a:xfrm>
              <a:off x="2304" y="288"/>
              <a:ext cx="384" cy="288"/>
            </a:xfrm>
            <a:prstGeom prst="rect">
              <a:avLst/>
            </a:prstGeom>
            <a:noFill/>
            <a:ln w="15875">
              <a:noFill/>
              <a:miter lim="800000"/>
              <a:headEnd/>
              <a:tailEnd/>
            </a:ln>
            <a:effectLst/>
          </p:spPr>
          <p:txBody>
            <a:bodyPr>
              <a:spAutoFit/>
            </a:bodyPr>
            <a:lstStyle/>
            <a:p>
              <a:r>
                <a:rPr lang="en-US" altLang="zh-CN" sz="2400"/>
                <a:t>,</a:t>
              </a:r>
              <a:r>
                <a:rPr lang="zh-CN" altLang="zh-CN" sz="2400"/>
                <a:t>当</a:t>
              </a:r>
              <a:endParaRPr lang="zh-CN" altLang="en-US" sz="2400"/>
            </a:p>
          </p:txBody>
        </p:sp>
      </p:grpSp>
      <p:sp>
        <p:nvSpPr>
          <p:cNvPr id="580717" name="Rectangle 109"/>
          <p:cNvSpPr>
            <a:spLocks noChangeArrowheads="1"/>
          </p:cNvSpPr>
          <p:nvPr/>
        </p:nvSpPr>
        <p:spPr bwMode="auto">
          <a:xfrm>
            <a:off x="200025" y="1844725"/>
            <a:ext cx="1727200" cy="519112"/>
          </a:xfrm>
          <a:prstGeom prst="rect">
            <a:avLst/>
          </a:prstGeom>
          <a:noFill/>
          <a:ln w="15875">
            <a:noFill/>
            <a:miter lim="800000"/>
            <a:headEnd/>
            <a:tailEnd/>
          </a:ln>
          <a:effectLst/>
        </p:spPr>
        <p:txBody>
          <a:bodyPr wrap="none" lIns="90000" tIns="46800" rIns="90000" bIns="46800">
            <a:spAutoFit/>
          </a:bodyPr>
          <a:lstStyle/>
          <a:p>
            <a:pPr>
              <a:buFontTx/>
              <a:buChar char="•"/>
            </a:pPr>
            <a:r>
              <a:rPr lang="zh-CN" altLang="en-US" sz="2800">
                <a:solidFill>
                  <a:schemeClr val="accent2"/>
                </a:solidFill>
                <a:ea typeface="华文行楷" pitchFamily="2" charset="-122"/>
              </a:rPr>
              <a:t>逻辑符号</a:t>
            </a:r>
          </a:p>
        </p:txBody>
      </p:sp>
      <p:sp>
        <p:nvSpPr>
          <p:cNvPr id="580718" name="AutoShape 110"/>
          <p:cNvSpPr>
            <a:spLocks noChangeArrowheads="1"/>
          </p:cNvSpPr>
          <p:nvPr/>
        </p:nvSpPr>
        <p:spPr bwMode="auto">
          <a:xfrm>
            <a:off x="7617296" y="3860279"/>
            <a:ext cx="1512888" cy="504825"/>
          </a:xfrm>
          <a:prstGeom prst="wedgeRoundRectCallout">
            <a:avLst>
              <a:gd name="adj1" fmla="val -81471"/>
              <a:gd name="adj2" fmla="val 3782"/>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异步置数</a:t>
            </a:r>
            <a:endParaRPr lang="zh-CN" altLang="en-US"/>
          </a:p>
        </p:txBody>
      </p:sp>
      <p:sp>
        <p:nvSpPr>
          <p:cNvPr id="580719" name="Oval 111"/>
          <p:cNvSpPr>
            <a:spLocks noChangeArrowheads="1"/>
          </p:cNvSpPr>
          <p:nvPr/>
        </p:nvSpPr>
        <p:spPr bwMode="auto">
          <a:xfrm>
            <a:off x="4304928" y="2708151"/>
            <a:ext cx="2160240" cy="432048"/>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580720" name="AutoShape 112"/>
          <p:cNvSpPr>
            <a:spLocks noChangeArrowheads="1"/>
          </p:cNvSpPr>
          <p:nvPr/>
        </p:nvSpPr>
        <p:spPr bwMode="auto">
          <a:xfrm>
            <a:off x="4808984" y="1628031"/>
            <a:ext cx="1441450" cy="865187"/>
          </a:xfrm>
          <a:prstGeom prst="wedgeRoundRectCallout">
            <a:avLst>
              <a:gd name="adj1" fmla="val -28053"/>
              <a:gd name="adj2" fmla="val 71971"/>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置数数据输入</a:t>
            </a:r>
          </a:p>
        </p:txBody>
      </p:sp>
      <p:sp>
        <p:nvSpPr>
          <p:cNvPr id="580721" name="AutoShape 113"/>
          <p:cNvSpPr>
            <a:spLocks noChangeArrowheads="1"/>
          </p:cNvSpPr>
          <p:nvPr/>
        </p:nvSpPr>
        <p:spPr bwMode="auto">
          <a:xfrm>
            <a:off x="1856656" y="2852167"/>
            <a:ext cx="1639888" cy="504825"/>
          </a:xfrm>
          <a:prstGeom prst="wedgeRoundRectCallout">
            <a:avLst>
              <a:gd name="adj1" fmla="val 39157"/>
              <a:gd name="adj2" fmla="val 10094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加</a:t>
            </a:r>
            <a:r>
              <a:rPr lang="en-US" altLang="zh-CN" sz="2400"/>
              <a:t>/</a:t>
            </a:r>
            <a:r>
              <a:rPr lang="zh-CN" altLang="en-US" sz="2400"/>
              <a:t>减控制</a:t>
            </a:r>
          </a:p>
        </p:txBody>
      </p:sp>
      <p:sp>
        <p:nvSpPr>
          <p:cNvPr id="580722" name="AutoShape 114"/>
          <p:cNvSpPr>
            <a:spLocks noChangeArrowheads="1"/>
          </p:cNvSpPr>
          <p:nvPr/>
        </p:nvSpPr>
        <p:spPr bwMode="auto">
          <a:xfrm>
            <a:off x="848544" y="3572247"/>
            <a:ext cx="1944688" cy="792162"/>
          </a:xfrm>
          <a:prstGeom prst="wedgeRoundRectCallout">
            <a:avLst>
              <a:gd name="adj1" fmla="val 79434"/>
              <a:gd name="adj2" fmla="val 23857"/>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计数使能</a:t>
            </a:r>
          </a:p>
          <a:p>
            <a:pPr algn="ctr"/>
            <a:r>
              <a:rPr lang="en-US" altLang="zh-CN" sz="1800">
                <a:solidFill>
                  <a:schemeClr val="accent2"/>
                </a:solidFill>
              </a:rPr>
              <a:t>-</a:t>
            </a:r>
            <a:r>
              <a:rPr lang="zh-CN" altLang="en-US" sz="1800">
                <a:solidFill>
                  <a:schemeClr val="accent2"/>
                </a:solidFill>
              </a:rPr>
              <a:t>低电平有效</a:t>
            </a:r>
          </a:p>
        </p:txBody>
      </p:sp>
      <p:sp>
        <p:nvSpPr>
          <p:cNvPr id="580723" name="AutoShape 115"/>
          <p:cNvSpPr>
            <a:spLocks noChangeArrowheads="1"/>
          </p:cNvSpPr>
          <p:nvPr/>
        </p:nvSpPr>
        <p:spPr bwMode="auto">
          <a:xfrm>
            <a:off x="3080792" y="5948511"/>
            <a:ext cx="1857375" cy="504825"/>
          </a:xfrm>
          <a:prstGeom prst="wedgeRoundRectCallout">
            <a:avLst>
              <a:gd name="adj1" fmla="val 52377"/>
              <a:gd name="adj2" fmla="val -130411"/>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solidFill>
                  <a:schemeClr val="accent2"/>
                </a:solidFill>
              </a:rPr>
              <a:t>状态</a:t>
            </a:r>
            <a:r>
              <a:rPr lang="zh-CN" altLang="en-US" sz="2400"/>
              <a:t>输出</a:t>
            </a:r>
          </a:p>
        </p:txBody>
      </p:sp>
      <p:sp>
        <p:nvSpPr>
          <p:cNvPr id="580724" name="Oval 116"/>
          <p:cNvSpPr>
            <a:spLocks noChangeArrowheads="1"/>
          </p:cNvSpPr>
          <p:nvPr/>
        </p:nvSpPr>
        <p:spPr bwMode="auto">
          <a:xfrm>
            <a:off x="4232920" y="5084415"/>
            <a:ext cx="1944216" cy="504056"/>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580725" name="AutoShape 117"/>
          <p:cNvSpPr>
            <a:spLocks noChangeArrowheads="1"/>
          </p:cNvSpPr>
          <p:nvPr/>
        </p:nvSpPr>
        <p:spPr bwMode="auto">
          <a:xfrm>
            <a:off x="6825208" y="2564135"/>
            <a:ext cx="2088232" cy="503238"/>
          </a:xfrm>
          <a:prstGeom prst="wedgeRoundRectCallout">
            <a:avLst>
              <a:gd name="adj1" fmla="val -45000"/>
              <a:gd name="adj2" fmla="val 169003"/>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进位</a:t>
            </a:r>
            <a:r>
              <a:rPr lang="en-US" altLang="zh-CN" sz="2400"/>
              <a:t>/</a:t>
            </a:r>
            <a:r>
              <a:rPr lang="zh-CN" altLang="en-US" sz="2400"/>
              <a:t>借位</a:t>
            </a:r>
          </a:p>
        </p:txBody>
      </p:sp>
      <p:sp>
        <p:nvSpPr>
          <p:cNvPr id="580726" name="AutoShape 118"/>
          <p:cNvSpPr>
            <a:spLocks noChangeArrowheads="1"/>
          </p:cNvSpPr>
          <p:nvPr/>
        </p:nvSpPr>
        <p:spPr bwMode="auto">
          <a:xfrm>
            <a:off x="6681192" y="4940399"/>
            <a:ext cx="2447925" cy="503238"/>
          </a:xfrm>
          <a:prstGeom prst="wedgeRoundRectCallout">
            <a:avLst>
              <a:gd name="adj1" fmla="val -32969"/>
              <a:gd name="adj2" fmla="val -106670"/>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串行进位</a:t>
            </a:r>
            <a:r>
              <a:rPr lang="en-US" altLang="zh-CN" sz="2400"/>
              <a:t>/</a:t>
            </a:r>
            <a:r>
              <a:rPr lang="zh-CN" altLang="en-US" sz="2400"/>
              <a:t>借位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0614"/>
                                        </p:tgtEl>
                                        <p:attrNameLst>
                                          <p:attrName>style.visibility</p:attrName>
                                        </p:attrNameLst>
                                      </p:cBhvr>
                                      <p:to>
                                        <p:strVal val="visible"/>
                                      </p:to>
                                    </p:set>
                                    <p:anim calcmode="lin" valueType="num">
                                      <p:cBhvr additive="base">
                                        <p:cTn id="7" dur="500" fill="hold"/>
                                        <p:tgtEl>
                                          <p:spTgt spid="580614"/>
                                        </p:tgtEl>
                                        <p:attrNameLst>
                                          <p:attrName>ppt_x</p:attrName>
                                        </p:attrNameLst>
                                      </p:cBhvr>
                                      <p:tavLst>
                                        <p:tav tm="0">
                                          <p:val>
                                            <p:strVal val="0-#ppt_w/2"/>
                                          </p:val>
                                        </p:tav>
                                        <p:tav tm="100000">
                                          <p:val>
                                            <p:strVal val="#ppt_x"/>
                                          </p:val>
                                        </p:tav>
                                      </p:tavLst>
                                    </p:anim>
                                    <p:anim calcmode="lin" valueType="num">
                                      <p:cBhvr additive="base">
                                        <p:cTn id="8" dur="500" fill="hold"/>
                                        <p:tgtEl>
                                          <p:spTgt spid="5806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0717"/>
                                        </p:tgtEl>
                                        <p:attrNameLst>
                                          <p:attrName>style.visibility</p:attrName>
                                        </p:attrNameLst>
                                      </p:cBhvr>
                                      <p:to>
                                        <p:strVal val="visible"/>
                                      </p:to>
                                    </p:set>
                                    <p:anim calcmode="lin" valueType="num">
                                      <p:cBhvr additive="base">
                                        <p:cTn id="13" dur="500" fill="hold"/>
                                        <p:tgtEl>
                                          <p:spTgt spid="580717"/>
                                        </p:tgtEl>
                                        <p:attrNameLst>
                                          <p:attrName>ppt_x</p:attrName>
                                        </p:attrNameLst>
                                      </p:cBhvr>
                                      <p:tavLst>
                                        <p:tav tm="0">
                                          <p:val>
                                            <p:strVal val="#ppt_x"/>
                                          </p:val>
                                        </p:tav>
                                        <p:tav tm="100000">
                                          <p:val>
                                            <p:strVal val="#ppt_x"/>
                                          </p:val>
                                        </p:tav>
                                      </p:tavLst>
                                    </p:anim>
                                    <p:anim calcmode="lin" valueType="num">
                                      <p:cBhvr additive="base">
                                        <p:cTn id="14" dur="500" fill="hold"/>
                                        <p:tgtEl>
                                          <p:spTgt spid="5807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3"/>
                                        </p:tgtEl>
                                        <p:attrNameLst>
                                          <p:attrName>style.visibility</p:attrName>
                                        </p:attrNameLst>
                                      </p:cBhvr>
                                      <p:to>
                                        <p:strVal val="visible"/>
                                      </p:to>
                                    </p:set>
                                    <p:anim calcmode="lin" valueType="num">
                                      <p:cBhvr additive="base">
                                        <p:cTn id="19" dur="500" fill="hold"/>
                                        <p:tgtEl>
                                          <p:spTgt spid="19463"/>
                                        </p:tgtEl>
                                        <p:attrNameLst>
                                          <p:attrName>ppt_x</p:attrName>
                                        </p:attrNameLst>
                                      </p:cBhvr>
                                      <p:tavLst>
                                        <p:tav tm="0">
                                          <p:val>
                                            <p:strVal val="#ppt_x"/>
                                          </p:val>
                                        </p:tav>
                                        <p:tav tm="100000">
                                          <p:val>
                                            <p:strVal val="#ppt_x"/>
                                          </p:val>
                                        </p:tav>
                                      </p:tavLst>
                                    </p:anim>
                                    <p:anim calcmode="lin" valueType="num">
                                      <p:cBhvr additive="base">
                                        <p:cTn id="20"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0724"/>
                                        </p:tgtEl>
                                        <p:attrNameLst>
                                          <p:attrName>style.visibility</p:attrName>
                                        </p:attrNameLst>
                                      </p:cBhvr>
                                      <p:to>
                                        <p:strVal val="visible"/>
                                      </p:to>
                                    </p:set>
                                    <p:anim calcmode="lin" valueType="num">
                                      <p:cBhvr additive="base">
                                        <p:cTn id="25" dur="500" fill="hold"/>
                                        <p:tgtEl>
                                          <p:spTgt spid="580724"/>
                                        </p:tgtEl>
                                        <p:attrNameLst>
                                          <p:attrName>ppt_x</p:attrName>
                                        </p:attrNameLst>
                                      </p:cBhvr>
                                      <p:tavLst>
                                        <p:tav tm="0">
                                          <p:val>
                                            <p:strVal val="#ppt_x"/>
                                          </p:val>
                                        </p:tav>
                                        <p:tav tm="100000">
                                          <p:val>
                                            <p:strVal val="#ppt_x"/>
                                          </p:val>
                                        </p:tav>
                                      </p:tavLst>
                                    </p:anim>
                                    <p:anim calcmode="lin" valueType="num">
                                      <p:cBhvr additive="base">
                                        <p:cTn id="26" dur="500" fill="hold"/>
                                        <p:tgtEl>
                                          <p:spTgt spid="5807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0723"/>
                                        </p:tgtEl>
                                        <p:attrNameLst>
                                          <p:attrName>style.visibility</p:attrName>
                                        </p:attrNameLst>
                                      </p:cBhvr>
                                      <p:to>
                                        <p:strVal val="visible"/>
                                      </p:to>
                                    </p:set>
                                    <p:anim calcmode="lin" valueType="num">
                                      <p:cBhvr additive="base">
                                        <p:cTn id="31" dur="500" fill="hold"/>
                                        <p:tgtEl>
                                          <p:spTgt spid="580723"/>
                                        </p:tgtEl>
                                        <p:attrNameLst>
                                          <p:attrName>ppt_x</p:attrName>
                                        </p:attrNameLst>
                                      </p:cBhvr>
                                      <p:tavLst>
                                        <p:tav tm="0">
                                          <p:val>
                                            <p:strVal val="#ppt_x"/>
                                          </p:val>
                                        </p:tav>
                                        <p:tav tm="100000">
                                          <p:val>
                                            <p:strVal val="#ppt_x"/>
                                          </p:val>
                                        </p:tav>
                                      </p:tavLst>
                                    </p:anim>
                                    <p:anim calcmode="lin" valueType="num">
                                      <p:cBhvr additive="base">
                                        <p:cTn id="32" dur="500" fill="hold"/>
                                        <p:tgtEl>
                                          <p:spTgt spid="5807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0721"/>
                                        </p:tgtEl>
                                        <p:attrNameLst>
                                          <p:attrName>style.visibility</p:attrName>
                                        </p:attrNameLst>
                                      </p:cBhvr>
                                      <p:to>
                                        <p:strVal val="visible"/>
                                      </p:to>
                                    </p:set>
                                    <p:anim calcmode="lin" valueType="num">
                                      <p:cBhvr additive="base">
                                        <p:cTn id="37" dur="500" fill="hold"/>
                                        <p:tgtEl>
                                          <p:spTgt spid="580721"/>
                                        </p:tgtEl>
                                        <p:attrNameLst>
                                          <p:attrName>ppt_x</p:attrName>
                                        </p:attrNameLst>
                                      </p:cBhvr>
                                      <p:tavLst>
                                        <p:tav tm="0">
                                          <p:val>
                                            <p:strVal val="#ppt_x"/>
                                          </p:val>
                                        </p:tav>
                                        <p:tav tm="100000">
                                          <p:val>
                                            <p:strVal val="#ppt_x"/>
                                          </p:val>
                                        </p:tav>
                                      </p:tavLst>
                                    </p:anim>
                                    <p:anim calcmode="lin" valueType="num">
                                      <p:cBhvr additive="base">
                                        <p:cTn id="38" dur="500" fill="hold"/>
                                        <p:tgtEl>
                                          <p:spTgt spid="5807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0718"/>
                                        </p:tgtEl>
                                        <p:attrNameLst>
                                          <p:attrName>style.visibility</p:attrName>
                                        </p:attrNameLst>
                                      </p:cBhvr>
                                      <p:to>
                                        <p:strVal val="visible"/>
                                      </p:to>
                                    </p:set>
                                    <p:anim calcmode="lin" valueType="num">
                                      <p:cBhvr additive="base">
                                        <p:cTn id="43" dur="500" fill="hold"/>
                                        <p:tgtEl>
                                          <p:spTgt spid="580718"/>
                                        </p:tgtEl>
                                        <p:attrNameLst>
                                          <p:attrName>ppt_x</p:attrName>
                                        </p:attrNameLst>
                                      </p:cBhvr>
                                      <p:tavLst>
                                        <p:tav tm="0">
                                          <p:val>
                                            <p:strVal val="#ppt_x"/>
                                          </p:val>
                                        </p:tav>
                                        <p:tav tm="100000">
                                          <p:val>
                                            <p:strVal val="#ppt_x"/>
                                          </p:val>
                                        </p:tav>
                                      </p:tavLst>
                                    </p:anim>
                                    <p:anim calcmode="lin" valueType="num">
                                      <p:cBhvr additive="base">
                                        <p:cTn id="44" dur="500" fill="hold"/>
                                        <p:tgtEl>
                                          <p:spTgt spid="5807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80719"/>
                                        </p:tgtEl>
                                        <p:attrNameLst>
                                          <p:attrName>style.visibility</p:attrName>
                                        </p:attrNameLst>
                                      </p:cBhvr>
                                      <p:to>
                                        <p:strVal val="visible"/>
                                      </p:to>
                                    </p:set>
                                    <p:anim calcmode="lin" valueType="num">
                                      <p:cBhvr additive="base">
                                        <p:cTn id="49" dur="500" fill="hold"/>
                                        <p:tgtEl>
                                          <p:spTgt spid="580719"/>
                                        </p:tgtEl>
                                        <p:attrNameLst>
                                          <p:attrName>ppt_x</p:attrName>
                                        </p:attrNameLst>
                                      </p:cBhvr>
                                      <p:tavLst>
                                        <p:tav tm="0">
                                          <p:val>
                                            <p:strVal val="#ppt_x"/>
                                          </p:val>
                                        </p:tav>
                                        <p:tav tm="100000">
                                          <p:val>
                                            <p:strVal val="#ppt_x"/>
                                          </p:val>
                                        </p:tav>
                                      </p:tavLst>
                                    </p:anim>
                                    <p:anim calcmode="lin" valueType="num">
                                      <p:cBhvr additive="base">
                                        <p:cTn id="50" dur="500" fill="hold"/>
                                        <p:tgtEl>
                                          <p:spTgt spid="5807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0720"/>
                                        </p:tgtEl>
                                        <p:attrNameLst>
                                          <p:attrName>style.visibility</p:attrName>
                                        </p:attrNameLst>
                                      </p:cBhvr>
                                      <p:to>
                                        <p:strVal val="visible"/>
                                      </p:to>
                                    </p:set>
                                    <p:anim calcmode="lin" valueType="num">
                                      <p:cBhvr additive="base">
                                        <p:cTn id="55" dur="500" fill="hold"/>
                                        <p:tgtEl>
                                          <p:spTgt spid="580720"/>
                                        </p:tgtEl>
                                        <p:attrNameLst>
                                          <p:attrName>ppt_x</p:attrName>
                                        </p:attrNameLst>
                                      </p:cBhvr>
                                      <p:tavLst>
                                        <p:tav tm="0">
                                          <p:val>
                                            <p:strVal val="#ppt_x"/>
                                          </p:val>
                                        </p:tav>
                                        <p:tav tm="100000">
                                          <p:val>
                                            <p:strVal val="#ppt_x"/>
                                          </p:val>
                                        </p:tav>
                                      </p:tavLst>
                                    </p:anim>
                                    <p:anim calcmode="lin" valueType="num">
                                      <p:cBhvr additive="base">
                                        <p:cTn id="56" dur="500" fill="hold"/>
                                        <p:tgtEl>
                                          <p:spTgt spid="5807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80722"/>
                                        </p:tgtEl>
                                        <p:attrNameLst>
                                          <p:attrName>style.visibility</p:attrName>
                                        </p:attrNameLst>
                                      </p:cBhvr>
                                      <p:to>
                                        <p:strVal val="visible"/>
                                      </p:to>
                                    </p:set>
                                    <p:anim calcmode="lin" valueType="num">
                                      <p:cBhvr additive="base">
                                        <p:cTn id="61" dur="500" fill="hold"/>
                                        <p:tgtEl>
                                          <p:spTgt spid="580722"/>
                                        </p:tgtEl>
                                        <p:attrNameLst>
                                          <p:attrName>ppt_x</p:attrName>
                                        </p:attrNameLst>
                                      </p:cBhvr>
                                      <p:tavLst>
                                        <p:tav tm="0">
                                          <p:val>
                                            <p:strVal val="#ppt_x"/>
                                          </p:val>
                                        </p:tav>
                                        <p:tav tm="100000">
                                          <p:val>
                                            <p:strVal val="#ppt_x"/>
                                          </p:val>
                                        </p:tav>
                                      </p:tavLst>
                                    </p:anim>
                                    <p:anim calcmode="lin" valueType="num">
                                      <p:cBhvr additive="base">
                                        <p:cTn id="62" dur="500" fill="hold"/>
                                        <p:tgtEl>
                                          <p:spTgt spid="58072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80725"/>
                                        </p:tgtEl>
                                        <p:attrNameLst>
                                          <p:attrName>style.visibility</p:attrName>
                                        </p:attrNameLst>
                                      </p:cBhvr>
                                      <p:to>
                                        <p:strVal val="visible"/>
                                      </p:to>
                                    </p:set>
                                    <p:anim calcmode="lin" valueType="num">
                                      <p:cBhvr additive="base">
                                        <p:cTn id="67" dur="500" fill="hold"/>
                                        <p:tgtEl>
                                          <p:spTgt spid="580725"/>
                                        </p:tgtEl>
                                        <p:attrNameLst>
                                          <p:attrName>ppt_x</p:attrName>
                                        </p:attrNameLst>
                                      </p:cBhvr>
                                      <p:tavLst>
                                        <p:tav tm="0">
                                          <p:val>
                                            <p:strVal val="#ppt_x"/>
                                          </p:val>
                                        </p:tav>
                                        <p:tav tm="100000">
                                          <p:val>
                                            <p:strVal val="#ppt_x"/>
                                          </p:val>
                                        </p:tav>
                                      </p:tavLst>
                                    </p:anim>
                                    <p:anim calcmode="lin" valueType="num">
                                      <p:cBhvr additive="base">
                                        <p:cTn id="68" dur="500" fill="hold"/>
                                        <p:tgtEl>
                                          <p:spTgt spid="5807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80726"/>
                                        </p:tgtEl>
                                        <p:attrNameLst>
                                          <p:attrName>style.visibility</p:attrName>
                                        </p:attrNameLst>
                                      </p:cBhvr>
                                      <p:to>
                                        <p:strVal val="visible"/>
                                      </p:to>
                                    </p:set>
                                    <p:anim calcmode="lin" valueType="num">
                                      <p:cBhvr additive="base">
                                        <p:cTn id="73" dur="500" fill="hold"/>
                                        <p:tgtEl>
                                          <p:spTgt spid="580726"/>
                                        </p:tgtEl>
                                        <p:attrNameLst>
                                          <p:attrName>ppt_x</p:attrName>
                                        </p:attrNameLst>
                                      </p:cBhvr>
                                      <p:tavLst>
                                        <p:tav tm="0">
                                          <p:val>
                                            <p:strVal val="#ppt_x"/>
                                          </p:val>
                                        </p:tav>
                                        <p:tav tm="100000">
                                          <p:val>
                                            <p:strVal val="#ppt_x"/>
                                          </p:val>
                                        </p:tav>
                                      </p:tavLst>
                                    </p:anim>
                                    <p:anim calcmode="lin" valueType="num">
                                      <p:cBhvr additive="base">
                                        <p:cTn id="74" dur="500" fill="hold"/>
                                        <p:tgtEl>
                                          <p:spTgt spid="580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717" grpId="0"/>
      <p:bldP spid="580718" grpId="0" animBg="1"/>
      <p:bldP spid="580719" grpId="0" animBg="1"/>
      <p:bldP spid="580721" grpId="0" animBg="1"/>
      <p:bldP spid="580722" grpId="0" animBg="1"/>
      <p:bldP spid="580723" grpId="0" animBg="1"/>
      <p:bldP spid="580724" grpId="0" animBg="1"/>
      <p:bldP spid="580725" grpId="0" animBg="1"/>
      <p:bldP spid="5807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726" name="Text Box 70"/>
          <p:cNvSpPr txBox="1">
            <a:spLocks noChangeArrowheads="1"/>
          </p:cNvSpPr>
          <p:nvPr/>
        </p:nvSpPr>
        <p:spPr bwMode="auto">
          <a:xfrm>
            <a:off x="4592638" y="185738"/>
            <a:ext cx="1374775" cy="519112"/>
          </a:xfrm>
          <a:prstGeom prst="rect">
            <a:avLst/>
          </a:prstGeom>
          <a:noFill/>
          <a:ln w="15875">
            <a:noFill/>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功能表</a:t>
            </a:r>
          </a:p>
        </p:txBody>
      </p:sp>
      <p:graphicFrame>
        <p:nvGraphicFramePr>
          <p:cNvPr id="582728" name="Object 72"/>
          <p:cNvGraphicFramePr>
            <a:graphicFrameLocks noChangeAspect="1"/>
          </p:cNvGraphicFramePr>
          <p:nvPr/>
        </p:nvGraphicFramePr>
        <p:xfrm>
          <a:off x="3692525" y="3644255"/>
          <a:ext cx="6213475" cy="446087"/>
        </p:xfrm>
        <a:graphic>
          <a:graphicData uri="http://schemas.openxmlformats.org/presentationml/2006/ole">
            <p:oleObj spid="_x0000_s20482" name="公式" r:id="rId3" imgW="3149280" imgH="228600" progId="Equation.3">
              <p:embed/>
            </p:oleObj>
          </a:graphicData>
        </a:graphic>
      </p:graphicFrame>
      <p:graphicFrame>
        <p:nvGraphicFramePr>
          <p:cNvPr id="582729" name="Object 73"/>
          <p:cNvGraphicFramePr>
            <a:graphicFrameLocks noChangeAspect="1"/>
          </p:cNvGraphicFramePr>
          <p:nvPr/>
        </p:nvGraphicFramePr>
        <p:xfrm>
          <a:off x="4132263" y="4476750"/>
          <a:ext cx="2900362" cy="446088"/>
        </p:xfrm>
        <a:graphic>
          <a:graphicData uri="http://schemas.openxmlformats.org/presentationml/2006/ole">
            <p:oleObj spid="_x0000_s20483" name="公式" r:id="rId4" imgW="1473120" imgH="228600" progId="Equation.3">
              <p:embed/>
            </p:oleObj>
          </a:graphicData>
        </a:graphic>
      </p:graphicFrame>
      <p:sp>
        <p:nvSpPr>
          <p:cNvPr id="582733" name="Oval 77"/>
          <p:cNvSpPr>
            <a:spLocks noChangeArrowheads="1"/>
          </p:cNvSpPr>
          <p:nvPr/>
        </p:nvSpPr>
        <p:spPr bwMode="auto">
          <a:xfrm>
            <a:off x="3584848" y="3429000"/>
            <a:ext cx="914400" cy="762000"/>
          </a:xfrm>
          <a:prstGeom prst="ellipse">
            <a:avLst/>
          </a:prstGeom>
          <a:noFill/>
          <a:ln w="38100">
            <a:solidFill>
              <a:srgbClr val="006600"/>
            </a:solidFill>
            <a:round/>
            <a:headEnd/>
            <a:tailEnd/>
          </a:ln>
          <a:effectLst/>
        </p:spPr>
        <p:txBody>
          <a:bodyPr wrap="none" anchor="ctr"/>
          <a:lstStyle/>
          <a:p>
            <a:endParaRPr lang="zh-CN" altLang="en-US"/>
          </a:p>
        </p:txBody>
      </p:sp>
      <p:sp>
        <p:nvSpPr>
          <p:cNvPr id="582736" name="Oval 80"/>
          <p:cNvSpPr>
            <a:spLocks noChangeArrowheads="1"/>
          </p:cNvSpPr>
          <p:nvPr/>
        </p:nvSpPr>
        <p:spPr bwMode="auto">
          <a:xfrm>
            <a:off x="4160838" y="4363591"/>
            <a:ext cx="914400" cy="762000"/>
          </a:xfrm>
          <a:prstGeom prst="ellipse">
            <a:avLst/>
          </a:prstGeom>
          <a:noFill/>
          <a:ln w="38100">
            <a:solidFill>
              <a:srgbClr val="006600"/>
            </a:solidFill>
            <a:round/>
            <a:headEnd/>
            <a:tailEnd/>
          </a:ln>
          <a:effectLst/>
        </p:spPr>
        <p:txBody>
          <a:bodyPr wrap="none" anchor="ctr"/>
          <a:lstStyle/>
          <a:p>
            <a:endParaRPr lang="zh-CN" altLang="en-US"/>
          </a:p>
        </p:txBody>
      </p:sp>
      <p:sp>
        <p:nvSpPr>
          <p:cNvPr id="582742" name="AutoShape 86"/>
          <p:cNvSpPr>
            <a:spLocks noChangeArrowheads="1"/>
          </p:cNvSpPr>
          <p:nvPr/>
        </p:nvSpPr>
        <p:spPr bwMode="auto">
          <a:xfrm>
            <a:off x="0" y="3931791"/>
            <a:ext cx="3368675" cy="1152525"/>
          </a:xfrm>
          <a:prstGeom prst="wedgeRoundRectCallout">
            <a:avLst>
              <a:gd name="adj1" fmla="val 66681"/>
              <a:gd name="adj2" fmla="val -46833"/>
              <a:gd name="adj3" fmla="val 16667"/>
            </a:avLst>
          </a:prstGeom>
          <a:noFill/>
          <a:ln w="15875">
            <a:solidFill>
              <a:schemeClr val="tx1"/>
            </a:solidFill>
            <a:miter lim="800000"/>
            <a:headEnd/>
            <a:tailEnd/>
          </a:ln>
          <a:effectLst/>
        </p:spPr>
        <p:txBody>
          <a:bodyPr lIns="90000" tIns="46800" rIns="90000" bIns="46800"/>
          <a:lstStyle/>
          <a:p>
            <a:r>
              <a:rPr lang="zh-CN" altLang="en-US" sz="2400"/>
              <a:t>与输入使能无关，与</a:t>
            </a:r>
            <a:r>
              <a:rPr lang="en-US" altLang="zh-CN" sz="2400"/>
              <a:t>74161</a:t>
            </a:r>
            <a:r>
              <a:rPr lang="zh-CN" altLang="en-US" sz="2400"/>
              <a:t>有进位</a:t>
            </a:r>
            <a:r>
              <a:rPr lang="en-US" altLang="zh-CN" sz="2400"/>
              <a:t>C</a:t>
            </a:r>
            <a:r>
              <a:rPr lang="zh-CN" altLang="en-US" sz="2400"/>
              <a:t>有差别。使用时要注意。</a:t>
            </a:r>
          </a:p>
        </p:txBody>
      </p:sp>
      <p:sp>
        <p:nvSpPr>
          <p:cNvPr id="582743" name="AutoShape 87"/>
          <p:cNvSpPr>
            <a:spLocks noChangeArrowheads="1"/>
          </p:cNvSpPr>
          <p:nvPr/>
        </p:nvSpPr>
        <p:spPr bwMode="auto">
          <a:xfrm>
            <a:off x="0" y="5589240"/>
            <a:ext cx="9906000" cy="963612"/>
          </a:xfrm>
          <a:prstGeom prst="wedgeRoundRectCallout">
            <a:avLst>
              <a:gd name="adj1" fmla="val -3704"/>
              <a:gd name="adj2" fmla="val -98602"/>
              <a:gd name="adj3" fmla="val 16667"/>
            </a:avLst>
          </a:prstGeom>
          <a:noFill/>
          <a:ln w="15875">
            <a:solidFill>
              <a:schemeClr val="tx1"/>
            </a:solidFill>
            <a:miter lim="800000"/>
            <a:headEnd/>
            <a:tailEnd/>
          </a:ln>
          <a:effectLst/>
        </p:spPr>
        <p:txBody>
          <a:bodyPr lIns="90000" tIns="46800" rIns="90000" bIns="46800"/>
          <a:lstStyle/>
          <a:p>
            <a:r>
              <a:rPr lang="zh-CN" altLang="en-US" sz="2400" dirty="0"/>
              <a:t>作用（</a:t>
            </a:r>
            <a:r>
              <a:rPr lang="en-US" altLang="zh-CN" sz="2400" dirty="0"/>
              <a:t>1</a:t>
            </a:r>
            <a:r>
              <a:rPr lang="zh-CN" altLang="en-US" sz="2400" dirty="0"/>
              <a:t>）串行级联</a:t>
            </a:r>
            <a:r>
              <a:rPr lang="zh-CN" altLang="en-US" sz="2400" dirty="0" smtClean="0"/>
              <a:t>的</a:t>
            </a:r>
            <a:r>
              <a:rPr lang="en-US" altLang="zh-CN" sz="2400" dirty="0" smtClean="0"/>
              <a:t>CLK</a:t>
            </a:r>
            <a:r>
              <a:rPr lang="zh-CN" altLang="en-US" sz="2400" dirty="0" smtClean="0"/>
              <a:t>，</a:t>
            </a:r>
            <a:r>
              <a:rPr lang="zh-CN" altLang="en-US" sz="2400" dirty="0"/>
              <a:t>接至下一级</a:t>
            </a:r>
            <a:r>
              <a:rPr lang="zh-CN" altLang="en-US" sz="2400" dirty="0" smtClean="0"/>
              <a:t>的</a:t>
            </a:r>
            <a:r>
              <a:rPr lang="en-US" altLang="zh-CN" sz="2400" dirty="0" smtClean="0"/>
              <a:t>CLK</a:t>
            </a:r>
            <a:r>
              <a:rPr lang="zh-CN" altLang="en-US" sz="2400" dirty="0" smtClean="0"/>
              <a:t>；</a:t>
            </a:r>
            <a:endParaRPr lang="zh-CN" altLang="en-US" sz="2400" dirty="0"/>
          </a:p>
          <a:p>
            <a:r>
              <a:rPr lang="zh-CN" altLang="en-US" sz="2400" dirty="0"/>
              <a:t>（</a:t>
            </a:r>
            <a:r>
              <a:rPr lang="en-US" altLang="zh-CN" sz="2400" dirty="0"/>
              <a:t>2</a:t>
            </a:r>
            <a:r>
              <a:rPr lang="zh-CN" altLang="en-US" sz="2400" dirty="0"/>
              <a:t>）同步级联的进位</a:t>
            </a:r>
            <a:r>
              <a:rPr lang="en-US" altLang="zh-CN" sz="2400" dirty="0"/>
              <a:t>/</a:t>
            </a:r>
            <a:r>
              <a:rPr lang="zh-CN" altLang="en-US" sz="2400" dirty="0"/>
              <a:t>借位，类似</a:t>
            </a:r>
            <a:r>
              <a:rPr lang="en-US" altLang="zh-CN" sz="2400" dirty="0"/>
              <a:t>4161</a:t>
            </a:r>
            <a:r>
              <a:rPr lang="zh-CN" altLang="en-US" sz="2400" dirty="0"/>
              <a:t>的进位</a:t>
            </a:r>
            <a:r>
              <a:rPr lang="en-US" altLang="zh-CN" sz="2400" dirty="0"/>
              <a:t>C</a:t>
            </a:r>
            <a:r>
              <a:rPr lang="zh-CN" altLang="en-US" sz="2400" dirty="0"/>
              <a:t>，接至下一级的使能。</a:t>
            </a:r>
          </a:p>
        </p:txBody>
      </p:sp>
      <p:sp>
        <p:nvSpPr>
          <p:cNvPr id="582744" name="Line 88"/>
          <p:cNvSpPr>
            <a:spLocks noChangeShapeType="1"/>
          </p:cNvSpPr>
          <p:nvPr/>
        </p:nvSpPr>
        <p:spPr bwMode="auto">
          <a:xfrm flipV="1">
            <a:off x="4089400" y="2133600"/>
            <a:ext cx="5472113"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582745" name="Line 89"/>
          <p:cNvSpPr>
            <a:spLocks noChangeShapeType="1"/>
          </p:cNvSpPr>
          <p:nvPr/>
        </p:nvSpPr>
        <p:spPr bwMode="auto">
          <a:xfrm flipV="1">
            <a:off x="4089400" y="2492375"/>
            <a:ext cx="5400675"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582746" name="Line 90"/>
          <p:cNvSpPr>
            <a:spLocks noChangeShapeType="1"/>
          </p:cNvSpPr>
          <p:nvPr/>
        </p:nvSpPr>
        <p:spPr bwMode="auto">
          <a:xfrm flipV="1">
            <a:off x="4089400" y="2852738"/>
            <a:ext cx="5400675" cy="0"/>
          </a:xfrm>
          <a:prstGeom prst="line">
            <a:avLst/>
          </a:prstGeom>
          <a:noFill/>
          <a:ln w="38100">
            <a:solidFill>
              <a:srgbClr val="FF0000"/>
            </a:solidFill>
            <a:round/>
            <a:headEnd/>
            <a:tailEnd/>
          </a:ln>
          <a:effectLst/>
        </p:spPr>
        <p:txBody>
          <a:bodyPr lIns="90000" tIns="46800" rIns="90000" bIns="46800"/>
          <a:lstStyle/>
          <a:p>
            <a:endParaRPr lang="zh-CN" altLang="en-US"/>
          </a:p>
        </p:txBody>
      </p:sp>
      <p:sp>
        <p:nvSpPr>
          <p:cNvPr id="582747" name="Line 91"/>
          <p:cNvSpPr>
            <a:spLocks noChangeShapeType="1"/>
          </p:cNvSpPr>
          <p:nvPr/>
        </p:nvSpPr>
        <p:spPr bwMode="auto">
          <a:xfrm flipV="1">
            <a:off x="4088904" y="3212976"/>
            <a:ext cx="5400675" cy="0"/>
          </a:xfrm>
          <a:prstGeom prst="line">
            <a:avLst/>
          </a:prstGeom>
          <a:noFill/>
          <a:ln w="38100">
            <a:solidFill>
              <a:srgbClr val="FF0000"/>
            </a:solidFill>
            <a:round/>
            <a:headEnd/>
            <a:tailEnd/>
          </a:ln>
          <a:effectLst/>
        </p:spPr>
        <p:txBody>
          <a:bodyPr lIns="90000" tIns="46800" rIns="90000" bIns="46800"/>
          <a:lstStyle/>
          <a:p>
            <a:endParaRPr lang="zh-CN" altLang="en-US"/>
          </a:p>
        </p:txBody>
      </p:sp>
      <p:pic>
        <p:nvPicPr>
          <p:cNvPr id="83" name="Picture 7"/>
          <p:cNvPicPr>
            <a:picLocks noChangeAspect="1" noChangeArrowheads="1"/>
          </p:cNvPicPr>
          <p:nvPr/>
        </p:nvPicPr>
        <p:blipFill>
          <a:blip r:embed="rId5" cstate="print"/>
          <a:srcRect/>
          <a:stretch>
            <a:fillRect/>
          </a:stretch>
        </p:blipFill>
        <p:spPr bwMode="auto">
          <a:xfrm>
            <a:off x="0" y="692696"/>
            <a:ext cx="3809596" cy="2353989"/>
          </a:xfrm>
          <a:prstGeom prst="rect">
            <a:avLst/>
          </a:prstGeom>
          <a:noFill/>
          <a:ln w="9525">
            <a:noFill/>
            <a:miter lim="800000"/>
            <a:headEnd/>
            <a:tailEnd/>
          </a:ln>
        </p:spPr>
      </p:pic>
      <p:graphicFrame>
        <p:nvGraphicFramePr>
          <p:cNvPr id="20487" name="Object 7"/>
          <p:cNvGraphicFramePr>
            <a:graphicFrameLocks noChangeAspect="1"/>
          </p:cNvGraphicFramePr>
          <p:nvPr/>
        </p:nvGraphicFramePr>
        <p:xfrm>
          <a:off x="4160912" y="763588"/>
          <a:ext cx="5545886" cy="2665412"/>
        </p:xfrm>
        <a:graphic>
          <a:graphicData uri="http://schemas.openxmlformats.org/presentationml/2006/ole">
            <p:oleObj spid="_x0000_s20487" name="Document" r:id="rId6" imgW="5260712" imgH="2642135" progId="Word.Document.8">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2726"/>
                                        </p:tgtEl>
                                        <p:attrNameLst>
                                          <p:attrName>style.visibility</p:attrName>
                                        </p:attrNameLst>
                                      </p:cBhvr>
                                      <p:to>
                                        <p:strVal val="visible"/>
                                      </p:to>
                                    </p:set>
                                    <p:anim calcmode="lin" valueType="num">
                                      <p:cBhvr additive="base">
                                        <p:cTn id="7" dur="500" fill="hold"/>
                                        <p:tgtEl>
                                          <p:spTgt spid="582726"/>
                                        </p:tgtEl>
                                        <p:attrNameLst>
                                          <p:attrName>ppt_x</p:attrName>
                                        </p:attrNameLst>
                                      </p:cBhvr>
                                      <p:tavLst>
                                        <p:tav tm="0">
                                          <p:val>
                                            <p:strVal val="0-#ppt_w/2"/>
                                          </p:val>
                                        </p:tav>
                                        <p:tav tm="100000">
                                          <p:val>
                                            <p:strVal val="#ppt_x"/>
                                          </p:val>
                                        </p:tav>
                                      </p:tavLst>
                                    </p:anim>
                                    <p:anim calcmode="lin" valueType="num">
                                      <p:cBhvr additive="base">
                                        <p:cTn id="8" dur="500" fill="hold"/>
                                        <p:tgtEl>
                                          <p:spTgt spid="5827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7"/>
                                        </p:tgtEl>
                                        <p:attrNameLst>
                                          <p:attrName>style.visibility</p:attrName>
                                        </p:attrNameLst>
                                      </p:cBhvr>
                                      <p:to>
                                        <p:strVal val="visible"/>
                                      </p:to>
                                    </p:set>
                                    <p:anim calcmode="lin" valueType="num">
                                      <p:cBhvr additive="base">
                                        <p:cTn id="13" dur="500" fill="hold"/>
                                        <p:tgtEl>
                                          <p:spTgt spid="20487"/>
                                        </p:tgtEl>
                                        <p:attrNameLst>
                                          <p:attrName>ppt_x</p:attrName>
                                        </p:attrNameLst>
                                      </p:cBhvr>
                                      <p:tavLst>
                                        <p:tav tm="0">
                                          <p:val>
                                            <p:strVal val="0-#ppt_w/2"/>
                                          </p:val>
                                        </p:tav>
                                        <p:tav tm="100000">
                                          <p:val>
                                            <p:strVal val="#ppt_x"/>
                                          </p:val>
                                        </p:tav>
                                      </p:tavLst>
                                    </p:anim>
                                    <p:anim calcmode="lin" valueType="num">
                                      <p:cBhvr additive="base">
                                        <p:cTn id="14"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2744"/>
                                        </p:tgtEl>
                                        <p:attrNameLst>
                                          <p:attrName>style.visibility</p:attrName>
                                        </p:attrNameLst>
                                      </p:cBhvr>
                                      <p:to>
                                        <p:strVal val="visible"/>
                                      </p:to>
                                    </p:set>
                                    <p:anim calcmode="lin" valueType="num">
                                      <p:cBhvr additive="base">
                                        <p:cTn id="19" dur="500" fill="hold"/>
                                        <p:tgtEl>
                                          <p:spTgt spid="582744"/>
                                        </p:tgtEl>
                                        <p:attrNameLst>
                                          <p:attrName>ppt_x</p:attrName>
                                        </p:attrNameLst>
                                      </p:cBhvr>
                                      <p:tavLst>
                                        <p:tav tm="0">
                                          <p:val>
                                            <p:strVal val="#ppt_x"/>
                                          </p:val>
                                        </p:tav>
                                        <p:tav tm="100000">
                                          <p:val>
                                            <p:strVal val="#ppt_x"/>
                                          </p:val>
                                        </p:tav>
                                      </p:tavLst>
                                    </p:anim>
                                    <p:anim calcmode="lin" valueType="num">
                                      <p:cBhvr additive="base">
                                        <p:cTn id="20" dur="500" fill="hold"/>
                                        <p:tgtEl>
                                          <p:spTgt spid="58274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8274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2745"/>
                                        </p:tgtEl>
                                        <p:attrNameLst>
                                          <p:attrName>style.visibility</p:attrName>
                                        </p:attrNameLst>
                                      </p:cBhvr>
                                      <p:to>
                                        <p:strVal val="visible"/>
                                      </p:to>
                                    </p:set>
                                    <p:anim calcmode="lin" valueType="num">
                                      <p:cBhvr additive="base">
                                        <p:cTn id="25" dur="500" fill="hold"/>
                                        <p:tgtEl>
                                          <p:spTgt spid="582745"/>
                                        </p:tgtEl>
                                        <p:attrNameLst>
                                          <p:attrName>ppt_x</p:attrName>
                                        </p:attrNameLst>
                                      </p:cBhvr>
                                      <p:tavLst>
                                        <p:tav tm="0">
                                          <p:val>
                                            <p:strVal val="#ppt_x"/>
                                          </p:val>
                                        </p:tav>
                                        <p:tav tm="100000">
                                          <p:val>
                                            <p:strVal val="#ppt_x"/>
                                          </p:val>
                                        </p:tav>
                                      </p:tavLst>
                                    </p:anim>
                                    <p:anim calcmode="lin" valueType="num">
                                      <p:cBhvr additive="base">
                                        <p:cTn id="26" dur="500" fill="hold"/>
                                        <p:tgtEl>
                                          <p:spTgt spid="58274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8274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2746"/>
                                        </p:tgtEl>
                                        <p:attrNameLst>
                                          <p:attrName>style.visibility</p:attrName>
                                        </p:attrNameLst>
                                      </p:cBhvr>
                                      <p:to>
                                        <p:strVal val="visible"/>
                                      </p:to>
                                    </p:set>
                                    <p:anim calcmode="lin" valueType="num">
                                      <p:cBhvr additive="base">
                                        <p:cTn id="31" dur="500" fill="hold"/>
                                        <p:tgtEl>
                                          <p:spTgt spid="582746"/>
                                        </p:tgtEl>
                                        <p:attrNameLst>
                                          <p:attrName>ppt_x</p:attrName>
                                        </p:attrNameLst>
                                      </p:cBhvr>
                                      <p:tavLst>
                                        <p:tav tm="0">
                                          <p:val>
                                            <p:strVal val="#ppt_x"/>
                                          </p:val>
                                        </p:tav>
                                        <p:tav tm="100000">
                                          <p:val>
                                            <p:strVal val="#ppt_x"/>
                                          </p:val>
                                        </p:tav>
                                      </p:tavLst>
                                    </p:anim>
                                    <p:anim calcmode="lin" valueType="num">
                                      <p:cBhvr additive="base">
                                        <p:cTn id="32" dur="500" fill="hold"/>
                                        <p:tgtEl>
                                          <p:spTgt spid="5827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8274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2747"/>
                                        </p:tgtEl>
                                        <p:attrNameLst>
                                          <p:attrName>style.visibility</p:attrName>
                                        </p:attrNameLst>
                                      </p:cBhvr>
                                      <p:to>
                                        <p:strVal val="visible"/>
                                      </p:to>
                                    </p:set>
                                    <p:anim calcmode="lin" valueType="num">
                                      <p:cBhvr additive="base">
                                        <p:cTn id="37" dur="500" fill="hold"/>
                                        <p:tgtEl>
                                          <p:spTgt spid="582747"/>
                                        </p:tgtEl>
                                        <p:attrNameLst>
                                          <p:attrName>ppt_x</p:attrName>
                                        </p:attrNameLst>
                                      </p:cBhvr>
                                      <p:tavLst>
                                        <p:tav tm="0">
                                          <p:val>
                                            <p:strVal val="#ppt_x"/>
                                          </p:val>
                                        </p:tav>
                                        <p:tav tm="100000">
                                          <p:val>
                                            <p:strVal val="#ppt_x"/>
                                          </p:val>
                                        </p:tav>
                                      </p:tavLst>
                                    </p:anim>
                                    <p:anim calcmode="lin" valueType="num">
                                      <p:cBhvr additive="base">
                                        <p:cTn id="38" dur="500" fill="hold"/>
                                        <p:tgtEl>
                                          <p:spTgt spid="58274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8274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82728"/>
                                        </p:tgtEl>
                                        <p:attrNameLst>
                                          <p:attrName>style.visibility</p:attrName>
                                        </p:attrNameLst>
                                      </p:cBhvr>
                                      <p:to>
                                        <p:strVal val="visible"/>
                                      </p:to>
                                    </p:set>
                                    <p:anim calcmode="lin" valueType="num">
                                      <p:cBhvr additive="base">
                                        <p:cTn id="43" dur="500" fill="hold"/>
                                        <p:tgtEl>
                                          <p:spTgt spid="582728"/>
                                        </p:tgtEl>
                                        <p:attrNameLst>
                                          <p:attrName>ppt_x</p:attrName>
                                        </p:attrNameLst>
                                      </p:cBhvr>
                                      <p:tavLst>
                                        <p:tav tm="0">
                                          <p:val>
                                            <p:strVal val="0-#ppt_w/2"/>
                                          </p:val>
                                        </p:tav>
                                        <p:tav tm="100000">
                                          <p:val>
                                            <p:strVal val="#ppt_x"/>
                                          </p:val>
                                        </p:tav>
                                      </p:tavLst>
                                    </p:anim>
                                    <p:anim calcmode="lin" valueType="num">
                                      <p:cBhvr additive="base">
                                        <p:cTn id="44" dur="500" fill="hold"/>
                                        <p:tgtEl>
                                          <p:spTgt spid="58272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2733"/>
                                        </p:tgtEl>
                                        <p:attrNameLst>
                                          <p:attrName>style.visibility</p:attrName>
                                        </p:attrNameLst>
                                      </p:cBhvr>
                                      <p:to>
                                        <p:strVal val="visible"/>
                                      </p:to>
                                    </p:set>
                                    <p:anim calcmode="lin" valueType="num">
                                      <p:cBhvr additive="base">
                                        <p:cTn id="49" dur="500" fill="hold"/>
                                        <p:tgtEl>
                                          <p:spTgt spid="582733"/>
                                        </p:tgtEl>
                                        <p:attrNameLst>
                                          <p:attrName>ppt_x</p:attrName>
                                        </p:attrNameLst>
                                      </p:cBhvr>
                                      <p:tavLst>
                                        <p:tav tm="0">
                                          <p:val>
                                            <p:strVal val="0-#ppt_w/2"/>
                                          </p:val>
                                        </p:tav>
                                        <p:tav tm="100000">
                                          <p:val>
                                            <p:strVal val="#ppt_x"/>
                                          </p:val>
                                        </p:tav>
                                      </p:tavLst>
                                    </p:anim>
                                    <p:anim calcmode="lin" valueType="num">
                                      <p:cBhvr additive="base">
                                        <p:cTn id="50" dur="500" fill="hold"/>
                                        <p:tgtEl>
                                          <p:spTgt spid="58273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82742"/>
                                        </p:tgtEl>
                                        <p:attrNameLst>
                                          <p:attrName>style.visibility</p:attrName>
                                        </p:attrNameLst>
                                      </p:cBhvr>
                                      <p:to>
                                        <p:strVal val="visible"/>
                                      </p:to>
                                    </p:set>
                                    <p:anim calcmode="lin" valueType="num">
                                      <p:cBhvr additive="base">
                                        <p:cTn id="55" dur="500" fill="hold"/>
                                        <p:tgtEl>
                                          <p:spTgt spid="582742"/>
                                        </p:tgtEl>
                                        <p:attrNameLst>
                                          <p:attrName>ppt_x</p:attrName>
                                        </p:attrNameLst>
                                      </p:cBhvr>
                                      <p:tavLst>
                                        <p:tav tm="0">
                                          <p:val>
                                            <p:strVal val="#ppt_x"/>
                                          </p:val>
                                        </p:tav>
                                        <p:tav tm="100000">
                                          <p:val>
                                            <p:strVal val="#ppt_x"/>
                                          </p:val>
                                        </p:tav>
                                      </p:tavLst>
                                    </p:anim>
                                    <p:anim calcmode="lin" valueType="num">
                                      <p:cBhvr additive="base">
                                        <p:cTn id="56" dur="500" fill="hold"/>
                                        <p:tgtEl>
                                          <p:spTgt spid="58274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82729"/>
                                        </p:tgtEl>
                                        <p:attrNameLst>
                                          <p:attrName>style.visibility</p:attrName>
                                        </p:attrNameLst>
                                      </p:cBhvr>
                                      <p:to>
                                        <p:strVal val="visible"/>
                                      </p:to>
                                    </p:set>
                                    <p:anim calcmode="lin" valueType="num">
                                      <p:cBhvr additive="base">
                                        <p:cTn id="61" dur="500" fill="hold"/>
                                        <p:tgtEl>
                                          <p:spTgt spid="582729"/>
                                        </p:tgtEl>
                                        <p:attrNameLst>
                                          <p:attrName>ppt_x</p:attrName>
                                        </p:attrNameLst>
                                      </p:cBhvr>
                                      <p:tavLst>
                                        <p:tav tm="0">
                                          <p:val>
                                            <p:strVal val="0-#ppt_w/2"/>
                                          </p:val>
                                        </p:tav>
                                        <p:tav tm="100000">
                                          <p:val>
                                            <p:strVal val="#ppt_x"/>
                                          </p:val>
                                        </p:tav>
                                      </p:tavLst>
                                    </p:anim>
                                    <p:anim calcmode="lin" valueType="num">
                                      <p:cBhvr additive="base">
                                        <p:cTn id="62" dur="500" fill="hold"/>
                                        <p:tgtEl>
                                          <p:spTgt spid="58272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82736"/>
                                        </p:tgtEl>
                                        <p:attrNameLst>
                                          <p:attrName>style.visibility</p:attrName>
                                        </p:attrNameLst>
                                      </p:cBhvr>
                                      <p:to>
                                        <p:strVal val="visible"/>
                                      </p:to>
                                    </p:set>
                                    <p:anim calcmode="lin" valueType="num">
                                      <p:cBhvr additive="base">
                                        <p:cTn id="67" dur="500" fill="hold"/>
                                        <p:tgtEl>
                                          <p:spTgt spid="582736"/>
                                        </p:tgtEl>
                                        <p:attrNameLst>
                                          <p:attrName>ppt_x</p:attrName>
                                        </p:attrNameLst>
                                      </p:cBhvr>
                                      <p:tavLst>
                                        <p:tav tm="0">
                                          <p:val>
                                            <p:strVal val="0-#ppt_w/2"/>
                                          </p:val>
                                        </p:tav>
                                        <p:tav tm="100000">
                                          <p:val>
                                            <p:strVal val="#ppt_x"/>
                                          </p:val>
                                        </p:tav>
                                      </p:tavLst>
                                    </p:anim>
                                    <p:anim calcmode="lin" valueType="num">
                                      <p:cBhvr additive="base">
                                        <p:cTn id="68" dur="500" fill="hold"/>
                                        <p:tgtEl>
                                          <p:spTgt spid="58273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82743"/>
                                        </p:tgtEl>
                                        <p:attrNameLst>
                                          <p:attrName>style.visibility</p:attrName>
                                        </p:attrNameLst>
                                      </p:cBhvr>
                                      <p:to>
                                        <p:strVal val="visible"/>
                                      </p:to>
                                    </p:set>
                                    <p:anim calcmode="lin" valueType="num">
                                      <p:cBhvr additive="base">
                                        <p:cTn id="73" dur="500" fill="hold"/>
                                        <p:tgtEl>
                                          <p:spTgt spid="582743"/>
                                        </p:tgtEl>
                                        <p:attrNameLst>
                                          <p:attrName>ppt_x</p:attrName>
                                        </p:attrNameLst>
                                      </p:cBhvr>
                                      <p:tavLst>
                                        <p:tav tm="0">
                                          <p:val>
                                            <p:strVal val="#ppt_x"/>
                                          </p:val>
                                        </p:tav>
                                        <p:tav tm="100000">
                                          <p:val>
                                            <p:strVal val="#ppt_x"/>
                                          </p:val>
                                        </p:tav>
                                      </p:tavLst>
                                    </p:anim>
                                    <p:anim calcmode="lin" valueType="num">
                                      <p:cBhvr additive="base">
                                        <p:cTn id="74" dur="500" fill="hold"/>
                                        <p:tgtEl>
                                          <p:spTgt spid="58274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3"/>
                                        </p:tgtEl>
                                        <p:attrNameLst>
                                          <p:attrName>style.visibility</p:attrName>
                                        </p:attrNameLst>
                                      </p:cBhvr>
                                      <p:to>
                                        <p:strVal val="visible"/>
                                      </p:to>
                                    </p:set>
                                    <p:anim calcmode="lin" valueType="num">
                                      <p:cBhvr additive="base">
                                        <p:cTn id="79" dur="500" fill="hold"/>
                                        <p:tgtEl>
                                          <p:spTgt spid="83"/>
                                        </p:tgtEl>
                                        <p:attrNameLst>
                                          <p:attrName>ppt_x</p:attrName>
                                        </p:attrNameLst>
                                      </p:cBhvr>
                                      <p:tavLst>
                                        <p:tav tm="0">
                                          <p:val>
                                            <p:strVal val="#ppt_x"/>
                                          </p:val>
                                        </p:tav>
                                        <p:tav tm="100000">
                                          <p:val>
                                            <p:strVal val="#ppt_x"/>
                                          </p:val>
                                        </p:tav>
                                      </p:tavLst>
                                    </p:anim>
                                    <p:anim calcmode="lin" valueType="num">
                                      <p:cBhvr additive="base">
                                        <p:cTn id="8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726" grpId="0" autoUpdateAnimBg="0"/>
      <p:bldP spid="582733" grpId="0" animBg="1"/>
      <p:bldP spid="582736" grpId="0" animBg="1"/>
      <p:bldP spid="582742" grpId="0" animBg="1"/>
      <p:bldP spid="582743" grpId="0" animBg="1"/>
      <p:bldP spid="582744" grpId="0" animBg="1"/>
      <p:bldP spid="582745" grpId="0" animBg="1"/>
      <p:bldP spid="582746" grpId="0" animBg="1"/>
      <p:bldP spid="5827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8" name="Text Box 68"/>
          <p:cNvSpPr txBox="1">
            <a:spLocks noChangeArrowheads="1"/>
          </p:cNvSpPr>
          <p:nvPr/>
        </p:nvSpPr>
        <p:spPr bwMode="auto">
          <a:xfrm>
            <a:off x="344488" y="0"/>
            <a:ext cx="1374775" cy="519113"/>
          </a:xfrm>
          <a:prstGeom prst="rect">
            <a:avLst/>
          </a:prstGeom>
          <a:noFill/>
          <a:ln w="15875">
            <a:noFill/>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时序图</a:t>
            </a:r>
          </a:p>
        </p:txBody>
      </p:sp>
      <p:grpSp>
        <p:nvGrpSpPr>
          <p:cNvPr id="583768" name="Group 88"/>
          <p:cNvGrpSpPr>
            <a:grpSpLocks/>
          </p:cNvGrpSpPr>
          <p:nvPr/>
        </p:nvGrpSpPr>
        <p:grpSpPr bwMode="auto">
          <a:xfrm>
            <a:off x="1064568" y="4725144"/>
            <a:ext cx="3613150" cy="1171575"/>
            <a:chOff x="1968" y="2640"/>
            <a:chExt cx="2079" cy="863"/>
          </a:xfrm>
        </p:grpSpPr>
        <p:sp>
          <p:nvSpPr>
            <p:cNvPr id="583769" name="Text Box 89"/>
            <p:cNvSpPr txBox="1">
              <a:spLocks noChangeArrowheads="1"/>
            </p:cNvSpPr>
            <p:nvPr/>
          </p:nvSpPr>
          <p:spPr bwMode="auto">
            <a:xfrm>
              <a:off x="1968" y="2640"/>
              <a:ext cx="1547" cy="517"/>
            </a:xfrm>
            <a:prstGeom prst="rect">
              <a:avLst/>
            </a:prstGeom>
            <a:noFill/>
            <a:ln w="15875">
              <a:noFill/>
              <a:miter lim="800000"/>
              <a:headEnd/>
              <a:tailEnd/>
            </a:ln>
            <a:effectLst/>
          </p:spPr>
          <p:txBody>
            <a:bodyPr>
              <a:spAutoFit/>
            </a:bodyPr>
            <a:lstStyle/>
            <a:p>
              <a:r>
                <a:rPr lang="zh-CN" altLang="en-US" dirty="0">
                  <a:solidFill>
                    <a:srgbClr val="FF0000"/>
                  </a:solidFill>
                </a:rPr>
                <a:t>注意：</a:t>
              </a:r>
            </a:p>
            <a:p>
              <a:r>
                <a:rPr lang="zh-CN" altLang="en-US" dirty="0"/>
                <a:t>进位</a:t>
              </a:r>
              <a:r>
                <a:rPr lang="en-US" altLang="zh-CN" dirty="0"/>
                <a:t>/</a:t>
              </a:r>
              <a:r>
                <a:rPr lang="zh-CN" altLang="en-US" dirty="0"/>
                <a:t>借位（</a:t>
              </a:r>
              <a:r>
                <a:rPr lang="en-US" altLang="zh-CN" dirty="0"/>
                <a:t>C/B</a:t>
              </a:r>
              <a:r>
                <a:rPr lang="zh-CN" altLang="en-US" dirty="0"/>
                <a:t>）与</a:t>
              </a:r>
            </a:p>
          </p:txBody>
        </p:sp>
        <p:graphicFrame>
          <p:nvGraphicFramePr>
            <p:cNvPr id="583770" name="Object 90"/>
            <p:cNvGraphicFramePr>
              <a:graphicFrameLocks noChangeAspect="1"/>
            </p:cNvGraphicFramePr>
            <p:nvPr/>
          </p:nvGraphicFramePr>
          <p:xfrm>
            <a:off x="3526" y="2846"/>
            <a:ext cx="200" cy="216"/>
          </p:xfrm>
          <a:graphic>
            <a:graphicData uri="http://schemas.openxmlformats.org/presentationml/2006/ole">
              <p:oleObj spid="_x0000_s21505" name="公式" r:id="rId3" imgW="164880" imgH="177480" progId="Equation.3">
                <p:embed/>
              </p:oleObj>
            </a:graphicData>
          </a:graphic>
        </p:graphicFrame>
        <p:sp>
          <p:nvSpPr>
            <p:cNvPr id="583771" name="Text Box 91"/>
            <p:cNvSpPr txBox="1">
              <a:spLocks noChangeArrowheads="1"/>
            </p:cNvSpPr>
            <p:nvPr/>
          </p:nvSpPr>
          <p:spPr bwMode="auto">
            <a:xfrm>
              <a:off x="3648" y="2832"/>
              <a:ext cx="399" cy="292"/>
            </a:xfrm>
            <a:prstGeom prst="rect">
              <a:avLst/>
            </a:prstGeom>
            <a:noFill/>
            <a:ln w="15875">
              <a:noFill/>
              <a:miter lim="800000"/>
              <a:headEnd/>
              <a:tailEnd/>
            </a:ln>
            <a:effectLst/>
          </p:spPr>
          <p:txBody>
            <a:bodyPr wrap="none">
              <a:spAutoFit/>
            </a:bodyPr>
            <a:lstStyle/>
            <a:p>
              <a:r>
                <a:rPr lang="zh-CN" altLang="en-US" dirty="0"/>
                <a:t>无关</a:t>
              </a:r>
            </a:p>
          </p:txBody>
        </p:sp>
        <p:sp>
          <p:nvSpPr>
            <p:cNvPr id="583772" name="Text Box 92"/>
            <p:cNvSpPr txBox="1">
              <a:spLocks noChangeArrowheads="1"/>
            </p:cNvSpPr>
            <p:nvPr/>
          </p:nvSpPr>
          <p:spPr bwMode="auto">
            <a:xfrm>
              <a:off x="2078" y="3211"/>
              <a:ext cx="1330" cy="292"/>
            </a:xfrm>
            <a:prstGeom prst="rect">
              <a:avLst/>
            </a:prstGeom>
            <a:noFill/>
            <a:ln w="15875">
              <a:noFill/>
              <a:miter lim="800000"/>
              <a:headEnd/>
              <a:tailEnd/>
            </a:ln>
            <a:effectLst/>
          </p:spPr>
          <p:txBody>
            <a:bodyPr>
              <a:spAutoFit/>
            </a:bodyPr>
            <a:lstStyle/>
            <a:p>
              <a:pPr>
                <a:spcBef>
                  <a:spcPct val="50000"/>
                </a:spcBef>
              </a:pPr>
              <a:r>
                <a:rPr lang="zh-CN" altLang="en-US"/>
                <a:t>串行</a:t>
              </a:r>
              <a:r>
                <a:rPr lang="en-US" altLang="zh-CN"/>
                <a:t>CP</a:t>
              </a:r>
              <a:r>
                <a:rPr lang="en-US" altLang="zh-CN" baseline="-25000"/>
                <a:t>O</a:t>
              </a:r>
              <a:r>
                <a:rPr lang="zh-CN" altLang="en-US"/>
                <a:t>受</a:t>
              </a:r>
            </a:p>
          </p:txBody>
        </p:sp>
        <p:graphicFrame>
          <p:nvGraphicFramePr>
            <p:cNvPr id="583773" name="Object 93"/>
            <p:cNvGraphicFramePr>
              <a:graphicFrameLocks noChangeAspect="1"/>
            </p:cNvGraphicFramePr>
            <p:nvPr/>
          </p:nvGraphicFramePr>
          <p:xfrm>
            <a:off x="2949" y="3183"/>
            <a:ext cx="199" cy="216"/>
          </p:xfrm>
          <a:graphic>
            <a:graphicData uri="http://schemas.openxmlformats.org/presentationml/2006/ole">
              <p:oleObj spid="_x0000_s21506" name="公式" r:id="rId4" imgW="164880" imgH="177480" progId="Equation.3">
                <p:embed/>
              </p:oleObj>
            </a:graphicData>
          </a:graphic>
        </p:graphicFrame>
        <p:sp>
          <p:nvSpPr>
            <p:cNvPr id="583774" name="Text Box 94"/>
            <p:cNvSpPr txBox="1">
              <a:spLocks noChangeArrowheads="1"/>
            </p:cNvSpPr>
            <p:nvPr/>
          </p:nvSpPr>
          <p:spPr bwMode="auto">
            <a:xfrm>
              <a:off x="3120" y="3168"/>
              <a:ext cx="398" cy="293"/>
            </a:xfrm>
            <a:prstGeom prst="rect">
              <a:avLst/>
            </a:prstGeom>
            <a:noFill/>
            <a:ln w="15875">
              <a:noFill/>
              <a:miter lim="800000"/>
              <a:headEnd/>
              <a:tailEnd/>
            </a:ln>
            <a:effectLst/>
          </p:spPr>
          <p:txBody>
            <a:bodyPr wrap="none">
              <a:spAutoFit/>
            </a:bodyPr>
            <a:lstStyle/>
            <a:p>
              <a:r>
                <a:rPr lang="zh-CN" altLang="en-US"/>
                <a:t>控制</a:t>
              </a:r>
            </a:p>
          </p:txBody>
        </p:sp>
      </p:grpSp>
      <p:pic>
        <p:nvPicPr>
          <p:cNvPr id="97" name="Picture 7"/>
          <p:cNvPicPr>
            <a:picLocks noChangeAspect="1" noChangeArrowheads="1"/>
          </p:cNvPicPr>
          <p:nvPr/>
        </p:nvPicPr>
        <p:blipFill>
          <a:blip r:embed="rId5" cstate="print"/>
          <a:srcRect/>
          <a:stretch>
            <a:fillRect/>
          </a:stretch>
        </p:blipFill>
        <p:spPr bwMode="auto">
          <a:xfrm>
            <a:off x="6881664" y="0"/>
            <a:ext cx="3024336" cy="1868769"/>
          </a:xfrm>
          <a:prstGeom prst="rect">
            <a:avLst/>
          </a:prstGeom>
          <a:noFill/>
          <a:ln w="9525">
            <a:noFill/>
            <a:miter lim="800000"/>
            <a:headEnd/>
            <a:tailEnd/>
          </a:ln>
        </p:spPr>
      </p:pic>
      <p:grpSp>
        <p:nvGrpSpPr>
          <p:cNvPr id="102" name="组合 101"/>
          <p:cNvGrpSpPr/>
          <p:nvPr/>
        </p:nvGrpSpPr>
        <p:grpSpPr>
          <a:xfrm>
            <a:off x="0" y="908720"/>
            <a:ext cx="6825208" cy="3522563"/>
            <a:chOff x="3080792" y="836712"/>
            <a:chExt cx="6825208" cy="3522563"/>
          </a:xfrm>
        </p:grpSpPr>
        <p:grpSp>
          <p:nvGrpSpPr>
            <p:cNvPr id="583749" name="Group 69"/>
            <p:cNvGrpSpPr>
              <a:grpSpLocks/>
            </p:cNvGrpSpPr>
            <p:nvPr/>
          </p:nvGrpSpPr>
          <p:grpSpPr bwMode="auto">
            <a:xfrm>
              <a:off x="3160713" y="914400"/>
              <a:ext cx="6745287" cy="3444875"/>
              <a:chOff x="1991" y="288"/>
              <a:chExt cx="4249" cy="2170"/>
            </a:xfrm>
          </p:grpSpPr>
          <p:pic>
            <p:nvPicPr>
              <p:cNvPr id="583750" name="Picture 70" descr="74191"/>
              <p:cNvPicPr>
                <a:picLocks noChangeAspect="1" noChangeArrowheads="1"/>
              </p:cNvPicPr>
              <p:nvPr/>
            </p:nvPicPr>
            <p:blipFill>
              <a:blip r:embed="rId6" cstate="print"/>
              <a:srcRect/>
              <a:stretch>
                <a:fillRect/>
              </a:stretch>
            </p:blipFill>
            <p:spPr bwMode="auto">
              <a:xfrm>
                <a:off x="1991" y="288"/>
                <a:ext cx="4249" cy="1551"/>
              </a:xfrm>
              <a:prstGeom prst="rect">
                <a:avLst/>
              </a:prstGeom>
              <a:noFill/>
            </p:spPr>
          </p:pic>
          <p:sp>
            <p:nvSpPr>
              <p:cNvPr id="583751" name="Line 71"/>
              <p:cNvSpPr>
                <a:spLocks noChangeShapeType="1"/>
              </p:cNvSpPr>
              <p:nvPr/>
            </p:nvSpPr>
            <p:spPr bwMode="auto">
              <a:xfrm>
                <a:off x="2832"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2" name="Line 72"/>
              <p:cNvSpPr>
                <a:spLocks noChangeShapeType="1"/>
              </p:cNvSpPr>
              <p:nvPr/>
            </p:nvSpPr>
            <p:spPr bwMode="auto">
              <a:xfrm>
                <a:off x="2592" y="336"/>
                <a:ext cx="0" cy="1392"/>
              </a:xfrm>
              <a:prstGeom prst="line">
                <a:avLst/>
              </a:prstGeom>
              <a:noFill/>
              <a:ln w="15875">
                <a:solidFill>
                  <a:srgbClr val="FF0000"/>
                </a:solidFill>
                <a:prstDash val="dash"/>
                <a:round/>
                <a:headEnd/>
                <a:tailEnd/>
              </a:ln>
              <a:effectLst/>
            </p:spPr>
            <p:txBody>
              <a:bodyPr/>
              <a:lstStyle/>
              <a:p>
                <a:endParaRPr lang="zh-CN" altLang="en-US"/>
              </a:p>
            </p:txBody>
          </p:sp>
          <p:sp>
            <p:nvSpPr>
              <p:cNvPr id="583753" name="Line 73"/>
              <p:cNvSpPr>
                <a:spLocks noChangeShapeType="1"/>
              </p:cNvSpPr>
              <p:nvPr/>
            </p:nvSpPr>
            <p:spPr bwMode="auto">
              <a:xfrm>
                <a:off x="3072"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4" name="Line 74"/>
              <p:cNvSpPr>
                <a:spLocks noChangeShapeType="1"/>
              </p:cNvSpPr>
              <p:nvPr/>
            </p:nvSpPr>
            <p:spPr bwMode="auto">
              <a:xfrm>
                <a:off x="3312"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5" name="Line 75"/>
              <p:cNvSpPr>
                <a:spLocks noChangeShapeType="1"/>
              </p:cNvSpPr>
              <p:nvPr/>
            </p:nvSpPr>
            <p:spPr bwMode="auto">
              <a:xfrm>
                <a:off x="3552"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6" name="Line 76"/>
              <p:cNvSpPr>
                <a:spLocks noChangeShapeType="1"/>
              </p:cNvSpPr>
              <p:nvPr/>
            </p:nvSpPr>
            <p:spPr bwMode="auto">
              <a:xfrm>
                <a:off x="3792"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7" name="Line 77"/>
              <p:cNvSpPr>
                <a:spLocks noChangeShapeType="1"/>
              </p:cNvSpPr>
              <p:nvPr/>
            </p:nvSpPr>
            <p:spPr bwMode="auto">
              <a:xfrm>
                <a:off x="5280" y="816"/>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8" name="Line 78"/>
              <p:cNvSpPr>
                <a:spLocks noChangeShapeType="1"/>
              </p:cNvSpPr>
              <p:nvPr/>
            </p:nvSpPr>
            <p:spPr bwMode="auto">
              <a:xfrm>
                <a:off x="5531" y="768"/>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583759" name="Text Box 79"/>
              <p:cNvSpPr txBox="1">
                <a:spLocks noChangeArrowheads="1"/>
              </p:cNvSpPr>
              <p:nvPr/>
            </p:nvSpPr>
            <p:spPr bwMode="auto">
              <a:xfrm>
                <a:off x="2400" y="1920"/>
                <a:ext cx="438" cy="442"/>
              </a:xfrm>
              <a:prstGeom prst="rect">
                <a:avLst/>
              </a:prstGeom>
              <a:noFill/>
              <a:ln w="15875">
                <a:noFill/>
                <a:miter lim="800000"/>
                <a:headEnd/>
                <a:tailEnd/>
              </a:ln>
              <a:effectLst/>
            </p:spPr>
            <p:txBody>
              <a:bodyPr wrap="none">
                <a:spAutoFit/>
              </a:bodyPr>
              <a:lstStyle/>
              <a:p>
                <a:r>
                  <a:rPr lang="zh-CN" altLang="en-US" dirty="0"/>
                  <a:t>异步</a:t>
                </a:r>
              </a:p>
              <a:p>
                <a:r>
                  <a:rPr lang="zh-CN" altLang="en-US" dirty="0"/>
                  <a:t>置数</a:t>
                </a:r>
              </a:p>
            </p:txBody>
          </p:sp>
          <p:sp>
            <p:nvSpPr>
              <p:cNvPr id="583760" name="Line 80"/>
              <p:cNvSpPr>
                <a:spLocks noChangeShapeType="1"/>
              </p:cNvSpPr>
              <p:nvPr/>
            </p:nvSpPr>
            <p:spPr bwMode="auto">
              <a:xfrm flipV="1">
                <a:off x="2592" y="1728"/>
                <a:ext cx="0" cy="144"/>
              </a:xfrm>
              <a:prstGeom prst="line">
                <a:avLst/>
              </a:prstGeom>
              <a:noFill/>
              <a:ln w="15875">
                <a:solidFill>
                  <a:schemeClr val="tx1"/>
                </a:solidFill>
                <a:round/>
                <a:headEnd/>
                <a:tailEnd type="triangle" w="med" len="med"/>
              </a:ln>
              <a:effectLst/>
            </p:spPr>
            <p:txBody>
              <a:bodyPr/>
              <a:lstStyle/>
              <a:p>
                <a:endParaRPr lang="zh-CN" altLang="en-US"/>
              </a:p>
            </p:txBody>
          </p:sp>
          <p:sp>
            <p:nvSpPr>
              <p:cNvPr id="583761" name="AutoShape 81"/>
              <p:cNvSpPr>
                <a:spLocks/>
              </p:cNvSpPr>
              <p:nvPr/>
            </p:nvSpPr>
            <p:spPr bwMode="auto">
              <a:xfrm rot="16200000">
                <a:off x="3336" y="1272"/>
                <a:ext cx="240" cy="1248"/>
              </a:xfrm>
              <a:prstGeom prst="leftBrace">
                <a:avLst>
                  <a:gd name="adj1" fmla="val 43333"/>
                  <a:gd name="adj2" fmla="val 52000"/>
                </a:avLst>
              </a:prstGeom>
              <a:noFill/>
              <a:ln w="15875">
                <a:solidFill>
                  <a:schemeClr val="tx1"/>
                </a:solidFill>
                <a:round/>
                <a:headEnd/>
                <a:tailEnd/>
              </a:ln>
              <a:effectLst/>
            </p:spPr>
            <p:txBody>
              <a:bodyPr wrap="none" anchor="ctr"/>
              <a:lstStyle/>
              <a:p>
                <a:endParaRPr lang="zh-CN" altLang="en-US"/>
              </a:p>
            </p:txBody>
          </p:sp>
          <p:sp>
            <p:nvSpPr>
              <p:cNvPr id="583762" name="Line 82"/>
              <p:cNvSpPr>
                <a:spLocks noChangeShapeType="1"/>
              </p:cNvSpPr>
              <p:nvPr/>
            </p:nvSpPr>
            <p:spPr bwMode="auto">
              <a:xfrm>
                <a:off x="4057" y="816"/>
                <a:ext cx="0" cy="936"/>
              </a:xfrm>
              <a:prstGeom prst="line">
                <a:avLst/>
              </a:prstGeom>
              <a:noFill/>
              <a:ln w="15875">
                <a:solidFill>
                  <a:srgbClr val="FF0000"/>
                </a:solidFill>
                <a:prstDash val="dash"/>
                <a:round/>
                <a:headEnd/>
                <a:tailEnd/>
              </a:ln>
              <a:effectLst/>
            </p:spPr>
            <p:txBody>
              <a:bodyPr/>
              <a:lstStyle/>
              <a:p>
                <a:endParaRPr lang="zh-CN" altLang="en-US"/>
              </a:p>
            </p:txBody>
          </p:sp>
          <p:sp>
            <p:nvSpPr>
              <p:cNvPr id="583763" name="Text Box 83"/>
              <p:cNvSpPr txBox="1">
                <a:spLocks noChangeArrowheads="1"/>
              </p:cNvSpPr>
              <p:nvPr/>
            </p:nvSpPr>
            <p:spPr bwMode="auto">
              <a:xfrm>
                <a:off x="3120" y="1968"/>
                <a:ext cx="760" cy="442"/>
              </a:xfrm>
              <a:prstGeom prst="rect">
                <a:avLst/>
              </a:prstGeom>
              <a:noFill/>
              <a:ln w="15875">
                <a:noFill/>
                <a:miter lim="800000"/>
                <a:headEnd/>
                <a:tailEnd/>
              </a:ln>
              <a:effectLst/>
            </p:spPr>
            <p:txBody>
              <a:bodyPr wrap="none">
                <a:spAutoFit/>
              </a:bodyPr>
              <a:lstStyle/>
              <a:p>
                <a:r>
                  <a:rPr lang="zh-CN" altLang="en-US"/>
                  <a:t>同步加法</a:t>
                </a:r>
              </a:p>
              <a:p>
                <a:r>
                  <a:rPr lang="zh-CN" altLang="en-US"/>
                  <a:t>   计数</a:t>
                </a:r>
              </a:p>
            </p:txBody>
          </p:sp>
          <p:sp>
            <p:nvSpPr>
              <p:cNvPr id="583764" name="AutoShape 84"/>
              <p:cNvSpPr>
                <a:spLocks/>
              </p:cNvSpPr>
              <p:nvPr/>
            </p:nvSpPr>
            <p:spPr bwMode="auto">
              <a:xfrm rot="16200000">
                <a:off x="4320" y="1680"/>
                <a:ext cx="240" cy="432"/>
              </a:xfrm>
              <a:prstGeom prst="leftBrace">
                <a:avLst>
                  <a:gd name="adj1" fmla="val 15000"/>
                  <a:gd name="adj2" fmla="val 52000"/>
                </a:avLst>
              </a:prstGeom>
              <a:noFill/>
              <a:ln w="15875">
                <a:solidFill>
                  <a:schemeClr val="tx1"/>
                </a:solidFill>
                <a:round/>
                <a:headEnd/>
                <a:tailEnd/>
              </a:ln>
              <a:effectLst/>
            </p:spPr>
            <p:txBody>
              <a:bodyPr wrap="none" anchor="ctr"/>
              <a:lstStyle/>
              <a:p>
                <a:endParaRPr lang="zh-CN" altLang="en-US"/>
              </a:p>
            </p:txBody>
          </p:sp>
          <p:sp>
            <p:nvSpPr>
              <p:cNvPr id="583765" name="Text Box 85"/>
              <p:cNvSpPr txBox="1">
                <a:spLocks noChangeArrowheads="1"/>
              </p:cNvSpPr>
              <p:nvPr/>
            </p:nvSpPr>
            <p:spPr bwMode="auto">
              <a:xfrm>
                <a:off x="4320" y="1968"/>
                <a:ext cx="438" cy="250"/>
              </a:xfrm>
              <a:prstGeom prst="rect">
                <a:avLst/>
              </a:prstGeom>
              <a:noFill/>
              <a:ln w="15875">
                <a:noFill/>
                <a:miter lim="800000"/>
                <a:headEnd/>
                <a:tailEnd/>
              </a:ln>
              <a:effectLst/>
            </p:spPr>
            <p:txBody>
              <a:bodyPr wrap="none">
                <a:spAutoFit/>
              </a:bodyPr>
              <a:lstStyle/>
              <a:p>
                <a:r>
                  <a:rPr lang="zh-CN" altLang="en-US"/>
                  <a:t>保持</a:t>
                </a:r>
              </a:p>
            </p:txBody>
          </p:sp>
          <p:sp>
            <p:nvSpPr>
              <p:cNvPr id="583766" name="AutoShape 86"/>
              <p:cNvSpPr>
                <a:spLocks/>
              </p:cNvSpPr>
              <p:nvPr/>
            </p:nvSpPr>
            <p:spPr bwMode="auto">
              <a:xfrm rot="16200000">
                <a:off x="5256" y="1272"/>
                <a:ext cx="240" cy="1248"/>
              </a:xfrm>
              <a:prstGeom prst="leftBrace">
                <a:avLst>
                  <a:gd name="adj1" fmla="val 43333"/>
                  <a:gd name="adj2" fmla="val 52000"/>
                </a:avLst>
              </a:prstGeom>
              <a:noFill/>
              <a:ln w="15875">
                <a:solidFill>
                  <a:schemeClr val="tx1"/>
                </a:solidFill>
                <a:round/>
                <a:headEnd/>
                <a:tailEnd/>
              </a:ln>
              <a:effectLst/>
            </p:spPr>
            <p:txBody>
              <a:bodyPr wrap="none" anchor="ctr"/>
              <a:lstStyle/>
              <a:p>
                <a:endParaRPr lang="zh-CN" altLang="en-US"/>
              </a:p>
            </p:txBody>
          </p:sp>
          <p:sp>
            <p:nvSpPr>
              <p:cNvPr id="583767" name="Text Box 87"/>
              <p:cNvSpPr txBox="1">
                <a:spLocks noChangeArrowheads="1"/>
              </p:cNvSpPr>
              <p:nvPr/>
            </p:nvSpPr>
            <p:spPr bwMode="auto">
              <a:xfrm>
                <a:off x="5040" y="2016"/>
                <a:ext cx="760" cy="442"/>
              </a:xfrm>
              <a:prstGeom prst="rect">
                <a:avLst/>
              </a:prstGeom>
              <a:noFill/>
              <a:ln w="15875">
                <a:noFill/>
                <a:miter lim="800000"/>
                <a:headEnd/>
                <a:tailEnd/>
              </a:ln>
              <a:effectLst/>
            </p:spPr>
            <p:txBody>
              <a:bodyPr wrap="none">
                <a:spAutoFit/>
              </a:bodyPr>
              <a:lstStyle/>
              <a:p>
                <a:r>
                  <a:rPr lang="zh-CN" altLang="en-US"/>
                  <a:t>同步减法</a:t>
                </a:r>
              </a:p>
              <a:p>
                <a:r>
                  <a:rPr lang="zh-CN" altLang="en-US"/>
                  <a:t>   计数</a:t>
                </a:r>
              </a:p>
            </p:txBody>
          </p:sp>
        </p:grpSp>
        <p:sp>
          <p:nvSpPr>
            <p:cNvPr id="98" name="Text Box 79"/>
            <p:cNvSpPr txBox="1">
              <a:spLocks noChangeArrowheads="1"/>
            </p:cNvSpPr>
            <p:nvPr/>
          </p:nvSpPr>
          <p:spPr bwMode="auto">
            <a:xfrm>
              <a:off x="3152800" y="836712"/>
              <a:ext cx="470000" cy="338554"/>
            </a:xfrm>
            <a:prstGeom prst="rect">
              <a:avLst/>
            </a:prstGeom>
            <a:solidFill>
              <a:schemeClr val="bg2">
                <a:lumMod val="20000"/>
                <a:lumOff val="80000"/>
              </a:schemeClr>
            </a:solidFill>
            <a:ln w="15875">
              <a:noFill/>
              <a:miter lim="800000"/>
              <a:headEnd/>
              <a:tailEnd/>
            </a:ln>
            <a:effectLst/>
          </p:spPr>
          <p:txBody>
            <a:bodyPr wrap="none">
              <a:spAutoFit/>
            </a:bodyPr>
            <a:lstStyle/>
            <a:p>
              <a:r>
                <a:rPr lang="en-US" altLang="zh-CN" sz="1600" dirty="0" smtClean="0">
                  <a:latin typeface="Cambria Math" pitchFamily="18" charset="0"/>
                  <a:ea typeface="Cambria Math" pitchFamily="18" charset="0"/>
                </a:rPr>
                <a:t>LD’</a:t>
              </a:r>
              <a:endParaRPr lang="zh-CN" altLang="en-US" sz="1600" dirty="0">
                <a:latin typeface="Cambria Math" pitchFamily="18" charset="0"/>
              </a:endParaRPr>
            </a:p>
          </p:txBody>
        </p:sp>
        <p:sp>
          <p:nvSpPr>
            <p:cNvPr id="99" name="Text Box 79"/>
            <p:cNvSpPr txBox="1">
              <a:spLocks noChangeArrowheads="1"/>
            </p:cNvSpPr>
            <p:nvPr/>
          </p:nvSpPr>
          <p:spPr bwMode="auto">
            <a:xfrm>
              <a:off x="3183904" y="1412776"/>
              <a:ext cx="328936" cy="338554"/>
            </a:xfrm>
            <a:prstGeom prst="rect">
              <a:avLst/>
            </a:prstGeom>
            <a:solidFill>
              <a:schemeClr val="bg2">
                <a:lumMod val="20000"/>
                <a:lumOff val="80000"/>
              </a:schemeClr>
            </a:solidFill>
            <a:ln w="15875">
              <a:noFill/>
              <a:miter lim="800000"/>
              <a:headEnd/>
              <a:tailEnd/>
            </a:ln>
            <a:effectLst/>
          </p:spPr>
          <p:txBody>
            <a:bodyPr wrap="none">
              <a:spAutoFit/>
            </a:bodyPr>
            <a:lstStyle/>
            <a:p>
              <a:r>
                <a:rPr lang="en-US" altLang="zh-CN" sz="1600" dirty="0" smtClean="0">
                  <a:latin typeface="Cambria Math" pitchFamily="18" charset="0"/>
                  <a:ea typeface="Cambria Math" pitchFamily="18" charset="0"/>
                </a:rPr>
                <a:t>S’</a:t>
              </a:r>
              <a:endParaRPr lang="zh-CN" altLang="en-US" sz="1600" dirty="0">
                <a:latin typeface="Cambria Math" pitchFamily="18" charset="0"/>
              </a:endParaRPr>
            </a:p>
          </p:txBody>
        </p:sp>
        <p:sp>
          <p:nvSpPr>
            <p:cNvPr id="100" name="Text Box 79"/>
            <p:cNvSpPr txBox="1">
              <a:spLocks noChangeArrowheads="1"/>
            </p:cNvSpPr>
            <p:nvPr/>
          </p:nvSpPr>
          <p:spPr bwMode="auto">
            <a:xfrm>
              <a:off x="3152800" y="1772816"/>
              <a:ext cx="591829" cy="584775"/>
            </a:xfrm>
            <a:prstGeom prst="rect">
              <a:avLst/>
            </a:prstGeom>
            <a:solidFill>
              <a:schemeClr val="bg2">
                <a:lumMod val="20000"/>
                <a:lumOff val="80000"/>
              </a:schemeClr>
            </a:solidFill>
            <a:ln w="15875">
              <a:noFill/>
              <a:miter lim="800000"/>
              <a:headEnd/>
              <a:tailEnd/>
            </a:ln>
            <a:effectLst/>
          </p:spPr>
          <p:txBody>
            <a:bodyPr wrap="none">
              <a:spAutoFit/>
            </a:bodyPr>
            <a:lstStyle/>
            <a:p>
              <a:r>
                <a:rPr lang="en-US" altLang="zh-CN" sz="1600" dirty="0" smtClean="0">
                  <a:latin typeface="Cambria Math" pitchFamily="18" charset="0"/>
                  <a:ea typeface="Cambria Math" pitchFamily="18" charset="0"/>
                </a:rPr>
                <a:t>CLK</a:t>
              </a:r>
            </a:p>
            <a:p>
              <a:r>
                <a:rPr lang="en-US" altLang="zh-CN" sz="1600" dirty="0" smtClean="0">
                  <a:latin typeface="Cambria Math" pitchFamily="18" charset="0"/>
                  <a:ea typeface="Cambria Math" pitchFamily="18" charset="0"/>
                </a:rPr>
                <a:t>U’/D</a:t>
              </a:r>
              <a:endParaRPr lang="zh-CN" altLang="en-US" sz="1600" dirty="0">
                <a:latin typeface="Cambria Math" pitchFamily="18" charset="0"/>
              </a:endParaRPr>
            </a:p>
          </p:txBody>
        </p:sp>
        <p:sp>
          <p:nvSpPr>
            <p:cNvPr id="101" name="Text Box 79"/>
            <p:cNvSpPr txBox="1">
              <a:spLocks noChangeArrowheads="1"/>
            </p:cNvSpPr>
            <p:nvPr/>
          </p:nvSpPr>
          <p:spPr bwMode="auto">
            <a:xfrm>
              <a:off x="3080792" y="2564904"/>
              <a:ext cx="606256" cy="338554"/>
            </a:xfrm>
            <a:prstGeom prst="rect">
              <a:avLst/>
            </a:prstGeom>
            <a:solidFill>
              <a:schemeClr val="bg2">
                <a:lumMod val="20000"/>
                <a:lumOff val="80000"/>
              </a:schemeClr>
            </a:solidFill>
            <a:ln w="15875">
              <a:noFill/>
              <a:miter lim="800000"/>
              <a:headEnd/>
              <a:tailEnd/>
            </a:ln>
            <a:effectLst/>
          </p:spPr>
          <p:txBody>
            <a:bodyPr wrap="none">
              <a:spAutoFit/>
            </a:bodyPr>
            <a:lstStyle/>
            <a:p>
              <a:r>
                <a:rPr lang="en-US" altLang="zh-CN" sz="1600" dirty="0" smtClean="0">
                  <a:latin typeface="Cambria Math" pitchFamily="18" charset="0"/>
                  <a:ea typeface="Cambria Math" pitchFamily="18" charset="0"/>
                </a:rPr>
                <a:t>CLK</a:t>
              </a:r>
              <a:r>
                <a:rPr lang="en-US" altLang="zh-CN" sz="1600" baseline="-25000" dirty="0" smtClean="0">
                  <a:latin typeface="Cambria Math" pitchFamily="18" charset="0"/>
                  <a:ea typeface="Cambria Math" pitchFamily="18" charset="0"/>
                </a:rPr>
                <a:t>0</a:t>
              </a:r>
              <a:endParaRPr lang="zh-CN" altLang="en-US" sz="1600" baseline="-25000" dirty="0">
                <a:latin typeface="Cambria Math"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500" fill="hold"/>
                                        <p:tgtEl>
                                          <p:spTgt spid="97"/>
                                        </p:tgtEl>
                                        <p:attrNameLst>
                                          <p:attrName>ppt_x</p:attrName>
                                        </p:attrNameLst>
                                      </p:cBhvr>
                                      <p:tavLst>
                                        <p:tav tm="0">
                                          <p:val>
                                            <p:strVal val="#ppt_x"/>
                                          </p:val>
                                        </p:tav>
                                        <p:tav tm="100000">
                                          <p:val>
                                            <p:strVal val="#ppt_x"/>
                                          </p:val>
                                        </p:tav>
                                      </p:tavLst>
                                    </p:anim>
                                    <p:anim calcmode="lin" valueType="num">
                                      <p:cBhvr additive="base">
                                        <p:cTn id="8"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anim calcmode="lin" valueType="num">
                                      <p:cBhvr additive="base">
                                        <p:cTn id="13" dur="500" fill="hold"/>
                                        <p:tgtEl>
                                          <p:spTgt spid="102"/>
                                        </p:tgtEl>
                                        <p:attrNameLst>
                                          <p:attrName>ppt_x</p:attrName>
                                        </p:attrNameLst>
                                      </p:cBhvr>
                                      <p:tavLst>
                                        <p:tav tm="0">
                                          <p:val>
                                            <p:strVal val="#ppt_x"/>
                                          </p:val>
                                        </p:tav>
                                        <p:tav tm="100000">
                                          <p:val>
                                            <p:strVal val="#ppt_x"/>
                                          </p:val>
                                        </p:tav>
                                      </p:tavLst>
                                    </p:anim>
                                    <p:anim calcmode="lin" valueType="num">
                                      <p:cBhvr additive="base">
                                        <p:cTn id="1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3768"/>
                                        </p:tgtEl>
                                        <p:attrNameLst>
                                          <p:attrName>style.visibility</p:attrName>
                                        </p:attrNameLst>
                                      </p:cBhvr>
                                      <p:to>
                                        <p:strVal val="visible"/>
                                      </p:to>
                                    </p:set>
                                    <p:anim calcmode="lin" valueType="num">
                                      <p:cBhvr additive="base">
                                        <p:cTn id="19" dur="500" fill="hold"/>
                                        <p:tgtEl>
                                          <p:spTgt spid="583768"/>
                                        </p:tgtEl>
                                        <p:attrNameLst>
                                          <p:attrName>ppt_x</p:attrName>
                                        </p:attrNameLst>
                                      </p:cBhvr>
                                      <p:tavLst>
                                        <p:tav tm="0">
                                          <p:val>
                                            <p:strVal val="0-#ppt_w/2"/>
                                          </p:val>
                                        </p:tav>
                                        <p:tav tm="100000">
                                          <p:val>
                                            <p:strVal val="#ppt_x"/>
                                          </p:val>
                                        </p:tav>
                                      </p:tavLst>
                                    </p:anim>
                                    <p:anim calcmode="lin" valueType="num">
                                      <p:cBhvr additive="base">
                                        <p:cTn id="20" dur="500" fill="hold"/>
                                        <p:tgtEl>
                                          <p:spTgt spid="5837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84" name="Text Box 72"/>
          <p:cNvSpPr txBox="1">
            <a:spLocks noChangeArrowheads="1"/>
          </p:cNvSpPr>
          <p:nvPr/>
        </p:nvSpPr>
        <p:spPr bwMode="auto">
          <a:xfrm>
            <a:off x="0" y="22225"/>
            <a:ext cx="1019175" cy="519113"/>
          </a:xfrm>
          <a:prstGeom prst="rect">
            <a:avLst/>
          </a:prstGeom>
          <a:noFill/>
          <a:ln w="19050">
            <a:noFill/>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应用</a:t>
            </a:r>
          </a:p>
        </p:txBody>
      </p:sp>
      <p:sp>
        <p:nvSpPr>
          <p:cNvPr id="602185" name="Text Box 73"/>
          <p:cNvSpPr txBox="1">
            <a:spLocks noChangeArrowheads="1"/>
          </p:cNvSpPr>
          <p:nvPr/>
        </p:nvSpPr>
        <p:spPr bwMode="auto">
          <a:xfrm>
            <a:off x="304800" y="704850"/>
            <a:ext cx="8839200" cy="519113"/>
          </a:xfrm>
          <a:prstGeom prst="rect">
            <a:avLst/>
          </a:prstGeom>
          <a:noFill/>
          <a:ln w="19050">
            <a:noFill/>
            <a:miter lim="800000"/>
            <a:headEnd/>
            <a:tailEnd/>
          </a:ln>
          <a:effectLst/>
        </p:spPr>
        <p:txBody>
          <a:bodyPr wrap="none">
            <a:spAutoFit/>
          </a:bodyPr>
          <a:lstStyle/>
          <a:p>
            <a:r>
              <a:rPr lang="zh-CN" altLang="en-US" sz="2800" i="1" dirty="0">
                <a:solidFill>
                  <a:srgbClr val="FF0000"/>
                </a:solidFill>
              </a:rPr>
              <a:t>例：</a:t>
            </a:r>
            <a:r>
              <a:rPr lang="zh-CN" altLang="en-US" sz="2400" i="1" dirty="0"/>
              <a:t>设计模</a:t>
            </a:r>
            <a:r>
              <a:rPr lang="en-US" altLang="zh-CN" sz="2400" i="1" dirty="0"/>
              <a:t>5</a:t>
            </a:r>
            <a:r>
              <a:rPr lang="zh-CN" altLang="en-US" sz="2400" i="1" dirty="0"/>
              <a:t>加</a:t>
            </a:r>
            <a:r>
              <a:rPr lang="en-US" altLang="zh-CN" sz="2400" i="1" dirty="0"/>
              <a:t>/</a:t>
            </a:r>
            <a:r>
              <a:rPr lang="zh-CN" altLang="en-US" sz="2400" i="1" dirty="0"/>
              <a:t>减计数器，</a:t>
            </a:r>
            <a:r>
              <a:rPr lang="en-US" altLang="zh-CN" sz="2400" i="1" dirty="0"/>
              <a:t>M=0</a:t>
            </a:r>
            <a:r>
              <a:rPr lang="zh-CN" altLang="en-US" sz="2400" i="1" dirty="0"/>
              <a:t>，加法计数； </a:t>
            </a:r>
            <a:r>
              <a:rPr lang="en-US" altLang="zh-CN" sz="2400" i="1" dirty="0"/>
              <a:t>M=1</a:t>
            </a:r>
            <a:r>
              <a:rPr lang="zh-CN" altLang="en-US" sz="2400" i="1" dirty="0"/>
              <a:t>，减法计数。</a:t>
            </a:r>
          </a:p>
        </p:txBody>
      </p:sp>
      <p:sp>
        <p:nvSpPr>
          <p:cNvPr id="602186" name="Text Box 74"/>
          <p:cNvSpPr txBox="1">
            <a:spLocks noChangeArrowheads="1"/>
          </p:cNvSpPr>
          <p:nvPr/>
        </p:nvSpPr>
        <p:spPr bwMode="auto">
          <a:xfrm>
            <a:off x="273050" y="1412875"/>
            <a:ext cx="1809750" cy="579438"/>
          </a:xfrm>
          <a:prstGeom prst="rect">
            <a:avLst/>
          </a:prstGeom>
          <a:noFill/>
          <a:ln w="19050">
            <a:noFill/>
            <a:miter lim="800000"/>
            <a:headEnd/>
            <a:tailEnd/>
          </a:ln>
          <a:effectLst/>
        </p:spPr>
        <p:txBody>
          <a:bodyPr wrap="none">
            <a:spAutoFit/>
          </a:bodyPr>
          <a:lstStyle/>
          <a:p>
            <a:r>
              <a:rPr lang="zh-CN" altLang="en-US" sz="3200">
                <a:solidFill>
                  <a:srgbClr val="006600"/>
                </a:solidFill>
              </a:rPr>
              <a:t>设计说明</a:t>
            </a:r>
            <a:endParaRPr lang="zh-CN" altLang="en-US" sz="3200" b="0">
              <a:solidFill>
                <a:srgbClr val="006600"/>
              </a:solidFill>
            </a:endParaRPr>
          </a:p>
        </p:txBody>
      </p:sp>
      <p:sp>
        <p:nvSpPr>
          <p:cNvPr id="602188" name="Rectangle 76"/>
          <p:cNvSpPr>
            <a:spLocks noChangeArrowheads="1"/>
          </p:cNvSpPr>
          <p:nvPr/>
        </p:nvSpPr>
        <p:spPr bwMode="auto">
          <a:xfrm>
            <a:off x="304800" y="2819400"/>
            <a:ext cx="4419600" cy="822325"/>
          </a:xfrm>
          <a:prstGeom prst="rect">
            <a:avLst/>
          </a:prstGeom>
          <a:noFill/>
          <a:ln w="19050">
            <a:noFill/>
            <a:miter lim="800000"/>
            <a:headEnd/>
            <a:tailEnd/>
          </a:ln>
          <a:effectLst/>
        </p:spPr>
        <p:txBody>
          <a:bodyPr>
            <a:spAutoFit/>
          </a:bodyPr>
          <a:lstStyle/>
          <a:p>
            <a:pPr>
              <a:buFontTx/>
              <a:buChar char="•"/>
            </a:pPr>
            <a:r>
              <a:rPr lang="zh-CN" altLang="en-US" sz="2400" b="0"/>
              <a:t>加法计数，计数至</a:t>
            </a:r>
            <a:r>
              <a:rPr lang="en-US" altLang="zh-CN" sz="2400" b="0"/>
              <a:t>5</a:t>
            </a:r>
            <a:r>
              <a:rPr lang="zh-CN" altLang="en-US" sz="2400" b="0"/>
              <a:t>异步置</a:t>
            </a:r>
            <a:r>
              <a:rPr lang="en-US" altLang="zh-CN" sz="2400" b="0"/>
              <a:t>0</a:t>
            </a:r>
            <a:r>
              <a:rPr lang="zh-CN" altLang="en-US" sz="2400" b="0"/>
              <a:t>；</a:t>
            </a:r>
          </a:p>
          <a:p>
            <a:pPr>
              <a:buFontTx/>
              <a:buChar char="•"/>
            </a:pPr>
            <a:r>
              <a:rPr lang="zh-CN" altLang="en-US" sz="2400" b="0"/>
              <a:t>减法计数，计数至</a:t>
            </a:r>
            <a:r>
              <a:rPr lang="en-US" altLang="zh-CN" sz="2400" b="0"/>
              <a:t>15</a:t>
            </a:r>
            <a:r>
              <a:rPr lang="zh-CN" altLang="en-US" sz="2400" b="0"/>
              <a:t>异步置</a:t>
            </a:r>
            <a:r>
              <a:rPr lang="en-US" altLang="zh-CN" sz="2400" b="0"/>
              <a:t>4</a:t>
            </a:r>
            <a:r>
              <a:rPr lang="zh-CN" altLang="en-US" sz="2400" b="0"/>
              <a:t>；</a:t>
            </a:r>
          </a:p>
        </p:txBody>
      </p:sp>
      <p:graphicFrame>
        <p:nvGraphicFramePr>
          <p:cNvPr id="602189" name="Object 77"/>
          <p:cNvGraphicFramePr>
            <a:graphicFrameLocks noChangeAspect="1"/>
          </p:cNvGraphicFramePr>
          <p:nvPr/>
        </p:nvGraphicFramePr>
        <p:xfrm>
          <a:off x="5710238" y="2397125"/>
          <a:ext cx="3427412" cy="425450"/>
        </p:xfrm>
        <a:graphic>
          <a:graphicData uri="http://schemas.openxmlformats.org/presentationml/2006/ole">
            <p:oleObj spid="_x0000_s22529" name="公式" r:id="rId3" imgW="1828800" imgH="228600" progId="Equation.3">
              <p:embed/>
            </p:oleObj>
          </a:graphicData>
        </a:graphic>
      </p:graphicFrame>
      <p:sp>
        <p:nvSpPr>
          <p:cNvPr id="602194" name="AutoShape 82"/>
          <p:cNvSpPr>
            <a:spLocks noChangeArrowheads="1"/>
          </p:cNvSpPr>
          <p:nvPr/>
        </p:nvSpPr>
        <p:spPr bwMode="auto">
          <a:xfrm>
            <a:off x="4665663" y="2997200"/>
            <a:ext cx="914400" cy="304800"/>
          </a:xfrm>
          <a:prstGeom prst="rightArrow">
            <a:avLst>
              <a:gd name="adj1" fmla="val 50000"/>
              <a:gd name="adj2" fmla="val 75000"/>
            </a:avLst>
          </a:prstGeom>
          <a:noFill/>
          <a:ln w="19050">
            <a:solidFill>
              <a:schemeClr val="tx1"/>
            </a:solidFill>
            <a:miter lim="800000"/>
            <a:headEnd/>
            <a:tailEnd/>
          </a:ln>
          <a:effectLst/>
        </p:spPr>
        <p:txBody>
          <a:bodyPr wrap="none" anchor="ctr"/>
          <a:lstStyle/>
          <a:p>
            <a:endParaRPr lang="zh-CN" altLang="en-US"/>
          </a:p>
        </p:txBody>
      </p:sp>
      <p:sp>
        <p:nvSpPr>
          <p:cNvPr id="602195" name="Text Box 83"/>
          <p:cNvSpPr txBox="1">
            <a:spLocks noChangeArrowheads="1"/>
          </p:cNvSpPr>
          <p:nvPr/>
        </p:nvSpPr>
        <p:spPr bwMode="auto">
          <a:xfrm>
            <a:off x="381000" y="2101850"/>
            <a:ext cx="2635250" cy="457200"/>
          </a:xfrm>
          <a:prstGeom prst="rect">
            <a:avLst/>
          </a:prstGeom>
          <a:noFill/>
          <a:ln w="19050">
            <a:noFill/>
            <a:miter lim="800000"/>
            <a:headEnd/>
            <a:tailEnd/>
          </a:ln>
          <a:effectLst/>
        </p:spPr>
        <p:txBody>
          <a:bodyPr wrap="none">
            <a:spAutoFit/>
          </a:bodyPr>
          <a:lstStyle/>
          <a:p>
            <a:r>
              <a:rPr lang="zh-CN" altLang="en-US" sz="2400">
                <a:solidFill>
                  <a:srgbClr val="FF0000"/>
                </a:solidFill>
                <a:ea typeface="隶书" pitchFamily="49" charset="-122"/>
              </a:rPr>
              <a:t>置数条件</a:t>
            </a:r>
            <a:r>
              <a:rPr lang="zh-CN" altLang="en-US" sz="2400">
                <a:solidFill>
                  <a:schemeClr val="accent2"/>
                </a:solidFill>
                <a:ea typeface="隶书" pitchFamily="49" charset="-122"/>
              </a:rPr>
              <a:t>（异步）</a:t>
            </a:r>
          </a:p>
        </p:txBody>
      </p:sp>
      <p:graphicFrame>
        <p:nvGraphicFramePr>
          <p:cNvPr id="602197" name="Object 85"/>
          <p:cNvGraphicFramePr>
            <a:graphicFrameLocks noChangeAspect="1"/>
          </p:cNvGraphicFramePr>
          <p:nvPr/>
        </p:nvGraphicFramePr>
        <p:xfrm>
          <a:off x="447675" y="4843463"/>
          <a:ext cx="3676650" cy="458787"/>
        </p:xfrm>
        <a:graphic>
          <a:graphicData uri="http://schemas.openxmlformats.org/presentationml/2006/ole">
            <p:oleObj spid="_x0000_s22530" name="公式" r:id="rId4" imgW="1625400" imgH="203040" progId="Equation.3">
              <p:embed/>
            </p:oleObj>
          </a:graphicData>
        </a:graphic>
      </p:graphicFrame>
      <p:sp>
        <p:nvSpPr>
          <p:cNvPr id="602198" name="AutoShape 86"/>
          <p:cNvSpPr>
            <a:spLocks noChangeArrowheads="1"/>
          </p:cNvSpPr>
          <p:nvPr/>
        </p:nvSpPr>
        <p:spPr bwMode="auto">
          <a:xfrm>
            <a:off x="4419600" y="4953000"/>
            <a:ext cx="914400" cy="304800"/>
          </a:xfrm>
          <a:prstGeom prst="rightArrow">
            <a:avLst>
              <a:gd name="adj1" fmla="val 50000"/>
              <a:gd name="adj2" fmla="val 75000"/>
            </a:avLst>
          </a:prstGeom>
          <a:noFill/>
          <a:ln w="19050">
            <a:solidFill>
              <a:schemeClr val="tx1"/>
            </a:solidFill>
            <a:miter lim="800000"/>
            <a:headEnd/>
            <a:tailEnd/>
          </a:ln>
          <a:effectLst/>
        </p:spPr>
        <p:txBody>
          <a:bodyPr wrap="none" anchor="ctr"/>
          <a:lstStyle/>
          <a:p>
            <a:endParaRPr lang="zh-CN" altLang="en-US"/>
          </a:p>
        </p:txBody>
      </p:sp>
      <p:graphicFrame>
        <p:nvGraphicFramePr>
          <p:cNvPr id="602199" name="Object 87"/>
          <p:cNvGraphicFramePr>
            <a:graphicFrameLocks noChangeAspect="1"/>
          </p:cNvGraphicFramePr>
          <p:nvPr/>
        </p:nvGraphicFramePr>
        <p:xfrm>
          <a:off x="5889625" y="4652963"/>
          <a:ext cx="2247900" cy="898525"/>
        </p:xfrm>
        <a:graphic>
          <a:graphicData uri="http://schemas.openxmlformats.org/presentationml/2006/ole">
            <p:oleObj spid="_x0000_s22531" name="Equation" r:id="rId5" imgW="1143000" imgH="457200" progId="Equation.3">
              <p:embed/>
            </p:oleObj>
          </a:graphicData>
        </a:graphic>
      </p:graphicFrame>
      <p:sp>
        <p:nvSpPr>
          <p:cNvPr id="602200" name="Text Box 88"/>
          <p:cNvSpPr txBox="1">
            <a:spLocks noChangeArrowheads="1"/>
          </p:cNvSpPr>
          <p:nvPr/>
        </p:nvSpPr>
        <p:spPr bwMode="auto">
          <a:xfrm>
            <a:off x="381000" y="3886200"/>
            <a:ext cx="2209800" cy="457200"/>
          </a:xfrm>
          <a:prstGeom prst="rect">
            <a:avLst/>
          </a:prstGeom>
          <a:noFill/>
          <a:ln w="22225">
            <a:noFill/>
            <a:miter lim="800000"/>
            <a:headEnd/>
            <a:tailEnd/>
          </a:ln>
          <a:effectLst/>
        </p:spPr>
        <p:txBody>
          <a:bodyPr>
            <a:spAutoFit/>
          </a:bodyPr>
          <a:lstStyle/>
          <a:p>
            <a:r>
              <a:rPr lang="zh-CN" altLang="en-US" sz="2400">
                <a:solidFill>
                  <a:srgbClr val="FF0000"/>
                </a:solidFill>
                <a:ea typeface="隶书" pitchFamily="49" charset="-122"/>
              </a:rPr>
              <a:t>置数信号</a:t>
            </a:r>
          </a:p>
        </p:txBody>
      </p:sp>
      <p:graphicFrame>
        <p:nvGraphicFramePr>
          <p:cNvPr id="602201" name="Object 89"/>
          <p:cNvGraphicFramePr>
            <a:graphicFrameLocks noChangeAspect="1"/>
          </p:cNvGraphicFramePr>
          <p:nvPr/>
        </p:nvGraphicFramePr>
        <p:xfrm>
          <a:off x="6369050" y="3184525"/>
          <a:ext cx="2705100" cy="425450"/>
        </p:xfrm>
        <a:graphic>
          <a:graphicData uri="http://schemas.openxmlformats.org/presentationml/2006/ole">
            <p:oleObj spid="_x0000_s22532" name="公式" r:id="rId6" imgW="1447560" imgH="228600" progId="Equation.3">
              <p:embed/>
            </p:oleObj>
          </a:graphicData>
        </a:graphic>
      </p:graphicFrame>
      <p:sp>
        <p:nvSpPr>
          <p:cNvPr id="15" name="Text Box 73"/>
          <p:cNvSpPr txBox="1">
            <a:spLocks noChangeArrowheads="1"/>
          </p:cNvSpPr>
          <p:nvPr/>
        </p:nvSpPr>
        <p:spPr bwMode="auto">
          <a:xfrm>
            <a:off x="416496" y="5877272"/>
            <a:ext cx="4852610" cy="461665"/>
          </a:xfrm>
          <a:prstGeom prst="rect">
            <a:avLst/>
          </a:prstGeom>
          <a:noFill/>
          <a:ln w="19050">
            <a:noFill/>
            <a:miter lim="800000"/>
            <a:headEnd/>
            <a:tailEnd/>
          </a:ln>
          <a:effectLst/>
        </p:spPr>
        <p:txBody>
          <a:bodyPr wrap="none">
            <a:spAutoFit/>
          </a:bodyPr>
          <a:lstStyle/>
          <a:p>
            <a:r>
              <a:rPr lang="en-US" altLang="zh-CN" sz="2400" i="1" dirty="0" smtClean="0"/>
              <a:t>M=0</a:t>
            </a:r>
            <a:r>
              <a:rPr lang="zh-CN" altLang="en-US" sz="2400" i="1" dirty="0"/>
              <a:t>，加法计数； </a:t>
            </a:r>
            <a:r>
              <a:rPr lang="en-US" altLang="zh-CN" sz="2400" i="1" dirty="0"/>
              <a:t>M=1</a:t>
            </a:r>
            <a:r>
              <a:rPr lang="zh-CN" altLang="en-US" sz="2400" i="1" dirty="0"/>
              <a:t>，减法</a:t>
            </a:r>
            <a:r>
              <a:rPr lang="zh-CN" altLang="en-US" sz="2400" i="1" dirty="0" smtClean="0"/>
              <a:t>计数</a:t>
            </a:r>
            <a:endParaRPr lang="zh-CN" altLang="en-US" sz="2400" i="1" dirty="0"/>
          </a:p>
        </p:txBody>
      </p:sp>
      <p:sp>
        <p:nvSpPr>
          <p:cNvPr id="16" name="AutoShape 86"/>
          <p:cNvSpPr>
            <a:spLocks noChangeArrowheads="1"/>
          </p:cNvSpPr>
          <p:nvPr/>
        </p:nvSpPr>
        <p:spPr bwMode="auto">
          <a:xfrm>
            <a:off x="5313040" y="5949280"/>
            <a:ext cx="914400" cy="304800"/>
          </a:xfrm>
          <a:prstGeom prst="rightArrow">
            <a:avLst>
              <a:gd name="adj1" fmla="val 50000"/>
              <a:gd name="adj2" fmla="val 75000"/>
            </a:avLst>
          </a:prstGeom>
          <a:noFill/>
          <a:ln w="19050">
            <a:solidFill>
              <a:schemeClr val="tx1"/>
            </a:solidFill>
            <a:miter lim="800000"/>
            <a:headEnd/>
            <a:tailEnd/>
          </a:ln>
          <a:effectLst/>
        </p:spPr>
        <p:txBody>
          <a:bodyPr wrap="none" anchor="ctr"/>
          <a:lstStyle/>
          <a:p>
            <a:endParaRPr lang="zh-CN" altLang="en-US"/>
          </a:p>
        </p:txBody>
      </p:sp>
      <p:graphicFrame>
        <p:nvGraphicFramePr>
          <p:cNvPr id="17" name="Object 87"/>
          <p:cNvGraphicFramePr>
            <a:graphicFrameLocks noChangeAspect="1"/>
          </p:cNvGraphicFramePr>
          <p:nvPr/>
        </p:nvGraphicFramePr>
        <p:xfrm>
          <a:off x="6748463" y="5935663"/>
          <a:ext cx="1247775" cy="349250"/>
        </p:xfrm>
        <a:graphic>
          <a:graphicData uri="http://schemas.openxmlformats.org/presentationml/2006/ole">
            <p:oleObj spid="_x0000_s22533" name="公式" r:id="rId7" imgW="63468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2185"/>
                                        </p:tgtEl>
                                        <p:attrNameLst>
                                          <p:attrName>style.visibility</p:attrName>
                                        </p:attrNameLst>
                                      </p:cBhvr>
                                      <p:to>
                                        <p:strVal val="visible"/>
                                      </p:to>
                                    </p:set>
                                    <p:anim calcmode="lin" valueType="num">
                                      <p:cBhvr additive="base">
                                        <p:cTn id="7" dur="500" fill="hold"/>
                                        <p:tgtEl>
                                          <p:spTgt spid="602185"/>
                                        </p:tgtEl>
                                        <p:attrNameLst>
                                          <p:attrName>ppt_x</p:attrName>
                                        </p:attrNameLst>
                                      </p:cBhvr>
                                      <p:tavLst>
                                        <p:tav tm="0">
                                          <p:val>
                                            <p:strVal val="0-#ppt_w/2"/>
                                          </p:val>
                                        </p:tav>
                                        <p:tav tm="100000">
                                          <p:val>
                                            <p:strVal val="#ppt_x"/>
                                          </p:val>
                                        </p:tav>
                                      </p:tavLst>
                                    </p:anim>
                                    <p:anim calcmode="lin" valueType="num">
                                      <p:cBhvr additive="base">
                                        <p:cTn id="8" dur="500" fill="hold"/>
                                        <p:tgtEl>
                                          <p:spTgt spid="6021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2186"/>
                                        </p:tgtEl>
                                        <p:attrNameLst>
                                          <p:attrName>style.visibility</p:attrName>
                                        </p:attrNameLst>
                                      </p:cBhvr>
                                      <p:to>
                                        <p:strVal val="visible"/>
                                      </p:to>
                                    </p:set>
                                    <p:anim calcmode="lin" valueType="num">
                                      <p:cBhvr additive="base">
                                        <p:cTn id="13" dur="500" fill="hold"/>
                                        <p:tgtEl>
                                          <p:spTgt spid="602186"/>
                                        </p:tgtEl>
                                        <p:attrNameLst>
                                          <p:attrName>ppt_x</p:attrName>
                                        </p:attrNameLst>
                                      </p:cBhvr>
                                      <p:tavLst>
                                        <p:tav tm="0">
                                          <p:val>
                                            <p:strVal val="0-#ppt_w/2"/>
                                          </p:val>
                                        </p:tav>
                                        <p:tav tm="100000">
                                          <p:val>
                                            <p:strVal val="#ppt_x"/>
                                          </p:val>
                                        </p:tav>
                                      </p:tavLst>
                                    </p:anim>
                                    <p:anim calcmode="lin" valueType="num">
                                      <p:cBhvr additive="base">
                                        <p:cTn id="14" dur="500" fill="hold"/>
                                        <p:tgtEl>
                                          <p:spTgt spid="6021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2195"/>
                                        </p:tgtEl>
                                        <p:attrNameLst>
                                          <p:attrName>style.visibility</p:attrName>
                                        </p:attrNameLst>
                                      </p:cBhvr>
                                      <p:to>
                                        <p:strVal val="visible"/>
                                      </p:to>
                                    </p:set>
                                    <p:anim calcmode="lin" valueType="num">
                                      <p:cBhvr additive="base">
                                        <p:cTn id="19" dur="500" fill="hold"/>
                                        <p:tgtEl>
                                          <p:spTgt spid="602195"/>
                                        </p:tgtEl>
                                        <p:attrNameLst>
                                          <p:attrName>ppt_x</p:attrName>
                                        </p:attrNameLst>
                                      </p:cBhvr>
                                      <p:tavLst>
                                        <p:tav tm="0">
                                          <p:val>
                                            <p:strVal val="0-#ppt_w/2"/>
                                          </p:val>
                                        </p:tav>
                                        <p:tav tm="100000">
                                          <p:val>
                                            <p:strVal val="#ppt_x"/>
                                          </p:val>
                                        </p:tav>
                                      </p:tavLst>
                                    </p:anim>
                                    <p:anim calcmode="lin" valueType="num">
                                      <p:cBhvr additive="base">
                                        <p:cTn id="20" dur="500" fill="hold"/>
                                        <p:tgtEl>
                                          <p:spTgt spid="60219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2188"/>
                                        </p:tgtEl>
                                        <p:attrNameLst>
                                          <p:attrName>style.visibility</p:attrName>
                                        </p:attrNameLst>
                                      </p:cBhvr>
                                      <p:to>
                                        <p:strVal val="visible"/>
                                      </p:to>
                                    </p:set>
                                    <p:anim calcmode="lin" valueType="num">
                                      <p:cBhvr additive="base">
                                        <p:cTn id="25" dur="500" fill="hold"/>
                                        <p:tgtEl>
                                          <p:spTgt spid="602188"/>
                                        </p:tgtEl>
                                        <p:attrNameLst>
                                          <p:attrName>ppt_x</p:attrName>
                                        </p:attrNameLst>
                                      </p:cBhvr>
                                      <p:tavLst>
                                        <p:tav tm="0">
                                          <p:val>
                                            <p:strVal val="0-#ppt_w/2"/>
                                          </p:val>
                                        </p:tav>
                                        <p:tav tm="100000">
                                          <p:val>
                                            <p:strVal val="#ppt_x"/>
                                          </p:val>
                                        </p:tav>
                                      </p:tavLst>
                                    </p:anim>
                                    <p:anim calcmode="lin" valueType="num">
                                      <p:cBhvr additive="base">
                                        <p:cTn id="26" dur="500" fill="hold"/>
                                        <p:tgtEl>
                                          <p:spTgt spid="60218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2194"/>
                                        </p:tgtEl>
                                        <p:attrNameLst>
                                          <p:attrName>style.visibility</p:attrName>
                                        </p:attrNameLst>
                                      </p:cBhvr>
                                      <p:to>
                                        <p:strVal val="visible"/>
                                      </p:to>
                                    </p:set>
                                    <p:anim calcmode="lin" valueType="num">
                                      <p:cBhvr additive="base">
                                        <p:cTn id="31" dur="500" fill="hold"/>
                                        <p:tgtEl>
                                          <p:spTgt spid="602194"/>
                                        </p:tgtEl>
                                        <p:attrNameLst>
                                          <p:attrName>ppt_x</p:attrName>
                                        </p:attrNameLst>
                                      </p:cBhvr>
                                      <p:tavLst>
                                        <p:tav tm="0">
                                          <p:val>
                                            <p:strVal val="0-#ppt_w/2"/>
                                          </p:val>
                                        </p:tav>
                                        <p:tav tm="100000">
                                          <p:val>
                                            <p:strVal val="#ppt_x"/>
                                          </p:val>
                                        </p:tav>
                                      </p:tavLst>
                                    </p:anim>
                                    <p:anim calcmode="lin" valueType="num">
                                      <p:cBhvr additive="base">
                                        <p:cTn id="32" dur="500" fill="hold"/>
                                        <p:tgtEl>
                                          <p:spTgt spid="6021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2189"/>
                                        </p:tgtEl>
                                        <p:attrNameLst>
                                          <p:attrName>style.visibility</p:attrName>
                                        </p:attrNameLst>
                                      </p:cBhvr>
                                      <p:to>
                                        <p:strVal val="visible"/>
                                      </p:to>
                                    </p:set>
                                    <p:anim calcmode="lin" valueType="num">
                                      <p:cBhvr additive="base">
                                        <p:cTn id="37" dur="500" fill="hold"/>
                                        <p:tgtEl>
                                          <p:spTgt spid="602189"/>
                                        </p:tgtEl>
                                        <p:attrNameLst>
                                          <p:attrName>ppt_x</p:attrName>
                                        </p:attrNameLst>
                                      </p:cBhvr>
                                      <p:tavLst>
                                        <p:tav tm="0">
                                          <p:val>
                                            <p:strVal val="0-#ppt_w/2"/>
                                          </p:val>
                                        </p:tav>
                                        <p:tav tm="100000">
                                          <p:val>
                                            <p:strVal val="#ppt_x"/>
                                          </p:val>
                                        </p:tav>
                                      </p:tavLst>
                                    </p:anim>
                                    <p:anim calcmode="lin" valueType="num">
                                      <p:cBhvr additive="base">
                                        <p:cTn id="38" dur="500" fill="hold"/>
                                        <p:tgtEl>
                                          <p:spTgt spid="60218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2200"/>
                                        </p:tgtEl>
                                        <p:attrNameLst>
                                          <p:attrName>style.visibility</p:attrName>
                                        </p:attrNameLst>
                                      </p:cBhvr>
                                      <p:to>
                                        <p:strVal val="visible"/>
                                      </p:to>
                                    </p:set>
                                    <p:anim calcmode="lin" valueType="num">
                                      <p:cBhvr additive="base">
                                        <p:cTn id="43" dur="500" fill="hold"/>
                                        <p:tgtEl>
                                          <p:spTgt spid="602200"/>
                                        </p:tgtEl>
                                        <p:attrNameLst>
                                          <p:attrName>ppt_x</p:attrName>
                                        </p:attrNameLst>
                                      </p:cBhvr>
                                      <p:tavLst>
                                        <p:tav tm="0">
                                          <p:val>
                                            <p:strVal val="0-#ppt_w/2"/>
                                          </p:val>
                                        </p:tav>
                                        <p:tav tm="100000">
                                          <p:val>
                                            <p:strVal val="#ppt_x"/>
                                          </p:val>
                                        </p:tav>
                                      </p:tavLst>
                                    </p:anim>
                                    <p:anim calcmode="lin" valueType="num">
                                      <p:cBhvr additive="base">
                                        <p:cTn id="44" dur="500" fill="hold"/>
                                        <p:tgtEl>
                                          <p:spTgt spid="60220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02197"/>
                                        </p:tgtEl>
                                        <p:attrNameLst>
                                          <p:attrName>style.visibility</p:attrName>
                                        </p:attrNameLst>
                                      </p:cBhvr>
                                      <p:to>
                                        <p:strVal val="visible"/>
                                      </p:to>
                                    </p:set>
                                    <p:anim calcmode="lin" valueType="num">
                                      <p:cBhvr additive="base">
                                        <p:cTn id="49" dur="500" fill="hold"/>
                                        <p:tgtEl>
                                          <p:spTgt spid="602197"/>
                                        </p:tgtEl>
                                        <p:attrNameLst>
                                          <p:attrName>ppt_x</p:attrName>
                                        </p:attrNameLst>
                                      </p:cBhvr>
                                      <p:tavLst>
                                        <p:tav tm="0">
                                          <p:val>
                                            <p:strVal val="0-#ppt_w/2"/>
                                          </p:val>
                                        </p:tav>
                                        <p:tav tm="100000">
                                          <p:val>
                                            <p:strVal val="#ppt_x"/>
                                          </p:val>
                                        </p:tav>
                                      </p:tavLst>
                                    </p:anim>
                                    <p:anim calcmode="lin" valueType="num">
                                      <p:cBhvr additive="base">
                                        <p:cTn id="50" dur="500" fill="hold"/>
                                        <p:tgtEl>
                                          <p:spTgt spid="6021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02198"/>
                                        </p:tgtEl>
                                        <p:attrNameLst>
                                          <p:attrName>style.visibility</p:attrName>
                                        </p:attrNameLst>
                                      </p:cBhvr>
                                      <p:to>
                                        <p:strVal val="visible"/>
                                      </p:to>
                                    </p:set>
                                    <p:anim calcmode="lin" valueType="num">
                                      <p:cBhvr additive="base">
                                        <p:cTn id="55" dur="500" fill="hold"/>
                                        <p:tgtEl>
                                          <p:spTgt spid="602198"/>
                                        </p:tgtEl>
                                        <p:attrNameLst>
                                          <p:attrName>ppt_x</p:attrName>
                                        </p:attrNameLst>
                                      </p:cBhvr>
                                      <p:tavLst>
                                        <p:tav tm="0">
                                          <p:val>
                                            <p:strVal val="0-#ppt_w/2"/>
                                          </p:val>
                                        </p:tav>
                                        <p:tav tm="100000">
                                          <p:val>
                                            <p:strVal val="#ppt_x"/>
                                          </p:val>
                                        </p:tav>
                                      </p:tavLst>
                                    </p:anim>
                                    <p:anim calcmode="lin" valueType="num">
                                      <p:cBhvr additive="base">
                                        <p:cTn id="56" dur="500" fill="hold"/>
                                        <p:tgtEl>
                                          <p:spTgt spid="6021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02199"/>
                                        </p:tgtEl>
                                        <p:attrNameLst>
                                          <p:attrName>style.visibility</p:attrName>
                                        </p:attrNameLst>
                                      </p:cBhvr>
                                      <p:to>
                                        <p:strVal val="visible"/>
                                      </p:to>
                                    </p:set>
                                    <p:anim calcmode="lin" valueType="num">
                                      <p:cBhvr additive="base">
                                        <p:cTn id="61" dur="500" fill="hold"/>
                                        <p:tgtEl>
                                          <p:spTgt spid="602199"/>
                                        </p:tgtEl>
                                        <p:attrNameLst>
                                          <p:attrName>ppt_x</p:attrName>
                                        </p:attrNameLst>
                                      </p:cBhvr>
                                      <p:tavLst>
                                        <p:tav tm="0">
                                          <p:val>
                                            <p:strVal val="0-#ppt_w/2"/>
                                          </p:val>
                                        </p:tav>
                                        <p:tav tm="100000">
                                          <p:val>
                                            <p:strVal val="#ppt_x"/>
                                          </p:val>
                                        </p:tav>
                                      </p:tavLst>
                                    </p:anim>
                                    <p:anim calcmode="lin" valueType="num">
                                      <p:cBhvr additive="base">
                                        <p:cTn id="62" dur="500" fill="hold"/>
                                        <p:tgtEl>
                                          <p:spTgt spid="6021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602201"/>
                                        </p:tgtEl>
                                        <p:attrNameLst>
                                          <p:attrName>style.visibility</p:attrName>
                                        </p:attrNameLst>
                                      </p:cBhvr>
                                      <p:to>
                                        <p:strVal val="visible"/>
                                      </p:to>
                                    </p:set>
                                    <p:anim calcmode="lin" valueType="num">
                                      <p:cBhvr additive="base">
                                        <p:cTn id="67" dur="500" fill="hold"/>
                                        <p:tgtEl>
                                          <p:spTgt spid="602201"/>
                                        </p:tgtEl>
                                        <p:attrNameLst>
                                          <p:attrName>ppt_x</p:attrName>
                                        </p:attrNameLst>
                                      </p:cBhvr>
                                      <p:tavLst>
                                        <p:tav tm="0">
                                          <p:val>
                                            <p:strVal val="0-#ppt_w/2"/>
                                          </p:val>
                                        </p:tav>
                                        <p:tav tm="100000">
                                          <p:val>
                                            <p:strVal val="#ppt_x"/>
                                          </p:val>
                                        </p:tav>
                                      </p:tavLst>
                                    </p:anim>
                                    <p:anim calcmode="lin" valueType="num">
                                      <p:cBhvr additive="base">
                                        <p:cTn id="68" dur="500" fill="hold"/>
                                        <p:tgtEl>
                                          <p:spTgt spid="60220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0-#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0-#ppt_w/2"/>
                                          </p:val>
                                        </p:tav>
                                        <p:tav tm="100000">
                                          <p:val>
                                            <p:strVal val="#ppt_x"/>
                                          </p:val>
                                        </p:tav>
                                      </p:tavLst>
                                    </p:anim>
                                    <p:anim calcmode="lin" valueType="num">
                                      <p:cBhvr additive="base">
                                        <p:cTn id="8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0-#ppt_w/2"/>
                                          </p:val>
                                        </p:tav>
                                        <p:tav tm="100000">
                                          <p:val>
                                            <p:strVal val="#ppt_x"/>
                                          </p:val>
                                        </p:tav>
                                      </p:tavLst>
                                    </p:anim>
                                    <p:anim calcmode="lin" valueType="num">
                                      <p:cBhvr additive="base">
                                        <p:cTn id="8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85" grpId="0" autoUpdateAnimBg="0"/>
      <p:bldP spid="602186" grpId="0" autoUpdateAnimBg="0"/>
      <p:bldP spid="602188" grpId="0" autoUpdateAnimBg="0"/>
      <p:bldP spid="602194" grpId="0" animBg="1"/>
      <p:bldP spid="602195" grpId="0" autoUpdateAnimBg="0"/>
      <p:bldP spid="602198" grpId="0" animBg="1"/>
      <p:bldP spid="602200" grpId="0" autoUpdateAnimBg="0"/>
      <p:bldP spid="15" grpId="0" autoUpdateAnimBg="0"/>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205" name="Text Box 69"/>
          <p:cNvSpPr txBox="1">
            <a:spLocks noChangeArrowheads="1"/>
          </p:cNvSpPr>
          <p:nvPr/>
        </p:nvSpPr>
        <p:spPr bwMode="auto">
          <a:xfrm>
            <a:off x="272480" y="260648"/>
            <a:ext cx="4703762" cy="519113"/>
          </a:xfrm>
          <a:prstGeom prst="rect">
            <a:avLst/>
          </a:prstGeom>
          <a:noFill/>
          <a:ln w="15875">
            <a:noFill/>
            <a:miter lim="800000"/>
            <a:headEnd/>
            <a:tailEnd/>
          </a:ln>
          <a:effectLst/>
        </p:spPr>
        <p:txBody>
          <a:bodyPr wrap="none">
            <a:spAutoFit/>
          </a:bodyPr>
          <a:lstStyle/>
          <a:p>
            <a:r>
              <a:rPr lang="zh-CN" altLang="en-US" sz="2800" dirty="0">
                <a:latin typeface="华文行楷" pitchFamily="2" charset="-122"/>
                <a:ea typeface="华文行楷" pitchFamily="2" charset="-122"/>
              </a:rPr>
              <a:t>例：模</a:t>
            </a:r>
            <a:r>
              <a:rPr lang="en-US" altLang="zh-CN" sz="2800" dirty="0">
                <a:latin typeface="华文行楷" pitchFamily="2" charset="-122"/>
                <a:ea typeface="华文行楷" pitchFamily="2" charset="-122"/>
              </a:rPr>
              <a:t>5</a:t>
            </a:r>
            <a:r>
              <a:rPr lang="zh-CN" altLang="en-US" sz="2800" dirty="0">
                <a:latin typeface="华文行楷" pitchFamily="2" charset="-122"/>
                <a:ea typeface="华文行楷" pitchFamily="2" charset="-122"/>
              </a:rPr>
              <a:t>加</a:t>
            </a:r>
            <a:r>
              <a:rPr lang="en-US" altLang="zh-CN" sz="2800" dirty="0">
                <a:latin typeface="华文行楷" pitchFamily="2" charset="-122"/>
                <a:ea typeface="华文行楷" pitchFamily="2" charset="-122"/>
              </a:rPr>
              <a:t>/</a:t>
            </a:r>
            <a:r>
              <a:rPr lang="zh-CN" altLang="en-US" sz="2800" dirty="0">
                <a:latin typeface="华文行楷" pitchFamily="2" charset="-122"/>
                <a:ea typeface="华文行楷" pitchFamily="2" charset="-122"/>
              </a:rPr>
              <a:t>减计数器的逻辑图</a:t>
            </a:r>
          </a:p>
        </p:txBody>
      </p:sp>
      <p:grpSp>
        <p:nvGrpSpPr>
          <p:cNvPr id="147" name="组合 146"/>
          <p:cNvGrpSpPr/>
          <p:nvPr/>
        </p:nvGrpSpPr>
        <p:grpSpPr>
          <a:xfrm>
            <a:off x="560512" y="2636912"/>
            <a:ext cx="9115400" cy="3558009"/>
            <a:chOff x="0" y="1340768"/>
            <a:chExt cx="9115400" cy="3558009"/>
          </a:xfrm>
        </p:grpSpPr>
        <p:sp>
          <p:nvSpPr>
            <p:cNvPr id="603143" name="Rectangle 7"/>
            <p:cNvSpPr>
              <a:spLocks noChangeArrowheads="1"/>
            </p:cNvSpPr>
            <p:nvPr/>
          </p:nvSpPr>
          <p:spPr bwMode="auto">
            <a:xfrm>
              <a:off x="5610200" y="1340768"/>
              <a:ext cx="577850" cy="366713"/>
            </a:xfrm>
            <a:prstGeom prst="rect">
              <a:avLst/>
            </a:prstGeom>
            <a:noFill/>
            <a:ln w="9525">
              <a:noFill/>
              <a:miter lim="800000"/>
              <a:headEnd/>
              <a:tailEnd/>
            </a:ln>
            <a:effectLst/>
          </p:spPr>
          <p:txBody>
            <a:bodyPr>
              <a:spAutoFit/>
            </a:bodyPr>
            <a:lstStyle/>
            <a:p>
              <a:r>
                <a:rPr lang="en-US" altLang="zh-CN" sz="1800" b="0"/>
                <a:t>Q</a:t>
              </a:r>
              <a:r>
                <a:rPr lang="en-US" altLang="zh-CN" sz="1800" b="0" baseline="-25000"/>
                <a:t>0</a:t>
              </a:r>
            </a:p>
          </p:txBody>
        </p:sp>
        <p:sp>
          <p:nvSpPr>
            <p:cNvPr id="603160" name="Line 24"/>
            <p:cNvSpPr>
              <a:spLocks noChangeShapeType="1"/>
            </p:cNvSpPr>
            <p:nvPr/>
          </p:nvSpPr>
          <p:spPr bwMode="auto">
            <a:xfrm flipH="1" flipV="1">
              <a:off x="4160912" y="1721768"/>
              <a:ext cx="2592288" cy="0"/>
            </a:xfrm>
            <a:prstGeom prst="line">
              <a:avLst/>
            </a:prstGeom>
            <a:noFill/>
            <a:ln w="9525">
              <a:solidFill>
                <a:schemeClr val="tx1"/>
              </a:solidFill>
              <a:round/>
              <a:headEnd/>
              <a:tailEnd/>
            </a:ln>
            <a:effectLst/>
          </p:spPr>
          <p:txBody>
            <a:bodyPr/>
            <a:lstStyle/>
            <a:p>
              <a:endParaRPr lang="zh-CN" altLang="en-US"/>
            </a:p>
          </p:txBody>
        </p:sp>
        <p:sp>
          <p:nvSpPr>
            <p:cNvPr id="603161" name="Line 25"/>
            <p:cNvSpPr>
              <a:spLocks noChangeShapeType="1"/>
            </p:cNvSpPr>
            <p:nvPr/>
          </p:nvSpPr>
          <p:spPr bwMode="auto">
            <a:xfrm flipH="1" flipV="1">
              <a:off x="3800872" y="2178968"/>
              <a:ext cx="2952328" cy="0"/>
            </a:xfrm>
            <a:prstGeom prst="line">
              <a:avLst/>
            </a:prstGeom>
            <a:noFill/>
            <a:ln w="9525">
              <a:solidFill>
                <a:schemeClr val="tx1"/>
              </a:solidFill>
              <a:round/>
              <a:headEnd/>
              <a:tailEnd/>
            </a:ln>
            <a:effectLst/>
          </p:spPr>
          <p:txBody>
            <a:bodyPr/>
            <a:lstStyle/>
            <a:p>
              <a:endParaRPr lang="zh-CN" altLang="en-US"/>
            </a:p>
          </p:txBody>
        </p:sp>
        <p:sp>
          <p:nvSpPr>
            <p:cNvPr id="603162" name="Line 26"/>
            <p:cNvSpPr>
              <a:spLocks noChangeShapeType="1"/>
            </p:cNvSpPr>
            <p:nvPr/>
          </p:nvSpPr>
          <p:spPr bwMode="auto">
            <a:xfrm flipH="1">
              <a:off x="3368824" y="2636168"/>
              <a:ext cx="3384376" cy="744"/>
            </a:xfrm>
            <a:prstGeom prst="line">
              <a:avLst/>
            </a:prstGeom>
            <a:noFill/>
            <a:ln w="9525">
              <a:solidFill>
                <a:schemeClr val="tx1"/>
              </a:solidFill>
              <a:round/>
              <a:headEnd/>
              <a:tailEnd/>
            </a:ln>
            <a:effectLst/>
          </p:spPr>
          <p:txBody>
            <a:bodyPr/>
            <a:lstStyle/>
            <a:p>
              <a:endParaRPr lang="zh-CN" altLang="en-US"/>
            </a:p>
          </p:txBody>
        </p:sp>
        <p:sp>
          <p:nvSpPr>
            <p:cNvPr id="603164" name="Rectangle 28"/>
            <p:cNvSpPr>
              <a:spLocks noChangeArrowheads="1"/>
            </p:cNvSpPr>
            <p:nvPr/>
          </p:nvSpPr>
          <p:spPr bwMode="auto">
            <a:xfrm>
              <a:off x="0" y="4437112"/>
              <a:ext cx="1208584" cy="461665"/>
            </a:xfrm>
            <a:prstGeom prst="rect">
              <a:avLst/>
            </a:prstGeom>
            <a:noFill/>
            <a:ln w="9525">
              <a:noFill/>
              <a:miter lim="800000"/>
              <a:headEnd/>
              <a:tailEnd/>
            </a:ln>
            <a:effectLst/>
          </p:spPr>
          <p:txBody>
            <a:bodyPr wrap="square">
              <a:spAutoFit/>
            </a:bodyPr>
            <a:lstStyle/>
            <a:p>
              <a:r>
                <a:rPr lang="en-US" altLang="zh-CN" sz="2400" b="0" dirty="0" smtClean="0">
                  <a:solidFill>
                    <a:srgbClr val="FF0000"/>
                  </a:solidFill>
                </a:rPr>
                <a:t>CLK</a:t>
              </a:r>
              <a:endParaRPr lang="en-US" altLang="zh-CN" sz="2400" b="0" dirty="0">
                <a:solidFill>
                  <a:srgbClr val="FF0000"/>
                </a:solidFill>
              </a:endParaRPr>
            </a:p>
          </p:txBody>
        </p:sp>
        <p:sp>
          <p:nvSpPr>
            <p:cNvPr id="603168" name="Rectangle 32"/>
            <p:cNvSpPr>
              <a:spLocks noChangeArrowheads="1"/>
            </p:cNvSpPr>
            <p:nvPr/>
          </p:nvSpPr>
          <p:spPr bwMode="auto">
            <a:xfrm>
              <a:off x="5610200" y="1797968"/>
              <a:ext cx="458788" cy="366713"/>
            </a:xfrm>
            <a:prstGeom prst="rect">
              <a:avLst/>
            </a:prstGeom>
            <a:noFill/>
            <a:ln w="9525">
              <a:noFill/>
              <a:miter lim="800000"/>
              <a:headEnd/>
              <a:tailEnd/>
            </a:ln>
            <a:effectLst/>
          </p:spPr>
          <p:txBody>
            <a:bodyPr>
              <a:spAutoFit/>
            </a:bodyPr>
            <a:lstStyle/>
            <a:p>
              <a:r>
                <a:rPr lang="en-US" altLang="zh-CN" sz="1800" b="0"/>
                <a:t>Q</a:t>
              </a:r>
              <a:r>
                <a:rPr lang="en-US" altLang="zh-CN" sz="1800" b="0" baseline="-25000"/>
                <a:t>1</a:t>
              </a:r>
            </a:p>
          </p:txBody>
        </p:sp>
        <p:sp>
          <p:nvSpPr>
            <p:cNvPr id="603169" name="Rectangle 33"/>
            <p:cNvSpPr>
              <a:spLocks noChangeArrowheads="1"/>
            </p:cNvSpPr>
            <p:nvPr/>
          </p:nvSpPr>
          <p:spPr bwMode="auto">
            <a:xfrm>
              <a:off x="5610200" y="2255168"/>
              <a:ext cx="458788" cy="366713"/>
            </a:xfrm>
            <a:prstGeom prst="rect">
              <a:avLst/>
            </a:prstGeom>
            <a:noFill/>
            <a:ln w="9525">
              <a:noFill/>
              <a:miter lim="800000"/>
              <a:headEnd/>
              <a:tailEnd/>
            </a:ln>
            <a:effectLst/>
          </p:spPr>
          <p:txBody>
            <a:bodyPr>
              <a:spAutoFit/>
            </a:bodyPr>
            <a:lstStyle/>
            <a:p>
              <a:r>
                <a:rPr lang="en-US" altLang="zh-CN" sz="1800" b="0"/>
                <a:t>Q</a:t>
              </a:r>
              <a:r>
                <a:rPr lang="en-US" altLang="zh-CN" sz="1800" b="0" baseline="-25000"/>
                <a:t>2</a:t>
              </a:r>
            </a:p>
          </p:txBody>
        </p:sp>
        <p:sp>
          <p:nvSpPr>
            <p:cNvPr id="603207" name="Rectangle 71"/>
            <p:cNvSpPr>
              <a:spLocks noChangeArrowheads="1"/>
            </p:cNvSpPr>
            <p:nvPr/>
          </p:nvSpPr>
          <p:spPr bwMode="auto">
            <a:xfrm>
              <a:off x="6753200" y="1569368"/>
              <a:ext cx="609600" cy="1295400"/>
            </a:xfrm>
            <a:prstGeom prst="rect">
              <a:avLst/>
            </a:prstGeom>
            <a:noFill/>
            <a:ln w="19050">
              <a:solidFill>
                <a:schemeClr val="tx1"/>
              </a:solidFill>
              <a:miter lim="800000"/>
              <a:headEnd/>
              <a:tailEnd/>
            </a:ln>
            <a:effectLst/>
          </p:spPr>
          <p:txBody>
            <a:bodyPr wrap="none" anchor="ctr"/>
            <a:lstStyle/>
            <a:p>
              <a:endParaRPr lang="zh-CN" altLang="en-US"/>
            </a:p>
          </p:txBody>
        </p:sp>
        <p:sp>
          <p:nvSpPr>
            <p:cNvPr id="603208" name="Rectangle 72"/>
            <p:cNvSpPr>
              <a:spLocks noChangeArrowheads="1"/>
            </p:cNvSpPr>
            <p:nvPr/>
          </p:nvSpPr>
          <p:spPr bwMode="auto">
            <a:xfrm>
              <a:off x="6753200" y="3093368"/>
              <a:ext cx="609600" cy="1559768"/>
            </a:xfrm>
            <a:prstGeom prst="rect">
              <a:avLst/>
            </a:prstGeom>
            <a:noFill/>
            <a:ln w="19050">
              <a:solidFill>
                <a:schemeClr val="tx1"/>
              </a:solidFill>
              <a:miter lim="800000"/>
              <a:headEnd/>
              <a:tailEnd/>
            </a:ln>
            <a:effectLst/>
          </p:spPr>
          <p:txBody>
            <a:bodyPr wrap="none" anchor="ctr"/>
            <a:lstStyle/>
            <a:p>
              <a:endParaRPr lang="zh-CN" altLang="en-US"/>
            </a:p>
          </p:txBody>
        </p:sp>
        <p:sp>
          <p:nvSpPr>
            <p:cNvPr id="603209" name="Line 73"/>
            <p:cNvSpPr>
              <a:spLocks noChangeShapeType="1"/>
            </p:cNvSpPr>
            <p:nvPr/>
          </p:nvSpPr>
          <p:spPr bwMode="auto">
            <a:xfrm>
              <a:off x="6143600" y="1721768"/>
              <a:ext cx="0" cy="2057400"/>
            </a:xfrm>
            <a:prstGeom prst="line">
              <a:avLst/>
            </a:prstGeom>
            <a:noFill/>
            <a:ln w="19050">
              <a:solidFill>
                <a:schemeClr val="tx1"/>
              </a:solidFill>
              <a:round/>
              <a:headEnd/>
              <a:tailEnd/>
            </a:ln>
            <a:effectLst/>
          </p:spPr>
          <p:txBody>
            <a:bodyPr/>
            <a:lstStyle/>
            <a:p>
              <a:endParaRPr lang="zh-CN" altLang="en-US"/>
            </a:p>
          </p:txBody>
        </p:sp>
        <p:sp>
          <p:nvSpPr>
            <p:cNvPr id="603210" name="Line 74"/>
            <p:cNvSpPr>
              <a:spLocks noChangeShapeType="1"/>
            </p:cNvSpPr>
            <p:nvPr/>
          </p:nvSpPr>
          <p:spPr bwMode="auto">
            <a:xfrm>
              <a:off x="6448400" y="2636168"/>
              <a:ext cx="0" cy="762000"/>
            </a:xfrm>
            <a:prstGeom prst="line">
              <a:avLst/>
            </a:prstGeom>
            <a:noFill/>
            <a:ln w="19050">
              <a:solidFill>
                <a:schemeClr val="tx1"/>
              </a:solidFill>
              <a:round/>
              <a:headEnd/>
              <a:tailEnd/>
            </a:ln>
            <a:effectLst/>
          </p:spPr>
          <p:txBody>
            <a:bodyPr/>
            <a:lstStyle/>
            <a:p>
              <a:endParaRPr lang="zh-CN" altLang="en-US"/>
            </a:p>
          </p:txBody>
        </p:sp>
        <p:sp>
          <p:nvSpPr>
            <p:cNvPr id="603211" name="Line 75"/>
            <p:cNvSpPr>
              <a:spLocks noChangeShapeType="1"/>
            </p:cNvSpPr>
            <p:nvPr/>
          </p:nvSpPr>
          <p:spPr bwMode="auto">
            <a:xfrm>
              <a:off x="6448400" y="3398168"/>
              <a:ext cx="304800" cy="0"/>
            </a:xfrm>
            <a:prstGeom prst="line">
              <a:avLst/>
            </a:prstGeom>
            <a:noFill/>
            <a:ln w="19050">
              <a:solidFill>
                <a:schemeClr val="tx1"/>
              </a:solidFill>
              <a:round/>
              <a:headEnd/>
              <a:tailEnd/>
            </a:ln>
            <a:effectLst/>
          </p:spPr>
          <p:txBody>
            <a:bodyPr/>
            <a:lstStyle/>
            <a:p>
              <a:endParaRPr lang="zh-CN" altLang="en-US"/>
            </a:p>
          </p:txBody>
        </p:sp>
        <p:sp>
          <p:nvSpPr>
            <p:cNvPr id="603212" name="Line 76"/>
            <p:cNvSpPr>
              <a:spLocks noChangeShapeType="1"/>
            </p:cNvSpPr>
            <p:nvPr/>
          </p:nvSpPr>
          <p:spPr bwMode="auto">
            <a:xfrm flipH="1">
              <a:off x="6105128" y="4437112"/>
              <a:ext cx="609600" cy="0"/>
            </a:xfrm>
            <a:prstGeom prst="line">
              <a:avLst/>
            </a:prstGeom>
            <a:noFill/>
            <a:ln w="19050">
              <a:solidFill>
                <a:schemeClr val="tx1"/>
              </a:solidFill>
              <a:round/>
              <a:headEnd/>
              <a:tailEnd/>
            </a:ln>
            <a:effectLst/>
          </p:spPr>
          <p:txBody>
            <a:bodyPr/>
            <a:lstStyle/>
            <a:p>
              <a:endParaRPr lang="zh-CN" altLang="en-US"/>
            </a:p>
          </p:txBody>
        </p:sp>
        <p:sp>
          <p:nvSpPr>
            <p:cNvPr id="603213" name="Oval 77"/>
            <p:cNvSpPr>
              <a:spLocks noChangeArrowheads="1"/>
            </p:cNvSpPr>
            <p:nvPr/>
          </p:nvSpPr>
          <p:spPr bwMode="auto">
            <a:xfrm>
              <a:off x="6372200" y="2559968"/>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603214" name="Oval 78"/>
            <p:cNvSpPr>
              <a:spLocks noChangeArrowheads="1"/>
            </p:cNvSpPr>
            <p:nvPr/>
          </p:nvSpPr>
          <p:spPr bwMode="auto">
            <a:xfrm>
              <a:off x="6067400" y="1645568"/>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603215" name="Rectangle 79"/>
            <p:cNvSpPr>
              <a:spLocks noChangeArrowheads="1"/>
            </p:cNvSpPr>
            <p:nvPr/>
          </p:nvSpPr>
          <p:spPr bwMode="auto">
            <a:xfrm>
              <a:off x="5529064" y="4077072"/>
              <a:ext cx="457200" cy="762000"/>
            </a:xfrm>
            <a:prstGeom prst="rect">
              <a:avLst/>
            </a:prstGeom>
            <a:noFill/>
            <a:ln w="19050">
              <a:solidFill>
                <a:schemeClr val="tx1"/>
              </a:solidFill>
              <a:miter lim="800000"/>
              <a:headEnd/>
              <a:tailEnd/>
            </a:ln>
            <a:effectLst/>
          </p:spPr>
          <p:txBody>
            <a:bodyPr wrap="none" anchor="ctr"/>
            <a:lstStyle/>
            <a:p>
              <a:endParaRPr lang="zh-CN" altLang="en-US"/>
            </a:p>
          </p:txBody>
        </p:sp>
        <p:sp>
          <p:nvSpPr>
            <p:cNvPr id="603216" name="Oval 80"/>
            <p:cNvSpPr>
              <a:spLocks noChangeArrowheads="1"/>
            </p:cNvSpPr>
            <p:nvPr/>
          </p:nvSpPr>
          <p:spPr bwMode="auto">
            <a:xfrm>
              <a:off x="5986264" y="4381872"/>
              <a:ext cx="118864" cy="131440"/>
            </a:xfrm>
            <a:prstGeom prst="ellipse">
              <a:avLst/>
            </a:prstGeom>
            <a:noFill/>
            <a:ln w="19050">
              <a:solidFill>
                <a:schemeClr val="tx1"/>
              </a:solidFill>
              <a:round/>
              <a:headEnd/>
              <a:tailEnd/>
            </a:ln>
            <a:effectLst/>
          </p:spPr>
          <p:txBody>
            <a:bodyPr wrap="none" anchor="ctr"/>
            <a:lstStyle/>
            <a:p>
              <a:endParaRPr lang="zh-CN" altLang="en-US"/>
            </a:p>
          </p:txBody>
        </p:sp>
        <p:sp>
          <p:nvSpPr>
            <p:cNvPr id="603217" name="Line 81"/>
            <p:cNvSpPr>
              <a:spLocks noChangeShapeType="1"/>
            </p:cNvSpPr>
            <p:nvPr/>
          </p:nvSpPr>
          <p:spPr bwMode="auto">
            <a:xfrm flipV="1">
              <a:off x="200472" y="4437112"/>
              <a:ext cx="5328592" cy="1488"/>
            </a:xfrm>
            <a:prstGeom prst="line">
              <a:avLst/>
            </a:prstGeom>
            <a:noFill/>
            <a:ln w="19050">
              <a:solidFill>
                <a:schemeClr val="tx1"/>
              </a:solidFill>
              <a:round/>
              <a:headEnd/>
              <a:tailEnd/>
            </a:ln>
            <a:effectLst/>
          </p:spPr>
          <p:txBody>
            <a:bodyPr/>
            <a:lstStyle/>
            <a:p>
              <a:endParaRPr lang="zh-CN" altLang="en-US"/>
            </a:p>
          </p:txBody>
        </p:sp>
        <p:sp>
          <p:nvSpPr>
            <p:cNvPr id="603219" name="Rectangle 83"/>
            <p:cNvSpPr>
              <a:spLocks noChangeArrowheads="1"/>
            </p:cNvSpPr>
            <p:nvPr/>
          </p:nvSpPr>
          <p:spPr bwMode="auto">
            <a:xfrm>
              <a:off x="0" y="4005064"/>
              <a:ext cx="455613" cy="457200"/>
            </a:xfrm>
            <a:prstGeom prst="rect">
              <a:avLst/>
            </a:prstGeom>
            <a:noFill/>
            <a:ln w="19050">
              <a:noFill/>
              <a:miter lim="800000"/>
              <a:headEnd/>
              <a:tailEnd/>
            </a:ln>
            <a:effectLst/>
          </p:spPr>
          <p:txBody>
            <a:bodyPr wrap="none">
              <a:spAutoFit/>
            </a:bodyPr>
            <a:lstStyle/>
            <a:p>
              <a:r>
                <a:rPr lang="en-US" altLang="zh-CN" sz="2400" b="0" dirty="0">
                  <a:solidFill>
                    <a:srgbClr val="FF0000"/>
                  </a:solidFill>
                </a:rPr>
                <a:t>M</a:t>
              </a:r>
            </a:p>
          </p:txBody>
        </p:sp>
        <p:sp>
          <p:nvSpPr>
            <p:cNvPr id="603220" name="Line 84"/>
            <p:cNvSpPr>
              <a:spLocks noChangeShapeType="1"/>
            </p:cNvSpPr>
            <p:nvPr/>
          </p:nvSpPr>
          <p:spPr bwMode="auto">
            <a:xfrm>
              <a:off x="920552" y="3212976"/>
              <a:ext cx="0" cy="1224136"/>
            </a:xfrm>
            <a:prstGeom prst="line">
              <a:avLst/>
            </a:prstGeom>
            <a:noFill/>
            <a:ln w="19050">
              <a:solidFill>
                <a:schemeClr val="tx1"/>
              </a:solidFill>
              <a:round/>
              <a:headEnd/>
              <a:tailEnd/>
            </a:ln>
            <a:effectLst/>
          </p:spPr>
          <p:txBody>
            <a:bodyPr/>
            <a:lstStyle/>
            <a:p>
              <a:endParaRPr lang="zh-CN" altLang="en-US"/>
            </a:p>
          </p:txBody>
        </p:sp>
        <p:sp>
          <p:nvSpPr>
            <p:cNvPr id="603221" name="Line 85"/>
            <p:cNvSpPr>
              <a:spLocks noChangeShapeType="1"/>
            </p:cNvSpPr>
            <p:nvPr/>
          </p:nvSpPr>
          <p:spPr bwMode="auto">
            <a:xfrm flipH="1">
              <a:off x="632520" y="4653136"/>
              <a:ext cx="1872208" cy="0"/>
            </a:xfrm>
            <a:prstGeom prst="line">
              <a:avLst/>
            </a:prstGeom>
            <a:noFill/>
            <a:ln w="19050">
              <a:solidFill>
                <a:schemeClr val="tx1"/>
              </a:solidFill>
              <a:round/>
              <a:headEnd/>
              <a:tailEnd/>
            </a:ln>
            <a:effectLst/>
          </p:spPr>
          <p:txBody>
            <a:bodyPr/>
            <a:lstStyle/>
            <a:p>
              <a:endParaRPr lang="zh-CN" altLang="en-US"/>
            </a:p>
          </p:txBody>
        </p:sp>
        <p:sp>
          <p:nvSpPr>
            <p:cNvPr id="603224" name="Rectangle 88"/>
            <p:cNvSpPr>
              <a:spLocks noChangeArrowheads="1"/>
            </p:cNvSpPr>
            <p:nvPr/>
          </p:nvSpPr>
          <p:spPr bwMode="auto">
            <a:xfrm>
              <a:off x="7972400" y="1797968"/>
              <a:ext cx="609600" cy="1524000"/>
            </a:xfrm>
            <a:prstGeom prst="rect">
              <a:avLst/>
            </a:prstGeom>
            <a:noFill/>
            <a:ln w="19050">
              <a:solidFill>
                <a:schemeClr val="tx1"/>
              </a:solidFill>
              <a:miter lim="800000"/>
              <a:headEnd/>
              <a:tailEnd/>
            </a:ln>
            <a:effectLst/>
          </p:spPr>
          <p:txBody>
            <a:bodyPr wrap="none" anchor="ctr"/>
            <a:lstStyle/>
            <a:p>
              <a:endParaRPr lang="zh-CN" altLang="en-US"/>
            </a:p>
          </p:txBody>
        </p:sp>
        <p:sp>
          <p:nvSpPr>
            <p:cNvPr id="603225" name="Oval 89"/>
            <p:cNvSpPr>
              <a:spLocks noChangeArrowheads="1"/>
            </p:cNvSpPr>
            <p:nvPr/>
          </p:nvSpPr>
          <p:spPr bwMode="auto">
            <a:xfrm>
              <a:off x="8582000" y="2407568"/>
              <a:ext cx="228600" cy="228600"/>
            </a:xfrm>
            <a:prstGeom prst="ellipse">
              <a:avLst/>
            </a:prstGeom>
            <a:noFill/>
            <a:ln w="19050">
              <a:solidFill>
                <a:schemeClr val="tx1"/>
              </a:solidFill>
              <a:round/>
              <a:headEnd/>
              <a:tailEnd/>
            </a:ln>
            <a:effectLst/>
          </p:spPr>
          <p:txBody>
            <a:bodyPr wrap="none" anchor="ctr"/>
            <a:lstStyle/>
            <a:p>
              <a:endParaRPr lang="zh-CN" altLang="en-US"/>
            </a:p>
          </p:txBody>
        </p:sp>
        <p:sp>
          <p:nvSpPr>
            <p:cNvPr id="603228" name="Line 92"/>
            <p:cNvSpPr>
              <a:spLocks noChangeShapeType="1"/>
            </p:cNvSpPr>
            <p:nvPr/>
          </p:nvSpPr>
          <p:spPr bwMode="auto">
            <a:xfrm>
              <a:off x="1496616" y="1412776"/>
              <a:ext cx="7560840" cy="0"/>
            </a:xfrm>
            <a:prstGeom prst="line">
              <a:avLst/>
            </a:prstGeom>
            <a:noFill/>
            <a:ln w="19050">
              <a:solidFill>
                <a:schemeClr val="tx1"/>
              </a:solidFill>
              <a:round/>
              <a:headEnd/>
              <a:tailEnd/>
            </a:ln>
            <a:effectLst/>
          </p:spPr>
          <p:txBody>
            <a:bodyPr/>
            <a:lstStyle/>
            <a:p>
              <a:endParaRPr lang="zh-CN" altLang="en-US"/>
            </a:p>
          </p:txBody>
        </p:sp>
        <p:sp>
          <p:nvSpPr>
            <p:cNvPr id="603229" name="Line 93"/>
            <p:cNvSpPr>
              <a:spLocks noChangeShapeType="1"/>
            </p:cNvSpPr>
            <p:nvPr/>
          </p:nvSpPr>
          <p:spPr bwMode="auto">
            <a:xfrm>
              <a:off x="8810600" y="2483768"/>
              <a:ext cx="304800" cy="0"/>
            </a:xfrm>
            <a:prstGeom prst="line">
              <a:avLst/>
            </a:prstGeom>
            <a:noFill/>
            <a:ln w="19050">
              <a:solidFill>
                <a:schemeClr val="tx1"/>
              </a:solidFill>
              <a:round/>
              <a:headEnd/>
              <a:tailEnd/>
            </a:ln>
            <a:effectLst/>
          </p:spPr>
          <p:txBody>
            <a:bodyPr/>
            <a:lstStyle/>
            <a:p>
              <a:endParaRPr lang="zh-CN" altLang="en-US"/>
            </a:p>
          </p:txBody>
        </p:sp>
        <p:sp>
          <p:nvSpPr>
            <p:cNvPr id="603230" name="Line 94"/>
            <p:cNvSpPr>
              <a:spLocks noChangeShapeType="1"/>
            </p:cNvSpPr>
            <p:nvPr/>
          </p:nvSpPr>
          <p:spPr bwMode="auto">
            <a:xfrm flipV="1">
              <a:off x="9057456" y="1412776"/>
              <a:ext cx="0" cy="1080120"/>
            </a:xfrm>
            <a:prstGeom prst="line">
              <a:avLst/>
            </a:prstGeom>
            <a:noFill/>
            <a:ln w="19050">
              <a:solidFill>
                <a:schemeClr val="tx1"/>
              </a:solidFill>
              <a:round/>
              <a:headEnd/>
              <a:tailEnd/>
            </a:ln>
            <a:effectLst/>
          </p:spPr>
          <p:txBody>
            <a:bodyPr/>
            <a:lstStyle/>
            <a:p>
              <a:endParaRPr lang="zh-CN" altLang="en-US"/>
            </a:p>
          </p:txBody>
        </p:sp>
        <p:sp>
          <p:nvSpPr>
            <p:cNvPr id="603231" name="Line 95"/>
            <p:cNvSpPr>
              <a:spLocks noChangeShapeType="1"/>
            </p:cNvSpPr>
            <p:nvPr/>
          </p:nvSpPr>
          <p:spPr bwMode="auto">
            <a:xfrm>
              <a:off x="7362800" y="2178968"/>
              <a:ext cx="609600" cy="0"/>
            </a:xfrm>
            <a:prstGeom prst="line">
              <a:avLst/>
            </a:prstGeom>
            <a:noFill/>
            <a:ln w="19050">
              <a:solidFill>
                <a:schemeClr val="tx1"/>
              </a:solidFill>
              <a:round/>
              <a:headEnd/>
              <a:tailEnd/>
            </a:ln>
            <a:effectLst/>
          </p:spPr>
          <p:txBody>
            <a:bodyPr/>
            <a:lstStyle/>
            <a:p>
              <a:endParaRPr lang="zh-CN" altLang="en-US"/>
            </a:p>
          </p:txBody>
        </p:sp>
        <p:sp>
          <p:nvSpPr>
            <p:cNvPr id="603232" name="Line 96"/>
            <p:cNvSpPr>
              <a:spLocks noChangeShapeType="1"/>
            </p:cNvSpPr>
            <p:nvPr/>
          </p:nvSpPr>
          <p:spPr bwMode="auto">
            <a:xfrm flipH="1">
              <a:off x="7667600" y="2712368"/>
              <a:ext cx="304800" cy="0"/>
            </a:xfrm>
            <a:prstGeom prst="line">
              <a:avLst/>
            </a:prstGeom>
            <a:noFill/>
            <a:ln w="19050">
              <a:solidFill>
                <a:schemeClr val="tx1"/>
              </a:solidFill>
              <a:round/>
              <a:headEnd/>
              <a:tailEnd/>
            </a:ln>
            <a:effectLst/>
          </p:spPr>
          <p:txBody>
            <a:bodyPr/>
            <a:lstStyle/>
            <a:p>
              <a:endParaRPr lang="zh-CN" altLang="en-US"/>
            </a:p>
          </p:txBody>
        </p:sp>
        <p:sp>
          <p:nvSpPr>
            <p:cNvPr id="603233" name="Line 97"/>
            <p:cNvSpPr>
              <a:spLocks noChangeShapeType="1"/>
            </p:cNvSpPr>
            <p:nvPr/>
          </p:nvSpPr>
          <p:spPr bwMode="auto">
            <a:xfrm>
              <a:off x="7667600" y="2712368"/>
              <a:ext cx="0" cy="990600"/>
            </a:xfrm>
            <a:prstGeom prst="line">
              <a:avLst/>
            </a:prstGeom>
            <a:noFill/>
            <a:ln w="19050">
              <a:solidFill>
                <a:schemeClr val="tx1"/>
              </a:solidFill>
              <a:round/>
              <a:headEnd/>
              <a:tailEnd/>
            </a:ln>
            <a:effectLst/>
          </p:spPr>
          <p:txBody>
            <a:bodyPr/>
            <a:lstStyle/>
            <a:p>
              <a:endParaRPr lang="zh-CN" altLang="en-US"/>
            </a:p>
          </p:txBody>
        </p:sp>
        <p:sp>
          <p:nvSpPr>
            <p:cNvPr id="603234" name="Line 98"/>
            <p:cNvSpPr>
              <a:spLocks noChangeShapeType="1"/>
            </p:cNvSpPr>
            <p:nvPr/>
          </p:nvSpPr>
          <p:spPr bwMode="auto">
            <a:xfrm>
              <a:off x="7362800" y="3702968"/>
              <a:ext cx="304800" cy="0"/>
            </a:xfrm>
            <a:prstGeom prst="line">
              <a:avLst/>
            </a:prstGeom>
            <a:noFill/>
            <a:ln w="19050">
              <a:solidFill>
                <a:schemeClr val="tx1"/>
              </a:solidFill>
              <a:round/>
              <a:headEnd/>
              <a:tailEnd/>
            </a:ln>
            <a:effectLst/>
          </p:spPr>
          <p:txBody>
            <a:bodyPr/>
            <a:lstStyle/>
            <a:p>
              <a:endParaRPr lang="zh-CN" altLang="en-US"/>
            </a:p>
          </p:txBody>
        </p:sp>
        <p:sp>
          <p:nvSpPr>
            <p:cNvPr id="603235" name="Line 99"/>
            <p:cNvSpPr>
              <a:spLocks noChangeShapeType="1"/>
            </p:cNvSpPr>
            <p:nvPr/>
          </p:nvSpPr>
          <p:spPr bwMode="auto">
            <a:xfrm>
              <a:off x="1496616" y="1412776"/>
              <a:ext cx="0" cy="2520280"/>
            </a:xfrm>
            <a:prstGeom prst="line">
              <a:avLst/>
            </a:prstGeom>
            <a:noFill/>
            <a:ln w="19050">
              <a:solidFill>
                <a:schemeClr val="tx1"/>
              </a:solidFill>
              <a:round/>
              <a:headEnd/>
              <a:tailEnd/>
            </a:ln>
            <a:effectLst/>
          </p:spPr>
          <p:txBody>
            <a:bodyPr/>
            <a:lstStyle/>
            <a:p>
              <a:endParaRPr lang="zh-CN" altLang="en-US"/>
            </a:p>
          </p:txBody>
        </p:sp>
        <p:sp>
          <p:nvSpPr>
            <p:cNvPr id="603240" name="Rectangle 104"/>
            <p:cNvSpPr>
              <a:spLocks noChangeArrowheads="1"/>
            </p:cNvSpPr>
            <p:nvPr/>
          </p:nvSpPr>
          <p:spPr bwMode="auto">
            <a:xfrm>
              <a:off x="8124800" y="2026568"/>
              <a:ext cx="527050" cy="366713"/>
            </a:xfrm>
            <a:prstGeom prst="rect">
              <a:avLst/>
            </a:prstGeom>
            <a:noFill/>
            <a:ln w="19050">
              <a:noFill/>
              <a:miter lim="800000"/>
              <a:headEnd/>
              <a:tailEnd/>
            </a:ln>
            <a:effectLst/>
          </p:spPr>
          <p:txBody>
            <a:bodyPr>
              <a:spAutoFit/>
            </a:bodyPr>
            <a:lstStyle/>
            <a:p>
              <a:r>
                <a:rPr lang="en-US" altLang="zh-CN" sz="1800" b="0" dirty="0"/>
                <a:t>≥1</a:t>
              </a:r>
            </a:p>
          </p:txBody>
        </p:sp>
        <p:sp>
          <p:nvSpPr>
            <p:cNvPr id="603241" name="Rectangle 105"/>
            <p:cNvSpPr>
              <a:spLocks noChangeArrowheads="1"/>
            </p:cNvSpPr>
            <p:nvPr/>
          </p:nvSpPr>
          <p:spPr bwMode="auto">
            <a:xfrm>
              <a:off x="6905600" y="1950368"/>
              <a:ext cx="420688" cy="457200"/>
            </a:xfrm>
            <a:prstGeom prst="rect">
              <a:avLst/>
            </a:prstGeom>
            <a:noFill/>
            <a:ln w="19050">
              <a:noFill/>
              <a:miter lim="800000"/>
              <a:headEnd/>
              <a:tailEnd/>
            </a:ln>
            <a:effectLst/>
          </p:spPr>
          <p:txBody>
            <a:bodyPr wrap="none">
              <a:spAutoFit/>
            </a:bodyPr>
            <a:lstStyle/>
            <a:p>
              <a:r>
                <a:rPr lang="en-US" altLang="zh-CN" sz="2400" b="0"/>
                <a:t>&amp;</a:t>
              </a:r>
            </a:p>
          </p:txBody>
        </p:sp>
        <p:sp>
          <p:nvSpPr>
            <p:cNvPr id="603242" name="Rectangle 106"/>
            <p:cNvSpPr>
              <a:spLocks noChangeArrowheads="1"/>
            </p:cNvSpPr>
            <p:nvPr/>
          </p:nvSpPr>
          <p:spPr bwMode="auto">
            <a:xfrm>
              <a:off x="6905600" y="3550568"/>
              <a:ext cx="420688" cy="457200"/>
            </a:xfrm>
            <a:prstGeom prst="rect">
              <a:avLst/>
            </a:prstGeom>
            <a:noFill/>
            <a:ln w="19050">
              <a:noFill/>
              <a:miter lim="800000"/>
              <a:headEnd/>
              <a:tailEnd/>
            </a:ln>
            <a:effectLst/>
          </p:spPr>
          <p:txBody>
            <a:bodyPr wrap="none">
              <a:spAutoFit/>
            </a:bodyPr>
            <a:lstStyle/>
            <a:p>
              <a:r>
                <a:rPr lang="en-US" altLang="zh-CN" sz="2400" b="0"/>
                <a:t>&amp;</a:t>
              </a:r>
            </a:p>
          </p:txBody>
        </p:sp>
        <p:sp>
          <p:nvSpPr>
            <p:cNvPr id="603243" name="Rectangle 107"/>
            <p:cNvSpPr>
              <a:spLocks noChangeArrowheads="1"/>
            </p:cNvSpPr>
            <p:nvPr/>
          </p:nvSpPr>
          <p:spPr bwMode="auto">
            <a:xfrm>
              <a:off x="5529064" y="4153272"/>
              <a:ext cx="336550" cy="457200"/>
            </a:xfrm>
            <a:prstGeom prst="rect">
              <a:avLst/>
            </a:prstGeom>
            <a:noFill/>
            <a:ln w="19050">
              <a:noFill/>
              <a:miter lim="800000"/>
              <a:headEnd/>
              <a:tailEnd/>
            </a:ln>
            <a:effectLst/>
          </p:spPr>
          <p:txBody>
            <a:bodyPr wrap="none">
              <a:spAutoFit/>
            </a:bodyPr>
            <a:lstStyle/>
            <a:p>
              <a:r>
                <a:rPr lang="en-US" altLang="zh-CN" sz="2400" b="0"/>
                <a:t>1</a:t>
              </a:r>
            </a:p>
          </p:txBody>
        </p:sp>
        <p:grpSp>
          <p:nvGrpSpPr>
            <p:cNvPr id="110" name="Group 117"/>
            <p:cNvGrpSpPr>
              <a:grpSpLocks/>
            </p:cNvGrpSpPr>
            <p:nvPr/>
          </p:nvGrpSpPr>
          <p:grpSpPr bwMode="auto">
            <a:xfrm>
              <a:off x="920652" y="1700746"/>
              <a:ext cx="4464396" cy="2951078"/>
              <a:chOff x="-333" y="797"/>
              <a:chExt cx="2733" cy="1628"/>
            </a:xfrm>
          </p:grpSpPr>
          <p:sp>
            <p:nvSpPr>
              <p:cNvPr id="111" name="Rectangle 79"/>
              <p:cNvSpPr>
                <a:spLocks noChangeArrowheads="1"/>
              </p:cNvSpPr>
              <p:nvPr/>
            </p:nvSpPr>
            <p:spPr bwMode="auto">
              <a:xfrm>
                <a:off x="438" y="1427"/>
                <a:ext cx="1770" cy="768"/>
              </a:xfrm>
              <a:prstGeom prst="rect">
                <a:avLst/>
              </a:prstGeom>
              <a:noFill/>
              <a:ln w="9525">
                <a:solidFill>
                  <a:schemeClr val="tx1"/>
                </a:solidFill>
                <a:miter lim="800000"/>
                <a:headEnd/>
                <a:tailEnd/>
              </a:ln>
              <a:effectLst/>
            </p:spPr>
            <p:txBody>
              <a:bodyPr wrap="none" anchor="ctr"/>
              <a:lstStyle/>
              <a:p>
                <a:pPr algn="ctr"/>
                <a:endParaRPr kumimoji="1" lang="zh-CN" altLang="zh-CN" sz="2400">
                  <a:latin typeface="宋体" charset="-122"/>
                </a:endParaRPr>
              </a:p>
            </p:txBody>
          </p:sp>
          <p:sp>
            <p:nvSpPr>
              <p:cNvPr id="112" name="Line 80"/>
              <p:cNvSpPr>
                <a:spLocks noChangeShapeType="1"/>
              </p:cNvSpPr>
              <p:nvPr/>
            </p:nvSpPr>
            <p:spPr bwMode="auto">
              <a:xfrm flipV="1">
                <a:off x="920" y="1234"/>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13" name="Line 81"/>
              <p:cNvSpPr>
                <a:spLocks noChangeShapeType="1"/>
              </p:cNvSpPr>
              <p:nvPr/>
            </p:nvSpPr>
            <p:spPr bwMode="auto">
              <a:xfrm flipV="1">
                <a:off x="1166" y="1234"/>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14" name="Line 82"/>
              <p:cNvSpPr>
                <a:spLocks noChangeShapeType="1"/>
              </p:cNvSpPr>
              <p:nvPr/>
            </p:nvSpPr>
            <p:spPr bwMode="auto">
              <a:xfrm flipV="1">
                <a:off x="1430" y="996"/>
                <a:ext cx="0" cy="428"/>
              </a:xfrm>
              <a:prstGeom prst="line">
                <a:avLst/>
              </a:prstGeom>
              <a:noFill/>
              <a:ln w="9525">
                <a:solidFill>
                  <a:schemeClr val="tx1"/>
                </a:solidFill>
                <a:round/>
                <a:headEnd/>
                <a:tailEnd/>
              </a:ln>
              <a:effectLst/>
            </p:spPr>
            <p:txBody>
              <a:bodyPr wrap="none" anchor="ctr"/>
              <a:lstStyle/>
              <a:p>
                <a:endParaRPr lang="zh-CN" altLang="en-US"/>
              </a:p>
            </p:txBody>
          </p:sp>
          <p:sp>
            <p:nvSpPr>
              <p:cNvPr id="115" name="Line 83"/>
              <p:cNvSpPr>
                <a:spLocks noChangeShapeType="1"/>
              </p:cNvSpPr>
              <p:nvPr/>
            </p:nvSpPr>
            <p:spPr bwMode="auto">
              <a:xfrm flipV="1">
                <a:off x="1651" y="797"/>
                <a:ext cx="1" cy="627"/>
              </a:xfrm>
              <a:prstGeom prst="line">
                <a:avLst/>
              </a:prstGeom>
              <a:noFill/>
              <a:ln w="9525">
                <a:solidFill>
                  <a:schemeClr val="tx1"/>
                </a:solidFill>
                <a:round/>
                <a:headEnd/>
                <a:tailEnd/>
              </a:ln>
              <a:effectLst/>
            </p:spPr>
            <p:txBody>
              <a:bodyPr wrap="none" anchor="ctr"/>
              <a:lstStyle/>
              <a:p>
                <a:endParaRPr lang="zh-CN" altLang="en-US"/>
              </a:p>
            </p:txBody>
          </p:sp>
          <p:sp>
            <p:nvSpPr>
              <p:cNvPr id="116" name="Line 84"/>
              <p:cNvSpPr>
                <a:spLocks noChangeShapeType="1"/>
              </p:cNvSpPr>
              <p:nvPr/>
            </p:nvSpPr>
            <p:spPr bwMode="auto">
              <a:xfrm flipV="1">
                <a:off x="926" y="2190"/>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17" name="Line 85"/>
              <p:cNvSpPr>
                <a:spLocks noChangeShapeType="1"/>
              </p:cNvSpPr>
              <p:nvPr/>
            </p:nvSpPr>
            <p:spPr bwMode="auto">
              <a:xfrm flipV="1">
                <a:off x="1180" y="2196"/>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18" name="Line 86"/>
              <p:cNvSpPr>
                <a:spLocks noChangeShapeType="1"/>
              </p:cNvSpPr>
              <p:nvPr/>
            </p:nvSpPr>
            <p:spPr bwMode="auto">
              <a:xfrm flipV="1">
                <a:off x="1447" y="2196"/>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19" name="Line 87"/>
              <p:cNvSpPr>
                <a:spLocks noChangeShapeType="1"/>
              </p:cNvSpPr>
              <p:nvPr/>
            </p:nvSpPr>
            <p:spPr bwMode="auto">
              <a:xfrm flipV="1">
                <a:off x="1694" y="2196"/>
                <a:ext cx="0" cy="190"/>
              </a:xfrm>
              <a:prstGeom prst="line">
                <a:avLst/>
              </a:prstGeom>
              <a:noFill/>
              <a:ln w="9525">
                <a:solidFill>
                  <a:schemeClr val="tx1"/>
                </a:solidFill>
                <a:round/>
                <a:headEnd/>
                <a:tailEnd/>
              </a:ln>
              <a:effectLst/>
            </p:spPr>
            <p:txBody>
              <a:bodyPr wrap="none" anchor="ctr"/>
              <a:lstStyle/>
              <a:p>
                <a:endParaRPr lang="zh-CN" altLang="en-US"/>
              </a:p>
            </p:txBody>
          </p:sp>
          <p:sp>
            <p:nvSpPr>
              <p:cNvPr id="121" name="Line 89"/>
              <p:cNvSpPr>
                <a:spLocks noChangeShapeType="1"/>
              </p:cNvSpPr>
              <p:nvPr/>
            </p:nvSpPr>
            <p:spPr bwMode="auto">
              <a:xfrm>
                <a:off x="2208" y="1811"/>
                <a:ext cx="192" cy="0"/>
              </a:xfrm>
              <a:prstGeom prst="line">
                <a:avLst/>
              </a:prstGeom>
              <a:noFill/>
              <a:ln w="9525">
                <a:solidFill>
                  <a:schemeClr val="tx1"/>
                </a:solidFill>
                <a:round/>
                <a:headEnd/>
                <a:tailEnd/>
              </a:ln>
              <a:effectLst/>
            </p:spPr>
            <p:txBody>
              <a:bodyPr wrap="none" anchor="ctr"/>
              <a:lstStyle/>
              <a:p>
                <a:endParaRPr lang="zh-CN" altLang="en-US"/>
              </a:p>
            </p:txBody>
          </p:sp>
          <p:sp>
            <p:nvSpPr>
              <p:cNvPr id="122" name="Line 90"/>
              <p:cNvSpPr>
                <a:spLocks noChangeShapeType="1"/>
              </p:cNvSpPr>
              <p:nvPr/>
            </p:nvSpPr>
            <p:spPr bwMode="auto">
              <a:xfrm>
                <a:off x="2208" y="2003"/>
                <a:ext cx="192" cy="0"/>
              </a:xfrm>
              <a:prstGeom prst="line">
                <a:avLst/>
              </a:prstGeom>
              <a:noFill/>
              <a:ln w="9525">
                <a:solidFill>
                  <a:schemeClr val="tx1"/>
                </a:solidFill>
                <a:round/>
                <a:headEnd/>
                <a:tailEnd/>
              </a:ln>
              <a:effectLst/>
            </p:spPr>
            <p:txBody>
              <a:bodyPr wrap="none" anchor="ctr"/>
              <a:lstStyle/>
              <a:p>
                <a:endParaRPr lang="zh-CN" altLang="en-US"/>
              </a:p>
            </p:txBody>
          </p:sp>
          <p:sp>
            <p:nvSpPr>
              <p:cNvPr id="123" name="Line 91"/>
              <p:cNvSpPr>
                <a:spLocks noChangeShapeType="1"/>
              </p:cNvSpPr>
              <p:nvPr/>
            </p:nvSpPr>
            <p:spPr bwMode="auto">
              <a:xfrm flipV="1">
                <a:off x="-333" y="1619"/>
                <a:ext cx="773" cy="0"/>
              </a:xfrm>
              <a:prstGeom prst="line">
                <a:avLst/>
              </a:prstGeom>
              <a:noFill/>
              <a:ln w="9525">
                <a:solidFill>
                  <a:schemeClr val="tx1"/>
                </a:solidFill>
                <a:round/>
                <a:headEnd/>
                <a:tailEnd/>
              </a:ln>
              <a:effectLst/>
            </p:spPr>
            <p:txBody>
              <a:bodyPr wrap="none" anchor="ctr"/>
              <a:lstStyle/>
              <a:p>
                <a:endParaRPr lang="zh-CN" altLang="en-US"/>
              </a:p>
            </p:txBody>
          </p:sp>
          <p:sp>
            <p:nvSpPr>
              <p:cNvPr id="124" name="Line 92"/>
              <p:cNvSpPr>
                <a:spLocks noChangeShapeType="1"/>
              </p:cNvSpPr>
              <p:nvPr/>
            </p:nvSpPr>
            <p:spPr bwMode="auto">
              <a:xfrm>
                <a:off x="240" y="1811"/>
                <a:ext cx="192" cy="0"/>
              </a:xfrm>
              <a:prstGeom prst="line">
                <a:avLst/>
              </a:prstGeom>
              <a:noFill/>
              <a:ln w="9525">
                <a:solidFill>
                  <a:schemeClr val="tx1"/>
                </a:solidFill>
                <a:round/>
                <a:headEnd/>
                <a:tailEnd/>
              </a:ln>
              <a:effectLst/>
            </p:spPr>
            <p:txBody>
              <a:bodyPr wrap="none" anchor="ctr"/>
              <a:lstStyle/>
              <a:p>
                <a:endParaRPr lang="zh-CN" altLang="en-US"/>
              </a:p>
            </p:txBody>
          </p:sp>
          <p:sp>
            <p:nvSpPr>
              <p:cNvPr id="125" name="Line 93"/>
              <p:cNvSpPr>
                <a:spLocks noChangeShapeType="1"/>
              </p:cNvSpPr>
              <p:nvPr/>
            </p:nvSpPr>
            <p:spPr bwMode="auto">
              <a:xfrm>
                <a:off x="29" y="2004"/>
                <a:ext cx="375" cy="0"/>
              </a:xfrm>
              <a:prstGeom prst="line">
                <a:avLst/>
              </a:prstGeom>
              <a:noFill/>
              <a:ln w="9525">
                <a:solidFill>
                  <a:schemeClr val="tx1"/>
                </a:solidFill>
                <a:round/>
                <a:headEnd/>
                <a:tailEnd/>
              </a:ln>
              <a:effectLst/>
            </p:spPr>
            <p:txBody>
              <a:bodyPr wrap="none" anchor="ctr"/>
              <a:lstStyle/>
              <a:p>
                <a:endParaRPr lang="zh-CN" altLang="en-US"/>
              </a:p>
            </p:txBody>
          </p:sp>
          <p:sp>
            <p:nvSpPr>
              <p:cNvPr id="126" name="Oval 94"/>
              <p:cNvSpPr>
                <a:spLocks noChangeArrowheads="1"/>
              </p:cNvSpPr>
              <p:nvPr/>
            </p:nvSpPr>
            <p:spPr bwMode="auto">
              <a:xfrm>
                <a:off x="384" y="1797"/>
                <a:ext cx="75" cy="68"/>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27" name="Oval 95"/>
              <p:cNvSpPr>
                <a:spLocks noChangeArrowheads="1"/>
              </p:cNvSpPr>
              <p:nvPr/>
            </p:nvSpPr>
            <p:spPr bwMode="auto">
              <a:xfrm>
                <a:off x="375" y="1977"/>
                <a:ext cx="75" cy="68"/>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28" name="Text Box 96"/>
              <p:cNvSpPr txBox="1">
                <a:spLocks noChangeArrowheads="1"/>
              </p:cNvSpPr>
              <p:nvPr/>
            </p:nvSpPr>
            <p:spPr bwMode="auto">
              <a:xfrm>
                <a:off x="753" y="1379"/>
                <a:ext cx="1133" cy="288"/>
              </a:xfrm>
              <a:prstGeom prst="rect">
                <a:avLst/>
              </a:prstGeom>
              <a:noFill/>
              <a:ln w="9525">
                <a:noFill/>
                <a:miter lim="800000"/>
                <a:headEnd/>
                <a:tailEnd/>
              </a:ln>
              <a:effectLst/>
            </p:spPr>
            <p:txBody>
              <a:bodyPr wrap="none" anchor="ctr">
                <a:spAutoFit/>
              </a:bodyPr>
              <a:lstStyle/>
              <a:p>
                <a:pPr algn="ctr"/>
                <a:r>
                  <a:rPr kumimoji="1" lang="en-US" altLang="zh-CN" sz="2400" dirty="0">
                    <a:latin typeface="宋体" charset="-122"/>
                  </a:rPr>
                  <a:t>Q</a:t>
                </a:r>
                <a:r>
                  <a:rPr kumimoji="1" lang="en-US" altLang="zh-CN" sz="1600" dirty="0">
                    <a:latin typeface="宋体" charset="-122"/>
                  </a:rPr>
                  <a:t>3</a:t>
                </a:r>
                <a:r>
                  <a:rPr kumimoji="1" lang="en-US" altLang="zh-CN" sz="2400" dirty="0">
                    <a:latin typeface="宋体" charset="-122"/>
                  </a:rPr>
                  <a:t> Q</a:t>
                </a:r>
                <a:r>
                  <a:rPr kumimoji="1" lang="en-US" altLang="zh-CN" sz="1600" dirty="0">
                    <a:latin typeface="宋体" charset="-122"/>
                  </a:rPr>
                  <a:t>2</a:t>
                </a:r>
                <a:r>
                  <a:rPr kumimoji="1" lang="en-US" altLang="zh-CN" sz="2400" dirty="0">
                    <a:latin typeface="宋体" charset="-122"/>
                  </a:rPr>
                  <a:t> Q</a:t>
                </a:r>
                <a:r>
                  <a:rPr kumimoji="1" lang="en-US" altLang="zh-CN" sz="1600" dirty="0">
                    <a:latin typeface="宋体" charset="-122"/>
                  </a:rPr>
                  <a:t>1</a:t>
                </a:r>
                <a:r>
                  <a:rPr kumimoji="1" lang="en-US" altLang="zh-CN" sz="2400" dirty="0">
                    <a:latin typeface="宋体" charset="-122"/>
                  </a:rPr>
                  <a:t> Q</a:t>
                </a:r>
                <a:r>
                  <a:rPr kumimoji="1" lang="en-US" altLang="zh-CN" sz="1600" dirty="0">
                    <a:latin typeface="宋体" charset="-122"/>
                  </a:rPr>
                  <a:t>0</a:t>
                </a:r>
                <a:endParaRPr kumimoji="1" lang="en-US" altLang="zh-CN" sz="2400" dirty="0">
                  <a:latin typeface="宋体" charset="-122"/>
                </a:endParaRPr>
              </a:p>
            </p:txBody>
          </p:sp>
          <p:sp>
            <p:nvSpPr>
              <p:cNvPr id="129" name="Text Box 97"/>
              <p:cNvSpPr txBox="1">
                <a:spLocks noChangeArrowheads="1"/>
              </p:cNvSpPr>
              <p:nvPr/>
            </p:nvSpPr>
            <p:spPr bwMode="auto">
              <a:xfrm>
                <a:off x="1833" y="1869"/>
                <a:ext cx="440" cy="288"/>
              </a:xfrm>
              <a:prstGeom prst="rect">
                <a:avLst/>
              </a:prstGeom>
              <a:noFill/>
              <a:ln w="9525">
                <a:noFill/>
                <a:miter lim="800000"/>
                <a:headEnd/>
                <a:tailEnd/>
              </a:ln>
              <a:effectLst/>
            </p:spPr>
            <p:txBody>
              <a:bodyPr wrap="none" anchor="ctr">
                <a:spAutoFit/>
              </a:bodyPr>
              <a:lstStyle/>
              <a:p>
                <a:pPr algn="ctr"/>
                <a:r>
                  <a:rPr kumimoji="1" lang="en-US" altLang="zh-CN" sz="2400" dirty="0">
                    <a:latin typeface="宋体" charset="-122"/>
                  </a:rPr>
                  <a:t>C/B</a:t>
                </a:r>
              </a:p>
            </p:txBody>
          </p:sp>
          <p:sp>
            <p:nvSpPr>
              <p:cNvPr id="131" name="Text Box 101"/>
              <p:cNvSpPr txBox="1">
                <a:spLocks noChangeArrowheads="1"/>
              </p:cNvSpPr>
              <p:nvPr/>
            </p:nvSpPr>
            <p:spPr bwMode="auto">
              <a:xfrm>
                <a:off x="868" y="1647"/>
                <a:ext cx="865" cy="288"/>
              </a:xfrm>
              <a:prstGeom prst="rect">
                <a:avLst/>
              </a:prstGeom>
              <a:noFill/>
              <a:ln w="9525">
                <a:noFill/>
                <a:miter lim="800000"/>
                <a:headEnd/>
                <a:tailEnd/>
              </a:ln>
              <a:effectLst/>
            </p:spPr>
            <p:txBody>
              <a:bodyPr wrap="none" anchor="ctr">
                <a:spAutoFit/>
              </a:bodyPr>
              <a:lstStyle/>
              <a:p>
                <a:pPr algn="ctr"/>
                <a:r>
                  <a:rPr kumimoji="1" lang="en-US" altLang="zh-CN" sz="2400">
                    <a:latin typeface="宋体" charset="-122"/>
                  </a:rPr>
                  <a:t>74LS191</a:t>
                </a:r>
              </a:p>
            </p:txBody>
          </p:sp>
          <p:sp>
            <p:nvSpPr>
              <p:cNvPr id="141" name="Text Box 106"/>
              <p:cNvSpPr txBox="1">
                <a:spLocks noChangeArrowheads="1"/>
              </p:cNvSpPr>
              <p:nvPr/>
            </p:nvSpPr>
            <p:spPr bwMode="auto">
              <a:xfrm>
                <a:off x="439" y="1869"/>
                <a:ext cx="425" cy="291"/>
              </a:xfrm>
              <a:prstGeom prst="rect">
                <a:avLst/>
              </a:prstGeom>
              <a:noFill/>
              <a:ln w="9525">
                <a:noFill/>
                <a:miter lim="800000"/>
                <a:headEnd/>
                <a:tailEnd/>
              </a:ln>
              <a:effectLst/>
            </p:spPr>
            <p:txBody>
              <a:bodyPr wrap="none" anchor="ctr">
                <a:spAutoFit/>
              </a:bodyPr>
              <a:lstStyle/>
              <a:p>
                <a:pPr algn="ctr"/>
                <a:r>
                  <a:rPr kumimoji="1" lang="en-US" altLang="zh-CN" sz="2400" dirty="0" smtClean="0">
                    <a:latin typeface="Cambria Math" pitchFamily="18" charset="0"/>
                    <a:ea typeface="Cambria Math" pitchFamily="18" charset="0"/>
                  </a:rPr>
                  <a:t>LD’</a:t>
                </a:r>
                <a:endParaRPr kumimoji="1" lang="en-US" altLang="zh-CN" sz="2400" dirty="0">
                  <a:latin typeface="Cambria Math" pitchFamily="18" charset="0"/>
                  <a:ea typeface="Cambria Math" pitchFamily="18" charset="0"/>
                </a:endParaRPr>
              </a:p>
            </p:txBody>
          </p:sp>
          <p:sp>
            <p:nvSpPr>
              <p:cNvPr id="133" name="Text Box 108"/>
              <p:cNvSpPr txBox="1">
                <a:spLocks noChangeArrowheads="1"/>
              </p:cNvSpPr>
              <p:nvPr/>
            </p:nvSpPr>
            <p:spPr bwMode="auto">
              <a:xfrm>
                <a:off x="757" y="1921"/>
                <a:ext cx="1134" cy="288"/>
              </a:xfrm>
              <a:prstGeom prst="rect">
                <a:avLst/>
              </a:prstGeom>
              <a:noFill/>
              <a:ln w="9525">
                <a:noFill/>
                <a:miter lim="800000"/>
                <a:headEnd/>
                <a:tailEnd/>
              </a:ln>
              <a:effectLst/>
            </p:spPr>
            <p:txBody>
              <a:bodyPr wrap="none" anchor="ctr">
                <a:spAutoFit/>
              </a:bodyPr>
              <a:lstStyle/>
              <a:p>
                <a:pPr algn="ctr"/>
                <a:r>
                  <a:rPr kumimoji="1" lang="en-US" altLang="zh-CN" sz="2400">
                    <a:latin typeface="宋体" charset="-122"/>
                  </a:rPr>
                  <a:t>D</a:t>
                </a:r>
                <a:r>
                  <a:rPr kumimoji="1" lang="en-US" altLang="zh-CN" sz="1600">
                    <a:latin typeface="宋体" charset="-122"/>
                  </a:rPr>
                  <a:t>3</a:t>
                </a:r>
                <a:r>
                  <a:rPr kumimoji="1" lang="en-US" altLang="zh-CN" sz="2400">
                    <a:latin typeface="宋体" charset="-122"/>
                  </a:rPr>
                  <a:t> D</a:t>
                </a:r>
                <a:r>
                  <a:rPr kumimoji="1" lang="en-US" altLang="zh-CN" sz="1600">
                    <a:latin typeface="宋体" charset="-122"/>
                  </a:rPr>
                  <a:t>2</a:t>
                </a:r>
                <a:r>
                  <a:rPr kumimoji="1" lang="en-US" altLang="zh-CN" sz="2400">
                    <a:latin typeface="宋体" charset="-122"/>
                  </a:rPr>
                  <a:t> D</a:t>
                </a:r>
                <a:r>
                  <a:rPr kumimoji="1" lang="en-US" altLang="zh-CN" sz="1600">
                    <a:latin typeface="宋体" charset="-122"/>
                  </a:rPr>
                  <a:t>1</a:t>
                </a:r>
                <a:r>
                  <a:rPr kumimoji="1" lang="en-US" altLang="zh-CN" sz="2400">
                    <a:latin typeface="宋体" charset="-122"/>
                  </a:rPr>
                  <a:t> D</a:t>
                </a:r>
                <a:r>
                  <a:rPr kumimoji="1" lang="en-US" altLang="zh-CN" sz="1600">
                    <a:latin typeface="宋体" charset="-122"/>
                  </a:rPr>
                  <a:t>0</a:t>
                </a:r>
                <a:endParaRPr kumimoji="1" lang="en-US" altLang="zh-CN" sz="2400">
                  <a:latin typeface="宋体" charset="-122"/>
                </a:endParaRPr>
              </a:p>
            </p:txBody>
          </p:sp>
          <p:sp>
            <p:nvSpPr>
              <p:cNvPr id="134" name="Text Box 109"/>
              <p:cNvSpPr txBox="1">
                <a:spLocks noChangeArrowheads="1"/>
              </p:cNvSpPr>
              <p:nvPr/>
            </p:nvSpPr>
            <p:spPr bwMode="auto">
              <a:xfrm>
                <a:off x="1828" y="1680"/>
                <a:ext cx="405" cy="221"/>
              </a:xfrm>
              <a:prstGeom prst="rect">
                <a:avLst/>
              </a:prstGeom>
              <a:noFill/>
              <a:ln w="9525">
                <a:noFill/>
                <a:miter lim="800000"/>
                <a:headEnd/>
                <a:tailEnd/>
              </a:ln>
              <a:effectLst/>
            </p:spPr>
            <p:txBody>
              <a:bodyPr wrap="none" anchor="ctr">
                <a:spAutoFit/>
              </a:bodyPr>
              <a:lstStyle/>
              <a:p>
                <a:pPr algn="ctr"/>
                <a:r>
                  <a:rPr kumimoji="1" lang="en-US" altLang="zh-CN" dirty="0" smtClean="0">
                    <a:latin typeface="宋体" charset="-122"/>
                  </a:rPr>
                  <a:t>CLK</a:t>
                </a:r>
                <a:r>
                  <a:rPr kumimoji="1" lang="en-US" altLang="zh-CN" baseline="-25000" dirty="0" smtClean="0">
                    <a:latin typeface="宋体" charset="-122"/>
                  </a:rPr>
                  <a:t>O</a:t>
                </a:r>
                <a:endParaRPr kumimoji="1" lang="en-US" altLang="zh-CN" baseline="-25000" dirty="0">
                  <a:latin typeface="宋体" charset="-122"/>
                </a:endParaRPr>
              </a:p>
            </p:txBody>
          </p:sp>
          <p:sp>
            <p:nvSpPr>
              <p:cNvPr id="139" name="Text Box 110"/>
              <p:cNvSpPr txBox="1">
                <a:spLocks noChangeArrowheads="1"/>
              </p:cNvSpPr>
              <p:nvPr/>
            </p:nvSpPr>
            <p:spPr bwMode="auto">
              <a:xfrm>
                <a:off x="389" y="1461"/>
                <a:ext cx="459" cy="252"/>
              </a:xfrm>
              <a:prstGeom prst="rect">
                <a:avLst/>
              </a:prstGeom>
              <a:noFill/>
              <a:ln w="9525">
                <a:noFill/>
                <a:miter lim="800000"/>
                <a:headEnd/>
                <a:tailEnd/>
              </a:ln>
              <a:effectLst/>
            </p:spPr>
            <p:txBody>
              <a:bodyPr wrap="none" anchor="ctr">
                <a:spAutoFit/>
              </a:bodyPr>
              <a:lstStyle/>
              <a:p>
                <a:pPr algn="ctr"/>
                <a:r>
                  <a:rPr kumimoji="1" lang="en-US" altLang="zh-CN" dirty="0" smtClean="0">
                    <a:solidFill>
                      <a:srgbClr val="FF0000"/>
                    </a:solidFill>
                    <a:latin typeface="Cambria Math" pitchFamily="18" charset="0"/>
                    <a:ea typeface="Cambria Math" pitchFamily="18" charset="0"/>
                  </a:rPr>
                  <a:t>U’</a:t>
                </a:r>
                <a:r>
                  <a:rPr kumimoji="1" lang="en-US" altLang="zh-CN" dirty="0" smtClean="0">
                    <a:solidFill>
                      <a:srgbClr val="FF0000"/>
                    </a:solidFill>
                    <a:latin typeface="宋体" charset="-122"/>
                  </a:rPr>
                  <a:t>/D</a:t>
                </a:r>
                <a:endParaRPr kumimoji="1" lang="en-US" altLang="zh-CN" dirty="0">
                  <a:solidFill>
                    <a:srgbClr val="FF0000"/>
                  </a:solidFill>
                  <a:latin typeface="宋体" charset="-122"/>
                </a:endParaRPr>
              </a:p>
            </p:txBody>
          </p:sp>
          <p:sp>
            <p:nvSpPr>
              <p:cNvPr id="137" name="Text Box 113"/>
              <p:cNvSpPr txBox="1">
                <a:spLocks noChangeArrowheads="1"/>
              </p:cNvSpPr>
              <p:nvPr/>
            </p:nvSpPr>
            <p:spPr bwMode="auto">
              <a:xfrm>
                <a:off x="389" y="1693"/>
                <a:ext cx="277" cy="291"/>
              </a:xfrm>
              <a:prstGeom prst="rect">
                <a:avLst/>
              </a:prstGeom>
              <a:noFill/>
              <a:ln w="9525">
                <a:noFill/>
                <a:miter lim="800000"/>
                <a:headEnd/>
                <a:tailEnd/>
              </a:ln>
              <a:effectLst/>
            </p:spPr>
            <p:txBody>
              <a:bodyPr wrap="none" anchor="ctr">
                <a:spAutoFit/>
              </a:bodyPr>
              <a:lstStyle/>
              <a:p>
                <a:pPr algn="ctr"/>
                <a:r>
                  <a:rPr kumimoji="1" lang="en-US" altLang="zh-CN" sz="2400" dirty="0" smtClean="0">
                    <a:latin typeface="Cambria Math" pitchFamily="18" charset="0"/>
                    <a:ea typeface="Cambria Math" pitchFamily="18" charset="0"/>
                  </a:rPr>
                  <a:t>S’</a:t>
                </a:r>
                <a:endParaRPr kumimoji="1" lang="en-US" altLang="zh-CN" sz="2400" dirty="0">
                  <a:latin typeface="Cambria Math" pitchFamily="18" charset="0"/>
                  <a:ea typeface="Cambria Math" pitchFamily="18" charset="0"/>
                </a:endParaRPr>
              </a:p>
            </p:txBody>
          </p:sp>
          <p:sp>
            <p:nvSpPr>
              <p:cNvPr id="144" name="Line 84"/>
              <p:cNvSpPr>
                <a:spLocks noChangeShapeType="1"/>
              </p:cNvSpPr>
              <p:nvPr/>
            </p:nvSpPr>
            <p:spPr bwMode="auto">
              <a:xfrm flipV="1">
                <a:off x="637" y="2187"/>
                <a:ext cx="0" cy="238"/>
              </a:xfrm>
              <a:prstGeom prst="line">
                <a:avLst/>
              </a:prstGeom>
              <a:noFill/>
              <a:ln w="9525">
                <a:solidFill>
                  <a:schemeClr val="tx1"/>
                </a:solidFill>
                <a:round/>
                <a:headEnd/>
                <a:tailEnd/>
              </a:ln>
              <a:effectLst/>
            </p:spPr>
            <p:txBody>
              <a:bodyPr wrap="none" anchor="ctr"/>
              <a:lstStyle/>
              <a:p>
                <a:endParaRPr lang="zh-CN" altLang="en-US"/>
              </a:p>
            </p:txBody>
          </p:sp>
          <p:sp>
            <p:nvSpPr>
              <p:cNvPr id="145" name="Text Box 110"/>
              <p:cNvSpPr txBox="1">
                <a:spLocks noChangeArrowheads="1"/>
              </p:cNvSpPr>
              <p:nvPr/>
            </p:nvSpPr>
            <p:spPr bwMode="auto">
              <a:xfrm>
                <a:off x="64" y="1671"/>
                <a:ext cx="198" cy="221"/>
              </a:xfrm>
              <a:prstGeom prst="rect">
                <a:avLst/>
              </a:prstGeom>
              <a:noFill/>
              <a:ln w="9525">
                <a:noFill/>
                <a:miter lim="800000"/>
                <a:headEnd/>
                <a:tailEnd/>
              </a:ln>
              <a:effectLst/>
            </p:spPr>
            <p:txBody>
              <a:bodyPr wrap="none" anchor="ctr">
                <a:spAutoFit/>
              </a:bodyPr>
              <a:lstStyle/>
              <a:p>
                <a:pPr algn="ctr"/>
                <a:r>
                  <a:rPr kumimoji="1" lang="en-US" altLang="zh-CN" dirty="0" smtClean="0">
                    <a:solidFill>
                      <a:srgbClr val="FF0000"/>
                    </a:solidFill>
                    <a:latin typeface="Cambria Math" pitchFamily="18" charset="0"/>
                    <a:ea typeface="Cambria Math" pitchFamily="18" charset="0"/>
                  </a:rPr>
                  <a:t>0</a:t>
                </a:r>
                <a:endParaRPr kumimoji="1" lang="en-US" altLang="zh-CN" dirty="0">
                  <a:solidFill>
                    <a:srgbClr val="FF0000"/>
                  </a:solidFill>
                  <a:latin typeface="宋体" charset="-122"/>
                </a:endParaRPr>
              </a:p>
            </p:txBody>
          </p:sp>
        </p:grpSp>
        <p:sp>
          <p:nvSpPr>
            <p:cNvPr id="143" name="等腰三角形 142"/>
            <p:cNvSpPr/>
            <p:nvPr/>
          </p:nvSpPr>
          <p:spPr bwMode="auto">
            <a:xfrm>
              <a:off x="2412000" y="4086000"/>
              <a:ext cx="216024" cy="144016"/>
            </a:xfrm>
            <a:prstGeom prst="triangle">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146" name="Line 76"/>
            <p:cNvSpPr>
              <a:spLocks noChangeShapeType="1"/>
            </p:cNvSpPr>
            <p:nvPr/>
          </p:nvSpPr>
          <p:spPr bwMode="auto">
            <a:xfrm flipH="1">
              <a:off x="6177136" y="3789040"/>
              <a:ext cx="537592" cy="0"/>
            </a:xfrm>
            <a:prstGeom prst="line">
              <a:avLst/>
            </a:prstGeom>
            <a:noFill/>
            <a:ln w="19050">
              <a:solidFill>
                <a:schemeClr val="tx1"/>
              </a:solidFill>
              <a:round/>
              <a:headEnd/>
              <a:tailEnd/>
            </a:ln>
            <a:effectLst/>
          </p:spPr>
          <p:txBody>
            <a:bodyPr/>
            <a:lstStyle/>
            <a:p>
              <a:endParaRPr lang="zh-CN" altLang="en-US"/>
            </a:p>
          </p:txBody>
        </p:sp>
      </p:grpSp>
      <p:grpSp>
        <p:nvGrpSpPr>
          <p:cNvPr id="150" name="组合 149"/>
          <p:cNvGrpSpPr/>
          <p:nvPr/>
        </p:nvGrpSpPr>
        <p:grpSpPr>
          <a:xfrm>
            <a:off x="5601072" y="548680"/>
            <a:ext cx="3218706" cy="1645394"/>
            <a:chOff x="5529064" y="260648"/>
            <a:chExt cx="3218706" cy="1645394"/>
          </a:xfrm>
        </p:grpSpPr>
        <p:grpSp>
          <p:nvGrpSpPr>
            <p:cNvPr id="148" name="组合 147"/>
            <p:cNvGrpSpPr/>
            <p:nvPr/>
          </p:nvGrpSpPr>
          <p:grpSpPr>
            <a:xfrm>
              <a:off x="5529064" y="260648"/>
              <a:ext cx="3218706" cy="1320775"/>
              <a:chOff x="5538316" y="5157192"/>
              <a:chExt cx="3218706" cy="1320775"/>
            </a:xfrm>
          </p:grpSpPr>
          <p:graphicFrame>
            <p:nvGraphicFramePr>
              <p:cNvPr id="23555" name="Object 3"/>
              <p:cNvGraphicFramePr>
                <a:graphicFrameLocks noChangeAspect="1"/>
              </p:cNvGraphicFramePr>
              <p:nvPr/>
            </p:nvGraphicFramePr>
            <p:xfrm>
              <a:off x="5538316" y="5588967"/>
              <a:ext cx="2247900" cy="889000"/>
            </p:xfrm>
            <a:graphic>
              <a:graphicData uri="http://schemas.openxmlformats.org/presentationml/2006/ole">
                <p:oleObj spid="_x0000_s23555" name="Equation" r:id="rId4" imgW="1143000" imgH="457200" progId="Equation.3">
                  <p:embed/>
                </p:oleObj>
              </a:graphicData>
            </a:graphic>
          </p:graphicFrame>
          <p:graphicFrame>
            <p:nvGraphicFramePr>
              <p:cNvPr id="23556" name="Object 4"/>
              <p:cNvGraphicFramePr>
                <a:graphicFrameLocks noChangeAspect="1"/>
              </p:cNvGraphicFramePr>
              <p:nvPr/>
            </p:nvGraphicFramePr>
            <p:xfrm>
              <a:off x="5601072" y="5157192"/>
              <a:ext cx="3155950" cy="425450"/>
            </p:xfrm>
            <a:graphic>
              <a:graphicData uri="http://schemas.openxmlformats.org/presentationml/2006/ole">
                <p:oleObj spid="_x0000_s23556" name="公式" r:id="rId5" imgW="1688760" imgH="228600" progId="Equation.3">
                  <p:embed/>
                </p:oleObj>
              </a:graphicData>
            </a:graphic>
          </p:graphicFrame>
        </p:grpSp>
        <p:graphicFrame>
          <p:nvGraphicFramePr>
            <p:cNvPr id="23557" name="Object 3"/>
            <p:cNvGraphicFramePr>
              <a:graphicFrameLocks noChangeAspect="1"/>
            </p:cNvGraphicFramePr>
            <p:nvPr/>
          </p:nvGraphicFramePr>
          <p:xfrm>
            <a:off x="5673080" y="1556792"/>
            <a:ext cx="1247775" cy="349250"/>
          </p:xfrm>
          <a:graphic>
            <a:graphicData uri="http://schemas.openxmlformats.org/presentationml/2006/ole">
              <p:oleObj spid="_x0000_s23557" name="公式" r:id="rId6" imgW="634680" imgH="177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fill="hold"/>
                                        <p:tgtEl>
                                          <p:spTgt spid="150"/>
                                        </p:tgtEl>
                                        <p:attrNameLst>
                                          <p:attrName>ppt_x</p:attrName>
                                        </p:attrNameLst>
                                      </p:cBhvr>
                                      <p:tavLst>
                                        <p:tav tm="0">
                                          <p:val>
                                            <p:strVal val="#ppt_x"/>
                                          </p:val>
                                        </p:tav>
                                        <p:tav tm="100000">
                                          <p:val>
                                            <p:strVal val="#ppt_x"/>
                                          </p:val>
                                        </p:tav>
                                      </p:tavLst>
                                    </p:anim>
                                    <p:anim calcmode="lin" valueType="num">
                                      <p:cBhvr additive="base">
                                        <p:cTn id="8"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
                                        </p:tgtEl>
                                        <p:attrNameLst>
                                          <p:attrName>style.visibility</p:attrName>
                                        </p:attrNameLst>
                                      </p:cBhvr>
                                      <p:to>
                                        <p:strVal val="visible"/>
                                      </p:to>
                                    </p:set>
                                    <p:anim calcmode="lin" valueType="num">
                                      <p:cBhvr additive="base">
                                        <p:cTn id="13" dur="500" fill="hold"/>
                                        <p:tgtEl>
                                          <p:spTgt spid="147"/>
                                        </p:tgtEl>
                                        <p:attrNameLst>
                                          <p:attrName>ppt_x</p:attrName>
                                        </p:attrNameLst>
                                      </p:cBhvr>
                                      <p:tavLst>
                                        <p:tav tm="0">
                                          <p:val>
                                            <p:strVal val="#ppt_x"/>
                                          </p:val>
                                        </p:tav>
                                        <p:tav tm="100000">
                                          <p:val>
                                            <p:strVal val="#ppt_x"/>
                                          </p:val>
                                        </p:tav>
                                      </p:tavLst>
                                    </p:anim>
                                    <p:anim calcmode="lin" valueType="num">
                                      <p:cBhvr additive="base">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776536" y="1196752"/>
            <a:ext cx="7935913" cy="946150"/>
          </a:xfrm>
          <a:prstGeom prst="rect">
            <a:avLst/>
          </a:prstGeom>
          <a:noFill/>
          <a:ln w="9525">
            <a:noFill/>
            <a:miter lim="800000"/>
            <a:headEnd/>
            <a:tailEnd/>
          </a:ln>
          <a:effectLst/>
        </p:spPr>
        <p:txBody>
          <a:bodyPr>
            <a:spAutoFit/>
          </a:bodyPr>
          <a:lstStyle/>
          <a:p>
            <a:pPr>
              <a:spcBef>
                <a:spcPct val="20000"/>
              </a:spcBef>
              <a:buFontTx/>
              <a:buChar char="•"/>
            </a:pPr>
            <a:r>
              <a:rPr lang="zh-CN" altLang="en-US" sz="2800" dirty="0"/>
              <a:t>能实现</a:t>
            </a:r>
            <a:r>
              <a:rPr lang="zh-CN" altLang="en-US" sz="2800" dirty="0" smtClean="0">
                <a:solidFill>
                  <a:srgbClr val="FF0000"/>
                </a:solidFill>
              </a:rPr>
              <a:t>移位 送数 </a:t>
            </a:r>
            <a:r>
              <a:rPr lang="zh-CN" altLang="en-US" sz="2800" dirty="0" smtClean="0"/>
              <a:t>和</a:t>
            </a:r>
            <a:r>
              <a:rPr lang="zh-CN" altLang="en-US" sz="2800" dirty="0">
                <a:solidFill>
                  <a:srgbClr val="FF0000"/>
                </a:solidFill>
              </a:rPr>
              <a:t>寄存</a:t>
            </a:r>
            <a:r>
              <a:rPr lang="zh-CN" altLang="en-US" sz="2800" dirty="0"/>
              <a:t>功能的逻辑器件，简称移位寄存器</a:t>
            </a:r>
          </a:p>
        </p:txBody>
      </p:sp>
      <p:sp>
        <p:nvSpPr>
          <p:cNvPr id="627718" name="Text Box 6"/>
          <p:cNvSpPr txBox="1">
            <a:spLocks noChangeArrowheads="1"/>
          </p:cNvSpPr>
          <p:nvPr/>
        </p:nvSpPr>
        <p:spPr bwMode="auto">
          <a:xfrm>
            <a:off x="272480" y="3573016"/>
            <a:ext cx="4968552" cy="1261884"/>
          </a:xfrm>
          <a:prstGeom prst="rect">
            <a:avLst/>
          </a:prstGeom>
          <a:noFill/>
          <a:ln w="9525">
            <a:noFill/>
            <a:miter lim="800000"/>
            <a:headEnd/>
            <a:tailEnd/>
          </a:ln>
          <a:effectLst/>
        </p:spPr>
        <p:txBody>
          <a:bodyPr wrap="square">
            <a:spAutoFit/>
          </a:bodyPr>
          <a:lstStyle/>
          <a:p>
            <a:pPr>
              <a:buFontTx/>
              <a:buChar char="•"/>
            </a:pPr>
            <a:r>
              <a:rPr lang="zh-CN" altLang="en-US" sz="2800" dirty="0"/>
              <a:t>左移和右移</a:t>
            </a:r>
            <a:r>
              <a:rPr lang="zh-CN" altLang="en-US" sz="2800" dirty="0" smtClean="0"/>
              <a:t>概念</a:t>
            </a:r>
            <a:r>
              <a:rPr lang="zh-CN" altLang="en-US" sz="2400" dirty="0" smtClean="0"/>
              <a:t>（与</a:t>
            </a:r>
            <a:r>
              <a:rPr lang="en-US" altLang="zh-CN" sz="2400" dirty="0" err="1" smtClean="0"/>
              <a:t>Verilog</a:t>
            </a:r>
            <a:r>
              <a:rPr lang="zh-CN" altLang="en-US" sz="2400" dirty="0" smtClean="0"/>
              <a:t>相反）</a:t>
            </a:r>
            <a:endParaRPr lang="zh-CN" altLang="en-US" sz="2400" dirty="0"/>
          </a:p>
          <a:p>
            <a:r>
              <a:rPr lang="en-US" altLang="zh-CN" sz="2400" dirty="0"/>
              <a:t>-</a:t>
            </a:r>
            <a:r>
              <a:rPr lang="zh-CN" altLang="en-US" sz="2400" dirty="0">
                <a:solidFill>
                  <a:srgbClr val="FF0000"/>
                </a:solidFill>
              </a:rPr>
              <a:t>左移：</a:t>
            </a:r>
            <a:r>
              <a:rPr lang="zh-CN" altLang="en-US" sz="2400" dirty="0"/>
              <a:t>高位到低位</a:t>
            </a:r>
          </a:p>
          <a:p>
            <a:r>
              <a:rPr lang="en-US" altLang="zh-CN" sz="2400" dirty="0"/>
              <a:t>-</a:t>
            </a:r>
            <a:r>
              <a:rPr lang="zh-CN" altLang="en-US" sz="2400" dirty="0">
                <a:solidFill>
                  <a:srgbClr val="FF0000"/>
                </a:solidFill>
              </a:rPr>
              <a:t>右移：</a:t>
            </a:r>
            <a:r>
              <a:rPr lang="zh-CN" altLang="en-US" sz="2400" dirty="0"/>
              <a:t>低位到高位</a:t>
            </a:r>
          </a:p>
        </p:txBody>
      </p:sp>
      <p:sp>
        <p:nvSpPr>
          <p:cNvPr id="627842" name="Oval 130"/>
          <p:cNvSpPr>
            <a:spLocks noChangeArrowheads="1"/>
          </p:cNvSpPr>
          <p:nvPr/>
        </p:nvSpPr>
        <p:spPr bwMode="auto">
          <a:xfrm>
            <a:off x="1943349" y="1125315"/>
            <a:ext cx="2160587" cy="649287"/>
          </a:xfrm>
          <a:prstGeom prst="ellipse">
            <a:avLst/>
          </a:prstGeom>
          <a:noFill/>
          <a:ln w="38100" cmpd="dbl">
            <a:solidFill>
              <a:srgbClr val="008000"/>
            </a:solidFill>
            <a:round/>
            <a:headEnd/>
            <a:tailEnd/>
          </a:ln>
          <a:effectLst/>
        </p:spPr>
        <p:txBody>
          <a:bodyPr wrap="none" anchor="ctr"/>
          <a:lstStyle/>
          <a:p>
            <a:endParaRPr lang="zh-CN" altLang="en-US"/>
          </a:p>
        </p:txBody>
      </p:sp>
      <p:sp>
        <p:nvSpPr>
          <p:cNvPr id="627846" name="AutoShape 134"/>
          <p:cNvSpPr>
            <a:spLocks noChangeArrowheads="1"/>
          </p:cNvSpPr>
          <p:nvPr/>
        </p:nvSpPr>
        <p:spPr bwMode="auto">
          <a:xfrm>
            <a:off x="2375148" y="2133377"/>
            <a:ext cx="3946003" cy="1079500"/>
          </a:xfrm>
          <a:prstGeom prst="wedgeRoundRectCallout">
            <a:avLst>
              <a:gd name="adj1" fmla="val -27415"/>
              <a:gd name="adj2" fmla="val -82296"/>
              <a:gd name="adj3" fmla="val 16667"/>
            </a:avLst>
          </a:prstGeom>
          <a:noFill/>
          <a:ln w="25400">
            <a:solidFill>
              <a:srgbClr val="FF0000"/>
            </a:solidFill>
            <a:miter lim="800000"/>
            <a:headEnd/>
            <a:tailEnd/>
          </a:ln>
          <a:effectLst/>
        </p:spPr>
        <p:txBody>
          <a:bodyPr lIns="90000" tIns="46800" rIns="90000" bIns="46800"/>
          <a:lstStyle/>
          <a:p>
            <a:pPr algn="ctr"/>
            <a:r>
              <a:rPr lang="zh-CN" altLang="en-US" sz="2400" dirty="0" smtClean="0"/>
              <a:t>与（普通）寄存器</a:t>
            </a:r>
            <a:r>
              <a:rPr lang="zh-CN" altLang="en-US" sz="2400" dirty="0"/>
              <a:t>差别：</a:t>
            </a:r>
            <a:r>
              <a:rPr lang="zh-CN" altLang="en-US" sz="2800" dirty="0">
                <a:solidFill>
                  <a:schemeClr val="accent2"/>
                </a:solidFill>
                <a:ea typeface="华文行楷" pitchFamily="2" charset="-122"/>
              </a:rPr>
              <a:t>送数方式不同。</a:t>
            </a:r>
          </a:p>
        </p:txBody>
      </p:sp>
      <p:sp>
        <p:nvSpPr>
          <p:cNvPr id="627847" name="Text Box 135"/>
          <p:cNvSpPr txBox="1">
            <a:spLocks noChangeArrowheads="1"/>
          </p:cNvSpPr>
          <p:nvPr/>
        </p:nvSpPr>
        <p:spPr bwMode="auto">
          <a:xfrm>
            <a:off x="1423988" y="5991051"/>
            <a:ext cx="2682875" cy="822325"/>
          </a:xfrm>
          <a:prstGeom prst="rect">
            <a:avLst/>
          </a:prstGeom>
          <a:noFill/>
          <a:ln w="9525">
            <a:noFill/>
            <a:miter lim="800000"/>
            <a:headEnd/>
            <a:tailEnd/>
          </a:ln>
          <a:effectLst/>
        </p:spPr>
        <p:txBody>
          <a:bodyPr>
            <a:spAutoFit/>
          </a:bodyPr>
          <a:lstStyle/>
          <a:p>
            <a:endParaRPr lang="en-US" altLang="zh-CN" sz="2400" b="0">
              <a:solidFill>
                <a:srgbClr val="FF0000"/>
              </a:solidFill>
            </a:endParaRPr>
          </a:p>
          <a:p>
            <a:endParaRPr lang="en-US" altLang="zh-CN" sz="2400" b="0">
              <a:solidFill>
                <a:srgbClr val="FF0000"/>
              </a:solidFill>
            </a:endParaRPr>
          </a:p>
        </p:txBody>
      </p:sp>
      <p:pic>
        <p:nvPicPr>
          <p:cNvPr id="627848" name="Picture 136" descr="SZ0529"/>
          <p:cNvPicPr>
            <a:picLocks noChangeAspect="1" noChangeArrowheads="1"/>
          </p:cNvPicPr>
          <p:nvPr/>
        </p:nvPicPr>
        <p:blipFill>
          <a:blip r:embed="rId2" cstate="print"/>
          <a:srcRect/>
          <a:stretch>
            <a:fillRect/>
          </a:stretch>
        </p:blipFill>
        <p:spPr bwMode="auto">
          <a:xfrm>
            <a:off x="5024438" y="4695651"/>
            <a:ext cx="4176712" cy="1900238"/>
          </a:xfrm>
          <a:prstGeom prst="rect">
            <a:avLst/>
          </a:prstGeom>
          <a:noFill/>
        </p:spPr>
      </p:pic>
      <p:sp>
        <p:nvSpPr>
          <p:cNvPr id="627849" name="Rectangle 137"/>
          <p:cNvSpPr>
            <a:spLocks noChangeArrowheads="1"/>
          </p:cNvSpPr>
          <p:nvPr/>
        </p:nvSpPr>
        <p:spPr bwMode="auto">
          <a:xfrm>
            <a:off x="344488" y="5013176"/>
            <a:ext cx="4194175" cy="519112"/>
          </a:xfrm>
          <a:prstGeom prst="rect">
            <a:avLst/>
          </a:prstGeom>
          <a:noFill/>
          <a:ln w="25400">
            <a:noFill/>
            <a:miter lim="800000"/>
            <a:headEnd/>
            <a:tailEnd/>
          </a:ln>
          <a:effectLst/>
        </p:spPr>
        <p:txBody>
          <a:bodyPr wrap="none" lIns="90000" tIns="46800" rIns="90000" bIns="46800">
            <a:spAutoFit/>
          </a:bodyPr>
          <a:lstStyle/>
          <a:p>
            <a:pPr marL="457200" indent="-457200">
              <a:buFontTx/>
              <a:buChar char="•"/>
            </a:pPr>
            <a:r>
              <a:rPr lang="zh-CN" altLang="en-US" sz="2800" dirty="0"/>
              <a:t>移位寄存器的通用符号</a:t>
            </a:r>
          </a:p>
        </p:txBody>
      </p:sp>
      <p:sp>
        <p:nvSpPr>
          <p:cNvPr id="627850" name="AutoShape 138"/>
          <p:cNvSpPr>
            <a:spLocks noChangeArrowheads="1"/>
          </p:cNvSpPr>
          <p:nvPr/>
        </p:nvSpPr>
        <p:spPr bwMode="auto">
          <a:xfrm>
            <a:off x="7616825" y="3543126"/>
            <a:ext cx="1728788" cy="863600"/>
          </a:xfrm>
          <a:prstGeom prst="wedgeRoundRectCallout">
            <a:avLst>
              <a:gd name="adj1" fmla="val -66898"/>
              <a:gd name="adj2" fmla="val 116912"/>
              <a:gd name="adj3" fmla="val 16667"/>
            </a:avLst>
          </a:prstGeom>
          <a:noFill/>
          <a:ln w="25400">
            <a:solidFill>
              <a:srgbClr val="FF0000"/>
            </a:solidFill>
            <a:miter lim="800000"/>
            <a:headEnd/>
            <a:tailEnd/>
          </a:ln>
          <a:effectLst/>
        </p:spPr>
        <p:txBody>
          <a:bodyPr lIns="90000" tIns="46800" rIns="90000" bIns="46800"/>
          <a:lstStyle/>
          <a:p>
            <a:pPr algn="ctr"/>
            <a:r>
              <a:rPr lang="zh-CN" altLang="en-US" sz="2400"/>
              <a:t>移位寄存器的位数</a:t>
            </a:r>
          </a:p>
        </p:txBody>
      </p:sp>
      <p:sp>
        <p:nvSpPr>
          <p:cNvPr id="627851" name="Oval 139"/>
          <p:cNvSpPr>
            <a:spLocks noChangeArrowheads="1"/>
          </p:cNvSpPr>
          <p:nvPr/>
        </p:nvSpPr>
        <p:spPr bwMode="auto">
          <a:xfrm>
            <a:off x="6753225" y="4911551"/>
            <a:ext cx="504825" cy="287338"/>
          </a:xfrm>
          <a:prstGeom prst="ellipse">
            <a:avLst/>
          </a:prstGeom>
          <a:noFill/>
          <a:ln w="25400">
            <a:solidFill>
              <a:srgbClr val="006600"/>
            </a:solidFill>
            <a:round/>
            <a:headEnd/>
            <a:tailEnd/>
          </a:ln>
          <a:effectLst/>
        </p:spPr>
        <p:txBody>
          <a:bodyPr wrap="none" lIns="90000" tIns="46800" rIns="90000" bIns="46800" anchor="ctr"/>
          <a:lstStyle/>
          <a:p>
            <a:endParaRPr lang="zh-CN" altLang="en-US"/>
          </a:p>
        </p:txBody>
      </p:sp>
      <p:sp>
        <p:nvSpPr>
          <p:cNvPr id="627852" name="AutoShape 140"/>
          <p:cNvSpPr>
            <a:spLocks noChangeArrowheads="1"/>
          </p:cNvSpPr>
          <p:nvPr/>
        </p:nvSpPr>
        <p:spPr bwMode="auto">
          <a:xfrm>
            <a:off x="5457825" y="3471689"/>
            <a:ext cx="1728788" cy="862012"/>
          </a:xfrm>
          <a:prstGeom prst="wedgeRoundRectCallout">
            <a:avLst>
              <a:gd name="adj1" fmla="val 31361"/>
              <a:gd name="adj2" fmla="val 112065"/>
              <a:gd name="adj3" fmla="val 16667"/>
            </a:avLst>
          </a:prstGeom>
          <a:noFill/>
          <a:ln w="25400">
            <a:solidFill>
              <a:srgbClr val="FF0000"/>
            </a:solidFill>
            <a:miter lim="800000"/>
            <a:headEnd/>
            <a:tailEnd/>
          </a:ln>
          <a:effectLst/>
        </p:spPr>
        <p:txBody>
          <a:bodyPr lIns="90000" tIns="46800" rIns="90000" bIns="46800"/>
          <a:lstStyle/>
          <a:p>
            <a:pPr algn="ctr"/>
            <a:r>
              <a:rPr lang="zh-CN" altLang="en-US" sz="2400"/>
              <a:t>移位寄存器的符号</a:t>
            </a:r>
          </a:p>
        </p:txBody>
      </p:sp>
      <p:sp>
        <p:nvSpPr>
          <p:cNvPr id="14" name="Rectangle 6"/>
          <p:cNvSpPr txBox="1">
            <a:spLocks noChangeArrowheads="1"/>
          </p:cNvSpPr>
          <p:nvPr/>
        </p:nvSpPr>
        <p:spPr bwMode="auto">
          <a:xfrm>
            <a:off x="272480" y="404664"/>
            <a:ext cx="54102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rgbClr val="006600"/>
                </a:solidFill>
                <a:effectLst/>
                <a:uLnTx/>
                <a:uFillTx/>
                <a:latin typeface="隶书" pitchFamily="49" charset="-122"/>
                <a:ea typeface="隶书" pitchFamily="49" charset="-122"/>
                <a:cs typeface="+mn-cs"/>
              </a:rPr>
              <a:t>移位寄存器定义</a:t>
            </a:r>
            <a:endParaRPr kumimoji="1" lang="zh-CN" altLang="en-US" sz="3200" b="1" i="0" u="none" strike="noStrike" kern="0" cap="none" spc="0" normalizeH="0" baseline="0" noProof="0" dirty="0">
              <a:ln>
                <a:noFill/>
              </a:ln>
              <a:solidFill>
                <a:srgbClr val="006600"/>
              </a:solidFill>
              <a:effectLst/>
              <a:uLnTx/>
              <a:uFillTx/>
              <a:latin typeface="隶书" pitchFamily="49" charset="-122"/>
              <a:ea typeface="隶书"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 calcmode="lin" valueType="num">
                                      <p:cBhvr additive="base">
                                        <p:cTn id="7" dur="500" fill="hold"/>
                                        <p:tgtEl>
                                          <p:spTgt spid="6277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77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7842"/>
                                        </p:tgtEl>
                                        <p:attrNameLst>
                                          <p:attrName>style.visibility</p:attrName>
                                        </p:attrNameLst>
                                      </p:cBhvr>
                                      <p:to>
                                        <p:strVal val="visible"/>
                                      </p:to>
                                    </p:set>
                                    <p:anim calcmode="lin" valueType="num">
                                      <p:cBhvr additive="base">
                                        <p:cTn id="13" dur="500" fill="hold"/>
                                        <p:tgtEl>
                                          <p:spTgt spid="627842"/>
                                        </p:tgtEl>
                                        <p:attrNameLst>
                                          <p:attrName>ppt_x</p:attrName>
                                        </p:attrNameLst>
                                      </p:cBhvr>
                                      <p:tavLst>
                                        <p:tav tm="0">
                                          <p:val>
                                            <p:strVal val="#ppt_x"/>
                                          </p:val>
                                        </p:tav>
                                        <p:tav tm="100000">
                                          <p:val>
                                            <p:strVal val="#ppt_x"/>
                                          </p:val>
                                        </p:tav>
                                      </p:tavLst>
                                    </p:anim>
                                    <p:anim calcmode="lin" valueType="num">
                                      <p:cBhvr additive="base">
                                        <p:cTn id="14" dur="500" fill="hold"/>
                                        <p:tgtEl>
                                          <p:spTgt spid="6278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7846"/>
                                        </p:tgtEl>
                                        <p:attrNameLst>
                                          <p:attrName>style.visibility</p:attrName>
                                        </p:attrNameLst>
                                      </p:cBhvr>
                                      <p:to>
                                        <p:strVal val="visible"/>
                                      </p:to>
                                    </p:set>
                                    <p:anim calcmode="lin" valueType="num">
                                      <p:cBhvr additive="base">
                                        <p:cTn id="19" dur="500" fill="hold"/>
                                        <p:tgtEl>
                                          <p:spTgt spid="627846"/>
                                        </p:tgtEl>
                                        <p:attrNameLst>
                                          <p:attrName>ppt_x</p:attrName>
                                        </p:attrNameLst>
                                      </p:cBhvr>
                                      <p:tavLst>
                                        <p:tav tm="0">
                                          <p:val>
                                            <p:strVal val="#ppt_x"/>
                                          </p:val>
                                        </p:tav>
                                        <p:tav tm="100000">
                                          <p:val>
                                            <p:strVal val="#ppt_x"/>
                                          </p:val>
                                        </p:tav>
                                      </p:tavLst>
                                    </p:anim>
                                    <p:anim calcmode="lin" valueType="num">
                                      <p:cBhvr additive="base">
                                        <p:cTn id="20" dur="500" fill="hold"/>
                                        <p:tgtEl>
                                          <p:spTgt spid="6278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7718">
                                            <p:txEl>
                                              <p:pRg st="0" end="0"/>
                                            </p:txEl>
                                          </p:spTgt>
                                        </p:tgtEl>
                                        <p:attrNameLst>
                                          <p:attrName>style.visibility</p:attrName>
                                        </p:attrNameLst>
                                      </p:cBhvr>
                                      <p:to>
                                        <p:strVal val="visible"/>
                                      </p:to>
                                    </p:set>
                                    <p:anim calcmode="lin" valueType="num">
                                      <p:cBhvr additive="base">
                                        <p:cTn id="25" dur="500" fill="hold"/>
                                        <p:tgtEl>
                                          <p:spTgt spid="6277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77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7718">
                                            <p:txEl>
                                              <p:pRg st="1" end="1"/>
                                            </p:txEl>
                                          </p:spTgt>
                                        </p:tgtEl>
                                        <p:attrNameLst>
                                          <p:attrName>style.visibility</p:attrName>
                                        </p:attrNameLst>
                                      </p:cBhvr>
                                      <p:to>
                                        <p:strVal val="visible"/>
                                      </p:to>
                                    </p:set>
                                    <p:anim calcmode="lin" valueType="num">
                                      <p:cBhvr additive="base">
                                        <p:cTn id="31" dur="500" fill="hold"/>
                                        <p:tgtEl>
                                          <p:spTgt spid="62771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77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27718">
                                            <p:txEl>
                                              <p:pRg st="2" end="2"/>
                                            </p:txEl>
                                          </p:spTgt>
                                        </p:tgtEl>
                                        <p:attrNameLst>
                                          <p:attrName>style.visibility</p:attrName>
                                        </p:attrNameLst>
                                      </p:cBhvr>
                                      <p:to>
                                        <p:strVal val="visible"/>
                                      </p:to>
                                    </p:set>
                                    <p:anim calcmode="lin" valueType="num">
                                      <p:cBhvr additive="base">
                                        <p:cTn id="37" dur="500" fill="hold"/>
                                        <p:tgtEl>
                                          <p:spTgt spid="62771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77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27849"/>
                                        </p:tgtEl>
                                        <p:attrNameLst>
                                          <p:attrName>style.visibility</p:attrName>
                                        </p:attrNameLst>
                                      </p:cBhvr>
                                      <p:to>
                                        <p:strVal val="visible"/>
                                      </p:to>
                                    </p:set>
                                    <p:anim calcmode="lin" valueType="num">
                                      <p:cBhvr additive="base">
                                        <p:cTn id="43" dur="500" fill="hold"/>
                                        <p:tgtEl>
                                          <p:spTgt spid="627849"/>
                                        </p:tgtEl>
                                        <p:attrNameLst>
                                          <p:attrName>ppt_x</p:attrName>
                                        </p:attrNameLst>
                                      </p:cBhvr>
                                      <p:tavLst>
                                        <p:tav tm="0">
                                          <p:val>
                                            <p:strVal val="#ppt_x"/>
                                          </p:val>
                                        </p:tav>
                                        <p:tav tm="100000">
                                          <p:val>
                                            <p:strVal val="#ppt_x"/>
                                          </p:val>
                                        </p:tav>
                                      </p:tavLst>
                                    </p:anim>
                                    <p:anim calcmode="lin" valueType="num">
                                      <p:cBhvr additive="base">
                                        <p:cTn id="44" dur="500" fill="hold"/>
                                        <p:tgtEl>
                                          <p:spTgt spid="62784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27848"/>
                                        </p:tgtEl>
                                        <p:attrNameLst>
                                          <p:attrName>style.visibility</p:attrName>
                                        </p:attrNameLst>
                                      </p:cBhvr>
                                      <p:to>
                                        <p:strVal val="visible"/>
                                      </p:to>
                                    </p:set>
                                    <p:anim calcmode="lin" valueType="num">
                                      <p:cBhvr additive="base">
                                        <p:cTn id="49" dur="500" fill="hold"/>
                                        <p:tgtEl>
                                          <p:spTgt spid="627848"/>
                                        </p:tgtEl>
                                        <p:attrNameLst>
                                          <p:attrName>ppt_x</p:attrName>
                                        </p:attrNameLst>
                                      </p:cBhvr>
                                      <p:tavLst>
                                        <p:tav tm="0">
                                          <p:val>
                                            <p:strVal val="#ppt_x"/>
                                          </p:val>
                                        </p:tav>
                                        <p:tav tm="100000">
                                          <p:val>
                                            <p:strVal val="#ppt_x"/>
                                          </p:val>
                                        </p:tav>
                                      </p:tavLst>
                                    </p:anim>
                                    <p:anim calcmode="lin" valueType="num">
                                      <p:cBhvr additive="base">
                                        <p:cTn id="50" dur="500" fill="hold"/>
                                        <p:tgtEl>
                                          <p:spTgt spid="6278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27851"/>
                                        </p:tgtEl>
                                        <p:attrNameLst>
                                          <p:attrName>style.visibility</p:attrName>
                                        </p:attrNameLst>
                                      </p:cBhvr>
                                      <p:to>
                                        <p:strVal val="visible"/>
                                      </p:to>
                                    </p:set>
                                    <p:anim calcmode="lin" valueType="num">
                                      <p:cBhvr additive="base">
                                        <p:cTn id="55" dur="500" fill="hold"/>
                                        <p:tgtEl>
                                          <p:spTgt spid="627851"/>
                                        </p:tgtEl>
                                        <p:attrNameLst>
                                          <p:attrName>ppt_x</p:attrName>
                                        </p:attrNameLst>
                                      </p:cBhvr>
                                      <p:tavLst>
                                        <p:tav tm="0">
                                          <p:val>
                                            <p:strVal val="#ppt_x"/>
                                          </p:val>
                                        </p:tav>
                                        <p:tav tm="100000">
                                          <p:val>
                                            <p:strVal val="#ppt_x"/>
                                          </p:val>
                                        </p:tav>
                                      </p:tavLst>
                                    </p:anim>
                                    <p:anim calcmode="lin" valueType="num">
                                      <p:cBhvr additive="base">
                                        <p:cTn id="56" dur="500" fill="hold"/>
                                        <p:tgtEl>
                                          <p:spTgt spid="62785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27852"/>
                                        </p:tgtEl>
                                        <p:attrNameLst>
                                          <p:attrName>style.visibility</p:attrName>
                                        </p:attrNameLst>
                                      </p:cBhvr>
                                      <p:to>
                                        <p:strVal val="visible"/>
                                      </p:to>
                                    </p:set>
                                    <p:anim calcmode="lin" valueType="num">
                                      <p:cBhvr additive="base">
                                        <p:cTn id="61" dur="500" fill="hold"/>
                                        <p:tgtEl>
                                          <p:spTgt spid="627852"/>
                                        </p:tgtEl>
                                        <p:attrNameLst>
                                          <p:attrName>ppt_x</p:attrName>
                                        </p:attrNameLst>
                                      </p:cBhvr>
                                      <p:tavLst>
                                        <p:tav tm="0">
                                          <p:val>
                                            <p:strVal val="#ppt_x"/>
                                          </p:val>
                                        </p:tav>
                                        <p:tav tm="100000">
                                          <p:val>
                                            <p:strVal val="#ppt_x"/>
                                          </p:val>
                                        </p:tav>
                                      </p:tavLst>
                                    </p:anim>
                                    <p:anim calcmode="lin" valueType="num">
                                      <p:cBhvr additive="base">
                                        <p:cTn id="62" dur="500" fill="hold"/>
                                        <p:tgtEl>
                                          <p:spTgt spid="62785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27850"/>
                                        </p:tgtEl>
                                        <p:attrNameLst>
                                          <p:attrName>style.visibility</p:attrName>
                                        </p:attrNameLst>
                                      </p:cBhvr>
                                      <p:to>
                                        <p:strVal val="visible"/>
                                      </p:to>
                                    </p:set>
                                    <p:anim calcmode="lin" valueType="num">
                                      <p:cBhvr additive="base">
                                        <p:cTn id="67" dur="500" fill="hold"/>
                                        <p:tgtEl>
                                          <p:spTgt spid="627850"/>
                                        </p:tgtEl>
                                        <p:attrNameLst>
                                          <p:attrName>ppt_x</p:attrName>
                                        </p:attrNameLst>
                                      </p:cBhvr>
                                      <p:tavLst>
                                        <p:tav tm="0">
                                          <p:val>
                                            <p:strVal val="#ppt_x"/>
                                          </p:val>
                                        </p:tav>
                                        <p:tav tm="100000">
                                          <p:val>
                                            <p:strVal val="#ppt_x"/>
                                          </p:val>
                                        </p:tav>
                                      </p:tavLst>
                                    </p:anim>
                                    <p:anim calcmode="lin" valueType="num">
                                      <p:cBhvr additive="base">
                                        <p:cTn id="68" dur="500" fill="hold"/>
                                        <p:tgtEl>
                                          <p:spTgt spid="6278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4" grpId="0" build="p" autoUpdateAnimBg="0"/>
      <p:bldP spid="627718" grpId="0" build="p"/>
      <p:bldP spid="627842" grpId="0" animBg="1"/>
      <p:bldP spid="627846" grpId="0" animBg="1"/>
      <p:bldP spid="627849" grpId="0"/>
      <p:bldP spid="627850" grpId="0" animBg="1"/>
      <p:bldP spid="627851" grpId="0" animBg="1"/>
      <p:bldP spid="62785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394" name="Rectangle 170"/>
          <p:cNvSpPr>
            <a:spLocks noGrp="1" noChangeArrowheads="1"/>
          </p:cNvSpPr>
          <p:nvPr>
            <p:ph type="subTitle" idx="4294967295"/>
          </p:nvPr>
        </p:nvSpPr>
        <p:spPr>
          <a:xfrm>
            <a:off x="0" y="188640"/>
            <a:ext cx="4953000" cy="533400"/>
          </a:xfrm>
        </p:spPr>
        <p:txBody>
          <a:bodyPr/>
          <a:lstStyle/>
          <a:p>
            <a:r>
              <a:rPr lang="en-US" altLang="zh-CN" sz="2800" b="1" dirty="0" smtClean="0">
                <a:solidFill>
                  <a:schemeClr val="accent2"/>
                </a:solidFill>
                <a:ea typeface="华文行楷" pitchFamily="2" charset="-122"/>
              </a:rPr>
              <a:t>3.</a:t>
            </a:r>
            <a:r>
              <a:rPr lang="zh-CN" altLang="en-US" sz="2800" b="1" dirty="0" smtClean="0">
                <a:solidFill>
                  <a:schemeClr val="accent2"/>
                </a:solidFill>
                <a:ea typeface="华文行楷" pitchFamily="2" charset="-122"/>
              </a:rPr>
              <a:t>同步十进制计数器</a:t>
            </a:r>
          </a:p>
        </p:txBody>
      </p:sp>
      <p:sp>
        <p:nvSpPr>
          <p:cNvPr id="564231" name="Rectangle 7"/>
          <p:cNvSpPr>
            <a:spLocks noChangeArrowheads="1"/>
          </p:cNvSpPr>
          <p:nvPr/>
        </p:nvSpPr>
        <p:spPr bwMode="auto">
          <a:xfrm>
            <a:off x="3800872" y="188640"/>
            <a:ext cx="3168352" cy="461665"/>
          </a:xfrm>
          <a:prstGeom prst="rect">
            <a:avLst/>
          </a:prstGeom>
          <a:noFill/>
          <a:ln w="15875">
            <a:noFill/>
            <a:miter lim="800000"/>
            <a:headEnd/>
            <a:tailEnd/>
          </a:ln>
          <a:effectLst/>
        </p:spPr>
        <p:txBody>
          <a:bodyPr wrap="square">
            <a:spAutoFit/>
          </a:bodyPr>
          <a:lstStyle/>
          <a:p>
            <a:r>
              <a:rPr lang="zh-CN" altLang="en-US" sz="2400" i="1" dirty="0" smtClean="0">
                <a:solidFill>
                  <a:srgbClr val="FF0000"/>
                </a:solidFill>
              </a:rPr>
              <a:t>实质为</a:t>
            </a:r>
            <a:r>
              <a:rPr lang="en-US" altLang="zh-CN" sz="2400" i="1" dirty="0" smtClean="0">
                <a:solidFill>
                  <a:srgbClr val="FF0000"/>
                </a:solidFill>
              </a:rPr>
              <a:t>BCD</a:t>
            </a:r>
            <a:r>
              <a:rPr lang="zh-CN" altLang="en-US" sz="2400" i="1" dirty="0" smtClean="0">
                <a:solidFill>
                  <a:srgbClr val="FF0000"/>
                </a:solidFill>
              </a:rPr>
              <a:t>码计数器</a:t>
            </a:r>
            <a:endParaRPr lang="zh-CN" altLang="en-US" sz="2400" i="1" dirty="0">
              <a:solidFill>
                <a:srgbClr val="FF0000"/>
              </a:solidFill>
            </a:endParaRPr>
          </a:p>
        </p:txBody>
      </p:sp>
      <p:sp>
        <p:nvSpPr>
          <p:cNvPr id="564391" name="Text Box 167"/>
          <p:cNvSpPr txBox="1">
            <a:spLocks noChangeArrowheads="1"/>
          </p:cNvSpPr>
          <p:nvPr/>
        </p:nvSpPr>
        <p:spPr bwMode="auto">
          <a:xfrm>
            <a:off x="272480" y="1412776"/>
            <a:ext cx="1569660" cy="461665"/>
          </a:xfrm>
          <a:prstGeom prst="rect">
            <a:avLst/>
          </a:prstGeom>
          <a:noFill/>
          <a:ln w="15875">
            <a:noFill/>
            <a:miter lim="800000"/>
            <a:headEnd/>
            <a:tailEnd/>
          </a:ln>
          <a:effectLst/>
        </p:spPr>
        <p:txBody>
          <a:bodyPr wrap="none">
            <a:spAutoFit/>
          </a:bodyPr>
          <a:lstStyle/>
          <a:p>
            <a:pPr marL="457200" indent="-457200"/>
            <a:r>
              <a:rPr lang="en-US" altLang="zh-CN" sz="2400" dirty="0">
                <a:solidFill>
                  <a:srgbClr val="FF0000"/>
                </a:solidFill>
              </a:rPr>
              <a:t>1</a:t>
            </a:r>
            <a:r>
              <a:rPr lang="zh-CN" altLang="en-US" sz="2400" dirty="0">
                <a:solidFill>
                  <a:srgbClr val="FF0000"/>
                </a:solidFill>
              </a:rPr>
              <a:t>）状态图</a:t>
            </a:r>
          </a:p>
        </p:txBody>
      </p:sp>
      <p:grpSp>
        <p:nvGrpSpPr>
          <p:cNvPr id="115" name="组合 114"/>
          <p:cNvGrpSpPr/>
          <p:nvPr/>
        </p:nvGrpSpPr>
        <p:grpSpPr>
          <a:xfrm>
            <a:off x="776536" y="1916832"/>
            <a:ext cx="7155854" cy="1549400"/>
            <a:chOff x="2057822" y="2852936"/>
            <a:chExt cx="7155854" cy="1549400"/>
          </a:xfrm>
        </p:grpSpPr>
        <p:grpSp>
          <p:nvGrpSpPr>
            <p:cNvPr id="3" name="Group 85"/>
            <p:cNvGrpSpPr>
              <a:grpSpLocks/>
            </p:cNvGrpSpPr>
            <p:nvPr/>
          </p:nvGrpSpPr>
          <p:grpSpPr bwMode="auto">
            <a:xfrm>
              <a:off x="7185248" y="3284984"/>
              <a:ext cx="1150938" cy="592138"/>
              <a:chOff x="3828" y="710"/>
              <a:chExt cx="1049" cy="356"/>
            </a:xfrm>
          </p:grpSpPr>
          <p:sp>
            <p:nvSpPr>
              <p:cNvPr id="111" name="Oval 86"/>
              <p:cNvSpPr>
                <a:spLocks noChangeArrowheads="1"/>
              </p:cNvSpPr>
              <p:nvPr/>
            </p:nvSpPr>
            <p:spPr bwMode="auto">
              <a:xfrm>
                <a:off x="3848" y="710"/>
                <a:ext cx="1008" cy="356"/>
              </a:xfrm>
              <a:prstGeom prst="ellipse">
                <a:avLst/>
              </a:prstGeom>
              <a:noFill/>
              <a:ln w="9525">
                <a:solidFill>
                  <a:schemeClr val="tx1"/>
                </a:solidFill>
                <a:round/>
                <a:headEnd/>
                <a:tailEnd/>
              </a:ln>
              <a:effectLst/>
            </p:spPr>
            <p:txBody>
              <a:bodyPr wrap="none" anchor="ctr"/>
              <a:lstStyle/>
              <a:p>
                <a:endParaRPr lang="zh-CN" altLang="en-US"/>
              </a:p>
            </p:txBody>
          </p:sp>
          <p:sp>
            <p:nvSpPr>
              <p:cNvPr id="112" name="Text Box 87"/>
              <p:cNvSpPr txBox="1">
                <a:spLocks noChangeArrowheads="1"/>
              </p:cNvSpPr>
              <p:nvPr/>
            </p:nvSpPr>
            <p:spPr bwMode="auto">
              <a:xfrm>
                <a:off x="3828" y="759"/>
                <a:ext cx="1049" cy="220"/>
              </a:xfrm>
              <a:prstGeom prst="rect">
                <a:avLst/>
              </a:prstGeom>
              <a:noFill/>
              <a:ln w="9525">
                <a:noFill/>
                <a:miter lim="800000"/>
                <a:headEnd/>
                <a:tailEnd/>
              </a:ln>
              <a:effectLst/>
            </p:spPr>
            <p:txBody>
              <a:bodyPr>
                <a:spAutoFit/>
              </a:bodyPr>
              <a:lstStyle/>
              <a:p>
                <a:pPr algn="ctr">
                  <a:spcBef>
                    <a:spcPct val="50000"/>
                  </a:spcBef>
                </a:pPr>
                <a:r>
                  <a:rPr lang="en-US" altLang="zh-CN" sz="1800" b="0"/>
                  <a:t>Q</a:t>
                </a:r>
                <a:r>
                  <a:rPr lang="en-US" altLang="zh-CN" sz="1800" b="0" baseline="-25000"/>
                  <a:t>3</a:t>
                </a:r>
                <a:r>
                  <a:rPr lang="en-US" altLang="zh-CN" sz="1800" b="0"/>
                  <a:t>Q</a:t>
                </a:r>
                <a:r>
                  <a:rPr lang="en-US" altLang="zh-CN" sz="1800" b="0" baseline="-25000"/>
                  <a:t>2</a:t>
                </a:r>
                <a:r>
                  <a:rPr lang="en-US" altLang="zh-CN" sz="1800" b="0"/>
                  <a:t>Q</a:t>
                </a:r>
                <a:r>
                  <a:rPr lang="en-US" altLang="zh-CN" sz="1800" b="0" baseline="-25000"/>
                  <a:t>1</a:t>
                </a:r>
                <a:r>
                  <a:rPr lang="en-US" altLang="zh-CN" sz="1800" b="0"/>
                  <a:t>Q</a:t>
                </a:r>
                <a:r>
                  <a:rPr lang="en-US" altLang="zh-CN" sz="1800" b="0" baseline="-25000"/>
                  <a:t>0</a:t>
                </a:r>
              </a:p>
            </p:txBody>
          </p:sp>
        </p:grpSp>
        <p:sp>
          <p:nvSpPr>
            <p:cNvPr id="46" name="Oval 90"/>
            <p:cNvSpPr>
              <a:spLocks noChangeArrowheads="1"/>
            </p:cNvSpPr>
            <p:nvPr/>
          </p:nvSpPr>
          <p:spPr bwMode="auto">
            <a:xfrm>
              <a:off x="2187997" y="2924374"/>
              <a:ext cx="585788" cy="534988"/>
            </a:xfrm>
            <a:prstGeom prst="ellipse">
              <a:avLst/>
            </a:prstGeom>
            <a:noFill/>
            <a:ln w="9525">
              <a:solidFill>
                <a:schemeClr val="tx1"/>
              </a:solidFill>
              <a:round/>
              <a:headEnd/>
              <a:tailEnd/>
            </a:ln>
            <a:effectLst/>
          </p:spPr>
          <p:txBody>
            <a:bodyPr wrap="none" anchor="ctr"/>
            <a:lstStyle/>
            <a:p>
              <a:endParaRPr lang="zh-CN" altLang="en-US"/>
            </a:p>
          </p:txBody>
        </p:sp>
        <p:sp>
          <p:nvSpPr>
            <p:cNvPr id="47" name="Text Box 91"/>
            <p:cNvSpPr txBox="1">
              <a:spLocks noChangeArrowheads="1"/>
            </p:cNvSpPr>
            <p:nvPr/>
          </p:nvSpPr>
          <p:spPr bwMode="auto">
            <a:xfrm>
              <a:off x="2057822" y="2981524"/>
              <a:ext cx="877888" cy="396875"/>
            </a:xfrm>
            <a:prstGeom prst="rect">
              <a:avLst/>
            </a:prstGeom>
            <a:noFill/>
            <a:ln w="9525">
              <a:noFill/>
              <a:miter lim="800000"/>
              <a:headEnd/>
              <a:tailEnd/>
            </a:ln>
            <a:effectLst/>
          </p:spPr>
          <p:txBody>
            <a:bodyPr>
              <a:spAutoFit/>
            </a:bodyPr>
            <a:lstStyle/>
            <a:p>
              <a:pPr algn="ctr">
                <a:spcBef>
                  <a:spcPct val="50000"/>
                </a:spcBef>
              </a:pPr>
              <a:r>
                <a:rPr lang="en-US" altLang="zh-CN"/>
                <a:t>0000</a:t>
              </a:r>
            </a:p>
          </p:txBody>
        </p:sp>
        <p:sp>
          <p:nvSpPr>
            <p:cNvPr id="48" name="Line 92"/>
            <p:cNvSpPr>
              <a:spLocks noChangeShapeType="1"/>
            </p:cNvSpPr>
            <p:nvPr/>
          </p:nvSpPr>
          <p:spPr bwMode="auto">
            <a:xfrm>
              <a:off x="2846810" y="3192661"/>
              <a:ext cx="3444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 name="Line 93"/>
            <p:cNvSpPr>
              <a:spLocks noChangeShapeType="1"/>
            </p:cNvSpPr>
            <p:nvPr/>
          </p:nvSpPr>
          <p:spPr bwMode="auto">
            <a:xfrm>
              <a:off x="3832647" y="3192661"/>
              <a:ext cx="3460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0" name="Line 94"/>
            <p:cNvSpPr>
              <a:spLocks noChangeShapeType="1"/>
            </p:cNvSpPr>
            <p:nvPr/>
          </p:nvSpPr>
          <p:spPr bwMode="auto">
            <a:xfrm>
              <a:off x="4818485" y="3192661"/>
              <a:ext cx="3460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1" name="Oval 95"/>
            <p:cNvSpPr>
              <a:spLocks noChangeArrowheads="1"/>
            </p:cNvSpPr>
            <p:nvPr/>
          </p:nvSpPr>
          <p:spPr bwMode="auto">
            <a:xfrm>
              <a:off x="3173835" y="2924374"/>
              <a:ext cx="587375" cy="534988"/>
            </a:xfrm>
            <a:prstGeom prst="ellipse">
              <a:avLst/>
            </a:prstGeom>
            <a:noFill/>
            <a:ln w="9525">
              <a:solidFill>
                <a:schemeClr val="tx1"/>
              </a:solidFill>
              <a:round/>
              <a:headEnd/>
              <a:tailEnd/>
            </a:ln>
            <a:effectLst/>
          </p:spPr>
          <p:txBody>
            <a:bodyPr wrap="none" anchor="ctr"/>
            <a:lstStyle/>
            <a:p>
              <a:endParaRPr lang="zh-CN" altLang="en-US"/>
            </a:p>
          </p:txBody>
        </p:sp>
        <p:sp>
          <p:nvSpPr>
            <p:cNvPr id="52" name="Text Box 96"/>
            <p:cNvSpPr txBox="1">
              <a:spLocks noChangeArrowheads="1"/>
            </p:cNvSpPr>
            <p:nvPr/>
          </p:nvSpPr>
          <p:spPr bwMode="auto">
            <a:xfrm>
              <a:off x="3081760" y="2981524"/>
              <a:ext cx="773113" cy="396875"/>
            </a:xfrm>
            <a:prstGeom prst="rect">
              <a:avLst/>
            </a:prstGeom>
            <a:noFill/>
            <a:ln w="9525">
              <a:noFill/>
              <a:miter lim="800000"/>
              <a:headEnd/>
              <a:tailEnd/>
            </a:ln>
            <a:effectLst/>
          </p:spPr>
          <p:txBody>
            <a:bodyPr>
              <a:spAutoFit/>
            </a:bodyPr>
            <a:lstStyle/>
            <a:p>
              <a:pPr algn="ctr">
                <a:spcBef>
                  <a:spcPct val="50000"/>
                </a:spcBef>
              </a:pPr>
              <a:r>
                <a:rPr lang="en-US" altLang="zh-CN" dirty="0"/>
                <a:t>0001</a:t>
              </a:r>
            </a:p>
          </p:txBody>
        </p:sp>
        <p:sp>
          <p:nvSpPr>
            <p:cNvPr id="53" name="Oval 97"/>
            <p:cNvSpPr>
              <a:spLocks noChangeArrowheads="1"/>
            </p:cNvSpPr>
            <p:nvPr/>
          </p:nvSpPr>
          <p:spPr bwMode="auto">
            <a:xfrm>
              <a:off x="4159672" y="2924374"/>
              <a:ext cx="587375" cy="534988"/>
            </a:xfrm>
            <a:prstGeom prst="ellipse">
              <a:avLst/>
            </a:prstGeom>
            <a:noFill/>
            <a:ln w="9525">
              <a:solidFill>
                <a:schemeClr val="tx1"/>
              </a:solidFill>
              <a:round/>
              <a:headEnd/>
              <a:tailEnd/>
            </a:ln>
            <a:effectLst/>
          </p:spPr>
          <p:txBody>
            <a:bodyPr wrap="none" anchor="ctr"/>
            <a:lstStyle/>
            <a:p>
              <a:endParaRPr lang="zh-CN" altLang="en-US"/>
            </a:p>
          </p:txBody>
        </p:sp>
        <p:sp>
          <p:nvSpPr>
            <p:cNvPr id="54" name="Text Box 98"/>
            <p:cNvSpPr txBox="1">
              <a:spLocks noChangeArrowheads="1"/>
            </p:cNvSpPr>
            <p:nvPr/>
          </p:nvSpPr>
          <p:spPr bwMode="auto">
            <a:xfrm>
              <a:off x="4099347" y="2981524"/>
              <a:ext cx="809625" cy="396875"/>
            </a:xfrm>
            <a:prstGeom prst="rect">
              <a:avLst/>
            </a:prstGeom>
            <a:noFill/>
            <a:ln w="9525">
              <a:noFill/>
              <a:miter lim="800000"/>
              <a:headEnd/>
              <a:tailEnd/>
            </a:ln>
            <a:effectLst/>
          </p:spPr>
          <p:txBody>
            <a:bodyPr>
              <a:spAutoFit/>
            </a:bodyPr>
            <a:lstStyle/>
            <a:p>
              <a:pPr algn="ctr">
                <a:spcBef>
                  <a:spcPct val="50000"/>
                </a:spcBef>
              </a:pPr>
              <a:r>
                <a:rPr lang="en-US" altLang="zh-CN"/>
                <a:t>0010</a:t>
              </a:r>
            </a:p>
          </p:txBody>
        </p:sp>
        <p:sp>
          <p:nvSpPr>
            <p:cNvPr id="55" name="Oval 99"/>
            <p:cNvSpPr>
              <a:spLocks noChangeArrowheads="1"/>
            </p:cNvSpPr>
            <p:nvPr/>
          </p:nvSpPr>
          <p:spPr bwMode="auto">
            <a:xfrm>
              <a:off x="5145510" y="2924374"/>
              <a:ext cx="587375" cy="534988"/>
            </a:xfrm>
            <a:prstGeom prst="ellipse">
              <a:avLst/>
            </a:prstGeom>
            <a:noFill/>
            <a:ln w="9525">
              <a:solidFill>
                <a:schemeClr val="tx1"/>
              </a:solidFill>
              <a:round/>
              <a:headEnd/>
              <a:tailEnd/>
            </a:ln>
            <a:effectLst/>
          </p:spPr>
          <p:txBody>
            <a:bodyPr wrap="none" anchor="ctr"/>
            <a:lstStyle/>
            <a:p>
              <a:endParaRPr lang="zh-CN" altLang="en-US"/>
            </a:p>
          </p:txBody>
        </p:sp>
        <p:sp>
          <p:nvSpPr>
            <p:cNvPr id="56" name="Text Box 100"/>
            <p:cNvSpPr txBox="1">
              <a:spLocks noChangeArrowheads="1"/>
            </p:cNvSpPr>
            <p:nvPr/>
          </p:nvSpPr>
          <p:spPr bwMode="auto">
            <a:xfrm>
              <a:off x="5055022" y="2981524"/>
              <a:ext cx="773113" cy="396875"/>
            </a:xfrm>
            <a:prstGeom prst="rect">
              <a:avLst/>
            </a:prstGeom>
            <a:noFill/>
            <a:ln w="9525">
              <a:noFill/>
              <a:miter lim="800000"/>
              <a:headEnd/>
              <a:tailEnd/>
            </a:ln>
            <a:effectLst/>
          </p:spPr>
          <p:txBody>
            <a:bodyPr>
              <a:spAutoFit/>
            </a:bodyPr>
            <a:lstStyle/>
            <a:p>
              <a:pPr algn="ctr">
                <a:spcBef>
                  <a:spcPct val="50000"/>
                </a:spcBef>
              </a:pPr>
              <a:r>
                <a:rPr lang="en-US" altLang="zh-CN"/>
                <a:t>0011</a:t>
              </a:r>
            </a:p>
          </p:txBody>
        </p:sp>
        <p:sp>
          <p:nvSpPr>
            <p:cNvPr id="57" name="Oval 101"/>
            <p:cNvSpPr>
              <a:spLocks noChangeArrowheads="1"/>
            </p:cNvSpPr>
            <p:nvPr/>
          </p:nvSpPr>
          <p:spPr bwMode="auto">
            <a:xfrm>
              <a:off x="6132935" y="2924374"/>
              <a:ext cx="587375" cy="534988"/>
            </a:xfrm>
            <a:prstGeom prst="ellipse">
              <a:avLst/>
            </a:prstGeom>
            <a:noFill/>
            <a:ln w="9525">
              <a:solidFill>
                <a:schemeClr val="tx1"/>
              </a:solidFill>
              <a:round/>
              <a:headEnd/>
              <a:tailEnd/>
            </a:ln>
            <a:effectLst/>
          </p:spPr>
          <p:txBody>
            <a:bodyPr wrap="none" anchor="ctr"/>
            <a:lstStyle/>
            <a:p>
              <a:endParaRPr lang="zh-CN" altLang="en-US"/>
            </a:p>
          </p:txBody>
        </p:sp>
        <p:sp>
          <p:nvSpPr>
            <p:cNvPr id="58" name="Text Box 102"/>
            <p:cNvSpPr txBox="1">
              <a:spLocks noChangeArrowheads="1"/>
            </p:cNvSpPr>
            <p:nvPr/>
          </p:nvSpPr>
          <p:spPr bwMode="auto">
            <a:xfrm>
              <a:off x="6004347" y="2981524"/>
              <a:ext cx="809625" cy="396875"/>
            </a:xfrm>
            <a:prstGeom prst="rect">
              <a:avLst/>
            </a:prstGeom>
            <a:noFill/>
            <a:ln w="9525">
              <a:noFill/>
              <a:miter lim="800000"/>
              <a:headEnd/>
              <a:tailEnd/>
            </a:ln>
            <a:effectLst/>
          </p:spPr>
          <p:txBody>
            <a:bodyPr>
              <a:spAutoFit/>
            </a:bodyPr>
            <a:lstStyle/>
            <a:p>
              <a:pPr algn="ctr">
                <a:spcBef>
                  <a:spcPct val="50000"/>
                </a:spcBef>
              </a:pPr>
              <a:r>
                <a:rPr lang="en-US" altLang="zh-CN"/>
                <a:t>0100</a:t>
              </a:r>
            </a:p>
          </p:txBody>
        </p:sp>
        <p:sp>
          <p:nvSpPr>
            <p:cNvPr id="59" name="Line 103"/>
            <p:cNvSpPr>
              <a:spLocks noChangeShapeType="1"/>
            </p:cNvSpPr>
            <p:nvPr/>
          </p:nvSpPr>
          <p:spPr bwMode="auto">
            <a:xfrm>
              <a:off x="5804322" y="3192661"/>
              <a:ext cx="3460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2" name="Line 106"/>
            <p:cNvSpPr>
              <a:spLocks noChangeShapeType="1"/>
            </p:cNvSpPr>
            <p:nvPr/>
          </p:nvSpPr>
          <p:spPr bwMode="auto">
            <a:xfrm flipH="1">
              <a:off x="2804518" y="3911724"/>
              <a:ext cx="3444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3" name="Line 107"/>
            <p:cNvSpPr>
              <a:spLocks noChangeShapeType="1"/>
            </p:cNvSpPr>
            <p:nvPr/>
          </p:nvSpPr>
          <p:spPr bwMode="auto">
            <a:xfrm flipH="1">
              <a:off x="4850805" y="3911724"/>
              <a:ext cx="3460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4" name="Line 108"/>
            <p:cNvSpPr>
              <a:spLocks noChangeShapeType="1"/>
            </p:cNvSpPr>
            <p:nvPr/>
          </p:nvSpPr>
          <p:spPr bwMode="auto">
            <a:xfrm flipH="1">
              <a:off x="3844330" y="3911724"/>
              <a:ext cx="346075"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5" name="Oval 109"/>
            <p:cNvSpPr>
              <a:spLocks noChangeArrowheads="1"/>
            </p:cNvSpPr>
            <p:nvPr/>
          </p:nvSpPr>
          <p:spPr bwMode="auto">
            <a:xfrm>
              <a:off x="2201268" y="3645024"/>
              <a:ext cx="587375" cy="533400"/>
            </a:xfrm>
            <a:prstGeom prst="ellipse">
              <a:avLst/>
            </a:prstGeom>
            <a:noFill/>
            <a:ln w="9525">
              <a:solidFill>
                <a:schemeClr val="tx1"/>
              </a:solidFill>
              <a:round/>
              <a:headEnd/>
              <a:tailEnd/>
            </a:ln>
            <a:effectLst/>
          </p:spPr>
          <p:txBody>
            <a:bodyPr wrap="none" anchor="ctr"/>
            <a:lstStyle/>
            <a:p>
              <a:endParaRPr lang="zh-CN" altLang="en-US"/>
            </a:p>
          </p:txBody>
        </p:sp>
        <p:sp>
          <p:nvSpPr>
            <p:cNvPr id="66" name="Text Box 110"/>
            <p:cNvSpPr txBox="1">
              <a:spLocks noChangeArrowheads="1"/>
            </p:cNvSpPr>
            <p:nvPr/>
          </p:nvSpPr>
          <p:spPr bwMode="auto">
            <a:xfrm>
              <a:off x="2072680" y="3703761"/>
              <a:ext cx="804863" cy="396875"/>
            </a:xfrm>
            <a:prstGeom prst="rect">
              <a:avLst/>
            </a:prstGeom>
            <a:noFill/>
            <a:ln w="9525">
              <a:noFill/>
              <a:miter lim="800000"/>
              <a:headEnd/>
              <a:tailEnd/>
            </a:ln>
            <a:effectLst/>
          </p:spPr>
          <p:txBody>
            <a:bodyPr>
              <a:spAutoFit/>
            </a:bodyPr>
            <a:lstStyle/>
            <a:p>
              <a:pPr algn="ctr">
                <a:spcBef>
                  <a:spcPct val="50000"/>
                </a:spcBef>
              </a:pPr>
              <a:r>
                <a:rPr lang="en-US" altLang="zh-CN" dirty="0" smtClean="0"/>
                <a:t>1001</a:t>
              </a:r>
              <a:endParaRPr lang="en-US" altLang="zh-CN" dirty="0"/>
            </a:p>
          </p:txBody>
        </p:sp>
        <p:sp>
          <p:nvSpPr>
            <p:cNvPr id="67" name="Oval 111"/>
            <p:cNvSpPr>
              <a:spLocks noChangeArrowheads="1"/>
            </p:cNvSpPr>
            <p:nvPr/>
          </p:nvSpPr>
          <p:spPr bwMode="auto">
            <a:xfrm>
              <a:off x="3187105" y="3645024"/>
              <a:ext cx="587375" cy="533400"/>
            </a:xfrm>
            <a:prstGeom prst="ellipse">
              <a:avLst/>
            </a:prstGeom>
            <a:noFill/>
            <a:ln w="9525">
              <a:solidFill>
                <a:schemeClr val="tx1"/>
              </a:solidFill>
              <a:round/>
              <a:headEnd/>
              <a:tailEnd/>
            </a:ln>
            <a:effectLst/>
          </p:spPr>
          <p:txBody>
            <a:bodyPr wrap="none" anchor="ctr"/>
            <a:lstStyle/>
            <a:p>
              <a:endParaRPr lang="zh-CN" altLang="en-US"/>
            </a:p>
          </p:txBody>
        </p:sp>
        <p:sp>
          <p:nvSpPr>
            <p:cNvPr id="68" name="Text Box 112"/>
            <p:cNvSpPr txBox="1">
              <a:spLocks noChangeArrowheads="1"/>
            </p:cNvSpPr>
            <p:nvPr/>
          </p:nvSpPr>
          <p:spPr bwMode="auto">
            <a:xfrm>
              <a:off x="3096618" y="3703761"/>
              <a:ext cx="771525" cy="396875"/>
            </a:xfrm>
            <a:prstGeom prst="rect">
              <a:avLst/>
            </a:prstGeom>
            <a:noFill/>
            <a:ln w="9525">
              <a:noFill/>
              <a:miter lim="800000"/>
              <a:headEnd/>
              <a:tailEnd/>
            </a:ln>
            <a:effectLst/>
          </p:spPr>
          <p:txBody>
            <a:bodyPr>
              <a:spAutoFit/>
            </a:bodyPr>
            <a:lstStyle/>
            <a:p>
              <a:pPr algn="ctr">
                <a:spcBef>
                  <a:spcPct val="50000"/>
                </a:spcBef>
              </a:pPr>
              <a:r>
                <a:rPr lang="en-US" altLang="zh-CN" dirty="0" smtClean="0"/>
                <a:t>1000</a:t>
              </a:r>
              <a:endParaRPr lang="en-US" altLang="zh-CN" dirty="0"/>
            </a:p>
          </p:txBody>
        </p:sp>
        <p:sp>
          <p:nvSpPr>
            <p:cNvPr id="69" name="Oval 113"/>
            <p:cNvSpPr>
              <a:spLocks noChangeArrowheads="1"/>
            </p:cNvSpPr>
            <p:nvPr/>
          </p:nvSpPr>
          <p:spPr bwMode="auto">
            <a:xfrm>
              <a:off x="4172943" y="3645024"/>
              <a:ext cx="587375" cy="533400"/>
            </a:xfrm>
            <a:prstGeom prst="ellipse">
              <a:avLst/>
            </a:prstGeom>
            <a:noFill/>
            <a:ln w="9525">
              <a:solidFill>
                <a:schemeClr val="tx1"/>
              </a:solidFill>
              <a:round/>
              <a:headEnd/>
              <a:tailEnd/>
            </a:ln>
            <a:effectLst/>
          </p:spPr>
          <p:txBody>
            <a:bodyPr wrap="none" anchor="ctr"/>
            <a:lstStyle/>
            <a:p>
              <a:endParaRPr lang="zh-CN" altLang="en-US"/>
            </a:p>
          </p:txBody>
        </p:sp>
        <p:sp>
          <p:nvSpPr>
            <p:cNvPr id="70" name="Text Box 114"/>
            <p:cNvSpPr txBox="1">
              <a:spLocks noChangeArrowheads="1"/>
            </p:cNvSpPr>
            <p:nvPr/>
          </p:nvSpPr>
          <p:spPr bwMode="auto">
            <a:xfrm>
              <a:off x="4045943" y="3703761"/>
              <a:ext cx="808038" cy="396875"/>
            </a:xfrm>
            <a:prstGeom prst="rect">
              <a:avLst/>
            </a:prstGeom>
            <a:noFill/>
            <a:ln w="9525">
              <a:noFill/>
              <a:miter lim="800000"/>
              <a:headEnd/>
              <a:tailEnd/>
            </a:ln>
            <a:effectLst/>
          </p:spPr>
          <p:txBody>
            <a:bodyPr>
              <a:spAutoFit/>
            </a:bodyPr>
            <a:lstStyle/>
            <a:p>
              <a:pPr algn="ctr">
                <a:spcBef>
                  <a:spcPct val="50000"/>
                </a:spcBef>
              </a:pPr>
              <a:r>
                <a:rPr lang="en-US" altLang="zh-CN" dirty="0" smtClean="0"/>
                <a:t>0111</a:t>
              </a:r>
              <a:endParaRPr lang="en-US" altLang="zh-CN" dirty="0"/>
            </a:p>
          </p:txBody>
        </p:sp>
        <p:sp>
          <p:nvSpPr>
            <p:cNvPr id="71" name="Oval 115"/>
            <p:cNvSpPr>
              <a:spLocks noChangeArrowheads="1"/>
            </p:cNvSpPr>
            <p:nvPr/>
          </p:nvSpPr>
          <p:spPr bwMode="auto">
            <a:xfrm>
              <a:off x="5196880" y="3645024"/>
              <a:ext cx="587375" cy="533400"/>
            </a:xfrm>
            <a:prstGeom prst="ellipse">
              <a:avLst/>
            </a:prstGeom>
            <a:noFill/>
            <a:ln w="9525">
              <a:solidFill>
                <a:schemeClr val="tx1"/>
              </a:solidFill>
              <a:round/>
              <a:headEnd/>
              <a:tailEnd/>
            </a:ln>
            <a:effectLst/>
          </p:spPr>
          <p:txBody>
            <a:bodyPr wrap="none" anchor="ctr"/>
            <a:lstStyle/>
            <a:p>
              <a:endParaRPr lang="zh-CN" altLang="en-US"/>
            </a:p>
          </p:txBody>
        </p:sp>
        <p:sp>
          <p:nvSpPr>
            <p:cNvPr id="72" name="Text Box 116"/>
            <p:cNvSpPr txBox="1">
              <a:spLocks noChangeArrowheads="1"/>
            </p:cNvSpPr>
            <p:nvPr/>
          </p:nvSpPr>
          <p:spPr bwMode="auto">
            <a:xfrm>
              <a:off x="5068293" y="3703761"/>
              <a:ext cx="803275" cy="396875"/>
            </a:xfrm>
            <a:prstGeom prst="rect">
              <a:avLst/>
            </a:prstGeom>
            <a:noFill/>
            <a:ln w="9525">
              <a:noFill/>
              <a:miter lim="800000"/>
              <a:headEnd/>
              <a:tailEnd/>
            </a:ln>
            <a:effectLst/>
          </p:spPr>
          <p:txBody>
            <a:bodyPr>
              <a:spAutoFit/>
            </a:bodyPr>
            <a:lstStyle/>
            <a:p>
              <a:pPr algn="ctr">
                <a:spcBef>
                  <a:spcPct val="50000"/>
                </a:spcBef>
              </a:pPr>
              <a:r>
                <a:rPr lang="en-US" altLang="zh-CN" dirty="0" smtClean="0"/>
                <a:t>0110</a:t>
              </a:r>
              <a:endParaRPr lang="en-US" altLang="zh-CN" dirty="0"/>
            </a:p>
          </p:txBody>
        </p:sp>
        <p:sp>
          <p:nvSpPr>
            <p:cNvPr id="73" name="Line 117"/>
            <p:cNvSpPr>
              <a:spLocks noChangeShapeType="1"/>
            </p:cNvSpPr>
            <p:nvPr/>
          </p:nvSpPr>
          <p:spPr bwMode="auto">
            <a:xfrm>
              <a:off x="5798543" y="3911724"/>
              <a:ext cx="346075" cy="0"/>
            </a:xfrm>
            <a:prstGeom prst="line">
              <a:avLst/>
            </a:prstGeom>
            <a:noFill/>
            <a:ln w="9525">
              <a:solidFill>
                <a:schemeClr val="tx1"/>
              </a:solidFill>
              <a:round/>
              <a:headEnd type="triangle" w="lg" len="lg"/>
              <a:tailEnd/>
            </a:ln>
            <a:effectLst/>
          </p:spPr>
          <p:txBody>
            <a:bodyPr wrap="none" anchor="ctr"/>
            <a:lstStyle/>
            <a:p>
              <a:endParaRPr lang="zh-CN" altLang="en-US"/>
            </a:p>
          </p:txBody>
        </p:sp>
        <p:sp>
          <p:nvSpPr>
            <p:cNvPr id="74" name="Oval 118"/>
            <p:cNvSpPr>
              <a:spLocks noChangeArrowheads="1"/>
            </p:cNvSpPr>
            <p:nvPr/>
          </p:nvSpPr>
          <p:spPr bwMode="auto">
            <a:xfrm>
              <a:off x="6132935" y="3645099"/>
              <a:ext cx="587375" cy="533400"/>
            </a:xfrm>
            <a:prstGeom prst="ellipse">
              <a:avLst/>
            </a:prstGeom>
            <a:noFill/>
            <a:ln w="9525">
              <a:solidFill>
                <a:schemeClr val="tx1"/>
              </a:solidFill>
              <a:round/>
              <a:headEnd/>
              <a:tailEnd/>
            </a:ln>
            <a:effectLst/>
          </p:spPr>
          <p:txBody>
            <a:bodyPr wrap="none" anchor="ctr"/>
            <a:lstStyle/>
            <a:p>
              <a:endParaRPr lang="zh-CN" altLang="en-US"/>
            </a:p>
          </p:txBody>
        </p:sp>
        <p:sp>
          <p:nvSpPr>
            <p:cNvPr id="75" name="Text Box 119"/>
            <p:cNvSpPr txBox="1">
              <a:spLocks noChangeArrowheads="1"/>
            </p:cNvSpPr>
            <p:nvPr/>
          </p:nvSpPr>
          <p:spPr bwMode="auto">
            <a:xfrm>
              <a:off x="6004347" y="3703836"/>
              <a:ext cx="809625" cy="396875"/>
            </a:xfrm>
            <a:prstGeom prst="rect">
              <a:avLst/>
            </a:prstGeom>
            <a:noFill/>
            <a:ln w="9525">
              <a:noFill/>
              <a:miter lim="800000"/>
              <a:headEnd/>
              <a:tailEnd/>
            </a:ln>
            <a:effectLst/>
          </p:spPr>
          <p:txBody>
            <a:bodyPr>
              <a:spAutoFit/>
            </a:bodyPr>
            <a:lstStyle/>
            <a:p>
              <a:pPr algn="ctr">
                <a:spcBef>
                  <a:spcPct val="50000"/>
                </a:spcBef>
              </a:pPr>
              <a:r>
                <a:rPr lang="en-US" altLang="zh-CN" dirty="0"/>
                <a:t>0101</a:t>
              </a:r>
            </a:p>
          </p:txBody>
        </p:sp>
        <p:sp>
          <p:nvSpPr>
            <p:cNvPr id="80" name="Line 124"/>
            <p:cNvSpPr>
              <a:spLocks noChangeShapeType="1"/>
            </p:cNvSpPr>
            <p:nvPr/>
          </p:nvSpPr>
          <p:spPr bwMode="auto">
            <a:xfrm rot="5400000" flipV="1">
              <a:off x="6356772" y="3559374"/>
              <a:ext cx="16986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3" name="Text Box 129"/>
            <p:cNvSpPr txBox="1">
              <a:spLocks noChangeArrowheads="1"/>
            </p:cNvSpPr>
            <p:nvPr/>
          </p:nvSpPr>
          <p:spPr bwMode="auto">
            <a:xfrm>
              <a:off x="2802360" y="2852936"/>
              <a:ext cx="509588"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4" name="Text Box 130"/>
            <p:cNvSpPr txBox="1">
              <a:spLocks noChangeArrowheads="1"/>
            </p:cNvSpPr>
            <p:nvPr/>
          </p:nvSpPr>
          <p:spPr bwMode="auto">
            <a:xfrm>
              <a:off x="3745335" y="2852936"/>
              <a:ext cx="512763"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5" name="Text Box 131"/>
            <p:cNvSpPr txBox="1">
              <a:spLocks noChangeArrowheads="1"/>
            </p:cNvSpPr>
            <p:nvPr/>
          </p:nvSpPr>
          <p:spPr bwMode="auto">
            <a:xfrm>
              <a:off x="4756572" y="2852936"/>
              <a:ext cx="512763"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6" name="Text Box 132"/>
            <p:cNvSpPr txBox="1">
              <a:spLocks noChangeArrowheads="1"/>
            </p:cNvSpPr>
            <p:nvPr/>
          </p:nvSpPr>
          <p:spPr bwMode="auto">
            <a:xfrm>
              <a:off x="5767810" y="2852936"/>
              <a:ext cx="512763"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7" name="Text Box 133"/>
            <p:cNvSpPr txBox="1">
              <a:spLocks noChangeArrowheads="1"/>
            </p:cNvSpPr>
            <p:nvPr/>
          </p:nvSpPr>
          <p:spPr bwMode="auto">
            <a:xfrm>
              <a:off x="6594897" y="4005461"/>
              <a:ext cx="511175"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8" name="Text Box 134"/>
            <p:cNvSpPr txBox="1">
              <a:spLocks noChangeArrowheads="1"/>
            </p:cNvSpPr>
            <p:nvPr/>
          </p:nvSpPr>
          <p:spPr bwMode="auto">
            <a:xfrm>
              <a:off x="6594897" y="3284736"/>
              <a:ext cx="511175"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9" name="Text Box 135"/>
            <p:cNvSpPr txBox="1">
              <a:spLocks noChangeArrowheads="1"/>
            </p:cNvSpPr>
            <p:nvPr/>
          </p:nvSpPr>
          <p:spPr bwMode="auto">
            <a:xfrm>
              <a:off x="2126085" y="3356174"/>
              <a:ext cx="512763"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/1</a:t>
              </a:r>
            </a:p>
          </p:txBody>
        </p:sp>
        <p:sp>
          <p:nvSpPr>
            <p:cNvPr id="91" name="Text Box 137"/>
            <p:cNvSpPr txBox="1">
              <a:spLocks noChangeArrowheads="1"/>
            </p:cNvSpPr>
            <p:nvPr/>
          </p:nvSpPr>
          <p:spPr bwMode="auto">
            <a:xfrm>
              <a:off x="2736255" y="3891086"/>
              <a:ext cx="511175"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dirty="0"/>
                <a:t>/</a:t>
              </a:r>
              <a:r>
                <a:rPr lang="en-US" altLang="zh-CN" b="0" dirty="0" smtClean="0"/>
                <a:t>0</a:t>
              </a:r>
              <a:endParaRPr lang="en-US" altLang="zh-CN" b="0" dirty="0"/>
            </a:p>
          </p:txBody>
        </p:sp>
        <p:sp>
          <p:nvSpPr>
            <p:cNvPr id="92" name="Text Box 138"/>
            <p:cNvSpPr txBox="1">
              <a:spLocks noChangeArrowheads="1"/>
            </p:cNvSpPr>
            <p:nvPr/>
          </p:nvSpPr>
          <p:spPr bwMode="auto">
            <a:xfrm>
              <a:off x="3758605" y="3891086"/>
              <a:ext cx="512763"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3" name="Text Box 139"/>
            <p:cNvSpPr txBox="1">
              <a:spLocks noChangeArrowheads="1"/>
            </p:cNvSpPr>
            <p:nvPr/>
          </p:nvSpPr>
          <p:spPr bwMode="auto">
            <a:xfrm>
              <a:off x="4784130" y="3891086"/>
              <a:ext cx="509588" cy="396875"/>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6" name="Text Box 142"/>
            <p:cNvSpPr txBox="1">
              <a:spLocks noChangeArrowheads="1"/>
            </p:cNvSpPr>
            <p:nvPr/>
          </p:nvSpPr>
          <p:spPr bwMode="auto">
            <a:xfrm>
              <a:off x="8337376" y="3284984"/>
              <a:ext cx="876300" cy="4587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dirty="0"/>
                <a:t>/C</a:t>
              </a:r>
            </a:p>
          </p:txBody>
        </p:sp>
        <p:sp>
          <p:nvSpPr>
            <p:cNvPr id="107" name="Line 161"/>
            <p:cNvSpPr>
              <a:spLocks noChangeShapeType="1"/>
            </p:cNvSpPr>
            <p:nvPr/>
          </p:nvSpPr>
          <p:spPr bwMode="auto">
            <a:xfrm flipV="1">
              <a:off x="2530897" y="3429199"/>
              <a:ext cx="0" cy="215900"/>
            </a:xfrm>
            <a:prstGeom prst="line">
              <a:avLst/>
            </a:prstGeom>
            <a:noFill/>
            <a:ln w="15875">
              <a:solidFill>
                <a:schemeClr val="tx1"/>
              </a:solidFill>
              <a:round/>
              <a:headEnd/>
              <a:tailEnd type="triangle" w="med" len="med"/>
            </a:ln>
            <a:effectLst/>
          </p:spPr>
          <p:txBody>
            <a:bodyPr/>
            <a:lstStyle/>
            <a:p>
              <a:endParaRPr lang="zh-CN" altLang="en-US"/>
            </a:p>
          </p:txBody>
        </p:sp>
      </p:grpSp>
      <p:sp>
        <p:nvSpPr>
          <p:cNvPr id="114" name="Rectangle 7"/>
          <p:cNvSpPr>
            <a:spLocks noChangeArrowheads="1"/>
          </p:cNvSpPr>
          <p:nvPr/>
        </p:nvSpPr>
        <p:spPr bwMode="auto">
          <a:xfrm>
            <a:off x="200472" y="836712"/>
            <a:ext cx="6336704" cy="461665"/>
          </a:xfrm>
          <a:prstGeom prst="rect">
            <a:avLst/>
          </a:prstGeom>
          <a:noFill/>
          <a:ln w="15875">
            <a:noFill/>
            <a:miter lim="800000"/>
            <a:headEnd/>
            <a:tailEnd/>
          </a:ln>
          <a:effectLst/>
        </p:spPr>
        <p:txBody>
          <a:bodyPr wrap="square">
            <a:spAutoFit/>
          </a:bodyPr>
          <a:lstStyle/>
          <a:p>
            <a:r>
              <a:rPr lang="en-US" altLang="zh-CN" sz="2400" dirty="0" smtClean="0"/>
              <a:t>(1)</a:t>
            </a:r>
            <a:r>
              <a:rPr lang="zh-CN" altLang="en-US" sz="2400" dirty="0" smtClean="0"/>
              <a:t>例  用触发器设计</a:t>
            </a:r>
            <a:r>
              <a:rPr lang="zh-CN" altLang="en-US" sz="2400" dirty="0" smtClean="0">
                <a:solidFill>
                  <a:schemeClr val="accent2"/>
                </a:solidFill>
                <a:ea typeface="华文行楷" pitchFamily="2" charset="-122"/>
              </a:rPr>
              <a:t>十进制计数器</a:t>
            </a:r>
            <a:endParaRPr lang="zh-CN" altLang="en-US" sz="2400" dirty="0"/>
          </a:p>
        </p:txBody>
      </p:sp>
      <p:sp>
        <p:nvSpPr>
          <p:cNvPr id="116" name="Text Box 4"/>
          <p:cNvSpPr txBox="1">
            <a:spLocks noChangeArrowheads="1"/>
          </p:cNvSpPr>
          <p:nvPr/>
        </p:nvSpPr>
        <p:spPr bwMode="auto">
          <a:xfrm>
            <a:off x="272480" y="3645024"/>
            <a:ext cx="5211683" cy="461665"/>
          </a:xfrm>
          <a:prstGeom prst="rect">
            <a:avLst/>
          </a:prstGeom>
          <a:noFill/>
          <a:ln w="15875">
            <a:noFill/>
            <a:miter lim="800000"/>
            <a:headEnd/>
            <a:tailEnd/>
          </a:ln>
          <a:effectLst/>
        </p:spPr>
        <p:txBody>
          <a:bodyPr wrap="none">
            <a:spAutoFit/>
          </a:bodyPr>
          <a:lstStyle/>
          <a:p>
            <a:r>
              <a:rPr lang="en-US" altLang="zh-CN" sz="2400" dirty="0" smtClean="0">
                <a:solidFill>
                  <a:srgbClr val="FF0000"/>
                </a:solidFill>
              </a:rPr>
              <a:t>2</a:t>
            </a:r>
            <a:r>
              <a:rPr lang="zh-CN" altLang="en-US" sz="2400" dirty="0" smtClean="0">
                <a:solidFill>
                  <a:srgbClr val="FF0000"/>
                </a:solidFill>
              </a:rPr>
              <a:t>）驱动</a:t>
            </a:r>
            <a:r>
              <a:rPr lang="zh-CN" altLang="en-US" sz="2400" dirty="0">
                <a:solidFill>
                  <a:srgbClr val="FF0000"/>
                </a:solidFill>
              </a:rPr>
              <a:t>方程、输出方程</a:t>
            </a:r>
            <a:r>
              <a:rPr lang="zh-CN" altLang="en-US" dirty="0"/>
              <a:t>（设计过程略）</a:t>
            </a:r>
          </a:p>
        </p:txBody>
      </p:sp>
      <p:graphicFrame>
        <p:nvGraphicFramePr>
          <p:cNvPr id="176130" name="Object 2"/>
          <p:cNvGraphicFramePr>
            <a:graphicFrameLocks noChangeAspect="1"/>
          </p:cNvGraphicFramePr>
          <p:nvPr/>
        </p:nvGraphicFramePr>
        <p:xfrm>
          <a:off x="632520" y="4149080"/>
          <a:ext cx="2664296" cy="2377617"/>
        </p:xfrm>
        <a:graphic>
          <a:graphicData uri="http://schemas.openxmlformats.org/presentationml/2006/ole">
            <p:oleObj spid="_x0000_s176130" name="公式" r:id="rId3" imgW="1307880" imgH="1168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394">
                                            <p:txEl>
                                              <p:pRg st="0" end="0"/>
                                            </p:txEl>
                                          </p:spTgt>
                                        </p:tgtEl>
                                        <p:attrNameLst>
                                          <p:attrName>style.visibility</p:attrName>
                                        </p:attrNameLst>
                                      </p:cBhvr>
                                      <p:to>
                                        <p:strVal val="visible"/>
                                      </p:to>
                                    </p:set>
                                    <p:anim calcmode="lin" valueType="num">
                                      <p:cBhvr additive="base">
                                        <p:cTn id="7" dur="500" fill="hold"/>
                                        <p:tgtEl>
                                          <p:spTgt spid="5643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3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4231"/>
                                        </p:tgtEl>
                                        <p:attrNameLst>
                                          <p:attrName>style.visibility</p:attrName>
                                        </p:attrNameLst>
                                      </p:cBhvr>
                                      <p:to>
                                        <p:strVal val="visible"/>
                                      </p:to>
                                    </p:set>
                                    <p:anim calcmode="lin" valueType="num">
                                      <p:cBhvr additive="base">
                                        <p:cTn id="13" dur="500" fill="hold"/>
                                        <p:tgtEl>
                                          <p:spTgt spid="564231"/>
                                        </p:tgtEl>
                                        <p:attrNameLst>
                                          <p:attrName>ppt_x</p:attrName>
                                        </p:attrNameLst>
                                      </p:cBhvr>
                                      <p:tavLst>
                                        <p:tav tm="0">
                                          <p:val>
                                            <p:strVal val="0-#ppt_w/2"/>
                                          </p:val>
                                        </p:tav>
                                        <p:tav tm="100000">
                                          <p:val>
                                            <p:strVal val="#ppt_x"/>
                                          </p:val>
                                        </p:tav>
                                      </p:tavLst>
                                    </p:anim>
                                    <p:anim calcmode="lin" valueType="num">
                                      <p:cBhvr additive="base">
                                        <p:cTn id="14" dur="500" fill="hold"/>
                                        <p:tgtEl>
                                          <p:spTgt spid="5642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500" fill="hold"/>
                                        <p:tgtEl>
                                          <p:spTgt spid="114"/>
                                        </p:tgtEl>
                                        <p:attrNameLst>
                                          <p:attrName>ppt_x</p:attrName>
                                        </p:attrNameLst>
                                      </p:cBhvr>
                                      <p:tavLst>
                                        <p:tav tm="0">
                                          <p:val>
                                            <p:strVal val="0-#ppt_w/2"/>
                                          </p:val>
                                        </p:tav>
                                        <p:tav tm="100000">
                                          <p:val>
                                            <p:strVal val="#ppt_x"/>
                                          </p:val>
                                        </p:tav>
                                      </p:tavLst>
                                    </p:anim>
                                    <p:anim calcmode="lin" valueType="num">
                                      <p:cBhvr additive="base">
                                        <p:cTn id="20" dur="500" fill="hold"/>
                                        <p:tgtEl>
                                          <p:spTgt spid="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4391"/>
                                        </p:tgtEl>
                                        <p:attrNameLst>
                                          <p:attrName>style.visibility</p:attrName>
                                        </p:attrNameLst>
                                      </p:cBhvr>
                                      <p:to>
                                        <p:strVal val="visible"/>
                                      </p:to>
                                    </p:set>
                                    <p:anim calcmode="lin" valueType="num">
                                      <p:cBhvr additive="base">
                                        <p:cTn id="25" dur="500" fill="hold"/>
                                        <p:tgtEl>
                                          <p:spTgt spid="564391"/>
                                        </p:tgtEl>
                                        <p:attrNameLst>
                                          <p:attrName>ppt_x</p:attrName>
                                        </p:attrNameLst>
                                      </p:cBhvr>
                                      <p:tavLst>
                                        <p:tav tm="0">
                                          <p:val>
                                            <p:strVal val="0-#ppt_w/2"/>
                                          </p:val>
                                        </p:tav>
                                        <p:tav tm="100000">
                                          <p:val>
                                            <p:strVal val="#ppt_x"/>
                                          </p:val>
                                        </p:tav>
                                      </p:tavLst>
                                    </p:anim>
                                    <p:anim calcmode="lin" valueType="num">
                                      <p:cBhvr additive="base">
                                        <p:cTn id="26" dur="500" fill="hold"/>
                                        <p:tgtEl>
                                          <p:spTgt spid="56439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 calcmode="lin" valueType="num">
                                      <p:cBhvr additive="base">
                                        <p:cTn id="31" dur="500" fill="hold"/>
                                        <p:tgtEl>
                                          <p:spTgt spid="115"/>
                                        </p:tgtEl>
                                        <p:attrNameLst>
                                          <p:attrName>ppt_x</p:attrName>
                                        </p:attrNameLst>
                                      </p:cBhvr>
                                      <p:tavLst>
                                        <p:tav tm="0">
                                          <p:val>
                                            <p:strVal val="#ppt_x"/>
                                          </p:val>
                                        </p:tav>
                                        <p:tav tm="100000">
                                          <p:val>
                                            <p:strVal val="#ppt_x"/>
                                          </p:val>
                                        </p:tav>
                                      </p:tavLst>
                                    </p:anim>
                                    <p:anim calcmode="lin" valueType="num">
                                      <p:cBhvr additive="base">
                                        <p:cTn id="32"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additive="base">
                                        <p:cTn id="37" dur="500" fill="hold"/>
                                        <p:tgtEl>
                                          <p:spTgt spid="116"/>
                                        </p:tgtEl>
                                        <p:attrNameLst>
                                          <p:attrName>ppt_x</p:attrName>
                                        </p:attrNameLst>
                                      </p:cBhvr>
                                      <p:tavLst>
                                        <p:tav tm="0">
                                          <p:val>
                                            <p:strVal val="#ppt_x"/>
                                          </p:val>
                                        </p:tav>
                                        <p:tav tm="100000">
                                          <p:val>
                                            <p:strVal val="#ppt_x"/>
                                          </p:val>
                                        </p:tav>
                                      </p:tavLst>
                                    </p:anim>
                                    <p:anim calcmode="lin" valueType="num">
                                      <p:cBhvr additive="base">
                                        <p:cTn id="38"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6130"/>
                                        </p:tgtEl>
                                        <p:attrNameLst>
                                          <p:attrName>style.visibility</p:attrName>
                                        </p:attrNameLst>
                                      </p:cBhvr>
                                      <p:to>
                                        <p:strVal val="visible"/>
                                      </p:to>
                                    </p:set>
                                    <p:animEffect transition="in" filter="fade">
                                      <p:cBhvr>
                                        <p:cTn id="43" dur="1000"/>
                                        <p:tgtEl>
                                          <p:spTgt spid="17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394" grpId="0" build="p" autoUpdateAnimBg="0"/>
      <p:bldP spid="564231" grpId="0" autoUpdateAnimBg="0"/>
      <p:bldP spid="564391" grpId="0" autoUpdateAnimBg="0"/>
      <p:bldP spid="114" grpId="0" autoUpdateAnimBg="0"/>
      <p:bldP spid="1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390" name="Text Box 118"/>
          <p:cNvSpPr txBox="1">
            <a:spLocks noChangeArrowheads="1"/>
          </p:cNvSpPr>
          <p:nvPr/>
        </p:nvSpPr>
        <p:spPr bwMode="auto">
          <a:xfrm>
            <a:off x="200472" y="0"/>
            <a:ext cx="1877437" cy="461665"/>
          </a:xfrm>
          <a:prstGeom prst="rect">
            <a:avLst/>
          </a:prstGeom>
          <a:noFill/>
          <a:ln w="15875">
            <a:noFill/>
            <a:miter lim="800000"/>
            <a:headEnd/>
            <a:tailEnd/>
          </a:ln>
          <a:effectLst/>
        </p:spPr>
        <p:txBody>
          <a:bodyPr wrap="none">
            <a:spAutoFit/>
          </a:bodyPr>
          <a:lstStyle/>
          <a:p>
            <a:r>
              <a:rPr lang="en-US" altLang="zh-CN" sz="2400" dirty="0" smtClean="0">
                <a:solidFill>
                  <a:srgbClr val="FF0000"/>
                </a:solidFill>
              </a:rPr>
              <a:t>3</a:t>
            </a:r>
            <a:r>
              <a:rPr lang="zh-CN" altLang="en-US" sz="2400" dirty="0" smtClean="0">
                <a:solidFill>
                  <a:srgbClr val="FF0000"/>
                </a:solidFill>
              </a:rPr>
              <a:t>）电路图</a:t>
            </a:r>
            <a:r>
              <a:rPr lang="zh-CN" altLang="en-US" sz="2400" dirty="0">
                <a:solidFill>
                  <a:srgbClr val="FF0000"/>
                </a:solidFill>
              </a:rPr>
              <a:t>：</a:t>
            </a:r>
          </a:p>
        </p:txBody>
      </p:sp>
      <p:pic>
        <p:nvPicPr>
          <p:cNvPr id="138" name="Picture 13" descr="6-3-19"/>
          <p:cNvPicPr>
            <a:picLocks noChangeAspect="1" noChangeArrowheads="1"/>
          </p:cNvPicPr>
          <p:nvPr/>
        </p:nvPicPr>
        <p:blipFill>
          <a:blip r:embed="rId3" cstate="print"/>
          <a:srcRect/>
          <a:stretch>
            <a:fillRect/>
          </a:stretch>
        </p:blipFill>
        <p:spPr bwMode="auto">
          <a:xfrm>
            <a:off x="2000672" y="188640"/>
            <a:ext cx="3706812" cy="6408737"/>
          </a:xfrm>
          <a:prstGeom prst="rect">
            <a:avLst/>
          </a:prstGeom>
          <a:noFill/>
          <a:ln w="57150" cmpd="thickThin">
            <a:noFill/>
            <a:miter lim="800000"/>
            <a:headEnd/>
            <a:tailEnd/>
          </a:ln>
        </p:spPr>
      </p:pic>
      <p:graphicFrame>
        <p:nvGraphicFramePr>
          <p:cNvPr id="174088" name="Object 8"/>
          <p:cNvGraphicFramePr>
            <a:graphicFrameLocks noChangeAspect="1"/>
          </p:cNvGraphicFramePr>
          <p:nvPr/>
        </p:nvGraphicFramePr>
        <p:xfrm>
          <a:off x="6393160" y="1988840"/>
          <a:ext cx="2921000" cy="2606675"/>
        </p:xfrm>
        <a:graphic>
          <a:graphicData uri="http://schemas.openxmlformats.org/presentationml/2006/ole">
            <p:oleObj spid="_x0000_s174088" name="公式" r:id="rId4" imgW="1307880" imgH="1168200" progId="Equation.3">
              <p:embed/>
            </p:oleObj>
          </a:graphicData>
        </a:graphic>
      </p:graphicFrame>
      <p:sp>
        <p:nvSpPr>
          <p:cNvPr id="139" name="左箭头 138"/>
          <p:cNvSpPr/>
          <p:nvPr/>
        </p:nvSpPr>
        <p:spPr bwMode="auto">
          <a:xfrm>
            <a:off x="5673080" y="3068960"/>
            <a:ext cx="648072" cy="432048"/>
          </a:xfrm>
          <a:prstGeom prst="leftArrow">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6390"/>
                                        </p:tgtEl>
                                        <p:attrNameLst>
                                          <p:attrName>style.visibility</p:attrName>
                                        </p:attrNameLst>
                                      </p:cBhvr>
                                      <p:to>
                                        <p:strVal val="visible"/>
                                      </p:to>
                                    </p:set>
                                    <p:anim calcmode="lin" valueType="num">
                                      <p:cBhvr additive="base">
                                        <p:cTn id="7" dur="500" fill="hold"/>
                                        <p:tgtEl>
                                          <p:spTgt spid="566390"/>
                                        </p:tgtEl>
                                        <p:attrNameLst>
                                          <p:attrName>ppt_x</p:attrName>
                                        </p:attrNameLst>
                                      </p:cBhvr>
                                      <p:tavLst>
                                        <p:tav tm="0">
                                          <p:val>
                                            <p:strVal val="0-#ppt_w/2"/>
                                          </p:val>
                                        </p:tav>
                                        <p:tav tm="100000">
                                          <p:val>
                                            <p:strVal val="#ppt_x"/>
                                          </p:val>
                                        </p:tav>
                                      </p:tavLst>
                                    </p:anim>
                                    <p:anim calcmode="lin" valueType="num">
                                      <p:cBhvr additive="base">
                                        <p:cTn id="8" dur="500" fill="hold"/>
                                        <p:tgtEl>
                                          <p:spTgt spid="5663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4088"/>
                                        </p:tgtEl>
                                        <p:attrNameLst>
                                          <p:attrName>style.visibility</p:attrName>
                                        </p:attrNameLst>
                                      </p:cBhvr>
                                      <p:to>
                                        <p:strVal val="visible"/>
                                      </p:to>
                                    </p:set>
                                    <p:animEffect transition="in" filter="fade">
                                      <p:cBhvr>
                                        <p:cTn id="13" dur="1000"/>
                                        <p:tgtEl>
                                          <p:spTgt spid="1740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9"/>
                                        </p:tgtEl>
                                        <p:attrNameLst>
                                          <p:attrName>style.visibility</p:attrName>
                                        </p:attrNameLst>
                                      </p:cBhvr>
                                      <p:to>
                                        <p:strVal val="visible"/>
                                      </p:to>
                                    </p:set>
                                    <p:anim calcmode="lin" valueType="num">
                                      <p:cBhvr additive="base">
                                        <p:cTn id="18" dur="500" fill="hold"/>
                                        <p:tgtEl>
                                          <p:spTgt spid="139"/>
                                        </p:tgtEl>
                                        <p:attrNameLst>
                                          <p:attrName>ppt_x</p:attrName>
                                        </p:attrNameLst>
                                      </p:cBhvr>
                                      <p:tavLst>
                                        <p:tav tm="0">
                                          <p:val>
                                            <p:strVal val="#ppt_x"/>
                                          </p:val>
                                        </p:tav>
                                        <p:tav tm="100000">
                                          <p:val>
                                            <p:strVal val="#ppt_x"/>
                                          </p:val>
                                        </p:tav>
                                      </p:tavLst>
                                    </p:anim>
                                    <p:anim calcmode="lin" valueType="num">
                                      <p:cBhvr additive="base">
                                        <p:cTn id="19"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8"/>
                                        </p:tgtEl>
                                        <p:attrNameLst>
                                          <p:attrName>style.visibility</p:attrName>
                                        </p:attrNameLst>
                                      </p:cBhvr>
                                      <p:to>
                                        <p:strVal val="visible"/>
                                      </p:to>
                                    </p:set>
                                    <p:anim calcmode="lin" valueType="num">
                                      <p:cBhvr additive="base">
                                        <p:cTn id="24" dur="500" fill="hold"/>
                                        <p:tgtEl>
                                          <p:spTgt spid="138"/>
                                        </p:tgtEl>
                                        <p:attrNameLst>
                                          <p:attrName>ppt_x</p:attrName>
                                        </p:attrNameLst>
                                      </p:cBhvr>
                                      <p:tavLst>
                                        <p:tav tm="0">
                                          <p:val>
                                            <p:strVal val="#ppt_x"/>
                                          </p:val>
                                        </p:tav>
                                        <p:tav tm="100000">
                                          <p:val>
                                            <p:strVal val="#ppt_x"/>
                                          </p:val>
                                        </p:tav>
                                      </p:tavLst>
                                    </p:anim>
                                    <p:anim calcmode="lin" valueType="num">
                                      <p:cBhvr additive="base">
                                        <p:cTn id="25"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390" grpId="0" autoUpdateAnimBg="0"/>
      <p:bldP spid="1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71" name="Rectangle 67"/>
          <p:cNvSpPr>
            <a:spLocks noChangeArrowheads="1"/>
          </p:cNvSpPr>
          <p:nvPr/>
        </p:nvSpPr>
        <p:spPr bwMode="auto">
          <a:xfrm>
            <a:off x="0" y="332656"/>
            <a:ext cx="8840788" cy="533400"/>
          </a:xfrm>
          <a:prstGeom prst="rect">
            <a:avLst/>
          </a:prstGeom>
          <a:noFill/>
          <a:ln w="9525">
            <a:noFill/>
            <a:miter lim="800000"/>
            <a:headEnd/>
            <a:tailEnd/>
          </a:ln>
          <a:effectLst/>
        </p:spPr>
        <p:txBody>
          <a:bodyPr anchor="ctr"/>
          <a:lstStyle/>
          <a:p>
            <a:r>
              <a:rPr lang="zh-CN" altLang="en-US" sz="2800" dirty="0" smtClean="0"/>
              <a:t>（</a:t>
            </a:r>
            <a:r>
              <a:rPr lang="en-US" altLang="zh-CN" sz="2800" dirty="0" smtClean="0"/>
              <a:t>2</a:t>
            </a:r>
            <a:r>
              <a:rPr lang="zh-CN" altLang="en-US" sz="2800" dirty="0" smtClean="0"/>
              <a:t>）集成</a:t>
            </a:r>
            <a:r>
              <a:rPr lang="zh-CN" altLang="en-US" sz="2800" dirty="0" smtClean="0">
                <a:solidFill>
                  <a:srgbClr val="FF0000"/>
                </a:solidFill>
              </a:rPr>
              <a:t>十进制</a:t>
            </a:r>
            <a:r>
              <a:rPr lang="zh-CN" altLang="en-US" sz="2800" dirty="0" smtClean="0"/>
              <a:t>加法</a:t>
            </a:r>
            <a:r>
              <a:rPr lang="zh-CN" altLang="en-US" sz="2800" dirty="0"/>
              <a:t>计数器：</a:t>
            </a:r>
            <a:r>
              <a:rPr lang="en-US" altLang="zh-CN" sz="2800" dirty="0"/>
              <a:t>74LS160</a:t>
            </a:r>
          </a:p>
        </p:txBody>
      </p:sp>
      <p:graphicFrame>
        <p:nvGraphicFramePr>
          <p:cNvPr id="26627" name="Object 3"/>
          <p:cNvGraphicFramePr>
            <a:graphicFrameLocks noChangeAspect="1"/>
          </p:cNvGraphicFramePr>
          <p:nvPr/>
        </p:nvGraphicFramePr>
        <p:xfrm>
          <a:off x="632520" y="1685752"/>
          <a:ext cx="8593211" cy="4307399"/>
        </p:xfrm>
        <a:graphic>
          <a:graphicData uri="http://schemas.openxmlformats.org/presentationml/2006/ole">
            <p:oleObj spid="_x0000_s26627" name="Visio" r:id="rId3" imgW="3774918" imgH="2123945" progId="Visio.Drawing.11">
              <p:embed/>
            </p:oleObj>
          </a:graphicData>
        </a:graphic>
      </p:graphicFrame>
      <p:graphicFrame>
        <p:nvGraphicFramePr>
          <p:cNvPr id="75" name="Object 5"/>
          <p:cNvGraphicFramePr>
            <a:graphicFrameLocks noChangeAspect="1"/>
          </p:cNvGraphicFramePr>
          <p:nvPr/>
        </p:nvGraphicFramePr>
        <p:xfrm>
          <a:off x="1784648" y="5718200"/>
          <a:ext cx="5146675" cy="508000"/>
        </p:xfrm>
        <a:graphic>
          <a:graphicData uri="http://schemas.openxmlformats.org/presentationml/2006/ole">
            <p:oleObj spid="_x0000_s26628" name="公式" r:id="rId4" imgW="2450880" imgH="241200" progId="Equation.3">
              <p:embed/>
            </p:oleObj>
          </a:graphicData>
        </a:graphic>
      </p:graphicFrame>
      <p:sp>
        <p:nvSpPr>
          <p:cNvPr id="76" name="Rectangle 6"/>
          <p:cNvSpPr>
            <a:spLocks noChangeArrowheads="1"/>
          </p:cNvSpPr>
          <p:nvPr/>
        </p:nvSpPr>
        <p:spPr bwMode="auto">
          <a:xfrm>
            <a:off x="344488" y="5718200"/>
            <a:ext cx="1008063" cy="519112"/>
          </a:xfrm>
          <a:prstGeom prst="rect">
            <a:avLst/>
          </a:prstGeom>
          <a:noFill/>
          <a:ln w="15875">
            <a:noFill/>
            <a:prstDash val="dash"/>
            <a:miter lim="800000"/>
            <a:headEnd/>
            <a:tailEnd/>
          </a:ln>
          <a:effectLst/>
        </p:spPr>
        <p:txBody>
          <a:bodyPr>
            <a:spAutoFit/>
          </a:bodyPr>
          <a:lstStyle/>
          <a:p>
            <a:r>
              <a:rPr lang="zh-CN" altLang="zh-CN" sz="2800" dirty="0">
                <a:solidFill>
                  <a:srgbClr val="006600"/>
                </a:solidFill>
                <a:latin typeface="华文新魏" pitchFamily="2" charset="-122"/>
                <a:ea typeface="华文新魏" pitchFamily="2" charset="-122"/>
              </a:rPr>
              <a:t>进位</a:t>
            </a:r>
            <a:r>
              <a:rPr lang="en-US" altLang="zh-CN" sz="2800" dirty="0">
                <a:solidFill>
                  <a:srgbClr val="006600"/>
                </a:solidFill>
                <a:latin typeface="华文新魏" pitchFamily="2" charset="-122"/>
                <a:ea typeface="华文新魏" pitchFamily="2" charset="-122"/>
              </a:rPr>
              <a:t>:</a:t>
            </a:r>
          </a:p>
        </p:txBody>
      </p:sp>
      <p:sp>
        <p:nvSpPr>
          <p:cNvPr id="77" name="Rectangle 62"/>
          <p:cNvSpPr>
            <a:spLocks noChangeArrowheads="1"/>
          </p:cNvSpPr>
          <p:nvPr/>
        </p:nvSpPr>
        <p:spPr bwMode="auto">
          <a:xfrm>
            <a:off x="344488" y="1052736"/>
            <a:ext cx="9561512" cy="523220"/>
          </a:xfrm>
          <a:prstGeom prst="rect">
            <a:avLst/>
          </a:prstGeom>
          <a:noFill/>
          <a:ln w="9525">
            <a:noFill/>
            <a:miter lim="800000"/>
            <a:headEnd/>
            <a:tailEnd/>
          </a:ln>
          <a:effectLst/>
        </p:spPr>
        <p:txBody>
          <a:bodyPr wrap="square">
            <a:spAutoFit/>
          </a:bodyPr>
          <a:lstStyle/>
          <a:p>
            <a:pPr algn="just">
              <a:spcBef>
                <a:spcPct val="50000"/>
              </a:spcBef>
            </a:pPr>
            <a:r>
              <a:rPr lang="en-US" altLang="zh-CN" sz="2800" dirty="0">
                <a:solidFill>
                  <a:srgbClr val="006600"/>
                </a:solidFill>
                <a:latin typeface="华文行楷" pitchFamily="2" charset="-122"/>
                <a:ea typeface="华文行楷" pitchFamily="2" charset="-122"/>
              </a:rPr>
              <a:t>        </a:t>
            </a:r>
            <a:r>
              <a:rPr lang="zh-CN" altLang="en-US" sz="2800" dirty="0">
                <a:solidFill>
                  <a:srgbClr val="006600"/>
                </a:solidFill>
                <a:latin typeface="华文行楷" pitchFamily="2" charset="-122"/>
                <a:ea typeface="华文行楷" pitchFamily="2" charset="-122"/>
              </a:rPr>
              <a:t>跟</a:t>
            </a:r>
            <a:r>
              <a:rPr lang="en-US" altLang="zh-CN" sz="2800" dirty="0">
                <a:solidFill>
                  <a:srgbClr val="006600"/>
                </a:solidFill>
                <a:latin typeface="华文行楷" pitchFamily="2" charset="-122"/>
                <a:ea typeface="华文行楷" pitchFamily="2" charset="-122"/>
              </a:rPr>
              <a:t>74161</a:t>
            </a:r>
            <a:r>
              <a:rPr lang="zh-CN" altLang="en-US" sz="2800" dirty="0">
                <a:solidFill>
                  <a:srgbClr val="006600"/>
                </a:solidFill>
                <a:latin typeface="华文行楷" pitchFamily="2" charset="-122"/>
                <a:ea typeface="华文行楷" pitchFamily="2" charset="-122"/>
              </a:rPr>
              <a:t>相比，只是进制不同，其它功能和用法相似。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627"/>
                                        </p:tgtEl>
                                        <p:attrNameLst>
                                          <p:attrName>style.visibility</p:attrName>
                                        </p:attrNameLst>
                                      </p:cBhvr>
                                      <p:to>
                                        <p:strVal val="visible"/>
                                      </p:to>
                                    </p:set>
                                    <p:animEffect transition="in" filter="dissolve">
                                      <p:cBhvr>
                                        <p:cTn id="13" dur="500"/>
                                        <p:tgtEl>
                                          <p:spTgt spid="266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6"/>
                                        </p:tgtEl>
                                        <p:attrNameLst>
                                          <p:attrName>style.visibility</p:attrName>
                                        </p:attrNameLst>
                                      </p:cBhvr>
                                      <p:to>
                                        <p:strVal val="visible"/>
                                      </p:to>
                                    </p:set>
                                    <p:anim calcmode="lin" valueType="num">
                                      <p:cBhvr additive="base">
                                        <p:cTn id="18" dur="500" fill="hold"/>
                                        <p:tgtEl>
                                          <p:spTgt spid="76"/>
                                        </p:tgtEl>
                                        <p:attrNameLst>
                                          <p:attrName>ppt_x</p:attrName>
                                        </p:attrNameLst>
                                      </p:cBhvr>
                                      <p:tavLst>
                                        <p:tav tm="0">
                                          <p:val>
                                            <p:strVal val="0-#ppt_w/2"/>
                                          </p:val>
                                        </p:tav>
                                        <p:tav tm="100000">
                                          <p:val>
                                            <p:strVal val="#ppt_x"/>
                                          </p:val>
                                        </p:tav>
                                      </p:tavLst>
                                    </p:anim>
                                    <p:anim calcmode="lin" valueType="num">
                                      <p:cBhvr additive="base">
                                        <p:cTn id="19"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 calcmode="lin" valueType="num">
                                      <p:cBhvr additive="base">
                                        <p:cTn id="24" dur="500" fill="hold"/>
                                        <p:tgtEl>
                                          <p:spTgt spid="75"/>
                                        </p:tgtEl>
                                        <p:attrNameLst>
                                          <p:attrName>ppt_x</p:attrName>
                                        </p:attrNameLst>
                                      </p:cBhvr>
                                      <p:tavLst>
                                        <p:tav tm="0">
                                          <p:val>
                                            <p:strVal val="0-#ppt_w/2"/>
                                          </p:val>
                                        </p:tav>
                                        <p:tav tm="100000">
                                          <p:val>
                                            <p:strVal val="#ppt_x"/>
                                          </p:val>
                                        </p:tav>
                                      </p:tavLst>
                                    </p:anim>
                                    <p:anim calcmode="lin" valueType="num">
                                      <p:cBhvr additive="base">
                                        <p:cTn id="25"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utoUpdateAnimBg="0"/>
      <p:bldP spid="7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Text Box 4"/>
          <p:cNvSpPr txBox="1">
            <a:spLocks noChangeArrowheads="1"/>
          </p:cNvSpPr>
          <p:nvPr/>
        </p:nvSpPr>
        <p:spPr bwMode="auto">
          <a:xfrm>
            <a:off x="200025" y="188913"/>
            <a:ext cx="1019175" cy="519112"/>
          </a:xfrm>
          <a:prstGeom prst="rect">
            <a:avLst/>
          </a:prstGeom>
          <a:noFill/>
          <a:ln w="15875">
            <a:noFill/>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应用</a:t>
            </a:r>
          </a:p>
        </p:txBody>
      </p:sp>
      <p:sp>
        <p:nvSpPr>
          <p:cNvPr id="640005" name="Text Box 5"/>
          <p:cNvSpPr txBox="1">
            <a:spLocks noChangeArrowheads="1"/>
          </p:cNvSpPr>
          <p:nvPr/>
        </p:nvSpPr>
        <p:spPr bwMode="auto">
          <a:xfrm>
            <a:off x="560388" y="858838"/>
            <a:ext cx="5202237" cy="519112"/>
          </a:xfrm>
          <a:prstGeom prst="rect">
            <a:avLst/>
          </a:prstGeom>
          <a:noFill/>
          <a:ln w="19050">
            <a:noFill/>
            <a:miter lim="800000"/>
            <a:headEnd/>
            <a:tailEnd/>
          </a:ln>
          <a:effectLst/>
        </p:spPr>
        <p:txBody>
          <a:bodyPr wrap="none">
            <a:spAutoFit/>
          </a:bodyPr>
          <a:lstStyle/>
          <a:p>
            <a:r>
              <a:rPr lang="zh-CN" altLang="en-US" sz="2800"/>
              <a:t>例：设计</a:t>
            </a:r>
            <a:r>
              <a:rPr lang="en-US" altLang="zh-CN" sz="2800"/>
              <a:t>24</a:t>
            </a:r>
            <a:r>
              <a:rPr lang="zh-CN" altLang="en-US" sz="2800"/>
              <a:t>进制</a:t>
            </a:r>
            <a:r>
              <a:rPr lang="en-US" altLang="zh-CN" sz="2800"/>
              <a:t>BCD</a:t>
            </a:r>
            <a:r>
              <a:rPr lang="zh-CN" altLang="en-US" sz="2800"/>
              <a:t>码计数器。</a:t>
            </a:r>
          </a:p>
        </p:txBody>
      </p:sp>
      <p:sp>
        <p:nvSpPr>
          <p:cNvPr id="640006" name="Text Box 6"/>
          <p:cNvSpPr txBox="1">
            <a:spLocks noChangeArrowheads="1"/>
          </p:cNvSpPr>
          <p:nvPr/>
        </p:nvSpPr>
        <p:spPr bwMode="auto">
          <a:xfrm>
            <a:off x="1497013" y="4221163"/>
            <a:ext cx="4224337" cy="519112"/>
          </a:xfrm>
          <a:prstGeom prst="rect">
            <a:avLst/>
          </a:prstGeom>
          <a:noFill/>
          <a:ln w="19050">
            <a:noFill/>
            <a:miter lim="800000"/>
            <a:headEnd/>
            <a:tailEnd/>
          </a:ln>
          <a:effectLst/>
        </p:spPr>
        <p:txBody>
          <a:bodyPr wrap="none">
            <a:spAutoFit/>
          </a:bodyPr>
          <a:lstStyle/>
          <a:p>
            <a:r>
              <a:rPr lang="en-US" altLang="zh-CN" sz="2800"/>
              <a:t>23=</a:t>
            </a:r>
            <a:r>
              <a:rPr lang="zh-CN" altLang="en-US" sz="2800"/>
              <a:t>（</a:t>
            </a:r>
            <a:r>
              <a:rPr lang="en-US" altLang="zh-CN" sz="2800"/>
              <a:t>0010</a:t>
            </a:r>
            <a:r>
              <a:rPr lang="zh-CN" altLang="en-US" sz="2800"/>
              <a:t>，</a:t>
            </a:r>
            <a:r>
              <a:rPr lang="en-US" altLang="zh-CN" sz="2800"/>
              <a:t>0011</a:t>
            </a:r>
            <a:r>
              <a:rPr lang="zh-CN" altLang="en-US" sz="2800"/>
              <a:t>）</a:t>
            </a:r>
            <a:r>
              <a:rPr lang="en-US" altLang="zh-CN" sz="2800" baseline="-25000"/>
              <a:t>8421BCD</a:t>
            </a:r>
          </a:p>
        </p:txBody>
      </p:sp>
      <p:sp>
        <p:nvSpPr>
          <p:cNvPr id="640007" name="Text Box 7"/>
          <p:cNvSpPr txBox="1">
            <a:spLocks noChangeArrowheads="1"/>
          </p:cNvSpPr>
          <p:nvPr/>
        </p:nvSpPr>
        <p:spPr bwMode="auto">
          <a:xfrm>
            <a:off x="488950" y="1557338"/>
            <a:ext cx="898525" cy="519112"/>
          </a:xfrm>
          <a:prstGeom prst="rect">
            <a:avLst/>
          </a:prstGeom>
          <a:noFill/>
          <a:ln w="15875">
            <a:noFill/>
            <a:miter lim="800000"/>
            <a:headEnd/>
            <a:tailEnd/>
          </a:ln>
          <a:effectLst/>
        </p:spPr>
        <p:txBody>
          <a:bodyPr wrap="none">
            <a:spAutoFit/>
          </a:bodyPr>
          <a:lstStyle/>
          <a:p>
            <a:r>
              <a:rPr lang="zh-CN" altLang="en-US" sz="2800">
                <a:solidFill>
                  <a:srgbClr val="FF0000"/>
                </a:solidFill>
                <a:ea typeface="隶书" pitchFamily="49" charset="-122"/>
              </a:rPr>
              <a:t>方法</a:t>
            </a:r>
          </a:p>
        </p:txBody>
      </p:sp>
      <p:sp>
        <p:nvSpPr>
          <p:cNvPr id="640008" name="Text Box 8"/>
          <p:cNvSpPr txBox="1">
            <a:spLocks noChangeArrowheads="1"/>
          </p:cNvSpPr>
          <p:nvPr/>
        </p:nvSpPr>
        <p:spPr bwMode="auto">
          <a:xfrm>
            <a:off x="631825" y="2349500"/>
            <a:ext cx="7366119" cy="954107"/>
          </a:xfrm>
          <a:prstGeom prst="rect">
            <a:avLst/>
          </a:prstGeom>
          <a:noFill/>
          <a:ln w="19050">
            <a:noFill/>
            <a:miter lim="800000"/>
            <a:headEnd/>
            <a:tailEnd/>
          </a:ln>
          <a:effectLst/>
        </p:spPr>
        <p:txBody>
          <a:bodyPr wrap="none">
            <a:spAutoFit/>
          </a:bodyPr>
          <a:lstStyle/>
          <a:p>
            <a:r>
              <a:rPr lang="zh-CN" altLang="en-US" sz="2800" i="1" dirty="0"/>
              <a:t>第一步：</a:t>
            </a:r>
            <a:r>
              <a:rPr lang="zh-CN" altLang="en-US" sz="2800" dirty="0"/>
              <a:t>先用两个</a:t>
            </a:r>
            <a:r>
              <a:rPr lang="en-US" altLang="zh-CN" sz="2800" dirty="0"/>
              <a:t>74160</a:t>
            </a:r>
            <a:r>
              <a:rPr lang="zh-CN" altLang="en-US" sz="2800" dirty="0"/>
              <a:t>级联成</a:t>
            </a:r>
            <a:r>
              <a:rPr lang="en-US" altLang="zh-CN" sz="2800" dirty="0">
                <a:solidFill>
                  <a:srgbClr val="C00000"/>
                </a:solidFill>
                <a:latin typeface="华文行楷" pitchFamily="2" charset="-122"/>
                <a:ea typeface="华文行楷" pitchFamily="2" charset="-122"/>
              </a:rPr>
              <a:t>100</a:t>
            </a:r>
            <a:r>
              <a:rPr lang="zh-CN" altLang="en-US" sz="2800" dirty="0">
                <a:solidFill>
                  <a:srgbClr val="C00000"/>
                </a:solidFill>
                <a:latin typeface="华文行楷" pitchFamily="2" charset="-122"/>
                <a:ea typeface="华文行楷" pitchFamily="2" charset="-122"/>
              </a:rPr>
              <a:t>进制</a:t>
            </a:r>
            <a:r>
              <a:rPr lang="zh-CN" altLang="en-US" sz="2800" dirty="0"/>
              <a:t>计数器</a:t>
            </a:r>
          </a:p>
          <a:p>
            <a:r>
              <a:rPr lang="zh-CN" altLang="en-US" sz="2800" i="1" dirty="0"/>
              <a:t>第二步：</a:t>
            </a:r>
            <a:r>
              <a:rPr lang="zh-CN" altLang="en-US" sz="2800" dirty="0"/>
              <a:t>计数到</a:t>
            </a:r>
            <a:r>
              <a:rPr lang="en-US" altLang="zh-CN" sz="2800" dirty="0"/>
              <a:t>23</a:t>
            </a:r>
            <a:r>
              <a:rPr lang="zh-CN" altLang="en-US" sz="2800" dirty="0"/>
              <a:t>（</a:t>
            </a:r>
            <a:r>
              <a:rPr lang="en-US" altLang="zh-CN" sz="2800" dirty="0"/>
              <a:t>N-1</a:t>
            </a:r>
            <a:r>
              <a:rPr lang="zh-CN" altLang="en-US" sz="2800" dirty="0"/>
              <a:t>）同步置</a:t>
            </a:r>
            <a:r>
              <a:rPr lang="en-US" altLang="zh-CN" sz="2800" dirty="0"/>
              <a:t>0</a:t>
            </a:r>
          </a:p>
        </p:txBody>
      </p:sp>
      <p:sp>
        <p:nvSpPr>
          <p:cNvPr id="640009" name="Text Box 9"/>
          <p:cNvSpPr txBox="1">
            <a:spLocks noChangeArrowheads="1"/>
          </p:cNvSpPr>
          <p:nvPr/>
        </p:nvSpPr>
        <p:spPr bwMode="auto">
          <a:xfrm>
            <a:off x="1281113" y="3382963"/>
            <a:ext cx="4668837" cy="519112"/>
          </a:xfrm>
          <a:prstGeom prst="rect">
            <a:avLst/>
          </a:prstGeom>
          <a:noFill/>
          <a:ln w="15875">
            <a:noFill/>
            <a:miter lim="800000"/>
            <a:headEnd/>
            <a:tailEnd/>
          </a:ln>
          <a:effectLst/>
        </p:spPr>
        <p:txBody>
          <a:bodyPr wrap="none">
            <a:spAutoFit/>
          </a:bodyPr>
          <a:lstStyle/>
          <a:p>
            <a:r>
              <a:rPr lang="zh-CN" altLang="en-US" sz="2800">
                <a:solidFill>
                  <a:srgbClr val="FF0000"/>
                </a:solidFill>
                <a:ea typeface="隶书" pitchFamily="49" charset="-122"/>
              </a:rPr>
              <a:t>注意 ： </a:t>
            </a:r>
            <a:r>
              <a:rPr lang="en-US" altLang="zh-CN" sz="2400"/>
              <a:t>74160</a:t>
            </a:r>
            <a:r>
              <a:rPr lang="zh-CN" altLang="en-US" sz="2400"/>
              <a:t>为</a:t>
            </a:r>
            <a:r>
              <a:rPr lang="en-US" altLang="zh-CN" sz="2400"/>
              <a:t>8421BCD</a:t>
            </a:r>
            <a:r>
              <a:rPr lang="zh-CN" altLang="en-US" sz="2400"/>
              <a:t>计数器</a:t>
            </a:r>
          </a:p>
        </p:txBody>
      </p:sp>
      <p:graphicFrame>
        <p:nvGraphicFramePr>
          <p:cNvPr id="640010" name="Object 10"/>
          <p:cNvGraphicFramePr>
            <a:graphicFrameLocks noChangeAspect="1"/>
          </p:cNvGraphicFramePr>
          <p:nvPr/>
        </p:nvGraphicFramePr>
        <p:xfrm>
          <a:off x="1909763" y="5335588"/>
          <a:ext cx="2755205" cy="619585"/>
        </p:xfrm>
        <a:graphic>
          <a:graphicData uri="http://schemas.openxmlformats.org/presentationml/2006/ole">
            <p:oleObj spid="_x0000_s28673" name="公式" r:id="rId3" imgW="1015920" imgH="228600" progId="Equation.3">
              <p:embed/>
            </p:oleObj>
          </a:graphicData>
        </a:graphic>
      </p:graphicFrame>
      <p:sp>
        <p:nvSpPr>
          <p:cNvPr id="640011" name="AutoShape 11"/>
          <p:cNvSpPr>
            <a:spLocks noChangeArrowheads="1"/>
          </p:cNvSpPr>
          <p:nvPr/>
        </p:nvSpPr>
        <p:spPr bwMode="auto">
          <a:xfrm>
            <a:off x="3368675" y="4724400"/>
            <a:ext cx="647700" cy="649288"/>
          </a:xfrm>
          <a:prstGeom prst="downArrow">
            <a:avLst>
              <a:gd name="adj1" fmla="val 50000"/>
              <a:gd name="adj2" fmla="val 25061"/>
            </a:avLst>
          </a:prstGeom>
          <a:solidFill>
            <a:srgbClr val="006600"/>
          </a:solidFill>
          <a:ln w="15875">
            <a:solidFill>
              <a:schemeClr val="tx1"/>
            </a:solidFill>
            <a:miter lim="800000"/>
            <a:headEnd/>
            <a:tailEnd/>
          </a:ln>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0004"/>
                                        </p:tgtEl>
                                        <p:attrNameLst>
                                          <p:attrName>style.visibility</p:attrName>
                                        </p:attrNameLst>
                                      </p:cBhvr>
                                      <p:to>
                                        <p:strVal val="visible"/>
                                      </p:to>
                                    </p:set>
                                    <p:anim calcmode="lin" valueType="num">
                                      <p:cBhvr additive="base">
                                        <p:cTn id="7" dur="500" fill="hold"/>
                                        <p:tgtEl>
                                          <p:spTgt spid="640004"/>
                                        </p:tgtEl>
                                        <p:attrNameLst>
                                          <p:attrName>ppt_x</p:attrName>
                                        </p:attrNameLst>
                                      </p:cBhvr>
                                      <p:tavLst>
                                        <p:tav tm="0">
                                          <p:val>
                                            <p:strVal val="0-#ppt_w/2"/>
                                          </p:val>
                                        </p:tav>
                                        <p:tav tm="100000">
                                          <p:val>
                                            <p:strVal val="#ppt_x"/>
                                          </p:val>
                                        </p:tav>
                                      </p:tavLst>
                                    </p:anim>
                                    <p:anim calcmode="lin" valueType="num">
                                      <p:cBhvr additive="base">
                                        <p:cTn id="8" dur="500" fill="hold"/>
                                        <p:tgtEl>
                                          <p:spTgt spid="640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0005"/>
                                        </p:tgtEl>
                                        <p:attrNameLst>
                                          <p:attrName>style.visibility</p:attrName>
                                        </p:attrNameLst>
                                      </p:cBhvr>
                                      <p:to>
                                        <p:strVal val="visible"/>
                                      </p:to>
                                    </p:set>
                                    <p:anim calcmode="lin" valueType="num">
                                      <p:cBhvr additive="base">
                                        <p:cTn id="13" dur="500" fill="hold"/>
                                        <p:tgtEl>
                                          <p:spTgt spid="640005"/>
                                        </p:tgtEl>
                                        <p:attrNameLst>
                                          <p:attrName>ppt_x</p:attrName>
                                        </p:attrNameLst>
                                      </p:cBhvr>
                                      <p:tavLst>
                                        <p:tav tm="0">
                                          <p:val>
                                            <p:strVal val="0-#ppt_w/2"/>
                                          </p:val>
                                        </p:tav>
                                        <p:tav tm="100000">
                                          <p:val>
                                            <p:strVal val="#ppt_x"/>
                                          </p:val>
                                        </p:tav>
                                      </p:tavLst>
                                    </p:anim>
                                    <p:anim calcmode="lin" valueType="num">
                                      <p:cBhvr additive="base">
                                        <p:cTn id="14" dur="500" fill="hold"/>
                                        <p:tgtEl>
                                          <p:spTgt spid="6400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0007"/>
                                        </p:tgtEl>
                                        <p:attrNameLst>
                                          <p:attrName>style.visibility</p:attrName>
                                        </p:attrNameLst>
                                      </p:cBhvr>
                                      <p:to>
                                        <p:strVal val="visible"/>
                                      </p:to>
                                    </p:set>
                                    <p:anim calcmode="lin" valueType="num">
                                      <p:cBhvr additive="base">
                                        <p:cTn id="19" dur="500" fill="hold"/>
                                        <p:tgtEl>
                                          <p:spTgt spid="640007"/>
                                        </p:tgtEl>
                                        <p:attrNameLst>
                                          <p:attrName>ppt_x</p:attrName>
                                        </p:attrNameLst>
                                      </p:cBhvr>
                                      <p:tavLst>
                                        <p:tav tm="0">
                                          <p:val>
                                            <p:strVal val="0-#ppt_w/2"/>
                                          </p:val>
                                        </p:tav>
                                        <p:tav tm="100000">
                                          <p:val>
                                            <p:strVal val="#ppt_x"/>
                                          </p:val>
                                        </p:tav>
                                      </p:tavLst>
                                    </p:anim>
                                    <p:anim calcmode="lin" valueType="num">
                                      <p:cBhvr additive="base">
                                        <p:cTn id="20" dur="500" fill="hold"/>
                                        <p:tgtEl>
                                          <p:spTgt spid="6400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0008">
                                            <p:txEl>
                                              <p:pRg st="0" end="0"/>
                                            </p:txEl>
                                          </p:spTgt>
                                        </p:tgtEl>
                                        <p:attrNameLst>
                                          <p:attrName>style.visibility</p:attrName>
                                        </p:attrNameLst>
                                      </p:cBhvr>
                                      <p:to>
                                        <p:strVal val="visible"/>
                                      </p:to>
                                    </p:set>
                                    <p:anim calcmode="lin" valueType="num">
                                      <p:cBhvr additive="base">
                                        <p:cTn id="25" dur="500" fill="hold"/>
                                        <p:tgtEl>
                                          <p:spTgt spid="64000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00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0008">
                                            <p:txEl>
                                              <p:pRg st="1" end="1"/>
                                            </p:txEl>
                                          </p:spTgt>
                                        </p:tgtEl>
                                        <p:attrNameLst>
                                          <p:attrName>style.visibility</p:attrName>
                                        </p:attrNameLst>
                                      </p:cBhvr>
                                      <p:to>
                                        <p:strVal val="visible"/>
                                      </p:to>
                                    </p:set>
                                    <p:anim calcmode="lin" valueType="num">
                                      <p:cBhvr additive="base">
                                        <p:cTn id="31" dur="500" fill="hold"/>
                                        <p:tgtEl>
                                          <p:spTgt spid="640008">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00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0009"/>
                                        </p:tgtEl>
                                        <p:attrNameLst>
                                          <p:attrName>style.visibility</p:attrName>
                                        </p:attrNameLst>
                                      </p:cBhvr>
                                      <p:to>
                                        <p:strVal val="visible"/>
                                      </p:to>
                                    </p:set>
                                    <p:anim calcmode="lin" valueType="num">
                                      <p:cBhvr additive="base">
                                        <p:cTn id="37" dur="500" fill="hold"/>
                                        <p:tgtEl>
                                          <p:spTgt spid="640009"/>
                                        </p:tgtEl>
                                        <p:attrNameLst>
                                          <p:attrName>ppt_x</p:attrName>
                                        </p:attrNameLst>
                                      </p:cBhvr>
                                      <p:tavLst>
                                        <p:tav tm="0">
                                          <p:val>
                                            <p:strVal val="0-#ppt_w/2"/>
                                          </p:val>
                                        </p:tav>
                                        <p:tav tm="100000">
                                          <p:val>
                                            <p:strVal val="#ppt_x"/>
                                          </p:val>
                                        </p:tav>
                                      </p:tavLst>
                                    </p:anim>
                                    <p:anim calcmode="lin" valueType="num">
                                      <p:cBhvr additive="base">
                                        <p:cTn id="38" dur="500" fill="hold"/>
                                        <p:tgtEl>
                                          <p:spTgt spid="6400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0006"/>
                                        </p:tgtEl>
                                        <p:attrNameLst>
                                          <p:attrName>style.visibility</p:attrName>
                                        </p:attrNameLst>
                                      </p:cBhvr>
                                      <p:to>
                                        <p:strVal val="visible"/>
                                      </p:to>
                                    </p:set>
                                    <p:anim calcmode="lin" valueType="num">
                                      <p:cBhvr additive="base">
                                        <p:cTn id="43" dur="500" fill="hold"/>
                                        <p:tgtEl>
                                          <p:spTgt spid="640006"/>
                                        </p:tgtEl>
                                        <p:attrNameLst>
                                          <p:attrName>ppt_x</p:attrName>
                                        </p:attrNameLst>
                                      </p:cBhvr>
                                      <p:tavLst>
                                        <p:tav tm="0">
                                          <p:val>
                                            <p:strVal val="0-#ppt_w/2"/>
                                          </p:val>
                                        </p:tav>
                                        <p:tav tm="100000">
                                          <p:val>
                                            <p:strVal val="#ppt_x"/>
                                          </p:val>
                                        </p:tav>
                                      </p:tavLst>
                                    </p:anim>
                                    <p:anim calcmode="lin" valueType="num">
                                      <p:cBhvr additive="base">
                                        <p:cTn id="44" dur="500" fill="hold"/>
                                        <p:tgtEl>
                                          <p:spTgt spid="64000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0011"/>
                                        </p:tgtEl>
                                        <p:attrNameLst>
                                          <p:attrName>style.visibility</p:attrName>
                                        </p:attrNameLst>
                                      </p:cBhvr>
                                      <p:to>
                                        <p:strVal val="visible"/>
                                      </p:to>
                                    </p:set>
                                    <p:anim calcmode="lin" valueType="num">
                                      <p:cBhvr additive="base">
                                        <p:cTn id="49" dur="500" fill="hold"/>
                                        <p:tgtEl>
                                          <p:spTgt spid="640011"/>
                                        </p:tgtEl>
                                        <p:attrNameLst>
                                          <p:attrName>ppt_x</p:attrName>
                                        </p:attrNameLst>
                                      </p:cBhvr>
                                      <p:tavLst>
                                        <p:tav tm="0">
                                          <p:val>
                                            <p:strVal val="#ppt_x"/>
                                          </p:val>
                                        </p:tav>
                                        <p:tav tm="100000">
                                          <p:val>
                                            <p:strVal val="#ppt_x"/>
                                          </p:val>
                                        </p:tav>
                                      </p:tavLst>
                                    </p:anim>
                                    <p:anim calcmode="lin" valueType="num">
                                      <p:cBhvr additive="base">
                                        <p:cTn id="50" dur="500" fill="hold"/>
                                        <p:tgtEl>
                                          <p:spTgt spid="6400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40010"/>
                                        </p:tgtEl>
                                        <p:attrNameLst>
                                          <p:attrName>style.visibility</p:attrName>
                                        </p:attrNameLst>
                                      </p:cBhvr>
                                      <p:to>
                                        <p:strVal val="visible"/>
                                      </p:to>
                                    </p:set>
                                    <p:anim calcmode="lin" valueType="num">
                                      <p:cBhvr additive="base">
                                        <p:cTn id="55" dur="500" fill="hold"/>
                                        <p:tgtEl>
                                          <p:spTgt spid="640010"/>
                                        </p:tgtEl>
                                        <p:attrNameLst>
                                          <p:attrName>ppt_x</p:attrName>
                                        </p:attrNameLst>
                                      </p:cBhvr>
                                      <p:tavLst>
                                        <p:tav tm="0">
                                          <p:val>
                                            <p:strVal val="#ppt_x"/>
                                          </p:val>
                                        </p:tav>
                                        <p:tav tm="100000">
                                          <p:val>
                                            <p:strVal val="#ppt_x"/>
                                          </p:val>
                                        </p:tav>
                                      </p:tavLst>
                                    </p:anim>
                                    <p:anim calcmode="lin" valueType="num">
                                      <p:cBhvr additive="base">
                                        <p:cTn id="56" dur="500" fill="hold"/>
                                        <p:tgtEl>
                                          <p:spTgt spid="640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4" grpId="0" autoUpdateAnimBg="0"/>
      <p:bldP spid="640005" grpId="0" autoUpdateAnimBg="0"/>
      <p:bldP spid="640006" grpId="0" autoUpdateAnimBg="0"/>
      <p:bldP spid="640007" grpId="0" autoUpdateAnimBg="0"/>
      <p:bldP spid="640008" grpId="0" build="p" autoUpdateAnimBg="0"/>
      <p:bldP spid="640009" grpId="0" autoUpdateAnimBg="0"/>
      <p:bldP spid="6400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105" name="Text Box 129"/>
          <p:cNvSpPr txBox="1">
            <a:spLocks noChangeArrowheads="1"/>
          </p:cNvSpPr>
          <p:nvPr/>
        </p:nvSpPr>
        <p:spPr bwMode="auto">
          <a:xfrm>
            <a:off x="517525" y="53975"/>
            <a:ext cx="1255713" cy="519113"/>
          </a:xfrm>
          <a:prstGeom prst="rect">
            <a:avLst/>
          </a:prstGeom>
          <a:noFill/>
          <a:ln w="19050">
            <a:noFill/>
            <a:miter lim="800000"/>
            <a:headEnd/>
            <a:tailEnd/>
          </a:ln>
          <a:effectLst/>
        </p:spPr>
        <p:txBody>
          <a:bodyPr wrap="none">
            <a:spAutoFit/>
          </a:bodyPr>
          <a:lstStyle/>
          <a:p>
            <a:r>
              <a:rPr lang="zh-CN" altLang="en-US" sz="2800">
                <a:solidFill>
                  <a:srgbClr val="FF0000"/>
                </a:solidFill>
                <a:ea typeface="隶书" pitchFamily="49" charset="-122"/>
              </a:rPr>
              <a:t>逻辑图</a:t>
            </a:r>
            <a:endParaRPr lang="zh-CN" altLang="en-US"/>
          </a:p>
        </p:txBody>
      </p:sp>
      <p:grpSp>
        <p:nvGrpSpPr>
          <p:cNvPr id="639109" name="Group 133"/>
          <p:cNvGrpSpPr>
            <a:grpSpLocks/>
          </p:cNvGrpSpPr>
          <p:nvPr/>
        </p:nvGrpSpPr>
        <p:grpSpPr bwMode="auto">
          <a:xfrm>
            <a:off x="3052217" y="188640"/>
            <a:ext cx="3657600" cy="1071563"/>
            <a:chOff x="1923" y="0"/>
            <a:chExt cx="2304" cy="675"/>
          </a:xfrm>
        </p:grpSpPr>
        <p:sp>
          <p:nvSpPr>
            <p:cNvPr id="639107" name="Text Box 131"/>
            <p:cNvSpPr txBox="1">
              <a:spLocks noChangeArrowheads="1"/>
            </p:cNvSpPr>
            <p:nvPr/>
          </p:nvSpPr>
          <p:spPr bwMode="auto">
            <a:xfrm>
              <a:off x="1941" y="0"/>
              <a:ext cx="2286" cy="288"/>
            </a:xfrm>
            <a:prstGeom prst="rect">
              <a:avLst/>
            </a:prstGeom>
            <a:noFill/>
            <a:ln w="19050">
              <a:noFill/>
              <a:miter lim="800000"/>
              <a:headEnd/>
              <a:tailEnd/>
            </a:ln>
            <a:effectLst/>
          </p:spPr>
          <p:txBody>
            <a:bodyPr wrap="none">
              <a:spAutoFit/>
            </a:bodyPr>
            <a:lstStyle/>
            <a:p>
              <a:r>
                <a:rPr lang="en-US" altLang="zh-CN" sz="2400" dirty="0"/>
                <a:t>23=</a:t>
              </a:r>
              <a:r>
                <a:rPr lang="zh-CN" altLang="en-US" sz="2400" dirty="0"/>
                <a:t>（</a:t>
              </a:r>
              <a:r>
                <a:rPr lang="en-US" altLang="zh-CN" sz="2400" dirty="0"/>
                <a:t>0010</a:t>
              </a:r>
              <a:r>
                <a:rPr lang="zh-CN" altLang="en-US" sz="2400" dirty="0"/>
                <a:t>，</a:t>
              </a:r>
              <a:r>
                <a:rPr lang="en-US" altLang="zh-CN" sz="2400" dirty="0"/>
                <a:t>0011</a:t>
              </a:r>
              <a:r>
                <a:rPr lang="zh-CN" altLang="en-US" sz="2400" dirty="0"/>
                <a:t>）</a:t>
              </a:r>
              <a:r>
                <a:rPr lang="en-US" altLang="zh-CN" sz="2400" baseline="-25000" dirty="0"/>
                <a:t>8421BCD</a:t>
              </a:r>
            </a:p>
          </p:txBody>
        </p:sp>
        <p:graphicFrame>
          <p:nvGraphicFramePr>
            <p:cNvPr id="639108" name="Object 132"/>
            <p:cNvGraphicFramePr>
              <a:graphicFrameLocks noChangeAspect="1"/>
            </p:cNvGraphicFramePr>
            <p:nvPr/>
          </p:nvGraphicFramePr>
          <p:xfrm>
            <a:off x="1923" y="319"/>
            <a:ext cx="1578" cy="356"/>
          </p:xfrm>
          <a:graphic>
            <a:graphicData uri="http://schemas.openxmlformats.org/presentationml/2006/ole">
              <p:oleObj spid="_x0000_s29697" name="公式" r:id="rId3" imgW="1015920" imgH="228600" progId="Equation.3">
                <p:embed/>
              </p:oleObj>
            </a:graphicData>
          </a:graphic>
        </p:graphicFrame>
      </p:grpSp>
      <p:grpSp>
        <p:nvGrpSpPr>
          <p:cNvPr id="133" name="Group 220"/>
          <p:cNvGrpSpPr>
            <a:grpSpLocks/>
          </p:cNvGrpSpPr>
          <p:nvPr/>
        </p:nvGrpSpPr>
        <p:grpSpPr bwMode="auto">
          <a:xfrm>
            <a:off x="8625408" y="4365104"/>
            <a:ext cx="1022350" cy="793750"/>
            <a:chOff x="5070" y="2023"/>
            <a:chExt cx="644" cy="500"/>
          </a:xfrm>
        </p:grpSpPr>
        <p:graphicFrame>
          <p:nvGraphicFramePr>
            <p:cNvPr id="134" name="Object 213"/>
            <p:cNvGraphicFramePr>
              <a:graphicFrameLocks noChangeAspect="1"/>
            </p:cNvGraphicFramePr>
            <p:nvPr/>
          </p:nvGraphicFramePr>
          <p:xfrm>
            <a:off x="5281" y="2139"/>
            <a:ext cx="360" cy="214"/>
          </p:xfrm>
          <a:graphic>
            <a:graphicData uri="http://schemas.openxmlformats.org/presentationml/2006/ole">
              <p:oleObj spid="_x0000_s29698" name="公式" r:id="rId4" imgW="279360" imgH="164880" progId="Equation.3">
                <p:embed/>
              </p:oleObj>
            </a:graphicData>
          </a:graphic>
        </p:graphicFrame>
        <p:sp>
          <p:nvSpPr>
            <p:cNvPr id="135" name="Oval 217"/>
            <p:cNvSpPr>
              <a:spLocks noChangeArrowheads="1"/>
            </p:cNvSpPr>
            <p:nvPr/>
          </p:nvSpPr>
          <p:spPr bwMode="auto">
            <a:xfrm>
              <a:off x="5070" y="2023"/>
              <a:ext cx="644" cy="500"/>
            </a:xfrm>
            <a:prstGeom prst="ellipse">
              <a:avLst/>
            </a:prstGeom>
            <a:noFill/>
            <a:ln w="38100">
              <a:solidFill>
                <a:srgbClr val="FF0000"/>
              </a:solidFill>
              <a:round/>
              <a:headEnd/>
              <a:tailEnd/>
            </a:ln>
            <a:effectLst/>
          </p:spPr>
          <p:txBody>
            <a:bodyPr wrap="none" lIns="90000" tIns="46800" rIns="90000" bIns="46800" anchor="ctr"/>
            <a:lstStyle/>
            <a:p>
              <a:endParaRPr lang="zh-CN" altLang="en-US"/>
            </a:p>
          </p:txBody>
        </p:sp>
      </p:grpSp>
      <p:sp>
        <p:nvSpPr>
          <p:cNvPr id="136" name="Oval 231"/>
          <p:cNvSpPr>
            <a:spLocks noChangeArrowheads="1"/>
          </p:cNvSpPr>
          <p:nvPr/>
        </p:nvSpPr>
        <p:spPr bwMode="auto">
          <a:xfrm>
            <a:off x="200472" y="2924944"/>
            <a:ext cx="719137" cy="836612"/>
          </a:xfrm>
          <a:prstGeom prst="ellipse">
            <a:avLst/>
          </a:prstGeom>
          <a:noFill/>
          <a:ln w="38100">
            <a:solidFill>
              <a:srgbClr val="FF0000"/>
            </a:solidFill>
            <a:round/>
            <a:headEnd/>
            <a:tailEnd/>
          </a:ln>
          <a:effectLst/>
        </p:spPr>
        <p:txBody>
          <a:bodyPr wrap="none" lIns="90000" tIns="46800" rIns="90000" bIns="46800" anchor="ctr"/>
          <a:lstStyle/>
          <a:p>
            <a:r>
              <a:rPr lang="en-US" altLang="zh-CN" dirty="0" smtClean="0">
                <a:solidFill>
                  <a:srgbClr val="FF0000"/>
                </a:solidFill>
              </a:rPr>
              <a:t>1</a:t>
            </a:r>
            <a:endParaRPr lang="zh-CN" altLang="en-US" dirty="0">
              <a:solidFill>
                <a:srgbClr val="FF0000"/>
              </a:solidFill>
            </a:endParaRPr>
          </a:p>
        </p:txBody>
      </p:sp>
      <p:grpSp>
        <p:nvGrpSpPr>
          <p:cNvPr id="137" name="组合 136"/>
          <p:cNvGrpSpPr/>
          <p:nvPr/>
        </p:nvGrpSpPr>
        <p:grpSpPr>
          <a:xfrm>
            <a:off x="272480" y="2060848"/>
            <a:ext cx="7905328" cy="3065001"/>
            <a:chOff x="0" y="1700213"/>
            <a:chExt cx="7905328" cy="3065001"/>
          </a:xfrm>
        </p:grpSpPr>
        <p:sp>
          <p:nvSpPr>
            <p:cNvPr id="138" name="Line 152"/>
            <p:cNvSpPr>
              <a:spLocks noChangeShapeType="1"/>
            </p:cNvSpPr>
            <p:nvPr/>
          </p:nvSpPr>
          <p:spPr bwMode="auto">
            <a:xfrm>
              <a:off x="776536" y="4653136"/>
              <a:ext cx="3672408" cy="0"/>
            </a:xfrm>
            <a:prstGeom prst="line">
              <a:avLst/>
            </a:prstGeom>
            <a:noFill/>
            <a:ln w="15875">
              <a:solidFill>
                <a:schemeClr val="tx1"/>
              </a:solidFill>
              <a:round/>
              <a:headEnd/>
              <a:tailEnd/>
            </a:ln>
            <a:effectLst/>
          </p:spPr>
          <p:txBody>
            <a:bodyPr/>
            <a:lstStyle/>
            <a:p>
              <a:endParaRPr lang="zh-CN" altLang="en-US"/>
            </a:p>
          </p:txBody>
        </p:sp>
        <p:sp>
          <p:nvSpPr>
            <p:cNvPr id="139" name="Text Box 96"/>
            <p:cNvSpPr txBox="1">
              <a:spLocks noChangeArrowheads="1"/>
            </p:cNvSpPr>
            <p:nvPr/>
          </p:nvSpPr>
          <p:spPr bwMode="auto">
            <a:xfrm>
              <a:off x="0" y="4365104"/>
              <a:ext cx="936104" cy="400110"/>
            </a:xfrm>
            <a:prstGeom prst="rect">
              <a:avLst/>
            </a:prstGeom>
            <a:noFill/>
            <a:ln w="9525">
              <a:noFill/>
              <a:miter lim="800000"/>
              <a:headEnd/>
              <a:tailEnd/>
            </a:ln>
            <a:effectLst/>
          </p:spPr>
          <p:txBody>
            <a:bodyPr wrap="square">
              <a:spAutoFit/>
            </a:bodyPr>
            <a:lstStyle/>
            <a:p>
              <a:pPr>
                <a:spcBef>
                  <a:spcPct val="50000"/>
                </a:spcBef>
              </a:pPr>
              <a:r>
                <a:rPr lang="en-US" altLang="zh-CN" b="0" dirty="0" smtClean="0">
                  <a:solidFill>
                    <a:srgbClr val="FF0000"/>
                  </a:solidFill>
                </a:rPr>
                <a:t>CLK</a:t>
              </a:r>
              <a:endParaRPr lang="en-US" altLang="zh-CN" b="0" dirty="0">
                <a:solidFill>
                  <a:srgbClr val="FF0000"/>
                </a:solidFill>
              </a:endParaRPr>
            </a:p>
          </p:txBody>
        </p:sp>
        <p:sp>
          <p:nvSpPr>
            <p:cNvPr id="140" name="Rectangle 77"/>
            <p:cNvSpPr>
              <a:spLocks noChangeArrowheads="1"/>
            </p:cNvSpPr>
            <p:nvPr/>
          </p:nvSpPr>
          <p:spPr bwMode="auto">
            <a:xfrm rot="5400000">
              <a:off x="1529457" y="2377902"/>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41" name="Text Box 78"/>
            <p:cNvSpPr txBox="1">
              <a:spLocks noChangeArrowheads="1"/>
            </p:cNvSpPr>
            <p:nvPr/>
          </p:nvSpPr>
          <p:spPr bwMode="auto">
            <a:xfrm>
              <a:off x="1196082"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142" name="Text Box 79"/>
            <p:cNvSpPr txBox="1">
              <a:spLocks noChangeArrowheads="1"/>
            </p:cNvSpPr>
            <p:nvPr/>
          </p:nvSpPr>
          <p:spPr bwMode="auto">
            <a:xfrm>
              <a:off x="1607245"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1</a:t>
              </a:r>
              <a:endParaRPr lang="en-US" altLang="zh-CN" b="0" dirty="0"/>
            </a:p>
          </p:txBody>
        </p:sp>
        <p:sp>
          <p:nvSpPr>
            <p:cNvPr id="143" name="Text Box 80"/>
            <p:cNvSpPr txBox="1">
              <a:spLocks noChangeArrowheads="1"/>
            </p:cNvSpPr>
            <p:nvPr/>
          </p:nvSpPr>
          <p:spPr bwMode="auto">
            <a:xfrm>
              <a:off x="2016820" y="3766964"/>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44" name="Text Box 81"/>
            <p:cNvSpPr txBox="1">
              <a:spLocks noChangeArrowheads="1"/>
            </p:cNvSpPr>
            <p:nvPr/>
          </p:nvSpPr>
          <p:spPr bwMode="auto">
            <a:xfrm>
              <a:off x="2426395" y="3766964"/>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45" name="Text Box 83"/>
            <p:cNvSpPr txBox="1">
              <a:spLocks noChangeArrowheads="1"/>
            </p:cNvSpPr>
            <p:nvPr/>
          </p:nvSpPr>
          <p:spPr bwMode="auto">
            <a:xfrm>
              <a:off x="17770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46" name="Line 85"/>
            <p:cNvSpPr>
              <a:spLocks noChangeShapeType="1"/>
            </p:cNvSpPr>
            <p:nvPr/>
          </p:nvSpPr>
          <p:spPr bwMode="auto">
            <a:xfrm flipH="1">
              <a:off x="2430313"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47" name="Text Box 86"/>
            <p:cNvSpPr txBox="1">
              <a:spLocks noChangeArrowheads="1"/>
            </p:cNvSpPr>
            <p:nvPr/>
          </p:nvSpPr>
          <p:spPr bwMode="auto">
            <a:xfrm>
              <a:off x="2453283" y="2348880"/>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48" name="Text Box 87"/>
            <p:cNvSpPr txBox="1">
              <a:spLocks noChangeArrowheads="1"/>
            </p:cNvSpPr>
            <p:nvPr/>
          </p:nvSpPr>
          <p:spPr bwMode="auto">
            <a:xfrm>
              <a:off x="20818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1</a:t>
              </a:r>
            </a:p>
          </p:txBody>
        </p:sp>
        <p:sp>
          <p:nvSpPr>
            <p:cNvPr id="149" name="Text Box 88"/>
            <p:cNvSpPr txBox="1">
              <a:spLocks noChangeArrowheads="1"/>
            </p:cNvSpPr>
            <p:nvPr/>
          </p:nvSpPr>
          <p:spPr bwMode="auto">
            <a:xfrm>
              <a:off x="2767608" y="23488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50" name="Line 89"/>
            <p:cNvSpPr>
              <a:spLocks noChangeShapeType="1"/>
            </p:cNvSpPr>
            <p:nvPr/>
          </p:nvSpPr>
          <p:spPr bwMode="auto">
            <a:xfrm flipV="1">
              <a:off x="18120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1" name="Line 90"/>
            <p:cNvSpPr>
              <a:spLocks noChangeShapeType="1"/>
            </p:cNvSpPr>
            <p:nvPr/>
          </p:nvSpPr>
          <p:spPr bwMode="auto">
            <a:xfrm flipV="1">
              <a:off x="21168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2" name="Line 91"/>
            <p:cNvSpPr>
              <a:spLocks noChangeShapeType="1"/>
            </p:cNvSpPr>
            <p:nvPr/>
          </p:nvSpPr>
          <p:spPr bwMode="auto">
            <a:xfrm flipV="1">
              <a:off x="24216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3" name="Line 92"/>
            <p:cNvSpPr>
              <a:spLocks noChangeShapeType="1"/>
            </p:cNvSpPr>
            <p:nvPr/>
          </p:nvSpPr>
          <p:spPr bwMode="auto">
            <a:xfrm flipV="1">
              <a:off x="2726432" y="2357264"/>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54" name="Line 93"/>
            <p:cNvSpPr>
              <a:spLocks noChangeShapeType="1"/>
            </p:cNvSpPr>
            <p:nvPr/>
          </p:nvSpPr>
          <p:spPr bwMode="auto">
            <a:xfrm flipH="1">
              <a:off x="920552" y="3728864"/>
              <a:ext cx="28188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55" name="Object 94"/>
            <p:cNvGraphicFramePr>
              <a:graphicFrameLocks noChangeAspect="1"/>
            </p:cNvGraphicFramePr>
            <p:nvPr/>
          </p:nvGraphicFramePr>
          <p:xfrm>
            <a:off x="2954338" y="3300983"/>
            <a:ext cx="381000" cy="247650"/>
          </p:xfrm>
          <a:graphic>
            <a:graphicData uri="http://schemas.openxmlformats.org/presentationml/2006/ole">
              <p:oleObj spid="_x0000_s29699" name="公式" r:id="rId5" imgW="253800" imgH="164880" progId="Equation.3">
                <p:embed/>
              </p:oleObj>
            </a:graphicData>
          </a:graphic>
        </p:graphicFrame>
        <p:sp>
          <p:nvSpPr>
            <p:cNvPr id="156" name="AutoShape 95"/>
            <p:cNvSpPr>
              <a:spLocks noChangeArrowheads="1"/>
            </p:cNvSpPr>
            <p:nvPr/>
          </p:nvSpPr>
          <p:spPr bwMode="auto">
            <a:xfrm rot="5400000">
              <a:off x="1164332" y="3614564"/>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57" name="Oval 97"/>
            <p:cNvSpPr>
              <a:spLocks noChangeArrowheads="1"/>
            </p:cNvSpPr>
            <p:nvPr/>
          </p:nvSpPr>
          <p:spPr bwMode="auto">
            <a:xfrm>
              <a:off x="3336032" y="3805064"/>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58" name="Oval 101"/>
            <p:cNvSpPr>
              <a:spLocks noChangeArrowheads="1"/>
            </p:cNvSpPr>
            <p:nvPr/>
          </p:nvSpPr>
          <p:spPr bwMode="auto">
            <a:xfrm>
              <a:off x="3336032" y="3347864"/>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159" name="Object 102"/>
            <p:cNvGraphicFramePr>
              <a:graphicFrameLocks noChangeAspect="1"/>
            </p:cNvGraphicFramePr>
            <p:nvPr/>
          </p:nvGraphicFramePr>
          <p:xfrm>
            <a:off x="2965450" y="3652838"/>
            <a:ext cx="341313" cy="341312"/>
          </p:xfrm>
          <a:graphic>
            <a:graphicData uri="http://schemas.openxmlformats.org/presentationml/2006/ole">
              <p:oleObj spid="_x0000_s29700" name="公式" r:id="rId6" imgW="215640" imgH="215640" progId="Equation.3">
                <p:embed/>
              </p:oleObj>
            </a:graphicData>
          </a:graphic>
        </p:graphicFrame>
        <p:sp>
          <p:nvSpPr>
            <p:cNvPr id="160" name="Text Box 103"/>
            <p:cNvSpPr txBox="1">
              <a:spLocks noChangeArrowheads="1"/>
            </p:cNvSpPr>
            <p:nvPr/>
          </p:nvSpPr>
          <p:spPr bwMode="auto">
            <a:xfrm>
              <a:off x="3031232" y="2814464"/>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161" name="Line 106"/>
            <p:cNvSpPr>
              <a:spLocks noChangeShapeType="1"/>
            </p:cNvSpPr>
            <p:nvPr/>
          </p:nvSpPr>
          <p:spPr bwMode="auto">
            <a:xfrm>
              <a:off x="3488432" y="3424064"/>
              <a:ext cx="183976" cy="4936"/>
            </a:xfrm>
            <a:prstGeom prst="line">
              <a:avLst/>
            </a:prstGeom>
            <a:noFill/>
            <a:ln w="15875">
              <a:solidFill>
                <a:schemeClr val="tx1"/>
              </a:solidFill>
              <a:round/>
              <a:headEnd/>
              <a:tailEnd/>
            </a:ln>
            <a:effectLst/>
          </p:spPr>
          <p:txBody>
            <a:bodyPr/>
            <a:lstStyle/>
            <a:p>
              <a:endParaRPr lang="zh-CN" altLang="en-US"/>
            </a:p>
          </p:txBody>
        </p:sp>
        <p:sp>
          <p:nvSpPr>
            <p:cNvPr id="162" name="Line 107"/>
            <p:cNvSpPr>
              <a:spLocks noChangeShapeType="1"/>
            </p:cNvSpPr>
            <p:nvPr/>
          </p:nvSpPr>
          <p:spPr bwMode="auto">
            <a:xfrm>
              <a:off x="3488432" y="3881264"/>
              <a:ext cx="152400" cy="0"/>
            </a:xfrm>
            <a:prstGeom prst="line">
              <a:avLst/>
            </a:prstGeom>
            <a:noFill/>
            <a:ln w="15875">
              <a:solidFill>
                <a:schemeClr val="tx1"/>
              </a:solidFill>
              <a:round/>
              <a:headEnd/>
              <a:tailEnd/>
            </a:ln>
            <a:effectLst/>
          </p:spPr>
          <p:txBody>
            <a:bodyPr/>
            <a:lstStyle/>
            <a:p>
              <a:endParaRPr lang="zh-CN" altLang="en-US"/>
            </a:p>
          </p:txBody>
        </p:sp>
        <p:sp>
          <p:nvSpPr>
            <p:cNvPr id="163" name="Line 108"/>
            <p:cNvSpPr>
              <a:spLocks noChangeShapeType="1"/>
            </p:cNvSpPr>
            <p:nvPr/>
          </p:nvSpPr>
          <p:spPr bwMode="auto">
            <a:xfrm>
              <a:off x="745232" y="3043064"/>
              <a:ext cx="457200" cy="0"/>
            </a:xfrm>
            <a:prstGeom prst="line">
              <a:avLst/>
            </a:prstGeom>
            <a:noFill/>
            <a:ln w="15875">
              <a:solidFill>
                <a:schemeClr val="tx1"/>
              </a:solidFill>
              <a:round/>
              <a:headEnd/>
              <a:tailEnd/>
            </a:ln>
            <a:effectLst/>
          </p:spPr>
          <p:txBody>
            <a:bodyPr/>
            <a:lstStyle/>
            <a:p>
              <a:endParaRPr lang="zh-CN" altLang="en-US"/>
            </a:p>
          </p:txBody>
        </p:sp>
        <p:sp>
          <p:nvSpPr>
            <p:cNvPr id="164" name="Line 109"/>
            <p:cNvSpPr>
              <a:spLocks noChangeShapeType="1"/>
            </p:cNvSpPr>
            <p:nvPr/>
          </p:nvSpPr>
          <p:spPr bwMode="auto">
            <a:xfrm>
              <a:off x="973832" y="3347864"/>
              <a:ext cx="228600" cy="0"/>
            </a:xfrm>
            <a:prstGeom prst="line">
              <a:avLst/>
            </a:prstGeom>
            <a:noFill/>
            <a:ln w="15875">
              <a:solidFill>
                <a:schemeClr val="tx1"/>
              </a:solidFill>
              <a:round/>
              <a:headEnd/>
              <a:tailEnd/>
            </a:ln>
            <a:effectLst/>
          </p:spPr>
          <p:txBody>
            <a:bodyPr/>
            <a:lstStyle/>
            <a:p>
              <a:endParaRPr lang="zh-CN" altLang="en-US"/>
            </a:p>
          </p:txBody>
        </p:sp>
        <p:sp>
          <p:nvSpPr>
            <p:cNvPr id="165" name="Text Box 110"/>
            <p:cNvSpPr txBox="1">
              <a:spLocks noChangeArrowheads="1"/>
            </p:cNvSpPr>
            <p:nvPr/>
          </p:nvSpPr>
          <p:spPr bwMode="auto">
            <a:xfrm>
              <a:off x="1126232" y="28906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166" name="Text Box 111"/>
            <p:cNvSpPr txBox="1">
              <a:spLocks noChangeArrowheads="1"/>
            </p:cNvSpPr>
            <p:nvPr/>
          </p:nvSpPr>
          <p:spPr bwMode="auto">
            <a:xfrm>
              <a:off x="1126232" y="3195464"/>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167" name="Line 112"/>
            <p:cNvSpPr>
              <a:spLocks noChangeShapeType="1"/>
            </p:cNvSpPr>
            <p:nvPr/>
          </p:nvSpPr>
          <p:spPr bwMode="auto">
            <a:xfrm flipV="1">
              <a:off x="973832" y="3043064"/>
              <a:ext cx="0" cy="304800"/>
            </a:xfrm>
            <a:prstGeom prst="line">
              <a:avLst/>
            </a:prstGeom>
            <a:noFill/>
            <a:ln w="15875">
              <a:solidFill>
                <a:schemeClr val="tx1"/>
              </a:solidFill>
              <a:round/>
              <a:headEnd/>
              <a:tailEnd/>
            </a:ln>
            <a:effectLst/>
          </p:spPr>
          <p:txBody>
            <a:bodyPr/>
            <a:lstStyle/>
            <a:p>
              <a:endParaRPr lang="zh-CN" altLang="en-US"/>
            </a:p>
          </p:txBody>
        </p:sp>
        <p:sp>
          <p:nvSpPr>
            <p:cNvPr id="168" name="Oval 113"/>
            <p:cNvSpPr>
              <a:spLocks noChangeArrowheads="1"/>
            </p:cNvSpPr>
            <p:nvPr/>
          </p:nvSpPr>
          <p:spPr bwMode="auto">
            <a:xfrm>
              <a:off x="897632" y="2966864"/>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169" name="Line 85"/>
            <p:cNvSpPr>
              <a:spLocks noChangeShapeType="1"/>
            </p:cNvSpPr>
            <p:nvPr/>
          </p:nvSpPr>
          <p:spPr bwMode="auto">
            <a:xfrm flipH="1">
              <a:off x="20484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70" name="Line 85"/>
            <p:cNvSpPr>
              <a:spLocks noChangeShapeType="1"/>
            </p:cNvSpPr>
            <p:nvPr/>
          </p:nvSpPr>
          <p:spPr bwMode="auto">
            <a:xfrm flipH="1">
              <a:off x="281520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71" name="Line 85"/>
            <p:cNvSpPr>
              <a:spLocks noChangeShapeType="1"/>
            </p:cNvSpPr>
            <p:nvPr/>
          </p:nvSpPr>
          <p:spPr bwMode="auto">
            <a:xfrm flipH="1">
              <a:off x="1601241" y="4186064"/>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172" name="Line 14"/>
            <p:cNvSpPr>
              <a:spLocks noChangeShapeType="1"/>
            </p:cNvSpPr>
            <p:nvPr/>
          </p:nvSpPr>
          <p:spPr bwMode="auto">
            <a:xfrm>
              <a:off x="4448944"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173" name="Text Box 118"/>
            <p:cNvSpPr txBox="1">
              <a:spLocks noChangeArrowheads="1"/>
            </p:cNvSpPr>
            <p:nvPr/>
          </p:nvSpPr>
          <p:spPr bwMode="auto">
            <a:xfrm>
              <a:off x="6066656" y="2024657"/>
              <a:ext cx="579438" cy="396875"/>
            </a:xfrm>
            <a:prstGeom prst="rect">
              <a:avLst/>
            </a:prstGeom>
            <a:noFill/>
            <a:ln w="9525">
              <a:noFill/>
              <a:miter lim="800000"/>
              <a:headEnd/>
              <a:tailEnd/>
            </a:ln>
            <a:effectLst/>
          </p:spPr>
          <p:txBody>
            <a:bodyPr>
              <a:spAutoFit/>
            </a:bodyPr>
            <a:lstStyle/>
            <a:p>
              <a:pPr>
                <a:spcBef>
                  <a:spcPct val="50000"/>
                </a:spcBef>
              </a:pPr>
              <a:endParaRPr lang="en-US" altLang="zh-CN" b="0" dirty="0"/>
            </a:p>
          </p:txBody>
        </p:sp>
        <p:sp>
          <p:nvSpPr>
            <p:cNvPr id="174" name="Rectangle 77"/>
            <p:cNvSpPr>
              <a:spLocks noChangeArrowheads="1"/>
            </p:cNvSpPr>
            <p:nvPr/>
          </p:nvSpPr>
          <p:spPr bwMode="auto">
            <a:xfrm rot="5400000">
              <a:off x="5311999" y="2341711"/>
              <a:ext cx="1489075" cy="2125663"/>
            </a:xfrm>
            <a:prstGeom prst="rect">
              <a:avLst/>
            </a:prstGeom>
            <a:noFill/>
            <a:ln w="9525">
              <a:solidFill>
                <a:schemeClr val="tx1"/>
              </a:solidFill>
              <a:miter lim="800000"/>
              <a:headEnd/>
              <a:tailEnd/>
            </a:ln>
            <a:effectLst/>
          </p:spPr>
          <p:txBody>
            <a:bodyPr wrap="none" anchor="ctr"/>
            <a:lstStyle/>
            <a:p>
              <a:endParaRPr lang="zh-CN" altLang="en-US"/>
            </a:p>
          </p:txBody>
        </p:sp>
        <p:sp>
          <p:nvSpPr>
            <p:cNvPr id="175" name="Text Box 78"/>
            <p:cNvSpPr txBox="1">
              <a:spLocks noChangeArrowheads="1"/>
            </p:cNvSpPr>
            <p:nvPr/>
          </p:nvSpPr>
          <p:spPr bwMode="auto">
            <a:xfrm>
              <a:off x="4978624"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176" name="Text Box 79"/>
            <p:cNvSpPr txBox="1">
              <a:spLocks noChangeArrowheads="1"/>
            </p:cNvSpPr>
            <p:nvPr/>
          </p:nvSpPr>
          <p:spPr bwMode="auto">
            <a:xfrm>
              <a:off x="5389787"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177" name="Text Box 80"/>
            <p:cNvSpPr txBox="1">
              <a:spLocks noChangeArrowheads="1"/>
            </p:cNvSpPr>
            <p:nvPr/>
          </p:nvSpPr>
          <p:spPr bwMode="auto">
            <a:xfrm>
              <a:off x="5799362" y="3730773"/>
              <a:ext cx="723900"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178" name="Text Box 81"/>
            <p:cNvSpPr txBox="1">
              <a:spLocks noChangeArrowheads="1"/>
            </p:cNvSpPr>
            <p:nvPr/>
          </p:nvSpPr>
          <p:spPr bwMode="auto">
            <a:xfrm>
              <a:off x="6208937" y="3730773"/>
              <a:ext cx="725488" cy="396875"/>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179" name="Text Box 83"/>
            <p:cNvSpPr txBox="1">
              <a:spLocks noChangeArrowheads="1"/>
            </p:cNvSpPr>
            <p:nvPr/>
          </p:nvSpPr>
          <p:spPr bwMode="auto">
            <a:xfrm>
              <a:off x="53659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0</a:t>
              </a:r>
            </a:p>
          </p:txBody>
        </p:sp>
        <p:sp>
          <p:nvSpPr>
            <p:cNvPr id="180" name="Text Box 86"/>
            <p:cNvSpPr txBox="1">
              <a:spLocks noChangeArrowheads="1"/>
            </p:cNvSpPr>
            <p:nvPr/>
          </p:nvSpPr>
          <p:spPr bwMode="auto">
            <a:xfrm>
              <a:off x="6042249" y="2625873"/>
              <a:ext cx="466725" cy="396875"/>
            </a:xfrm>
            <a:prstGeom prst="rect">
              <a:avLst/>
            </a:prstGeom>
            <a:noFill/>
            <a:ln w="9525">
              <a:noFill/>
              <a:miter lim="800000"/>
              <a:headEnd/>
              <a:tailEnd/>
            </a:ln>
            <a:effectLst/>
          </p:spPr>
          <p:txBody>
            <a:bodyPr>
              <a:spAutoFit/>
            </a:bodyPr>
            <a:lstStyle/>
            <a:p>
              <a:pPr>
                <a:spcBef>
                  <a:spcPct val="50000"/>
                </a:spcBef>
              </a:pPr>
              <a:r>
                <a:rPr lang="en-US" altLang="zh-CN" b="0"/>
                <a:t>D</a:t>
              </a:r>
              <a:r>
                <a:rPr lang="en-US" altLang="zh-CN" b="0" baseline="-25000"/>
                <a:t>2</a:t>
              </a:r>
            </a:p>
          </p:txBody>
        </p:sp>
        <p:sp>
          <p:nvSpPr>
            <p:cNvPr id="181" name="Text Box 87"/>
            <p:cNvSpPr txBox="1">
              <a:spLocks noChangeArrowheads="1"/>
            </p:cNvSpPr>
            <p:nvPr/>
          </p:nvSpPr>
          <p:spPr bwMode="auto">
            <a:xfrm>
              <a:off x="56707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1</a:t>
              </a:r>
            </a:p>
          </p:txBody>
        </p:sp>
        <p:sp>
          <p:nvSpPr>
            <p:cNvPr id="182" name="Text Box 88"/>
            <p:cNvSpPr txBox="1">
              <a:spLocks noChangeArrowheads="1"/>
            </p:cNvSpPr>
            <p:nvPr/>
          </p:nvSpPr>
          <p:spPr bwMode="auto">
            <a:xfrm>
              <a:off x="6356574" y="2625873"/>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83" name="Line 89"/>
            <p:cNvSpPr>
              <a:spLocks noChangeShapeType="1"/>
            </p:cNvSpPr>
            <p:nvPr/>
          </p:nvSpPr>
          <p:spPr bwMode="auto">
            <a:xfrm flipV="1">
              <a:off x="55770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84" name="Line 90"/>
            <p:cNvSpPr>
              <a:spLocks noChangeShapeType="1"/>
            </p:cNvSpPr>
            <p:nvPr/>
          </p:nvSpPr>
          <p:spPr bwMode="auto">
            <a:xfrm flipV="1">
              <a:off x="58818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85" name="Line 91"/>
            <p:cNvSpPr>
              <a:spLocks noChangeShapeType="1"/>
            </p:cNvSpPr>
            <p:nvPr/>
          </p:nvSpPr>
          <p:spPr bwMode="auto">
            <a:xfrm flipV="1">
              <a:off x="61866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86" name="Line 92"/>
            <p:cNvSpPr>
              <a:spLocks noChangeShapeType="1"/>
            </p:cNvSpPr>
            <p:nvPr/>
          </p:nvSpPr>
          <p:spPr bwMode="auto">
            <a:xfrm flipV="1">
              <a:off x="6491462" y="2321073"/>
              <a:ext cx="0" cy="304800"/>
            </a:xfrm>
            <a:prstGeom prst="line">
              <a:avLst/>
            </a:prstGeom>
            <a:noFill/>
            <a:ln w="9525">
              <a:solidFill>
                <a:schemeClr val="tx1"/>
              </a:solidFill>
              <a:round/>
              <a:headEnd/>
              <a:tailEnd/>
            </a:ln>
            <a:effectLst/>
          </p:spPr>
          <p:txBody>
            <a:bodyPr wrap="none" anchor="ctr"/>
            <a:lstStyle/>
            <a:p>
              <a:endParaRPr lang="zh-CN" altLang="en-US"/>
            </a:p>
          </p:txBody>
        </p:sp>
        <p:sp>
          <p:nvSpPr>
            <p:cNvPr id="187" name="Line 93"/>
            <p:cNvSpPr>
              <a:spLocks noChangeShapeType="1"/>
            </p:cNvSpPr>
            <p:nvPr/>
          </p:nvSpPr>
          <p:spPr bwMode="auto">
            <a:xfrm flipH="1">
              <a:off x="4451574" y="3692673"/>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88" name="Object 94"/>
            <p:cNvGraphicFramePr>
              <a:graphicFrameLocks noChangeAspect="1"/>
            </p:cNvGraphicFramePr>
            <p:nvPr/>
          </p:nvGraphicFramePr>
          <p:xfrm>
            <a:off x="6736880" y="3212976"/>
            <a:ext cx="381000" cy="299466"/>
          </p:xfrm>
          <a:graphic>
            <a:graphicData uri="http://schemas.openxmlformats.org/presentationml/2006/ole">
              <p:oleObj spid="_x0000_s29701" name="公式" r:id="rId7" imgW="253800" imgH="164880" progId="Equation.3">
                <p:embed/>
              </p:oleObj>
            </a:graphicData>
          </a:graphic>
        </p:graphicFrame>
        <p:sp>
          <p:nvSpPr>
            <p:cNvPr id="189" name="AutoShape 95"/>
            <p:cNvSpPr>
              <a:spLocks noChangeArrowheads="1"/>
            </p:cNvSpPr>
            <p:nvPr/>
          </p:nvSpPr>
          <p:spPr bwMode="auto">
            <a:xfrm rot="5400000">
              <a:off x="4946874" y="3578373"/>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90" name="Oval 97"/>
            <p:cNvSpPr>
              <a:spLocks noChangeArrowheads="1"/>
            </p:cNvSpPr>
            <p:nvPr/>
          </p:nvSpPr>
          <p:spPr bwMode="auto">
            <a:xfrm>
              <a:off x="7118574" y="3768873"/>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91" name="Oval 101"/>
            <p:cNvSpPr>
              <a:spLocks noChangeArrowheads="1"/>
            </p:cNvSpPr>
            <p:nvPr/>
          </p:nvSpPr>
          <p:spPr bwMode="auto">
            <a:xfrm>
              <a:off x="7118574" y="3311673"/>
              <a:ext cx="152400" cy="152400"/>
            </a:xfrm>
            <a:prstGeom prst="ellipse">
              <a:avLst/>
            </a:prstGeom>
            <a:noFill/>
            <a:ln w="15875">
              <a:solidFill>
                <a:schemeClr val="tx1"/>
              </a:solidFill>
              <a:round/>
              <a:headEnd/>
              <a:tailEnd/>
            </a:ln>
            <a:effectLst/>
          </p:spPr>
          <p:txBody>
            <a:bodyPr wrap="none" anchor="ctr"/>
            <a:lstStyle/>
            <a:p>
              <a:endParaRPr lang="zh-CN" altLang="en-US"/>
            </a:p>
          </p:txBody>
        </p:sp>
        <p:graphicFrame>
          <p:nvGraphicFramePr>
            <p:cNvPr id="192" name="Object 102"/>
            <p:cNvGraphicFramePr>
              <a:graphicFrameLocks noChangeAspect="1"/>
            </p:cNvGraphicFramePr>
            <p:nvPr/>
          </p:nvGraphicFramePr>
          <p:xfrm>
            <a:off x="6748463" y="3617913"/>
            <a:ext cx="341312" cy="342900"/>
          </p:xfrm>
          <a:graphic>
            <a:graphicData uri="http://schemas.openxmlformats.org/presentationml/2006/ole">
              <p:oleObj spid="_x0000_s29702" name="公式" r:id="rId8" imgW="215640" imgH="215640" progId="Equation.3">
                <p:embed/>
              </p:oleObj>
            </a:graphicData>
          </a:graphic>
        </p:graphicFrame>
        <p:sp>
          <p:nvSpPr>
            <p:cNvPr id="193" name="Text Box 103"/>
            <p:cNvSpPr txBox="1">
              <a:spLocks noChangeArrowheads="1"/>
            </p:cNvSpPr>
            <p:nvPr/>
          </p:nvSpPr>
          <p:spPr bwMode="auto">
            <a:xfrm>
              <a:off x="6813774" y="2778273"/>
              <a:ext cx="579438" cy="396875"/>
            </a:xfrm>
            <a:prstGeom prst="rect">
              <a:avLst/>
            </a:prstGeom>
            <a:noFill/>
            <a:ln w="9525">
              <a:noFill/>
              <a:miter lim="800000"/>
              <a:headEnd/>
              <a:tailEnd/>
            </a:ln>
            <a:effectLst/>
          </p:spPr>
          <p:txBody>
            <a:bodyPr>
              <a:spAutoFit/>
            </a:bodyPr>
            <a:lstStyle/>
            <a:p>
              <a:pPr>
                <a:spcBef>
                  <a:spcPct val="50000"/>
                </a:spcBef>
              </a:pPr>
              <a:r>
                <a:rPr lang="en-US" altLang="zh-CN" b="0"/>
                <a:t>C</a:t>
              </a:r>
            </a:p>
          </p:txBody>
        </p:sp>
        <p:sp>
          <p:nvSpPr>
            <p:cNvPr id="194" name="Line 104"/>
            <p:cNvSpPr>
              <a:spLocks noChangeShapeType="1"/>
            </p:cNvSpPr>
            <p:nvPr/>
          </p:nvSpPr>
          <p:spPr bwMode="auto">
            <a:xfrm>
              <a:off x="7118574" y="3006873"/>
              <a:ext cx="228600" cy="0"/>
            </a:xfrm>
            <a:prstGeom prst="line">
              <a:avLst/>
            </a:prstGeom>
            <a:noFill/>
            <a:ln w="15875">
              <a:solidFill>
                <a:schemeClr val="tx1"/>
              </a:solidFill>
              <a:round/>
              <a:headEnd/>
              <a:tailEnd/>
            </a:ln>
            <a:effectLst/>
          </p:spPr>
          <p:txBody>
            <a:bodyPr/>
            <a:lstStyle/>
            <a:p>
              <a:endParaRPr lang="zh-CN" altLang="en-US"/>
            </a:p>
          </p:txBody>
        </p:sp>
        <p:sp>
          <p:nvSpPr>
            <p:cNvPr id="195" name="Line 106"/>
            <p:cNvSpPr>
              <a:spLocks noChangeShapeType="1"/>
            </p:cNvSpPr>
            <p:nvPr/>
          </p:nvSpPr>
          <p:spPr bwMode="auto">
            <a:xfrm>
              <a:off x="7270974" y="3387873"/>
              <a:ext cx="183976" cy="4936"/>
            </a:xfrm>
            <a:prstGeom prst="line">
              <a:avLst/>
            </a:prstGeom>
            <a:noFill/>
            <a:ln w="15875">
              <a:solidFill>
                <a:schemeClr val="tx1"/>
              </a:solidFill>
              <a:round/>
              <a:headEnd/>
              <a:tailEnd/>
            </a:ln>
            <a:effectLst/>
          </p:spPr>
          <p:txBody>
            <a:bodyPr/>
            <a:lstStyle/>
            <a:p>
              <a:endParaRPr lang="zh-CN" altLang="en-US"/>
            </a:p>
          </p:txBody>
        </p:sp>
        <p:sp>
          <p:nvSpPr>
            <p:cNvPr id="196" name="Line 107"/>
            <p:cNvSpPr>
              <a:spLocks noChangeShapeType="1"/>
            </p:cNvSpPr>
            <p:nvPr/>
          </p:nvSpPr>
          <p:spPr bwMode="auto">
            <a:xfrm>
              <a:off x="7270974" y="3845073"/>
              <a:ext cx="152400" cy="0"/>
            </a:xfrm>
            <a:prstGeom prst="line">
              <a:avLst/>
            </a:prstGeom>
            <a:noFill/>
            <a:ln w="15875">
              <a:solidFill>
                <a:schemeClr val="tx1"/>
              </a:solidFill>
              <a:round/>
              <a:headEnd/>
              <a:tailEnd/>
            </a:ln>
            <a:effectLst/>
          </p:spPr>
          <p:txBody>
            <a:bodyPr/>
            <a:lstStyle/>
            <a:p>
              <a:endParaRPr lang="zh-CN" altLang="en-US"/>
            </a:p>
          </p:txBody>
        </p:sp>
        <p:sp>
          <p:nvSpPr>
            <p:cNvPr id="197" name="Line 108"/>
            <p:cNvSpPr>
              <a:spLocks noChangeShapeType="1"/>
            </p:cNvSpPr>
            <p:nvPr/>
          </p:nvSpPr>
          <p:spPr bwMode="auto">
            <a:xfrm>
              <a:off x="3368824" y="2996952"/>
              <a:ext cx="1616150" cy="9921"/>
            </a:xfrm>
            <a:prstGeom prst="line">
              <a:avLst/>
            </a:prstGeom>
            <a:noFill/>
            <a:ln w="15875">
              <a:solidFill>
                <a:schemeClr val="tx1"/>
              </a:solidFill>
              <a:round/>
              <a:headEnd/>
              <a:tailEnd/>
            </a:ln>
            <a:effectLst/>
          </p:spPr>
          <p:txBody>
            <a:bodyPr/>
            <a:lstStyle/>
            <a:p>
              <a:endParaRPr lang="zh-CN" altLang="en-US"/>
            </a:p>
          </p:txBody>
        </p:sp>
        <p:sp>
          <p:nvSpPr>
            <p:cNvPr id="198" name="Line 109"/>
            <p:cNvSpPr>
              <a:spLocks noChangeShapeType="1"/>
            </p:cNvSpPr>
            <p:nvPr/>
          </p:nvSpPr>
          <p:spPr bwMode="auto">
            <a:xfrm>
              <a:off x="4756374" y="3311673"/>
              <a:ext cx="228600" cy="0"/>
            </a:xfrm>
            <a:prstGeom prst="line">
              <a:avLst/>
            </a:prstGeom>
            <a:noFill/>
            <a:ln w="15875">
              <a:solidFill>
                <a:schemeClr val="tx1"/>
              </a:solidFill>
              <a:round/>
              <a:headEnd/>
              <a:tailEnd/>
            </a:ln>
            <a:effectLst/>
          </p:spPr>
          <p:txBody>
            <a:bodyPr/>
            <a:lstStyle/>
            <a:p>
              <a:endParaRPr lang="zh-CN" altLang="en-US"/>
            </a:p>
          </p:txBody>
        </p:sp>
        <p:sp>
          <p:nvSpPr>
            <p:cNvPr id="199" name="Text Box 110"/>
            <p:cNvSpPr txBox="1">
              <a:spLocks noChangeArrowheads="1"/>
            </p:cNvSpPr>
            <p:nvPr/>
          </p:nvSpPr>
          <p:spPr bwMode="auto">
            <a:xfrm>
              <a:off x="4908774" y="28544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EP</a:t>
              </a:r>
              <a:endParaRPr lang="en-US" altLang="zh-CN" sz="1800" baseline="-25000" dirty="0">
                <a:latin typeface="隶书" pitchFamily="49" charset="-122"/>
                <a:ea typeface="隶书" pitchFamily="49" charset="-122"/>
              </a:endParaRPr>
            </a:p>
          </p:txBody>
        </p:sp>
        <p:sp>
          <p:nvSpPr>
            <p:cNvPr id="200" name="Text Box 111"/>
            <p:cNvSpPr txBox="1">
              <a:spLocks noChangeArrowheads="1"/>
            </p:cNvSpPr>
            <p:nvPr/>
          </p:nvSpPr>
          <p:spPr bwMode="auto">
            <a:xfrm>
              <a:off x="4908774" y="3159273"/>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ET</a:t>
              </a:r>
              <a:endParaRPr lang="en-US" altLang="zh-CN" sz="1800" baseline="-25000" dirty="0">
                <a:latin typeface="隶书" pitchFamily="49" charset="-122"/>
                <a:ea typeface="隶书" pitchFamily="49" charset="-122"/>
              </a:endParaRPr>
            </a:p>
          </p:txBody>
        </p:sp>
        <p:sp>
          <p:nvSpPr>
            <p:cNvPr id="201" name="Line 112"/>
            <p:cNvSpPr>
              <a:spLocks noChangeShapeType="1"/>
            </p:cNvSpPr>
            <p:nvPr/>
          </p:nvSpPr>
          <p:spPr bwMode="auto">
            <a:xfrm flipV="1">
              <a:off x="4756374" y="3006873"/>
              <a:ext cx="0" cy="304800"/>
            </a:xfrm>
            <a:prstGeom prst="line">
              <a:avLst/>
            </a:prstGeom>
            <a:noFill/>
            <a:ln w="15875">
              <a:solidFill>
                <a:schemeClr val="tx1"/>
              </a:solidFill>
              <a:round/>
              <a:headEnd/>
              <a:tailEnd/>
            </a:ln>
            <a:effectLst/>
          </p:spPr>
          <p:txBody>
            <a:bodyPr/>
            <a:lstStyle/>
            <a:p>
              <a:endParaRPr lang="zh-CN" altLang="en-US"/>
            </a:p>
          </p:txBody>
        </p:sp>
        <p:sp>
          <p:nvSpPr>
            <p:cNvPr id="202" name="Oval 113"/>
            <p:cNvSpPr>
              <a:spLocks noChangeArrowheads="1"/>
            </p:cNvSpPr>
            <p:nvPr/>
          </p:nvSpPr>
          <p:spPr bwMode="auto">
            <a:xfrm>
              <a:off x="4680174" y="2930673"/>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203" name="Line 14"/>
            <p:cNvSpPr>
              <a:spLocks noChangeShapeType="1"/>
            </p:cNvSpPr>
            <p:nvPr/>
          </p:nvSpPr>
          <p:spPr bwMode="auto">
            <a:xfrm>
              <a:off x="920552" y="3717032"/>
              <a:ext cx="0" cy="936104"/>
            </a:xfrm>
            <a:prstGeom prst="line">
              <a:avLst/>
            </a:prstGeom>
            <a:noFill/>
            <a:ln w="9525">
              <a:solidFill>
                <a:schemeClr val="tx1"/>
              </a:solidFill>
              <a:round/>
              <a:headEnd/>
              <a:tailEnd/>
            </a:ln>
            <a:effectLst/>
          </p:spPr>
          <p:txBody>
            <a:bodyPr wrap="none" anchor="ctr"/>
            <a:lstStyle/>
            <a:p>
              <a:endParaRPr lang="zh-CN" altLang="en-US"/>
            </a:p>
          </p:txBody>
        </p:sp>
        <p:sp>
          <p:nvSpPr>
            <p:cNvPr id="204" name="Line 14"/>
            <p:cNvSpPr>
              <a:spLocks noChangeShapeType="1"/>
            </p:cNvSpPr>
            <p:nvPr/>
          </p:nvSpPr>
          <p:spPr bwMode="auto">
            <a:xfrm>
              <a:off x="7473280"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205" name="Line 152"/>
            <p:cNvSpPr>
              <a:spLocks noChangeShapeType="1"/>
            </p:cNvSpPr>
            <p:nvPr/>
          </p:nvSpPr>
          <p:spPr bwMode="auto">
            <a:xfrm flipV="1">
              <a:off x="3656856" y="1988840"/>
              <a:ext cx="4248472" cy="0"/>
            </a:xfrm>
            <a:prstGeom prst="line">
              <a:avLst/>
            </a:prstGeom>
            <a:noFill/>
            <a:ln w="15875">
              <a:solidFill>
                <a:schemeClr val="tx1"/>
              </a:solidFill>
              <a:round/>
              <a:headEnd/>
              <a:tailEnd/>
            </a:ln>
            <a:effectLst/>
          </p:spPr>
          <p:txBody>
            <a:bodyPr/>
            <a:lstStyle/>
            <a:p>
              <a:endParaRPr lang="zh-CN" altLang="en-US"/>
            </a:p>
          </p:txBody>
        </p:sp>
        <p:sp>
          <p:nvSpPr>
            <p:cNvPr id="206" name="Line 14"/>
            <p:cNvSpPr>
              <a:spLocks noChangeShapeType="1"/>
            </p:cNvSpPr>
            <p:nvPr/>
          </p:nvSpPr>
          <p:spPr bwMode="auto">
            <a:xfrm>
              <a:off x="3656856" y="1988840"/>
              <a:ext cx="0" cy="1440160"/>
            </a:xfrm>
            <a:prstGeom prst="line">
              <a:avLst/>
            </a:prstGeom>
            <a:noFill/>
            <a:ln w="9525">
              <a:solidFill>
                <a:schemeClr val="tx1"/>
              </a:solidFill>
              <a:round/>
              <a:headEnd/>
              <a:tailEnd/>
            </a:ln>
            <a:effectLst/>
          </p:spPr>
          <p:txBody>
            <a:bodyPr wrap="none" anchor="ctr"/>
            <a:lstStyle/>
            <a:p>
              <a:endParaRPr lang="zh-CN" altLang="en-US"/>
            </a:p>
          </p:txBody>
        </p:sp>
        <p:sp>
          <p:nvSpPr>
            <p:cNvPr id="207" name="Line 14"/>
            <p:cNvSpPr>
              <a:spLocks noChangeShapeType="1"/>
            </p:cNvSpPr>
            <p:nvPr/>
          </p:nvSpPr>
          <p:spPr bwMode="auto">
            <a:xfrm>
              <a:off x="3656856" y="3861048"/>
              <a:ext cx="0" cy="576064"/>
            </a:xfrm>
            <a:prstGeom prst="line">
              <a:avLst/>
            </a:prstGeom>
            <a:noFill/>
            <a:ln w="9525">
              <a:solidFill>
                <a:schemeClr val="tx1"/>
              </a:solidFill>
              <a:round/>
              <a:headEnd/>
              <a:tailEnd/>
            </a:ln>
            <a:effectLst/>
          </p:spPr>
          <p:txBody>
            <a:bodyPr wrap="none" anchor="ctr"/>
            <a:lstStyle/>
            <a:p>
              <a:endParaRPr lang="zh-CN" altLang="en-US"/>
            </a:p>
          </p:txBody>
        </p:sp>
        <p:sp>
          <p:nvSpPr>
            <p:cNvPr id="208" name="Line 85"/>
            <p:cNvSpPr>
              <a:spLocks noChangeShapeType="1"/>
            </p:cNvSpPr>
            <p:nvPr/>
          </p:nvSpPr>
          <p:spPr bwMode="auto">
            <a:xfrm flipH="1">
              <a:off x="6070104"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09" name="Line 85"/>
            <p:cNvSpPr>
              <a:spLocks noChangeShapeType="1"/>
            </p:cNvSpPr>
            <p:nvPr/>
          </p:nvSpPr>
          <p:spPr bwMode="auto">
            <a:xfrm flipH="1">
              <a:off x="56881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10" name="Line 85"/>
            <p:cNvSpPr>
              <a:spLocks noChangeShapeType="1"/>
            </p:cNvSpPr>
            <p:nvPr/>
          </p:nvSpPr>
          <p:spPr bwMode="auto">
            <a:xfrm flipH="1">
              <a:off x="645499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11" name="Line 85"/>
            <p:cNvSpPr>
              <a:spLocks noChangeShapeType="1"/>
            </p:cNvSpPr>
            <p:nvPr/>
          </p:nvSpPr>
          <p:spPr bwMode="auto">
            <a:xfrm flipH="1">
              <a:off x="5241032" y="4149080"/>
              <a:ext cx="0" cy="107032"/>
            </a:xfrm>
            <a:prstGeom prst="line">
              <a:avLst/>
            </a:prstGeom>
            <a:noFill/>
            <a:ln w="9525">
              <a:solidFill>
                <a:schemeClr val="tx1"/>
              </a:solidFill>
              <a:round/>
              <a:headEnd/>
              <a:tailEnd/>
            </a:ln>
            <a:effectLst/>
          </p:spPr>
          <p:txBody>
            <a:bodyPr wrap="none" anchor="ctr"/>
            <a:lstStyle/>
            <a:p>
              <a:endParaRPr lang="zh-CN" altLang="en-US"/>
            </a:p>
          </p:txBody>
        </p:sp>
        <p:sp>
          <p:nvSpPr>
            <p:cNvPr id="212" name="Line 152"/>
            <p:cNvSpPr>
              <a:spLocks noChangeShapeType="1"/>
            </p:cNvSpPr>
            <p:nvPr/>
          </p:nvSpPr>
          <p:spPr bwMode="auto">
            <a:xfrm>
              <a:off x="3656856" y="4437112"/>
              <a:ext cx="4032448" cy="0"/>
            </a:xfrm>
            <a:prstGeom prst="line">
              <a:avLst/>
            </a:prstGeom>
            <a:noFill/>
            <a:ln w="15875">
              <a:solidFill>
                <a:schemeClr val="tx1"/>
              </a:solidFill>
              <a:round/>
              <a:headEnd/>
              <a:tailEnd/>
            </a:ln>
            <a:effectLst/>
          </p:spPr>
          <p:txBody>
            <a:bodyPr/>
            <a:lstStyle/>
            <a:p>
              <a:endParaRPr lang="zh-CN" altLang="en-US"/>
            </a:p>
          </p:txBody>
        </p:sp>
        <p:sp>
          <p:nvSpPr>
            <p:cNvPr id="213" name="Line 14"/>
            <p:cNvSpPr>
              <a:spLocks noChangeShapeType="1"/>
            </p:cNvSpPr>
            <p:nvPr/>
          </p:nvSpPr>
          <p:spPr bwMode="auto">
            <a:xfrm>
              <a:off x="7401272" y="3861048"/>
              <a:ext cx="0" cy="576064"/>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214" name="Object 94"/>
            <p:cNvGraphicFramePr>
              <a:graphicFrameLocks noChangeAspect="1"/>
            </p:cNvGraphicFramePr>
            <p:nvPr/>
          </p:nvGraphicFramePr>
          <p:xfrm>
            <a:off x="7381874" y="1700213"/>
            <a:ext cx="523453" cy="300037"/>
          </p:xfrm>
          <a:graphic>
            <a:graphicData uri="http://schemas.openxmlformats.org/presentationml/2006/ole">
              <p:oleObj spid="_x0000_s29703" name="公式" r:id="rId9" imgW="279360" imgH="164880" progId="Equation.3">
                <p:embed/>
              </p:oleObj>
            </a:graphicData>
          </a:graphic>
        </p:graphicFrame>
        <p:graphicFrame>
          <p:nvGraphicFramePr>
            <p:cNvPr id="215" name="Object 102"/>
            <p:cNvGraphicFramePr>
              <a:graphicFrameLocks noChangeAspect="1"/>
            </p:cNvGraphicFramePr>
            <p:nvPr/>
          </p:nvGraphicFramePr>
          <p:xfrm>
            <a:off x="7370763" y="4076700"/>
            <a:ext cx="401637" cy="342900"/>
          </p:xfrm>
          <a:graphic>
            <a:graphicData uri="http://schemas.openxmlformats.org/presentationml/2006/ole">
              <p:oleObj spid="_x0000_s29704" name="公式" r:id="rId10" imgW="253800" imgH="215640" progId="Equation.3">
                <p:embed/>
              </p:oleObj>
            </a:graphicData>
          </a:graphic>
        </p:graphicFrame>
        <p:sp>
          <p:nvSpPr>
            <p:cNvPr id="216" name="Text Box 110"/>
            <p:cNvSpPr txBox="1">
              <a:spLocks noChangeArrowheads="1"/>
            </p:cNvSpPr>
            <p:nvPr/>
          </p:nvSpPr>
          <p:spPr bwMode="auto">
            <a:xfrm>
              <a:off x="200472" y="2852936"/>
              <a:ext cx="579438" cy="366713"/>
            </a:xfrm>
            <a:prstGeom prst="rect">
              <a:avLst/>
            </a:prstGeom>
            <a:noFill/>
            <a:ln w="9525">
              <a:noFill/>
              <a:miter lim="800000"/>
              <a:headEnd/>
              <a:tailEnd/>
            </a:ln>
            <a:effectLst/>
          </p:spPr>
          <p:txBody>
            <a:bodyPr>
              <a:spAutoFit/>
            </a:bodyPr>
            <a:lstStyle/>
            <a:p>
              <a:pPr>
                <a:spcBef>
                  <a:spcPct val="50000"/>
                </a:spcBef>
              </a:pPr>
              <a:r>
                <a:rPr lang="en-US" altLang="zh-CN" sz="1800" dirty="0" smtClean="0">
                  <a:latin typeface="隶书" pitchFamily="49" charset="-122"/>
                  <a:ea typeface="隶书" pitchFamily="49" charset="-122"/>
                </a:rPr>
                <a:t>EN</a:t>
              </a:r>
              <a:endParaRPr lang="en-US" altLang="zh-CN" sz="1800" baseline="-25000" dirty="0">
                <a:latin typeface="隶书" pitchFamily="49" charset="-122"/>
                <a:ea typeface="隶书" pitchFamily="49" charset="-122"/>
              </a:endParaRPr>
            </a:p>
          </p:txBody>
        </p:sp>
        <p:sp>
          <p:nvSpPr>
            <p:cNvPr id="217" name="Text Box 83"/>
            <p:cNvSpPr txBox="1">
              <a:spLocks noChangeArrowheads="1"/>
            </p:cNvSpPr>
            <p:nvPr/>
          </p:nvSpPr>
          <p:spPr bwMode="auto">
            <a:xfrm>
              <a:off x="52410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4</a:t>
              </a:r>
              <a:endParaRPr lang="en-US" altLang="zh-CN" b="0" baseline="-25000" dirty="0"/>
            </a:p>
          </p:txBody>
        </p:sp>
        <p:sp>
          <p:nvSpPr>
            <p:cNvPr id="218" name="Text Box 86"/>
            <p:cNvSpPr txBox="1">
              <a:spLocks noChangeArrowheads="1"/>
            </p:cNvSpPr>
            <p:nvPr/>
          </p:nvSpPr>
          <p:spPr bwMode="auto">
            <a:xfrm>
              <a:off x="5917307" y="2276872"/>
              <a:ext cx="466725"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6</a:t>
              </a:r>
              <a:endParaRPr lang="en-US" altLang="zh-CN" b="0" baseline="-25000" dirty="0"/>
            </a:p>
          </p:txBody>
        </p:sp>
        <p:sp>
          <p:nvSpPr>
            <p:cNvPr id="219" name="Text Box 87"/>
            <p:cNvSpPr txBox="1">
              <a:spLocks noChangeArrowheads="1"/>
            </p:cNvSpPr>
            <p:nvPr/>
          </p:nvSpPr>
          <p:spPr bwMode="auto">
            <a:xfrm>
              <a:off x="55458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5</a:t>
              </a:r>
              <a:endParaRPr lang="en-US" altLang="zh-CN" b="0" baseline="-25000" dirty="0"/>
            </a:p>
          </p:txBody>
        </p:sp>
        <p:sp>
          <p:nvSpPr>
            <p:cNvPr id="220" name="Text Box 88"/>
            <p:cNvSpPr txBox="1">
              <a:spLocks noChangeArrowheads="1"/>
            </p:cNvSpPr>
            <p:nvPr/>
          </p:nvSpPr>
          <p:spPr bwMode="auto">
            <a:xfrm>
              <a:off x="6231632" y="2276872"/>
              <a:ext cx="457200" cy="396875"/>
            </a:xfrm>
            <a:prstGeom prst="rect">
              <a:avLst/>
            </a:prstGeom>
            <a:noFill/>
            <a:ln w="9525">
              <a:noFill/>
              <a:miter lim="800000"/>
              <a:headEnd/>
              <a:tailEnd/>
            </a:ln>
            <a:effectLst/>
          </p:spPr>
          <p:txBody>
            <a:bodyPr>
              <a:spAutoFit/>
            </a:bodyPr>
            <a:lstStyle/>
            <a:p>
              <a:pPr>
                <a:spcBef>
                  <a:spcPct val="50000"/>
                </a:spcBef>
              </a:pPr>
              <a:r>
                <a:rPr lang="en-US" altLang="zh-CN" b="0" dirty="0" smtClean="0"/>
                <a:t>D</a:t>
              </a:r>
              <a:r>
                <a:rPr lang="en-US" altLang="zh-CN" b="0" baseline="-25000" dirty="0" smtClean="0"/>
                <a:t>7</a:t>
              </a:r>
              <a:endParaRPr lang="en-US" altLang="zh-CN" b="0" baseline="-25000" dirty="0"/>
            </a:p>
          </p:txBody>
        </p:sp>
        <p:sp>
          <p:nvSpPr>
            <p:cNvPr id="221" name="Text Box 78"/>
            <p:cNvSpPr txBox="1">
              <a:spLocks noChangeArrowheads="1"/>
            </p:cNvSpPr>
            <p:nvPr/>
          </p:nvSpPr>
          <p:spPr bwMode="auto">
            <a:xfrm>
              <a:off x="4808984"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4</a:t>
              </a:r>
              <a:endParaRPr lang="en-US" altLang="zh-CN" b="0" dirty="0"/>
            </a:p>
          </p:txBody>
        </p:sp>
        <p:sp>
          <p:nvSpPr>
            <p:cNvPr id="222" name="Text Box 79"/>
            <p:cNvSpPr txBox="1">
              <a:spLocks noChangeArrowheads="1"/>
            </p:cNvSpPr>
            <p:nvPr/>
          </p:nvSpPr>
          <p:spPr bwMode="auto">
            <a:xfrm>
              <a:off x="5220147"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5</a:t>
              </a:r>
              <a:endParaRPr lang="en-US" altLang="zh-CN" b="0" dirty="0"/>
            </a:p>
          </p:txBody>
        </p:sp>
        <p:sp>
          <p:nvSpPr>
            <p:cNvPr id="223" name="Text Box 80"/>
            <p:cNvSpPr txBox="1">
              <a:spLocks noChangeArrowheads="1"/>
            </p:cNvSpPr>
            <p:nvPr/>
          </p:nvSpPr>
          <p:spPr bwMode="auto">
            <a:xfrm>
              <a:off x="5629722" y="4077072"/>
              <a:ext cx="723900"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6</a:t>
              </a:r>
              <a:endParaRPr lang="en-US" altLang="zh-CN" b="0" dirty="0"/>
            </a:p>
          </p:txBody>
        </p:sp>
        <p:sp>
          <p:nvSpPr>
            <p:cNvPr id="224" name="Text Box 81"/>
            <p:cNvSpPr txBox="1">
              <a:spLocks noChangeArrowheads="1"/>
            </p:cNvSpPr>
            <p:nvPr/>
          </p:nvSpPr>
          <p:spPr bwMode="auto">
            <a:xfrm>
              <a:off x="5993582" y="4077072"/>
              <a:ext cx="725488" cy="396875"/>
            </a:xfrm>
            <a:prstGeom prst="rect">
              <a:avLst/>
            </a:prstGeom>
            <a:noFill/>
            <a:ln w="9525">
              <a:noFill/>
              <a:miter lim="800000"/>
              <a:headEnd/>
              <a:tailEnd/>
            </a:ln>
            <a:effectLst/>
          </p:spPr>
          <p:txBody>
            <a:bodyPr>
              <a:spAutoFit/>
            </a:bodyPr>
            <a:lstStyle/>
            <a:p>
              <a:pPr>
                <a:spcBef>
                  <a:spcPct val="50000"/>
                </a:spcBef>
              </a:pPr>
              <a:r>
                <a:rPr lang="en-US" altLang="zh-CN" b="0" dirty="0" smtClean="0"/>
                <a:t>Q</a:t>
              </a:r>
              <a:r>
                <a:rPr lang="en-US" altLang="zh-CN" b="0" baseline="-25000" dirty="0" smtClean="0"/>
                <a:t>7</a:t>
              </a:r>
              <a:endParaRPr lang="en-US" altLang="zh-CN" b="0" dirty="0"/>
            </a:p>
          </p:txBody>
        </p:sp>
      </p:grpSp>
      <p:grpSp>
        <p:nvGrpSpPr>
          <p:cNvPr id="225" name="组合 224"/>
          <p:cNvGrpSpPr/>
          <p:nvPr/>
        </p:nvGrpSpPr>
        <p:grpSpPr>
          <a:xfrm>
            <a:off x="1872000" y="2348880"/>
            <a:ext cx="7113448" cy="3853209"/>
            <a:chOff x="1872000" y="2348880"/>
            <a:chExt cx="7113448" cy="3853209"/>
          </a:xfrm>
        </p:grpSpPr>
        <p:sp>
          <p:nvSpPr>
            <p:cNvPr id="226" name="Line 64"/>
            <p:cNvSpPr>
              <a:spLocks noChangeShapeType="1"/>
            </p:cNvSpPr>
            <p:nvPr/>
          </p:nvSpPr>
          <p:spPr bwMode="auto">
            <a:xfrm>
              <a:off x="7740000" y="2348880"/>
              <a:ext cx="1236440" cy="0"/>
            </a:xfrm>
            <a:prstGeom prst="line">
              <a:avLst/>
            </a:prstGeom>
            <a:noFill/>
            <a:ln w="9525">
              <a:solidFill>
                <a:schemeClr val="tx1"/>
              </a:solidFill>
              <a:round/>
              <a:headEnd/>
              <a:tailEnd/>
            </a:ln>
            <a:effectLst/>
          </p:spPr>
          <p:txBody>
            <a:bodyPr wrap="none" anchor="ctr"/>
            <a:lstStyle/>
            <a:p>
              <a:endParaRPr lang="zh-CN" altLang="en-US"/>
            </a:p>
          </p:txBody>
        </p:sp>
        <p:sp>
          <p:nvSpPr>
            <p:cNvPr id="227" name="Line 125"/>
            <p:cNvSpPr>
              <a:spLocks noChangeShapeType="1"/>
            </p:cNvSpPr>
            <p:nvPr/>
          </p:nvSpPr>
          <p:spPr bwMode="auto">
            <a:xfrm>
              <a:off x="8985448" y="2348880"/>
              <a:ext cx="0" cy="3096000"/>
            </a:xfrm>
            <a:prstGeom prst="line">
              <a:avLst/>
            </a:prstGeom>
            <a:noFill/>
            <a:ln w="9525">
              <a:solidFill>
                <a:schemeClr val="tx1"/>
              </a:solidFill>
              <a:round/>
              <a:headEnd/>
              <a:tailEnd/>
            </a:ln>
            <a:effectLst/>
          </p:spPr>
          <p:txBody>
            <a:bodyPr wrap="none" anchor="ctr"/>
            <a:lstStyle/>
            <a:p>
              <a:endParaRPr lang="zh-CN" altLang="en-US"/>
            </a:p>
          </p:txBody>
        </p:sp>
        <p:sp>
          <p:nvSpPr>
            <p:cNvPr id="228" name="Line 127"/>
            <p:cNvSpPr>
              <a:spLocks noChangeShapeType="1"/>
            </p:cNvSpPr>
            <p:nvPr/>
          </p:nvSpPr>
          <p:spPr bwMode="auto">
            <a:xfrm flipH="1">
              <a:off x="8731250" y="5440089"/>
              <a:ext cx="228600" cy="0"/>
            </a:xfrm>
            <a:prstGeom prst="line">
              <a:avLst/>
            </a:prstGeom>
            <a:noFill/>
            <a:ln w="9525">
              <a:solidFill>
                <a:schemeClr val="tx1"/>
              </a:solidFill>
              <a:round/>
              <a:headEnd/>
              <a:tailEnd/>
            </a:ln>
            <a:effectLst/>
          </p:spPr>
          <p:txBody>
            <a:bodyPr wrap="none" anchor="ctr"/>
            <a:lstStyle/>
            <a:p>
              <a:endParaRPr lang="zh-CN" altLang="en-US"/>
            </a:p>
          </p:txBody>
        </p:sp>
        <p:sp>
          <p:nvSpPr>
            <p:cNvPr id="229" name="Rectangle 130"/>
            <p:cNvSpPr>
              <a:spLocks noChangeArrowheads="1"/>
            </p:cNvSpPr>
            <p:nvPr/>
          </p:nvSpPr>
          <p:spPr bwMode="auto">
            <a:xfrm rot="5400000">
              <a:off x="7588250" y="5211489"/>
              <a:ext cx="1371600" cy="609600"/>
            </a:xfrm>
            <a:prstGeom prst="rect">
              <a:avLst/>
            </a:prstGeom>
            <a:noFill/>
            <a:ln w="9525">
              <a:solidFill>
                <a:schemeClr val="tx1"/>
              </a:solidFill>
              <a:miter lim="800000"/>
              <a:headEnd/>
              <a:tailEnd/>
            </a:ln>
            <a:effectLst/>
          </p:spPr>
          <p:txBody>
            <a:bodyPr wrap="none" anchor="ctr"/>
            <a:lstStyle/>
            <a:p>
              <a:endParaRPr lang="zh-CN" altLang="en-US"/>
            </a:p>
          </p:txBody>
        </p:sp>
        <p:sp>
          <p:nvSpPr>
            <p:cNvPr id="230" name="Rectangle 181"/>
            <p:cNvSpPr>
              <a:spLocks noChangeArrowheads="1"/>
            </p:cNvSpPr>
            <p:nvPr/>
          </p:nvSpPr>
          <p:spPr bwMode="auto">
            <a:xfrm>
              <a:off x="8021638" y="4797152"/>
              <a:ext cx="420688" cy="457200"/>
            </a:xfrm>
            <a:prstGeom prst="rect">
              <a:avLst/>
            </a:prstGeom>
            <a:noFill/>
            <a:ln w="15875">
              <a:noFill/>
              <a:prstDash val="dash"/>
              <a:miter lim="800000"/>
              <a:headEnd/>
              <a:tailEnd/>
            </a:ln>
            <a:effectLst/>
          </p:spPr>
          <p:txBody>
            <a:bodyPr wrap="none">
              <a:spAutoFit/>
            </a:bodyPr>
            <a:lstStyle/>
            <a:p>
              <a:r>
                <a:rPr lang="en-US" altLang="zh-CN" sz="2400" b="0"/>
                <a:t>&amp;</a:t>
              </a:r>
            </a:p>
          </p:txBody>
        </p:sp>
        <p:sp>
          <p:nvSpPr>
            <p:cNvPr id="232" name="Oval 192"/>
            <p:cNvSpPr>
              <a:spLocks noChangeArrowheads="1"/>
            </p:cNvSpPr>
            <p:nvPr/>
          </p:nvSpPr>
          <p:spPr bwMode="auto">
            <a:xfrm>
              <a:off x="8578850" y="5363889"/>
              <a:ext cx="152400" cy="152400"/>
            </a:xfrm>
            <a:prstGeom prst="ellipse">
              <a:avLst/>
            </a:prstGeom>
            <a:noFill/>
            <a:ln w="19050">
              <a:solidFill>
                <a:schemeClr val="tx1"/>
              </a:solidFill>
              <a:round/>
              <a:headEnd/>
              <a:tailEnd/>
            </a:ln>
            <a:effectLst/>
          </p:spPr>
          <p:txBody>
            <a:bodyPr wrap="none" anchor="ctr"/>
            <a:lstStyle/>
            <a:p>
              <a:endParaRPr lang="zh-CN" altLang="en-US"/>
            </a:p>
          </p:txBody>
        </p:sp>
        <p:sp>
          <p:nvSpPr>
            <p:cNvPr id="233" name="Line 199"/>
            <p:cNvSpPr>
              <a:spLocks noChangeShapeType="1"/>
            </p:cNvSpPr>
            <p:nvPr/>
          </p:nvSpPr>
          <p:spPr bwMode="auto">
            <a:xfrm>
              <a:off x="5961112" y="5085184"/>
              <a:ext cx="2009800" cy="0"/>
            </a:xfrm>
            <a:prstGeom prst="line">
              <a:avLst/>
            </a:prstGeom>
            <a:noFill/>
            <a:ln w="19050">
              <a:solidFill>
                <a:schemeClr val="tx1"/>
              </a:solidFill>
              <a:round/>
              <a:headEnd/>
              <a:tailEnd/>
            </a:ln>
            <a:effectLst/>
          </p:spPr>
          <p:txBody>
            <a:bodyPr/>
            <a:lstStyle/>
            <a:p>
              <a:endParaRPr lang="zh-CN" altLang="en-US"/>
            </a:p>
          </p:txBody>
        </p:sp>
        <p:sp>
          <p:nvSpPr>
            <p:cNvPr id="234" name="Line 200"/>
            <p:cNvSpPr>
              <a:spLocks noChangeShapeType="1"/>
            </p:cNvSpPr>
            <p:nvPr/>
          </p:nvSpPr>
          <p:spPr bwMode="auto">
            <a:xfrm flipV="1">
              <a:off x="1872000" y="4653136"/>
              <a:ext cx="0" cy="1296144"/>
            </a:xfrm>
            <a:prstGeom prst="line">
              <a:avLst/>
            </a:prstGeom>
            <a:noFill/>
            <a:ln w="19050">
              <a:solidFill>
                <a:schemeClr val="tx1"/>
              </a:solidFill>
              <a:round/>
              <a:headEnd/>
              <a:tailEnd/>
            </a:ln>
            <a:effectLst/>
          </p:spPr>
          <p:txBody>
            <a:bodyPr/>
            <a:lstStyle/>
            <a:p>
              <a:endParaRPr lang="zh-CN" altLang="en-US"/>
            </a:p>
          </p:txBody>
        </p:sp>
        <p:sp>
          <p:nvSpPr>
            <p:cNvPr id="235" name="Line 201"/>
            <p:cNvSpPr>
              <a:spLocks noChangeShapeType="1"/>
            </p:cNvSpPr>
            <p:nvPr/>
          </p:nvSpPr>
          <p:spPr bwMode="auto">
            <a:xfrm>
              <a:off x="1872000" y="5973489"/>
              <a:ext cx="6112594" cy="0"/>
            </a:xfrm>
            <a:prstGeom prst="line">
              <a:avLst/>
            </a:prstGeom>
            <a:noFill/>
            <a:ln w="19050">
              <a:solidFill>
                <a:schemeClr val="tx1"/>
              </a:solidFill>
              <a:round/>
              <a:headEnd/>
              <a:tailEnd/>
            </a:ln>
            <a:effectLst/>
          </p:spPr>
          <p:txBody>
            <a:bodyPr/>
            <a:lstStyle/>
            <a:p>
              <a:endParaRPr lang="zh-CN" altLang="en-US"/>
            </a:p>
          </p:txBody>
        </p:sp>
        <p:sp>
          <p:nvSpPr>
            <p:cNvPr id="236" name="Line 202"/>
            <p:cNvSpPr>
              <a:spLocks noChangeShapeType="1"/>
            </p:cNvSpPr>
            <p:nvPr/>
          </p:nvSpPr>
          <p:spPr bwMode="auto">
            <a:xfrm>
              <a:off x="2322000" y="5661248"/>
              <a:ext cx="5662800" cy="0"/>
            </a:xfrm>
            <a:prstGeom prst="line">
              <a:avLst/>
            </a:prstGeom>
            <a:noFill/>
            <a:ln w="19050">
              <a:solidFill>
                <a:schemeClr val="tx1"/>
              </a:solidFill>
              <a:round/>
              <a:headEnd/>
              <a:tailEnd/>
            </a:ln>
            <a:effectLst/>
          </p:spPr>
          <p:txBody>
            <a:bodyPr/>
            <a:lstStyle/>
            <a:p>
              <a:endParaRPr lang="zh-CN" altLang="en-US"/>
            </a:p>
          </p:txBody>
        </p:sp>
        <p:sp>
          <p:nvSpPr>
            <p:cNvPr id="237" name="Line 200"/>
            <p:cNvSpPr>
              <a:spLocks noChangeShapeType="1"/>
            </p:cNvSpPr>
            <p:nvPr/>
          </p:nvSpPr>
          <p:spPr bwMode="auto">
            <a:xfrm flipV="1">
              <a:off x="2322000" y="4653136"/>
              <a:ext cx="0" cy="1008000"/>
            </a:xfrm>
            <a:prstGeom prst="line">
              <a:avLst/>
            </a:prstGeom>
            <a:noFill/>
            <a:ln w="19050">
              <a:solidFill>
                <a:schemeClr val="tx1"/>
              </a:solidFill>
              <a:round/>
              <a:headEnd/>
              <a:tailEnd/>
            </a:ln>
            <a:effectLst/>
          </p:spPr>
          <p:txBody>
            <a:bodyPr/>
            <a:lstStyle/>
            <a:p>
              <a:endParaRPr lang="zh-CN" altLang="en-US"/>
            </a:p>
          </p:txBody>
        </p:sp>
        <p:sp>
          <p:nvSpPr>
            <p:cNvPr id="239" name="Line 200"/>
            <p:cNvSpPr>
              <a:spLocks noChangeShapeType="1"/>
            </p:cNvSpPr>
            <p:nvPr/>
          </p:nvSpPr>
          <p:spPr bwMode="auto">
            <a:xfrm flipV="1">
              <a:off x="5961112" y="4581128"/>
              <a:ext cx="0" cy="504056"/>
            </a:xfrm>
            <a:prstGeom prst="line">
              <a:avLst/>
            </a:prstGeom>
            <a:noFill/>
            <a:ln w="19050">
              <a:solidFill>
                <a:schemeClr val="tx1"/>
              </a:solidFill>
              <a:round/>
              <a:headEnd/>
              <a:tailEnd/>
            </a:ln>
            <a:effectLst/>
          </p:spPr>
          <p:txBody>
            <a:bodyPr/>
            <a:lstStyle/>
            <a:p>
              <a:endParaRPr lang="zh-CN" altLang="en-US"/>
            </a:p>
          </p:txBody>
        </p:sp>
      </p:grpSp>
      <p:sp>
        <p:nvSpPr>
          <p:cNvPr id="240" name="Oval 231"/>
          <p:cNvSpPr>
            <a:spLocks noChangeArrowheads="1"/>
          </p:cNvSpPr>
          <p:nvPr/>
        </p:nvSpPr>
        <p:spPr bwMode="auto">
          <a:xfrm>
            <a:off x="7833320" y="4221088"/>
            <a:ext cx="719137" cy="836612"/>
          </a:xfrm>
          <a:prstGeom prst="ellipse">
            <a:avLst/>
          </a:prstGeom>
          <a:noFill/>
          <a:ln w="38100">
            <a:solidFill>
              <a:srgbClr val="FF0000"/>
            </a:solidFill>
            <a:round/>
            <a:headEnd/>
            <a:tailEnd/>
          </a:ln>
          <a:effectLst/>
        </p:spPr>
        <p:txBody>
          <a:bodyPr wrap="none" lIns="90000" tIns="46800" rIns="90000" bIns="46800" anchor="ctr"/>
          <a:lstStyle/>
          <a:p>
            <a:r>
              <a:rPr lang="en-US" altLang="zh-CN" dirty="0" smtClean="0">
                <a:solidFill>
                  <a:srgbClr val="FF0000"/>
                </a:solidFill>
              </a:rPr>
              <a:t>1</a:t>
            </a:r>
            <a:endParaRPr lang="zh-CN" altLang="en-US" dirty="0">
              <a:solidFill>
                <a:srgbClr val="FF0000"/>
              </a:solidFill>
            </a:endParaRPr>
          </a:p>
        </p:txBody>
      </p:sp>
      <p:grpSp>
        <p:nvGrpSpPr>
          <p:cNvPr id="241" name="组合 240"/>
          <p:cNvGrpSpPr/>
          <p:nvPr/>
        </p:nvGrpSpPr>
        <p:grpSpPr>
          <a:xfrm>
            <a:off x="1928664" y="2348880"/>
            <a:ext cx="1493838" cy="396875"/>
            <a:chOff x="5910808" y="836712"/>
            <a:chExt cx="1493838" cy="396875"/>
          </a:xfrm>
        </p:grpSpPr>
        <p:sp>
          <p:nvSpPr>
            <p:cNvPr id="242"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sp>
          <p:nvSpPr>
            <p:cNvPr id="243"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solidFill>
                    <a:srgbClr val="FF0000"/>
                  </a:solidFill>
                </a:rPr>
                <a:t>0</a:t>
              </a:r>
              <a:endParaRPr lang="en-US" altLang="zh-CN" b="0" dirty="0">
                <a:solidFill>
                  <a:srgbClr val="FF0000"/>
                </a:solidFill>
              </a:endParaRPr>
            </a:p>
          </p:txBody>
        </p:sp>
        <p:sp>
          <p:nvSpPr>
            <p:cNvPr id="244"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solidFill>
                    <a:srgbClr val="FF0000"/>
                  </a:solidFill>
                </a:rPr>
                <a:t>0</a:t>
              </a:r>
            </a:p>
          </p:txBody>
        </p:sp>
        <p:sp>
          <p:nvSpPr>
            <p:cNvPr id="245"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grpSp>
      <p:grpSp>
        <p:nvGrpSpPr>
          <p:cNvPr id="246" name="组合 245"/>
          <p:cNvGrpSpPr/>
          <p:nvPr/>
        </p:nvGrpSpPr>
        <p:grpSpPr>
          <a:xfrm>
            <a:off x="5691410" y="2276872"/>
            <a:ext cx="1493838" cy="396875"/>
            <a:chOff x="5910808" y="836712"/>
            <a:chExt cx="1493838" cy="396875"/>
          </a:xfrm>
        </p:grpSpPr>
        <p:sp>
          <p:nvSpPr>
            <p:cNvPr id="247" name="Text Box 117"/>
            <p:cNvSpPr txBox="1">
              <a:spLocks noChangeArrowheads="1"/>
            </p:cNvSpPr>
            <p:nvPr/>
          </p:nvSpPr>
          <p:spPr bwMode="auto">
            <a:xfrm>
              <a:off x="68252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sp>
          <p:nvSpPr>
            <p:cNvPr id="248" name="Text Box 118"/>
            <p:cNvSpPr txBox="1">
              <a:spLocks noChangeArrowheads="1"/>
            </p:cNvSpPr>
            <p:nvPr/>
          </p:nvSpPr>
          <p:spPr bwMode="auto">
            <a:xfrm>
              <a:off x="65204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smtClean="0">
                  <a:solidFill>
                    <a:srgbClr val="FF0000"/>
                  </a:solidFill>
                </a:rPr>
                <a:t>0</a:t>
              </a:r>
              <a:endParaRPr lang="en-US" altLang="zh-CN" b="0" dirty="0">
                <a:solidFill>
                  <a:srgbClr val="FF0000"/>
                </a:solidFill>
              </a:endParaRPr>
            </a:p>
          </p:txBody>
        </p:sp>
        <p:sp>
          <p:nvSpPr>
            <p:cNvPr id="249" name="Text Box 119"/>
            <p:cNvSpPr txBox="1">
              <a:spLocks noChangeArrowheads="1"/>
            </p:cNvSpPr>
            <p:nvPr/>
          </p:nvSpPr>
          <p:spPr bwMode="auto">
            <a:xfrm>
              <a:off x="62156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a:solidFill>
                    <a:srgbClr val="FF0000"/>
                  </a:solidFill>
                </a:rPr>
                <a:t>0</a:t>
              </a:r>
            </a:p>
          </p:txBody>
        </p:sp>
        <p:sp>
          <p:nvSpPr>
            <p:cNvPr id="250" name="Text Box 120"/>
            <p:cNvSpPr txBox="1">
              <a:spLocks noChangeArrowheads="1"/>
            </p:cNvSpPr>
            <p:nvPr/>
          </p:nvSpPr>
          <p:spPr bwMode="auto">
            <a:xfrm>
              <a:off x="5910808" y="83671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solidFill>
                    <a:srgbClr val="FF0000"/>
                  </a:solidFill>
                </a:rPr>
                <a:t>0</a:t>
              </a:r>
            </a:p>
          </p:txBody>
        </p:sp>
      </p:grpSp>
      <p:sp>
        <p:nvSpPr>
          <p:cNvPr id="251" name="矩形 250"/>
          <p:cNvSpPr/>
          <p:nvPr/>
        </p:nvSpPr>
        <p:spPr>
          <a:xfrm>
            <a:off x="2216696" y="3429000"/>
            <a:ext cx="825867" cy="400110"/>
          </a:xfrm>
          <a:prstGeom prst="rect">
            <a:avLst/>
          </a:prstGeom>
        </p:spPr>
        <p:txBody>
          <a:bodyPr wrap="none">
            <a:spAutoFit/>
          </a:bodyPr>
          <a:lstStyle/>
          <a:p>
            <a:r>
              <a:rPr lang="en-US" altLang="zh-CN" dirty="0" smtClean="0"/>
              <a:t>74160</a:t>
            </a:r>
            <a:endParaRPr lang="zh-CN" altLang="en-US" dirty="0"/>
          </a:p>
        </p:txBody>
      </p:sp>
      <p:sp>
        <p:nvSpPr>
          <p:cNvPr id="252" name="矩形 251"/>
          <p:cNvSpPr/>
          <p:nvPr/>
        </p:nvSpPr>
        <p:spPr>
          <a:xfrm>
            <a:off x="5961112" y="3501008"/>
            <a:ext cx="825867" cy="400110"/>
          </a:xfrm>
          <a:prstGeom prst="rect">
            <a:avLst/>
          </a:prstGeom>
        </p:spPr>
        <p:txBody>
          <a:bodyPr wrap="none">
            <a:spAutoFit/>
          </a:bodyPr>
          <a:lstStyle/>
          <a:p>
            <a:r>
              <a:rPr lang="en-US" altLang="zh-CN" dirty="0" smtClean="0"/>
              <a:t>74160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9109"/>
                                        </p:tgtEl>
                                        <p:attrNameLst>
                                          <p:attrName>style.visibility</p:attrName>
                                        </p:attrNameLst>
                                      </p:cBhvr>
                                      <p:to>
                                        <p:strVal val="visible"/>
                                      </p:to>
                                    </p:set>
                                    <p:anim calcmode="lin" valueType="num">
                                      <p:cBhvr additive="base">
                                        <p:cTn id="7" dur="500" fill="hold"/>
                                        <p:tgtEl>
                                          <p:spTgt spid="639109"/>
                                        </p:tgtEl>
                                        <p:attrNameLst>
                                          <p:attrName>ppt_x</p:attrName>
                                        </p:attrNameLst>
                                      </p:cBhvr>
                                      <p:tavLst>
                                        <p:tav tm="0">
                                          <p:val>
                                            <p:strVal val="#ppt_x"/>
                                          </p:val>
                                        </p:tav>
                                        <p:tav tm="100000">
                                          <p:val>
                                            <p:strVal val="#ppt_x"/>
                                          </p:val>
                                        </p:tav>
                                      </p:tavLst>
                                    </p:anim>
                                    <p:anim calcmode="lin" valueType="num">
                                      <p:cBhvr additive="base">
                                        <p:cTn id="8" dur="500" fill="hold"/>
                                        <p:tgtEl>
                                          <p:spTgt spid="639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
                                        </p:tgtEl>
                                        <p:attrNameLst>
                                          <p:attrName>style.visibility</p:attrName>
                                        </p:attrNameLst>
                                      </p:cBhvr>
                                      <p:to>
                                        <p:strVal val="visible"/>
                                      </p:to>
                                    </p:set>
                                    <p:anim calcmode="lin" valueType="num">
                                      <p:cBhvr additive="base">
                                        <p:cTn id="13" dur="500" fill="hold"/>
                                        <p:tgtEl>
                                          <p:spTgt spid="137"/>
                                        </p:tgtEl>
                                        <p:attrNameLst>
                                          <p:attrName>ppt_x</p:attrName>
                                        </p:attrNameLst>
                                      </p:cBhvr>
                                      <p:tavLst>
                                        <p:tav tm="0">
                                          <p:val>
                                            <p:strVal val="#ppt_x"/>
                                          </p:val>
                                        </p:tav>
                                        <p:tav tm="100000">
                                          <p:val>
                                            <p:strVal val="#ppt_x"/>
                                          </p:val>
                                        </p:tav>
                                      </p:tavLst>
                                    </p:anim>
                                    <p:anim calcmode="lin" valueType="num">
                                      <p:cBhvr additive="base">
                                        <p:cTn id="1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1"/>
                                        </p:tgtEl>
                                        <p:attrNameLst>
                                          <p:attrName>style.visibility</p:attrName>
                                        </p:attrNameLst>
                                      </p:cBhvr>
                                      <p:to>
                                        <p:strVal val="visible"/>
                                      </p:to>
                                    </p:set>
                                    <p:anim calcmode="lin" valueType="num">
                                      <p:cBhvr additive="base">
                                        <p:cTn id="19" dur="500" fill="hold"/>
                                        <p:tgtEl>
                                          <p:spTgt spid="251"/>
                                        </p:tgtEl>
                                        <p:attrNameLst>
                                          <p:attrName>ppt_x</p:attrName>
                                        </p:attrNameLst>
                                      </p:cBhvr>
                                      <p:tavLst>
                                        <p:tav tm="0">
                                          <p:val>
                                            <p:strVal val="#ppt_x"/>
                                          </p:val>
                                        </p:tav>
                                        <p:tav tm="100000">
                                          <p:val>
                                            <p:strVal val="#ppt_x"/>
                                          </p:val>
                                        </p:tav>
                                      </p:tavLst>
                                    </p:anim>
                                    <p:anim calcmode="lin" valueType="num">
                                      <p:cBhvr additive="base">
                                        <p:cTn id="20" dur="500" fill="hold"/>
                                        <p:tgtEl>
                                          <p:spTgt spid="2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2"/>
                                        </p:tgtEl>
                                        <p:attrNameLst>
                                          <p:attrName>style.visibility</p:attrName>
                                        </p:attrNameLst>
                                      </p:cBhvr>
                                      <p:to>
                                        <p:strVal val="visible"/>
                                      </p:to>
                                    </p:set>
                                    <p:anim calcmode="lin" valueType="num">
                                      <p:cBhvr additive="base">
                                        <p:cTn id="25" dur="500" fill="hold"/>
                                        <p:tgtEl>
                                          <p:spTgt spid="252"/>
                                        </p:tgtEl>
                                        <p:attrNameLst>
                                          <p:attrName>ppt_x</p:attrName>
                                        </p:attrNameLst>
                                      </p:cBhvr>
                                      <p:tavLst>
                                        <p:tav tm="0">
                                          <p:val>
                                            <p:strVal val="#ppt_x"/>
                                          </p:val>
                                        </p:tav>
                                        <p:tav tm="100000">
                                          <p:val>
                                            <p:strVal val="#ppt_x"/>
                                          </p:val>
                                        </p:tav>
                                      </p:tavLst>
                                    </p:anim>
                                    <p:anim calcmode="lin" valueType="num">
                                      <p:cBhvr additive="base">
                                        <p:cTn id="26" dur="500" fill="hold"/>
                                        <p:tgtEl>
                                          <p:spTgt spid="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
                                        </p:tgtEl>
                                        <p:attrNameLst>
                                          <p:attrName>style.visibility</p:attrName>
                                        </p:attrNameLst>
                                      </p:cBhvr>
                                      <p:to>
                                        <p:strVal val="visible"/>
                                      </p:to>
                                    </p:set>
                                    <p:anim calcmode="lin" valueType="num">
                                      <p:cBhvr additive="base">
                                        <p:cTn id="31" dur="500" fill="hold"/>
                                        <p:tgtEl>
                                          <p:spTgt spid="136"/>
                                        </p:tgtEl>
                                        <p:attrNameLst>
                                          <p:attrName>ppt_x</p:attrName>
                                        </p:attrNameLst>
                                      </p:cBhvr>
                                      <p:tavLst>
                                        <p:tav tm="0">
                                          <p:val>
                                            <p:strVal val="#ppt_x"/>
                                          </p:val>
                                        </p:tav>
                                        <p:tav tm="100000">
                                          <p:val>
                                            <p:strVal val="#ppt_x"/>
                                          </p:val>
                                        </p:tav>
                                      </p:tavLst>
                                    </p:anim>
                                    <p:anim calcmode="lin" valueType="num">
                                      <p:cBhvr additive="base">
                                        <p:cTn id="32"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0"/>
                                        </p:tgtEl>
                                        <p:attrNameLst>
                                          <p:attrName>style.visibility</p:attrName>
                                        </p:attrNameLst>
                                      </p:cBhvr>
                                      <p:to>
                                        <p:strVal val="visible"/>
                                      </p:to>
                                    </p:set>
                                    <p:anim calcmode="lin" valueType="num">
                                      <p:cBhvr additive="base">
                                        <p:cTn id="37" dur="500" fill="hold"/>
                                        <p:tgtEl>
                                          <p:spTgt spid="240"/>
                                        </p:tgtEl>
                                        <p:attrNameLst>
                                          <p:attrName>ppt_x</p:attrName>
                                        </p:attrNameLst>
                                      </p:cBhvr>
                                      <p:tavLst>
                                        <p:tav tm="0">
                                          <p:val>
                                            <p:strVal val="#ppt_x"/>
                                          </p:val>
                                        </p:tav>
                                        <p:tav tm="100000">
                                          <p:val>
                                            <p:strVal val="#ppt_x"/>
                                          </p:val>
                                        </p:tav>
                                      </p:tavLst>
                                    </p:anim>
                                    <p:anim calcmode="lin" valueType="num">
                                      <p:cBhvr additive="base">
                                        <p:cTn id="38" dur="500" fill="hold"/>
                                        <p:tgtEl>
                                          <p:spTgt spid="2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5"/>
                                        </p:tgtEl>
                                        <p:attrNameLst>
                                          <p:attrName>style.visibility</p:attrName>
                                        </p:attrNameLst>
                                      </p:cBhvr>
                                      <p:to>
                                        <p:strVal val="visible"/>
                                      </p:to>
                                    </p:set>
                                    <p:anim calcmode="lin" valueType="num">
                                      <p:cBhvr additive="base">
                                        <p:cTn id="43" dur="500" fill="hold"/>
                                        <p:tgtEl>
                                          <p:spTgt spid="225"/>
                                        </p:tgtEl>
                                        <p:attrNameLst>
                                          <p:attrName>ppt_x</p:attrName>
                                        </p:attrNameLst>
                                      </p:cBhvr>
                                      <p:tavLst>
                                        <p:tav tm="0">
                                          <p:val>
                                            <p:strVal val="#ppt_x"/>
                                          </p:val>
                                        </p:tav>
                                        <p:tav tm="100000">
                                          <p:val>
                                            <p:strVal val="#ppt_x"/>
                                          </p:val>
                                        </p:tav>
                                      </p:tavLst>
                                    </p:anim>
                                    <p:anim calcmode="lin" valueType="num">
                                      <p:cBhvr additive="base">
                                        <p:cTn id="44" dur="500" fill="hold"/>
                                        <p:tgtEl>
                                          <p:spTgt spid="2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
                                        </p:tgtEl>
                                        <p:attrNameLst>
                                          <p:attrName>style.visibility</p:attrName>
                                        </p:attrNameLst>
                                      </p:cBhvr>
                                      <p:to>
                                        <p:strVal val="visible"/>
                                      </p:to>
                                    </p:set>
                                    <p:anim calcmode="lin" valueType="num">
                                      <p:cBhvr additive="base">
                                        <p:cTn id="49" dur="500" fill="hold"/>
                                        <p:tgtEl>
                                          <p:spTgt spid="133"/>
                                        </p:tgtEl>
                                        <p:attrNameLst>
                                          <p:attrName>ppt_x</p:attrName>
                                        </p:attrNameLst>
                                      </p:cBhvr>
                                      <p:tavLst>
                                        <p:tav tm="0">
                                          <p:val>
                                            <p:strVal val="#ppt_x"/>
                                          </p:val>
                                        </p:tav>
                                        <p:tav tm="100000">
                                          <p:val>
                                            <p:strVal val="#ppt_x"/>
                                          </p:val>
                                        </p:tav>
                                      </p:tavLst>
                                    </p:anim>
                                    <p:anim calcmode="lin" valueType="num">
                                      <p:cBhvr additive="base">
                                        <p:cTn id="5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1"/>
                                        </p:tgtEl>
                                        <p:attrNameLst>
                                          <p:attrName>style.visibility</p:attrName>
                                        </p:attrNameLst>
                                      </p:cBhvr>
                                      <p:to>
                                        <p:strVal val="visible"/>
                                      </p:to>
                                    </p:set>
                                    <p:anim calcmode="lin" valueType="num">
                                      <p:cBhvr additive="base">
                                        <p:cTn id="55" dur="500" fill="hold"/>
                                        <p:tgtEl>
                                          <p:spTgt spid="241"/>
                                        </p:tgtEl>
                                        <p:attrNameLst>
                                          <p:attrName>ppt_x</p:attrName>
                                        </p:attrNameLst>
                                      </p:cBhvr>
                                      <p:tavLst>
                                        <p:tav tm="0">
                                          <p:val>
                                            <p:strVal val="#ppt_x"/>
                                          </p:val>
                                        </p:tav>
                                        <p:tav tm="100000">
                                          <p:val>
                                            <p:strVal val="#ppt_x"/>
                                          </p:val>
                                        </p:tav>
                                      </p:tavLst>
                                    </p:anim>
                                    <p:anim calcmode="lin" valueType="num">
                                      <p:cBhvr additive="base">
                                        <p:cTn id="56"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6"/>
                                        </p:tgtEl>
                                        <p:attrNameLst>
                                          <p:attrName>style.visibility</p:attrName>
                                        </p:attrNameLst>
                                      </p:cBhvr>
                                      <p:to>
                                        <p:strVal val="visible"/>
                                      </p:to>
                                    </p:set>
                                    <p:anim calcmode="lin" valueType="num">
                                      <p:cBhvr additive="base">
                                        <p:cTn id="61" dur="500" fill="hold"/>
                                        <p:tgtEl>
                                          <p:spTgt spid="246"/>
                                        </p:tgtEl>
                                        <p:attrNameLst>
                                          <p:attrName>ppt_x</p:attrName>
                                        </p:attrNameLst>
                                      </p:cBhvr>
                                      <p:tavLst>
                                        <p:tav tm="0">
                                          <p:val>
                                            <p:strVal val="#ppt_x"/>
                                          </p:val>
                                        </p:tav>
                                        <p:tav tm="100000">
                                          <p:val>
                                            <p:strVal val="#ppt_x"/>
                                          </p:val>
                                        </p:tav>
                                      </p:tavLst>
                                    </p:anim>
                                    <p:anim calcmode="lin" valueType="num">
                                      <p:cBhvr additive="base">
                                        <p:cTn id="62"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240" grpId="0" animBg="1"/>
      <p:bldP spid="251" grpId="0"/>
      <p:bldP spid="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344488" y="332656"/>
            <a:ext cx="8458200" cy="457200"/>
          </a:xfrm>
        </p:spPr>
        <p:txBody>
          <a:bodyPr/>
          <a:lstStyle/>
          <a:p>
            <a:pPr algn="l"/>
            <a:r>
              <a:rPr lang="en-US" altLang="zh-CN" sz="2800" b="1" dirty="0" smtClean="0">
                <a:solidFill>
                  <a:schemeClr val="tx1"/>
                </a:solidFill>
              </a:rPr>
              <a:t>(3)</a:t>
            </a:r>
            <a:r>
              <a:rPr lang="zh-CN" altLang="en-US" sz="2800" b="1" dirty="0" smtClean="0">
                <a:solidFill>
                  <a:schemeClr val="tx1"/>
                </a:solidFill>
              </a:rPr>
              <a:t>集成</a:t>
            </a:r>
            <a:r>
              <a:rPr lang="zh-CN" altLang="en-US" sz="2800" b="1" dirty="0">
                <a:solidFill>
                  <a:schemeClr val="tx1"/>
                </a:solidFill>
              </a:rPr>
              <a:t>可逆二进制同步计数器：</a:t>
            </a:r>
            <a:r>
              <a:rPr lang="en-US" altLang="zh-CN" sz="2800" b="1" dirty="0">
                <a:solidFill>
                  <a:schemeClr val="tx1"/>
                </a:solidFill>
              </a:rPr>
              <a:t>74190</a:t>
            </a:r>
          </a:p>
        </p:txBody>
      </p:sp>
      <p:sp>
        <p:nvSpPr>
          <p:cNvPr id="641121" name="Rectangle 97"/>
          <p:cNvSpPr>
            <a:spLocks noChangeArrowheads="1"/>
          </p:cNvSpPr>
          <p:nvPr/>
        </p:nvSpPr>
        <p:spPr bwMode="auto">
          <a:xfrm>
            <a:off x="400372" y="1123653"/>
            <a:ext cx="8751917" cy="523220"/>
          </a:xfrm>
          <a:prstGeom prst="rect">
            <a:avLst/>
          </a:prstGeom>
          <a:noFill/>
          <a:ln w="9525">
            <a:noFill/>
            <a:miter lim="800000"/>
            <a:headEnd/>
            <a:tailEnd/>
          </a:ln>
          <a:effectLst/>
        </p:spPr>
        <p:txBody>
          <a:bodyPr wrap="square">
            <a:spAutoFit/>
          </a:bodyPr>
          <a:lstStyle/>
          <a:p>
            <a:pPr algn="just">
              <a:spcBef>
                <a:spcPct val="50000"/>
              </a:spcBef>
            </a:pPr>
            <a:r>
              <a:rPr lang="en-US" altLang="zh-CN" sz="2800" dirty="0">
                <a:solidFill>
                  <a:srgbClr val="006600"/>
                </a:solidFill>
                <a:latin typeface="华文行楷" pitchFamily="2" charset="-122"/>
                <a:ea typeface="华文行楷" pitchFamily="2" charset="-122"/>
              </a:rPr>
              <a:t>        </a:t>
            </a:r>
            <a:r>
              <a:rPr lang="zh-CN" altLang="en-US" sz="2800" dirty="0">
                <a:solidFill>
                  <a:srgbClr val="006600"/>
                </a:solidFill>
                <a:latin typeface="华文行楷" pitchFamily="2" charset="-122"/>
                <a:ea typeface="华文行楷" pitchFamily="2" charset="-122"/>
              </a:rPr>
              <a:t>跟</a:t>
            </a:r>
            <a:r>
              <a:rPr lang="en-US" altLang="zh-CN" sz="2800" dirty="0">
                <a:solidFill>
                  <a:srgbClr val="006600"/>
                </a:solidFill>
                <a:latin typeface="华文行楷" pitchFamily="2" charset="-122"/>
                <a:ea typeface="华文行楷" pitchFamily="2" charset="-122"/>
              </a:rPr>
              <a:t>74191</a:t>
            </a:r>
            <a:r>
              <a:rPr lang="zh-CN" altLang="en-US" sz="2800" dirty="0">
                <a:solidFill>
                  <a:srgbClr val="006600"/>
                </a:solidFill>
                <a:latin typeface="华文行楷" pitchFamily="2" charset="-122"/>
                <a:ea typeface="华文行楷" pitchFamily="2" charset="-122"/>
              </a:rPr>
              <a:t>相比，只是进制不同，其它功能和用法相似。</a:t>
            </a:r>
          </a:p>
        </p:txBody>
      </p:sp>
      <p:sp>
        <p:nvSpPr>
          <p:cNvPr id="641193" name="Rectangle 169"/>
          <p:cNvSpPr>
            <a:spLocks noChangeArrowheads="1"/>
          </p:cNvSpPr>
          <p:nvPr/>
        </p:nvSpPr>
        <p:spPr bwMode="auto">
          <a:xfrm>
            <a:off x="256928" y="1699692"/>
            <a:ext cx="1727200" cy="519113"/>
          </a:xfrm>
          <a:prstGeom prst="rect">
            <a:avLst/>
          </a:prstGeom>
          <a:noFill/>
          <a:ln w="15875">
            <a:noFill/>
            <a:miter lim="800000"/>
            <a:headEnd/>
            <a:tailEnd/>
          </a:ln>
          <a:effectLst/>
        </p:spPr>
        <p:txBody>
          <a:bodyPr wrap="none" lIns="90000" tIns="46800" rIns="90000" bIns="46800">
            <a:spAutoFit/>
          </a:bodyPr>
          <a:lstStyle/>
          <a:p>
            <a:pPr>
              <a:buFontTx/>
              <a:buChar char="•"/>
            </a:pPr>
            <a:r>
              <a:rPr lang="zh-CN" altLang="en-US" sz="2800" dirty="0">
                <a:solidFill>
                  <a:schemeClr val="accent2"/>
                </a:solidFill>
                <a:ea typeface="华文行楷" pitchFamily="2" charset="-122"/>
              </a:rPr>
              <a:t>逻辑符号</a:t>
            </a:r>
          </a:p>
        </p:txBody>
      </p:sp>
      <p:graphicFrame>
        <p:nvGraphicFramePr>
          <p:cNvPr id="93" name="Object 7"/>
          <p:cNvGraphicFramePr>
            <a:graphicFrameLocks noChangeAspect="1"/>
          </p:cNvGraphicFramePr>
          <p:nvPr/>
        </p:nvGraphicFramePr>
        <p:xfrm>
          <a:off x="4145360" y="2419772"/>
          <a:ext cx="5545886" cy="2665412"/>
        </p:xfrm>
        <a:graphic>
          <a:graphicData uri="http://schemas.openxmlformats.org/presentationml/2006/ole">
            <p:oleObj spid="_x0000_s31748" name="Document" r:id="rId4" imgW="5260712" imgH="2642135" progId="Word.Document.8">
              <p:embed/>
            </p:oleObj>
          </a:graphicData>
        </a:graphic>
      </p:graphicFrame>
      <p:grpSp>
        <p:nvGrpSpPr>
          <p:cNvPr id="9" name="组合 8"/>
          <p:cNvGrpSpPr/>
          <p:nvPr/>
        </p:nvGrpSpPr>
        <p:grpSpPr>
          <a:xfrm>
            <a:off x="344488" y="2348880"/>
            <a:ext cx="3809596" cy="2353989"/>
            <a:chOff x="344488" y="2348880"/>
            <a:chExt cx="3809596" cy="2353989"/>
          </a:xfrm>
        </p:grpSpPr>
        <p:pic>
          <p:nvPicPr>
            <p:cNvPr id="92" name="Picture 7"/>
            <p:cNvPicPr>
              <a:picLocks noChangeAspect="1" noChangeArrowheads="1"/>
            </p:cNvPicPr>
            <p:nvPr/>
          </p:nvPicPr>
          <p:blipFill>
            <a:blip r:embed="rId5" cstate="print"/>
            <a:srcRect/>
            <a:stretch>
              <a:fillRect/>
            </a:stretch>
          </p:blipFill>
          <p:spPr bwMode="auto">
            <a:xfrm>
              <a:off x="344488" y="2348880"/>
              <a:ext cx="3809596" cy="2353989"/>
            </a:xfrm>
            <a:prstGeom prst="rect">
              <a:avLst/>
            </a:prstGeom>
            <a:noFill/>
            <a:ln w="9525">
              <a:noFill/>
              <a:miter lim="800000"/>
              <a:headEnd/>
              <a:tailEnd/>
            </a:ln>
          </p:spPr>
        </p:pic>
        <p:sp>
          <p:nvSpPr>
            <p:cNvPr id="94" name="矩形 93"/>
            <p:cNvSpPr/>
            <p:nvPr/>
          </p:nvSpPr>
          <p:spPr>
            <a:xfrm>
              <a:off x="1424608" y="3356992"/>
              <a:ext cx="1296144" cy="400110"/>
            </a:xfrm>
            <a:prstGeom prst="rect">
              <a:avLst/>
            </a:prstGeom>
            <a:solidFill>
              <a:schemeClr val="bg2">
                <a:lumMod val="20000"/>
                <a:lumOff val="80000"/>
              </a:schemeClr>
            </a:solidFill>
          </p:spPr>
          <p:txBody>
            <a:bodyPr wrap="square">
              <a:spAutoFit/>
            </a:bodyPr>
            <a:lstStyle/>
            <a:p>
              <a:r>
                <a:rPr lang="en-US" altLang="zh-CN" dirty="0" smtClean="0"/>
                <a:t>74LS190</a:t>
              </a:r>
              <a:endParaRPr lang="zh-CN" altLang="en-US" dirty="0"/>
            </a:p>
          </p:txBody>
        </p:sp>
      </p:grpSp>
      <p:sp>
        <p:nvSpPr>
          <p:cNvPr id="95" name="Rectangle 169"/>
          <p:cNvSpPr>
            <a:spLocks noChangeArrowheads="1"/>
          </p:cNvSpPr>
          <p:nvPr/>
        </p:nvSpPr>
        <p:spPr bwMode="auto">
          <a:xfrm>
            <a:off x="4160912" y="1772816"/>
            <a:ext cx="1384010" cy="525401"/>
          </a:xfrm>
          <a:prstGeom prst="rect">
            <a:avLst/>
          </a:prstGeom>
          <a:noFill/>
          <a:ln w="15875">
            <a:noFill/>
            <a:miter lim="800000"/>
            <a:headEnd/>
            <a:tailEnd/>
          </a:ln>
          <a:effectLst/>
        </p:spPr>
        <p:txBody>
          <a:bodyPr wrap="none" lIns="90000" tIns="46800" rIns="90000" bIns="46800">
            <a:spAutoFit/>
          </a:bodyPr>
          <a:lstStyle/>
          <a:p>
            <a:pPr>
              <a:buFontTx/>
              <a:buChar char="•"/>
            </a:pPr>
            <a:r>
              <a:rPr lang="zh-CN" altLang="en-US" sz="2800" dirty="0" smtClean="0">
                <a:solidFill>
                  <a:schemeClr val="accent2"/>
                </a:solidFill>
                <a:ea typeface="华文行楷" pitchFamily="2" charset="-122"/>
              </a:rPr>
              <a:t>功能表</a:t>
            </a:r>
            <a:endParaRPr lang="zh-CN" altLang="en-US" sz="2800" dirty="0">
              <a:solidFill>
                <a:schemeClr val="accent2"/>
              </a:solidFill>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121"/>
                                        </p:tgtEl>
                                        <p:attrNameLst>
                                          <p:attrName>style.visibility</p:attrName>
                                        </p:attrNameLst>
                                      </p:cBhvr>
                                      <p:to>
                                        <p:strVal val="visible"/>
                                      </p:to>
                                    </p:set>
                                    <p:anim calcmode="lin" valueType="num">
                                      <p:cBhvr additive="base">
                                        <p:cTn id="7" dur="500" fill="hold"/>
                                        <p:tgtEl>
                                          <p:spTgt spid="641121"/>
                                        </p:tgtEl>
                                        <p:attrNameLst>
                                          <p:attrName>ppt_x</p:attrName>
                                        </p:attrNameLst>
                                      </p:cBhvr>
                                      <p:tavLst>
                                        <p:tav tm="0">
                                          <p:val>
                                            <p:strVal val="0-#ppt_w/2"/>
                                          </p:val>
                                        </p:tav>
                                        <p:tav tm="100000">
                                          <p:val>
                                            <p:strVal val="#ppt_x"/>
                                          </p:val>
                                        </p:tav>
                                      </p:tavLst>
                                    </p:anim>
                                    <p:anim calcmode="lin" valueType="num">
                                      <p:cBhvr additive="base">
                                        <p:cTn id="8" dur="500" fill="hold"/>
                                        <p:tgtEl>
                                          <p:spTgt spid="6411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1193"/>
                                        </p:tgtEl>
                                        <p:attrNameLst>
                                          <p:attrName>style.visibility</p:attrName>
                                        </p:attrNameLst>
                                      </p:cBhvr>
                                      <p:to>
                                        <p:strVal val="visible"/>
                                      </p:to>
                                    </p:set>
                                    <p:anim calcmode="lin" valueType="num">
                                      <p:cBhvr additive="base">
                                        <p:cTn id="13" dur="500" fill="hold"/>
                                        <p:tgtEl>
                                          <p:spTgt spid="641193"/>
                                        </p:tgtEl>
                                        <p:attrNameLst>
                                          <p:attrName>ppt_x</p:attrName>
                                        </p:attrNameLst>
                                      </p:cBhvr>
                                      <p:tavLst>
                                        <p:tav tm="0">
                                          <p:val>
                                            <p:strVal val="#ppt_x"/>
                                          </p:val>
                                        </p:tav>
                                        <p:tav tm="100000">
                                          <p:val>
                                            <p:strVal val="#ppt_x"/>
                                          </p:val>
                                        </p:tav>
                                      </p:tavLst>
                                    </p:anim>
                                    <p:anim calcmode="lin" valueType="num">
                                      <p:cBhvr additive="base">
                                        <p:cTn id="14" dur="500" fill="hold"/>
                                        <p:tgtEl>
                                          <p:spTgt spid="6411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additive="base">
                                        <p:cTn id="31" dur="500" fill="hold"/>
                                        <p:tgtEl>
                                          <p:spTgt spid="93"/>
                                        </p:tgtEl>
                                        <p:attrNameLst>
                                          <p:attrName>ppt_x</p:attrName>
                                        </p:attrNameLst>
                                      </p:cBhvr>
                                      <p:tavLst>
                                        <p:tav tm="0">
                                          <p:val>
                                            <p:strVal val="0-#ppt_w/2"/>
                                          </p:val>
                                        </p:tav>
                                        <p:tav tm="100000">
                                          <p:val>
                                            <p:strVal val="#ppt_x"/>
                                          </p:val>
                                        </p:tav>
                                      </p:tavLst>
                                    </p:anim>
                                    <p:anim calcmode="lin" valueType="num">
                                      <p:cBhvr additive="base">
                                        <p:cTn id="32" dur="5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121" grpId="0" autoUpdateAnimBg="0"/>
      <p:bldP spid="641193" grpId="0"/>
      <p:bldP spid="95"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23638" name="Object 54"/>
          <p:cNvGraphicFramePr>
            <a:graphicFrameLocks noChangeAspect="1"/>
          </p:cNvGraphicFramePr>
          <p:nvPr/>
        </p:nvGraphicFramePr>
        <p:xfrm>
          <a:off x="2290763" y="2133600"/>
          <a:ext cx="1019175" cy="368300"/>
        </p:xfrm>
        <a:graphic>
          <a:graphicData uri="http://schemas.openxmlformats.org/presentationml/2006/ole">
            <p:oleObj spid="_x0000_s32769" name="公式" r:id="rId3" imgW="495000" imgH="228600" progId="Equation.3">
              <p:embed/>
            </p:oleObj>
          </a:graphicData>
        </a:graphic>
      </p:graphicFrame>
      <p:grpSp>
        <p:nvGrpSpPr>
          <p:cNvPr id="323691" name="Group 107"/>
          <p:cNvGrpSpPr>
            <a:grpSpLocks/>
          </p:cNvGrpSpPr>
          <p:nvPr/>
        </p:nvGrpSpPr>
        <p:grpSpPr bwMode="auto">
          <a:xfrm>
            <a:off x="0" y="4267200"/>
            <a:ext cx="6629400" cy="1981200"/>
            <a:chOff x="0" y="288"/>
            <a:chExt cx="4936" cy="1440"/>
          </a:xfrm>
        </p:grpSpPr>
        <p:sp>
          <p:nvSpPr>
            <p:cNvPr id="323586" name="Text Box 2"/>
            <p:cNvSpPr txBox="1">
              <a:spLocks noChangeArrowheads="1"/>
            </p:cNvSpPr>
            <p:nvPr/>
          </p:nvSpPr>
          <p:spPr bwMode="auto">
            <a:xfrm>
              <a:off x="1488" y="288"/>
              <a:ext cx="521" cy="332"/>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23588" name="Rectangle 4"/>
            <p:cNvSpPr>
              <a:spLocks noChangeArrowheads="1"/>
            </p:cNvSpPr>
            <p:nvPr/>
          </p:nvSpPr>
          <p:spPr bwMode="auto">
            <a:xfrm>
              <a:off x="768" y="576"/>
              <a:ext cx="62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323589" name="Oval 5"/>
            <p:cNvSpPr>
              <a:spLocks noChangeArrowheads="1"/>
            </p:cNvSpPr>
            <p:nvPr/>
          </p:nvSpPr>
          <p:spPr bwMode="auto">
            <a:xfrm>
              <a:off x="672" y="1056"/>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590" name="Text Box 6"/>
            <p:cNvSpPr txBox="1">
              <a:spLocks noChangeArrowheads="1"/>
            </p:cNvSpPr>
            <p:nvPr/>
          </p:nvSpPr>
          <p:spPr bwMode="auto">
            <a:xfrm>
              <a:off x="768" y="624"/>
              <a:ext cx="312" cy="288"/>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23591" name="Text Box 7"/>
            <p:cNvSpPr txBox="1">
              <a:spLocks noChangeArrowheads="1"/>
            </p:cNvSpPr>
            <p:nvPr/>
          </p:nvSpPr>
          <p:spPr bwMode="auto">
            <a:xfrm>
              <a:off x="720" y="1344"/>
              <a:ext cx="468" cy="288"/>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23592" name="Text Box 8"/>
            <p:cNvSpPr txBox="1">
              <a:spLocks noChangeArrowheads="1"/>
            </p:cNvSpPr>
            <p:nvPr/>
          </p:nvSpPr>
          <p:spPr bwMode="auto">
            <a:xfrm>
              <a:off x="912" y="960"/>
              <a:ext cx="417" cy="288"/>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23594" name="AutoShape 10"/>
            <p:cNvSpPr>
              <a:spLocks noChangeArrowheads="1"/>
            </p:cNvSpPr>
            <p:nvPr/>
          </p:nvSpPr>
          <p:spPr bwMode="auto">
            <a:xfrm rot="5400000">
              <a:off x="777" y="999"/>
              <a:ext cx="213" cy="231"/>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23596" name="Line 12"/>
            <p:cNvSpPr>
              <a:spLocks noChangeShapeType="1"/>
            </p:cNvSpPr>
            <p:nvPr/>
          </p:nvSpPr>
          <p:spPr bwMode="auto">
            <a:xfrm>
              <a:off x="1584" y="1104"/>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23597" name="Line 13"/>
            <p:cNvSpPr>
              <a:spLocks noChangeShapeType="1"/>
            </p:cNvSpPr>
            <p:nvPr/>
          </p:nvSpPr>
          <p:spPr bwMode="auto">
            <a:xfrm flipV="1">
              <a:off x="1584" y="480"/>
              <a:ext cx="0" cy="624"/>
            </a:xfrm>
            <a:prstGeom prst="line">
              <a:avLst/>
            </a:prstGeom>
            <a:noFill/>
            <a:ln w="9525">
              <a:solidFill>
                <a:schemeClr val="tx1"/>
              </a:solidFill>
              <a:round/>
              <a:headEnd/>
              <a:tailEnd/>
            </a:ln>
            <a:effectLst/>
          </p:spPr>
          <p:txBody>
            <a:bodyPr wrap="none" anchor="ctr"/>
            <a:lstStyle/>
            <a:p>
              <a:endParaRPr lang="zh-CN" altLang="en-US"/>
            </a:p>
          </p:txBody>
        </p:sp>
        <p:sp>
          <p:nvSpPr>
            <p:cNvPr id="323598" name="Line 14"/>
            <p:cNvSpPr>
              <a:spLocks noChangeShapeType="1"/>
            </p:cNvSpPr>
            <p:nvPr/>
          </p:nvSpPr>
          <p:spPr bwMode="auto">
            <a:xfrm>
              <a:off x="1392" y="816"/>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23599" name="Text Box 15"/>
            <p:cNvSpPr txBox="1">
              <a:spLocks noChangeArrowheads="1"/>
            </p:cNvSpPr>
            <p:nvPr/>
          </p:nvSpPr>
          <p:spPr bwMode="auto">
            <a:xfrm>
              <a:off x="4416" y="288"/>
              <a:ext cx="520" cy="332"/>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23601" name="Rectangle 17"/>
            <p:cNvSpPr>
              <a:spLocks noChangeArrowheads="1"/>
            </p:cNvSpPr>
            <p:nvPr/>
          </p:nvSpPr>
          <p:spPr bwMode="auto">
            <a:xfrm>
              <a:off x="2160" y="576"/>
              <a:ext cx="62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323605" name="Text Box 21"/>
            <p:cNvSpPr txBox="1">
              <a:spLocks noChangeArrowheads="1"/>
            </p:cNvSpPr>
            <p:nvPr/>
          </p:nvSpPr>
          <p:spPr bwMode="auto">
            <a:xfrm>
              <a:off x="2329" y="960"/>
              <a:ext cx="416" cy="288"/>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23607" name="AutoShape 23"/>
            <p:cNvSpPr>
              <a:spLocks noChangeArrowheads="1"/>
            </p:cNvSpPr>
            <p:nvPr/>
          </p:nvSpPr>
          <p:spPr bwMode="auto">
            <a:xfrm rot="5400000">
              <a:off x="2168" y="1000"/>
              <a:ext cx="213" cy="23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23635" name="Line 51"/>
            <p:cNvSpPr>
              <a:spLocks noChangeShapeType="1"/>
            </p:cNvSpPr>
            <p:nvPr/>
          </p:nvSpPr>
          <p:spPr bwMode="auto">
            <a:xfrm flipH="1">
              <a:off x="144" y="1104"/>
              <a:ext cx="520" cy="0"/>
            </a:xfrm>
            <a:prstGeom prst="line">
              <a:avLst/>
            </a:prstGeom>
            <a:noFill/>
            <a:ln w="9525">
              <a:solidFill>
                <a:schemeClr val="tx1"/>
              </a:solidFill>
              <a:round/>
              <a:headEnd/>
              <a:tailEnd/>
            </a:ln>
            <a:effectLst/>
          </p:spPr>
          <p:txBody>
            <a:bodyPr wrap="none" anchor="ctr"/>
            <a:lstStyle/>
            <a:p>
              <a:endParaRPr lang="zh-CN" altLang="en-US"/>
            </a:p>
          </p:txBody>
        </p:sp>
        <p:sp>
          <p:nvSpPr>
            <p:cNvPr id="323636" name="Text Box 52"/>
            <p:cNvSpPr txBox="1">
              <a:spLocks noChangeArrowheads="1"/>
            </p:cNvSpPr>
            <p:nvPr/>
          </p:nvSpPr>
          <p:spPr bwMode="auto">
            <a:xfrm>
              <a:off x="0" y="1104"/>
              <a:ext cx="676" cy="291"/>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rPr>
                <a:t>CLK</a:t>
              </a:r>
              <a:r>
                <a:rPr lang="en-US" altLang="zh-CN" baseline="-25000" dirty="0" smtClean="0">
                  <a:solidFill>
                    <a:srgbClr val="FF0000"/>
                  </a:solidFill>
                </a:rPr>
                <a:t>0</a:t>
              </a:r>
              <a:endParaRPr lang="en-US" altLang="zh-CN" baseline="-25000" dirty="0">
                <a:solidFill>
                  <a:srgbClr val="FF0000"/>
                </a:solidFill>
              </a:endParaRPr>
            </a:p>
          </p:txBody>
        </p:sp>
        <p:sp>
          <p:nvSpPr>
            <p:cNvPr id="323643" name="Line 59"/>
            <p:cNvSpPr>
              <a:spLocks noChangeShapeType="1"/>
            </p:cNvSpPr>
            <p:nvPr/>
          </p:nvSpPr>
          <p:spPr bwMode="auto">
            <a:xfrm>
              <a:off x="1488" y="1440"/>
              <a:ext cx="144" cy="0"/>
            </a:xfrm>
            <a:prstGeom prst="line">
              <a:avLst/>
            </a:prstGeom>
            <a:noFill/>
            <a:ln w="15875">
              <a:solidFill>
                <a:schemeClr val="tx1"/>
              </a:solidFill>
              <a:round/>
              <a:headEnd/>
              <a:tailEnd/>
            </a:ln>
            <a:effectLst/>
          </p:spPr>
          <p:txBody>
            <a:bodyPr/>
            <a:lstStyle/>
            <a:p>
              <a:endParaRPr lang="zh-CN" altLang="en-US"/>
            </a:p>
          </p:txBody>
        </p:sp>
        <p:sp>
          <p:nvSpPr>
            <p:cNvPr id="323644" name="Oval 60"/>
            <p:cNvSpPr>
              <a:spLocks noChangeArrowheads="1"/>
            </p:cNvSpPr>
            <p:nvPr/>
          </p:nvSpPr>
          <p:spPr bwMode="auto">
            <a:xfrm>
              <a:off x="1392" y="1392"/>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45" name="Oval 61"/>
            <p:cNvSpPr>
              <a:spLocks noChangeArrowheads="1"/>
            </p:cNvSpPr>
            <p:nvPr/>
          </p:nvSpPr>
          <p:spPr bwMode="auto">
            <a:xfrm>
              <a:off x="2064" y="1056"/>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49" name="Line 65"/>
            <p:cNvSpPr>
              <a:spLocks noChangeShapeType="1"/>
            </p:cNvSpPr>
            <p:nvPr/>
          </p:nvSpPr>
          <p:spPr bwMode="auto">
            <a:xfrm>
              <a:off x="384" y="768"/>
              <a:ext cx="384" cy="0"/>
            </a:xfrm>
            <a:prstGeom prst="line">
              <a:avLst/>
            </a:prstGeom>
            <a:noFill/>
            <a:ln w="15875">
              <a:solidFill>
                <a:schemeClr val="tx1"/>
              </a:solidFill>
              <a:round/>
              <a:headEnd/>
              <a:tailEnd/>
            </a:ln>
            <a:effectLst/>
          </p:spPr>
          <p:txBody>
            <a:bodyPr/>
            <a:lstStyle/>
            <a:p>
              <a:endParaRPr lang="zh-CN" altLang="en-US"/>
            </a:p>
          </p:txBody>
        </p:sp>
        <p:sp>
          <p:nvSpPr>
            <p:cNvPr id="323650" name="Line 66"/>
            <p:cNvSpPr>
              <a:spLocks noChangeShapeType="1"/>
            </p:cNvSpPr>
            <p:nvPr/>
          </p:nvSpPr>
          <p:spPr bwMode="auto">
            <a:xfrm flipH="1">
              <a:off x="528" y="1440"/>
              <a:ext cx="240" cy="0"/>
            </a:xfrm>
            <a:prstGeom prst="line">
              <a:avLst/>
            </a:prstGeom>
            <a:noFill/>
            <a:ln w="15875">
              <a:solidFill>
                <a:schemeClr val="tx1"/>
              </a:solidFill>
              <a:round/>
              <a:headEnd/>
              <a:tailEnd/>
            </a:ln>
            <a:effectLst/>
          </p:spPr>
          <p:txBody>
            <a:bodyPr/>
            <a:lstStyle/>
            <a:p>
              <a:endParaRPr lang="zh-CN" altLang="en-US"/>
            </a:p>
          </p:txBody>
        </p:sp>
        <p:sp>
          <p:nvSpPr>
            <p:cNvPr id="323651" name="Line 67"/>
            <p:cNvSpPr>
              <a:spLocks noChangeShapeType="1"/>
            </p:cNvSpPr>
            <p:nvPr/>
          </p:nvSpPr>
          <p:spPr bwMode="auto">
            <a:xfrm flipV="1">
              <a:off x="528" y="768"/>
              <a:ext cx="0" cy="672"/>
            </a:xfrm>
            <a:prstGeom prst="line">
              <a:avLst/>
            </a:prstGeom>
            <a:noFill/>
            <a:ln w="15875">
              <a:solidFill>
                <a:schemeClr val="tx1"/>
              </a:solidFill>
              <a:round/>
              <a:headEnd/>
              <a:tailEnd/>
            </a:ln>
            <a:effectLst/>
          </p:spPr>
          <p:txBody>
            <a:bodyPr/>
            <a:lstStyle/>
            <a:p>
              <a:endParaRPr lang="zh-CN" altLang="en-US"/>
            </a:p>
          </p:txBody>
        </p:sp>
        <p:sp>
          <p:nvSpPr>
            <p:cNvPr id="323652" name="Oval 68"/>
            <p:cNvSpPr>
              <a:spLocks noChangeArrowheads="1"/>
            </p:cNvSpPr>
            <p:nvPr/>
          </p:nvSpPr>
          <p:spPr bwMode="auto">
            <a:xfrm>
              <a:off x="480" y="720"/>
              <a:ext cx="108" cy="1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23653" name="Text Box 69"/>
            <p:cNvSpPr txBox="1">
              <a:spLocks noChangeArrowheads="1"/>
            </p:cNvSpPr>
            <p:nvPr/>
          </p:nvSpPr>
          <p:spPr bwMode="auto">
            <a:xfrm>
              <a:off x="240" y="624"/>
              <a:ext cx="312" cy="332"/>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23654" name="Oval 70"/>
            <p:cNvSpPr>
              <a:spLocks noChangeArrowheads="1"/>
            </p:cNvSpPr>
            <p:nvPr/>
          </p:nvSpPr>
          <p:spPr bwMode="auto">
            <a:xfrm>
              <a:off x="2064" y="1056"/>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55" name="Text Box 71"/>
            <p:cNvSpPr txBox="1">
              <a:spLocks noChangeArrowheads="1"/>
            </p:cNvSpPr>
            <p:nvPr/>
          </p:nvSpPr>
          <p:spPr bwMode="auto">
            <a:xfrm>
              <a:off x="2160" y="624"/>
              <a:ext cx="312" cy="288"/>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23656" name="Text Box 72"/>
            <p:cNvSpPr txBox="1">
              <a:spLocks noChangeArrowheads="1"/>
            </p:cNvSpPr>
            <p:nvPr/>
          </p:nvSpPr>
          <p:spPr bwMode="auto">
            <a:xfrm>
              <a:off x="2112" y="1344"/>
              <a:ext cx="468" cy="288"/>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23659" name="Line 75"/>
            <p:cNvSpPr>
              <a:spLocks noChangeShapeType="1"/>
            </p:cNvSpPr>
            <p:nvPr/>
          </p:nvSpPr>
          <p:spPr bwMode="auto">
            <a:xfrm>
              <a:off x="1776" y="768"/>
              <a:ext cx="384" cy="0"/>
            </a:xfrm>
            <a:prstGeom prst="line">
              <a:avLst/>
            </a:prstGeom>
            <a:noFill/>
            <a:ln w="15875">
              <a:solidFill>
                <a:schemeClr val="tx1"/>
              </a:solidFill>
              <a:round/>
              <a:headEnd/>
              <a:tailEnd/>
            </a:ln>
            <a:effectLst/>
          </p:spPr>
          <p:txBody>
            <a:bodyPr/>
            <a:lstStyle/>
            <a:p>
              <a:endParaRPr lang="zh-CN" altLang="en-US"/>
            </a:p>
          </p:txBody>
        </p:sp>
        <p:sp>
          <p:nvSpPr>
            <p:cNvPr id="323660" name="Line 76"/>
            <p:cNvSpPr>
              <a:spLocks noChangeShapeType="1"/>
            </p:cNvSpPr>
            <p:nvPr/>
          </p:nvSpPr>
          <p:spPr bwMode="auto">
            <a:xfrm flipH="1">
              <a:off x="1920" y="1440"/>
              <a:ext cx="240" cy="0"/>
            </a:xfrm>
            <a:prstGeom prst="line">
              <a:avLst/>
            </a:prstGeom>
            <a:noFill/>
            <a:ln w="15875">
              <a:solidFill>
                <a:schemeClr val="tx1"/>
              </a:solidFill>
              <a:round/>
              <a:headEnd/>
              <a:tailEnd/>
            </a:ln>
            <a:effectLst/>
          </p:spPr>
          <p:txBody>
            <a:bodyPr/>
            <a:lstStyle/>
            <a:p>
              <a:endParaRPr lang="zh-CN" altLang="en-US"/>
            </a:p>
          </p:txBody>
        </p:sp>
        <p:sp>
          <p:nvSpPr>
            <p:cNvPr id="323661" name="Line 77"/>
            <p:cNvSpPr>
              <a:spLocks noChangeShapeType="1"/>
            </p:cNvSpPr>
            <p:nvPr/>
          </p:nvSpPr>
          <p:spPr bwMode="auto">
            <a:xfrm flipV="1">
              <a:off x="1920" y="768"/>
              <a:ext cx="0" cy="672"/>
            </a:xfrm>
            <a:prstGeom prst="line">
              <a:avLst/>
            </a:prstGeom>
            <a:noFill/>
            <a:ln w="15875">
              <a:solidFill>
                <a:schemeClr val="tx1"/>
              </a:solidFill>
              <a:round/>
              <a:headEnd/>
              <a:tailEnd/>
            </a:ln>
            <a:effectLst/>
          </p:spPr>
          <p:txBody>
            <a:bodyPr/>
            <a:lstStyle/>
            <a:p>
              <a:endParaRPr lang="zh-CN" altLang="en-US"/>
            </a:p>
          </p:txBody>
        </p:sp>
        <p:sp>
          <p:nvSpPr>
            <p:cNvPr id="323662" name="Oval 78"/>
            <p:cNvSpPr>
              <a:spLocks noChangeArrowheads="1"/>
            </p:cNvSpPr>
            <p:nvPr/>
          </p:nvSpPr>
          <p:spPr bwMode="auto">
            <a:xfrm>
              <a:off x="1872" y="720"/>
              <a:ext cx="108" cy="1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23663" name="Text Box 79"/>
            <p:cNvSpPr txBox="1">
              <a:spLocks noChangeArrowheads="1"/>
            </p:cNvSpPr>
            <p:nvPr/>
          </p:nvSpPr>
          <p:spPr bwMode="auto">
            <a:xfrm>
              <a:off x="1632" y="624"/>
              <a:ext cx="312" cy="332"/>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23664" name="Oval 80"/>
            <p:cNvSpPr>
              <a:spLocks noChangeArrowheads="1"/>
            </p:cNvSpPr>
            <p:nvPr/>
          </p:nvSpPr>
          <p:spPr bwMode="auto">
            <a:xfrm>
              <a:off x="1536" y="768"/>
              <a:ext cx="108" cy="1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23665" name="Text Box 81"/>
            <p:cNvSpPr txBox="1">
              <a:spLocks noChangeArrowheads="1"/>
            </p:cNvSpPr>
            <p:nvPr/>
          </p:nvSpPr>
          <p:spPr bwMode="auto">
            <a:xfrm>
              <a:off x="2881" y="336"/>
              <a:ext cx="518" cy="333"/>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323666" name="Line 82"/>
            <p:cNvSpPr>
              <a:spLocks noChangeShapeType="1"/>
            </p:cNvSpPr>
            <p:nvPr/>
          </p:nvSpPr>
          <p:spPr bwMode="auto">
            <a:xfrm>
              <a:off x="2976" y="1152"/>
              <a:ext cx="576" cy="0"/>
            </a:xfrm>
            <a:prstGeom prst="line">
              <a:avLst/>
            </a:prstGeom>
            <a:noFill/>
            <a:ln w="9525">
              <a:solidFill>
                <a:schemeClr val="tx1"/>
              </a:solidFill>
              <a:round/>
              <a:headEnd/>
              <a:tailEnd/>
            </a:ln>
            <a:effectLst/>
          </p:spPr>
          <p:txBody>
            <a:bodyPr wrap="none" anchor="ctr"/>
            <a:lstStyle/>
            <a:p>
              <a:endParaRPr lang="zh-CN" altLang="en-US"/>
            </a:p>
          </p:txBody>
        </p:sp>
        <p:sp>
          <p:nvSpPr>
            <p:cNvPr id="323667" name="Line 83"/>
            <p:cNvSpPr>
              <a:spLocks noChangeShapeType="1"/>
            </p:cNvSpPr>
            <p:nvPr/>
          </p:nvSpPr>
          <p:spPr bwMode="auto">
            <a:xfrm flipV="1">
              <a:off x="2976" y="528"/>
              <a:ext cx="0" cy="624"/>
            </a:xfrm>
            <a:prstGeom prst="line">
              <a:avLst/>
            </a:prstGeom>
            <a:noFill/>
            <a:ln w="9525">
              <a:solidFill>
                <a:schemeClr val="tx1"/>
              </a:solidFill>
              <a:round/>
              <a:headEnd/>
              <a:tailEnd/>
            </a:ln>
            <a:effectLst/>
          </p:spPr>
          <p:txBody>
            <a:bodyPr wrap="none" anchor="ctr"/>
            <a:lstStyle/>
            <a:p>
              <a:endParaRPr lang="zh-CN" altLang="en-US"/>
            </a:p>
          </p:txBody>
        </p:sp>
        <p:sp>
          <p:nvSpPr>
            <p:cNvPr id="323668" name="Line 84"/>
            <p:cNvSpPr>
              <a:spLocks noChangeShapeType="1"/>
            </p:cNvSpPr>
            <p:nvPr/>
          </p:nvSpPr>
          <p:spPr bwMode="auto">
            <a:xfrm>
              <a:off x="2784"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23669" name="Rectangle 85"/>
            <p:cNvSpPr>
              <a:spLocks noChangeArrowheads="1"/>
            </p:cNvSpPr>
            <p:nvPr/>
          </p:nvSpPr>
          <p:spPr bwMode="auto">
            <a:xfrm>
              <a:off x="3648" y="624"/>
              <a:ext cx="62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323670" name="Text Box 86"/>
            <p:cNvSpPr txBox="1">
              <a:spLocks noChangeArrowheads="1"/>
            </p:cNvSpPr>
            <p:nvPr/>
          </p:nvSpPr>
          <p:spPr bwMode="auto">
            <a:xfrm>
              <a:off x="3817" y="1008"/>
              <a:ext cx="416" cy="288"/>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23671" name="Text Box 87"/>
            <p:cNvSpPr txBox="1">
              <a:spLocks noChangeArrowheads="1"/>
            </p:cNvSpPr>
            <p:nvPr/>
          </p:nvSpPr>
          <p:spPr bwMode="auto">
            <a:xfrm>
              <a:off x="3832" y="384"/>
              <a:ext cx="416" cy="332"/>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23672" name="AutoShape 88"/>
            <p:cNvSpPr>
              <a:spLocks noChangeArrowheads="1"/>
            </p:cNvSpPr>
            <p:nvPr/>
          </p:nvSpPr>
          <p:spPr bwMode="auto">
            <a:xfrm rot="5400000">
              <a:off x="3656" y="1048"/>
              <a:ext cx="213" cy="23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23673" name="Line 89"/>
            <p:cNvSpPr>
              <a:spLocks noChangeShapeType="1"/>
            </p:cNvSpPr>
            <p:nvPr/>
          </p:nvSpPr>
          <p:spPr bwMode="auto">
            <a:xfrm>
              <a:off x="4272" y="816"/>
              <a:ext cx="288" cy="0"/>
            </a:xfrm>
            <a:prstGeom prst="line">
              <a:avLst/>
            </a:prstGeom>
            <a:noFill/>
            <a:ln w="9525">
              <a:solidFill>
                <a:schemeClr val="tx1"/>
              </a:solidFill>
              <a:round/>
              <a:headEnd/>
              <a:tailEnd/>
            </a:ln>
            <a:effectLst/>
          </p:spPr>
          <p:txBody>
            <a:bodyPr wrap="none" anchor="ctr"/>
            <a:lstStyle/>
            <a:p>
              <a:endParaRPr lang="zh-CN" altLang="en-US"/>
            </a:p>
          </p:txBody>
        </p:sp>
        <p:sp>
          <p:nvSpPr>
            <p:cNvPr id="323674" name="Line 90"/>
            <p:cNvSpPr>
              <a:spLocks noChangeShapeType="1"/>
            </p:cNvSpPr>
            <p:nvPr/>
          </p:nvSpPr>
          <p:spPr bwMode="auto">
            <a:xfrm>
              <a:off x="2880" y="1488"/>
              <a:ext cx="144" cy="0"/>
            </a:xfrm>
            <a:prstGeom prst="line">
              <a:avLst/>
            </a:prstGeom>
            <a:noFill/>
            <a:ln w="15875">
              <a:solidFill>
                <a:schemeClr val="tx1"/>
              </a:solidFill>
              <a:round/>
              <a:headEnd/>
              <a:tailEnd/>
            </a:ln>
            <a:effectLst/>
          </p:spPr>
          <p:txBody>
            <a:bodyPr/>
            <a:lstStyle/>
            <a:p>
              <a:endParaRPr lang="zh-CN" altLang="en-US"/>
            </a:p>
          </p:txBody>
        </p:sp>
        <p:sp>
          <p:nvSpPr>
            <p:cNvPr id="323675" name="Oval 91"/>
            <p:cNvSpPr>
              <a:spLocks noChangeArrowheads="1"/>
            </p:cNvSpPr>
            <p:nvPr/>
          </p:nvSpPr>
          <p:spPr bwMode="auto">
            <a:xfrm>
              <a:off x="2784" y="1440"/>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76" name="Oval 92"/>
            <p:cNvSpPr>
              <a:spLocks noChangeArrowheads="1"/>
            </p:cNvSpPr>
            <p:nvPr/>
          </p:nvSpPr>
          <p:spPr bwMode="auto">
            <a:xfrm>
              <a:off x="3552" y="1104"/>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77" name="Line 93"/>
            <p:cNvSpPr>
              <a:spLocks noChangeShapeType="1"/>
            </p:cNvSpPr>
            <p:nvPr/>
          </p:nvSpPr>
          <p:spPr bwMode="auto">
            <a:xfrm>
              <a:off x="4368" y="1488"/>
              <a:ext cx="144" cy="0"/>
            </a:xfrm>
            <a:prstGeom prst="line">
              <a:avLst/>
            </a:prstGeom>
            <a:noFill/>
            <a:ln w="15875">
              <a:solidFill>
                <a:schemeClr val="tx1"/>
              </a:solidFill>
              <a:round/>
              <a:headEnd/>
              <a:tailEnd/>
            </a:ln>
            <a:effectLst/>
          </p:spPr>
          <p:txBody>
            <a:bodyPr/>
            <a:lstStyle/>
            <a:p>
              <a:endParaRPr lang="zh-CN" altLang="en-US"/>
            </a:p>
          </p:txBody>
        </p:sp>
        <p:sp>
          <p:nvSpPr>
            <p:cNvPr id="323678" name="Oval 94"/>
            <p:cNvSpPr>
              <a:spLocks noChangeArrowheads="1"/>
            </p:cNvSpPr>
            <p:nvPr/>
          </p:nvSpPr>
          <p:spPr bwMode="auto">
            <a:xfrm>
              <a:off x="4272" y="1440"/>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79" name="Oval 95"/>
            <p:cNvSpPr>
              <a:spLocks noChangeArrowheads="1"/>
            </p:cNvSpPr>
            <p:nvPr/>
          </p:nvSpPr>
          <p:spPr bwMode="auto">
            <a:xfrm>
              <a:off x="3552" y="1104"/>
              <a:ext cx="108" cy="100"/>
            </a:xfrm>
            <a:prstGeom prst="ellipse">
              <a:avLst/>
            </a:prstGeom>
            <a:noFill/>
            <a:ln w="9525">
              <a:solidFill>
                <a:schemeClr val="tx1"/>
              </a:solidFill>
              <a:round/>
              <a:headEnd/>
              <a:tailEnd/>
            </a:ln>
            <a:effectLst/>
          </p:spPr>
          <p:txBody>
            <a:bodyPr wrap="none" anchor="ctr"/>
            <a:lstStyle/>
            <a:p>
              <a:endParaRPr lang="zh-CN" altLang="en-US"/>
            </a:p>
          </p:txBody>
        </p:sp>
        <p:sp>
          <p:nvSpPr>
            <p:cNvPr id="323680" name="Text Box 96"/>
            <p:cNvSpPr txBox="1">
              <a:spLocks noChangeArrowheads="1"/>
            </p:cNvSpPr>
            <p:nvPr/>
          </p:nvSpPr>
          <p:spPr bwMode="auto">
            <a:xfrm>
              <a:off x="3648" y="672"/>
              <a:ext cx="312" cy="289"/>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23681" name="Text Box 97"/>
            <p:cNvSpPr txBox="1">
              <a:spLocks noChangeArrowheads="1"/>
            </p:cNvSpPr>
            <p:nvPr/>
          </p:nvSpPr>
          <p:spPr bwMode="auto">
            <a:xfrm>
              <a:off x="3600" y="1392"/>
              <a:ext cx="468" cy="289"/>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23682" name="Line 98"/>
            <p:cNvSpPr>
              <a:spLocks noChangeShapeType="1"/>
            </p:cNvSpPr>
            <p:nvPr/>
          </p:nvSpPr>
          <p:spPr bwMode="auto">
            <a:xfrm>
              <a:off x="3264" y="816"/>
              <a:ext cx="384" cy="0"/>
            </a:xfrm>
            <a:prstGeom prst="line">
              <a:avLst/>
            </a:prstGeom>
            <a:noFill/>
            <a:ln w="15875">
              <a:solidFill>
                <a:schemeClr val="tx1"/>
              </a:solidFill>
              <a:round/>
              <a:headEnd/>
              <a:tailEnd/>
            </a:ln>
            <a:effectLst/>
          </p:spPr>
          <p:txBody>
            <a:bodyPr/>
            <a:lstStyle/>
            <a:p>
              <a:endParaRPr lang="zh-CN" altLang="en-US"/>
            </a:p>
          </p:txBody>
        </p:sp>
        <p:sp>
          <p:nvSpPr>
            <p:cNvPr id="323683" name="Line 99"/>
            <p:cNvSpPr>
              <a:spLocks noChangeShapeType="1"/>
            </p:cNvSpPr>
            <p:nvPr/>
          </p:nvSpPr>
          <p:spPr bwMode="auto">
            <a:xfrm flipH="1">
              <a:off x="3408" y="1488"/>
              <a:ext cx="240" cy="0"/>
            </a:xfrm>
            <a:prstGeom prst="line">
              <a:avLst/>
            </a:prstGeom>
            <a:noFill/>
            <a:ln w="15875">
              <a:solidFill>
                <a:schemeClr val="tx1"/>
              </a:solidFill>
              <a:round/>
              <a:headEnd/>
              <a:tailEnd/>
            </a:ln>
            <a:effectLst/>
          </p:spPr>
          <p:txBody>
            <a:bodyPr/>
            <a:lstStyle/>
            <a:p>
              <a:endParaRPr lang="zh-CN" altLang="en-US"/>
            </a:p>
          </p:txBody>
        </p:sp>
        <p:sp>
          <p:nvSpPr>
            <p:cNvPr id="323684" name="Line 100"/>
            <p:cNvSpPr>
              <a:spLocks noChangeShapeType="1"/>
            </p:cNvSpPr>
            <p:nvPr/>
          </p:nvSpPr>
          <p:spPr bwMode="auto">
            <a:xfrm flipV="1">
              <a:off x="3408" y="816"/>
              <a:ext cx="0" cy="672"/>
            </a:xfrm>
            <a:prstGeom prst="line">
              <a:avLst/>
            </a:prstGeom>
            <a:noFill/>
            <a:ln w="15875">
              <a:solidFill>
                <a:schemeClr val="tx1"/>
              </a:solidFill>
              <a:round/>
              <a:headEnd/>
              <a:tailEnd/>
            </a:ln>
            <a:effectLst/>
          </p:spPr>
          <p:txBody>
            <a:bodyPr/>
            <a:lstStyle/>
            <a:p>
              <a:endParaRPr lang="zh-CN" altLang="en-US"/>
            </a:p>
          </p:txBody>
        </p:sp>
        <p:sp>
          <p:nvSpPr>
            <p:cNvPr id="323685" name="Oval 101"/>
            <p:cNvSpPr>
              <a:spLocks noChangeArrowheads="1"/>
            </p:cNvSpPr>
            <p:nvPr/>
          </p:nvSpPr>
          <p:spPr bwMode="auto">
            <a:xfrm>
              <a:off x="3360" y="768"/>
              <a:ext cx="108" cy="1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23686" name="Text Box 102"/>
            <p:cNvSpPr txBox="1">
              <a:spLocks noChangeArrowheads="1"/>
            </p:cNvSpPr>
            <p:nvPr/>
          </p:nvSpPr>
          <p:spPr bwMode="auto">
            <a:xfrm>
              <a:off x="3120" y="672"/>
              <a:ext cx="313" cy="333"/>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23687" name="Oval 103"/>
            <p:cNvSpPr>
              <a:spLocks noChangeArrowheads="1"/>
            </p:cNvSpPr>
            <p:nvPr/>
          </p:nvSpPr>
          <p:spPr bwMode="auto">
            <a:xfrm>
              <a:off x="2928" y="816"/>
              <a:ext cx="108" cy="1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323688" name="Line 104"/>
            <p:cNvSpPr>
              <a:spLocks noChangeShapeType="1"/>
            </p:cNvSpPr>
            <p:nvPr/>
          </p:nvSpPr>
          <p:spPr bwMode="auto">
            <a:xfrm flipV="1">
              <a:off x="4560" y="528"/>
              <a:ext cx="0" cy="288"/>
            </a:xfrm>
            <a:prstGeom prst="line">
              <a:avLst/>
            </a:prstGeom>
            <a:noFill/>
            <a:ln w="15875">
              <a:solidFill>
                <a:schemeClr val="tx1"/>
              </a:solidFill>
              <a:round/>
              <a:headEnd/>
              <a:tailEnd/>
            </a:ln>
            <a:effectLst/>
          </p:spPr>
          <p:txBody>
            <a:bodyPr/>
            <a:lstStyle/>
            <a:p>
              <a:endParaRPr lang="zh-CN" altLang="en-US"/>
            </a:p>
          </p:txBody>
        </p:sp>
        <p:sp>
          <p:nvSpPr>
            <p:cNvPr id="323689" name="Text Box 105"/>
            <p:cNvSpPr txBox="1">
              <a:spLocks noChangeArrowheads="1"/>
            </p:cNvSpPr>
            <p:nvPr/>
          </p:nvSpPr>
          <p:spPr bwMode="auto">
            <a:xfrm>
              <a:off x="1537" y="1104"/>
              <a:ext cx="675" cy="288"/>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rPr>
                <a:t>CLK</a:t>
              </a:r>
              <a:r>
                <a:rPr lang="en-US" altLang="zh-CN" baseline="-25000" dirty="0" smtClean="0">
                  <a:solidFill>
                    <a:srgbClr val="FF0000"/>
                  </a:solidFill>
                </a:rPr>
                <a:t>1</a:t>
              </a:r>
              <a:endParaRPr lang="en-US" altLang="zh-CN" baseline="-25000" dirty="0">
                <a:solidFill>
                  <a:srgbClr val="FF0000"/>
                </a:solidFill>
              </a:endParaRPr>
            </a:p>
          </p:txBody>
        </p:sp>
        <p:sp>
          <p:nvSpPr>
            <p:cNvPr id="323690" name="Text Box 106"/>
            <p:cNvSpPr txBox="1">
              <a:spLocks noChangeArrowheads="1"/>
            </p:cNvSpPr>
            <p:nvPr/>
          </p:nvSpPr>
          <p:spPr bwMode="auto">
            <a:xfrm>
              <a:off x="2976" y="1152"/>
              <a:ext cx="676" cy="289"/>
            </a:xfrm>
            <a:prstGeom prst="rect">
              <a:avLst/>
            </a:prstGeom>
            <a:noFill/>
            <a:ln w="9525">
              <a:noFill/>
              <a:miter lim="800000"/>
              <a:headEnd/>
              <a:tailEnd/>
            </a:ln>
            <a:effectLst/>
          </p:spPr>
          <p:txBody>
            <a:bodyPr>
              <a:spAutoFit/>
            </a:bodyPr>
            <a:lstStyle/>
            <a:p>
              <a:pPr>
                <a:spcBef>
                  <a:spcPct val="50000"/>
                </a:spcBef>
              </a:pPr>
              <a:r>
                <a:rPr lang="en-US" altLang="zh-CN" dirty="0" smtClean="0">
                  <a:solidFill>
                    <a:srgbClr val="FF0000"/>
                  </a:solidFill>
                </a:rPr>
                <a:t>CLK</a:t>
              </a:r>
              <a:r>
                <a:rPr lang="en-US" altLang="zh-CN" baseline="-25000" dirty="0" smtClean="0">
                  <a:solidFill>
                    <a:srgbClr val="FF0000"/>
                  </a:solidFill>
                </a:rPr>
                <a:t>2</a:t>
              </a:r>
              <a:endParaRPr lang="en-US" altLang="zh-CN" baseline="-25000" dirty="0">
                <a:solidFill>
                  <a:srgbClr val="FF0000"/>
                </a:solidFill>
              </a:endParaRPr>
            </a:p>
          </p:txBody>
        </p:sp>
      </p:grpSp>
      <p:sp>
        <p:nvSpPr>
          <p:cNvPr id="323692" name="Rectangle 108"/>
          <p:cNvSpPr>
            <a:spLocks noChangeArrowheads="1"/>
          </p:cNvSpPr>
          <p:nvPr/>
        </p:nvSpPr>
        <p:spPr bwMode="auto">
          <a:xfrm>
            <a:off x="200472" y="548680"/>
            <a:ext cx="3152775" cy="461665"/>
          </a:xfrm>
          <a:prstGeom prst="rect">
            <a:avLst/>
          </a:prstGeom>
          <a:noFill/>
          <a:ln w="15875">
            <a:noFill/>
            <a:miter lim="800000"/>
            <a:headEnd/>
            <a:tailEnd/>
          </a:ln>
          <a:effectLst/>
        </p:spPr>
        <p:txBody>
          <a:bodyPr>
            <a:spAutoFit/>
          </a:bodyPr>
          <a:lstStyle/>
          <a:p>
            <a:r>
              <a:rPr lang="en-US" altLang="zh-CN" sz="2400" dirty="0" smtClean="0"/>
              <a:t>1. </a:t>
            </a:r>
            <a:r>
              <a:rPr lang="zh-CN" altLang="en-US" sz="2400" dirty="0"/>
              <a:t>异步二进制计数器</a:t>
            </a:r>
          </a:p>
        </p:txBody>
      </p:sp>
      <p:sp>
        <p:nvSpPr>
          <p:cNvPr id="323693" name="Text Box 109"/>
          <p:cNvSpPr txBox="1">
            <a:spLocks noChangeArrowheads="1"/>
          </p:cNvSpPr>
          <p:nvPr/>
        </p:nvSpPr>
        <p:spPr bwMode="auto">
          <a:xfrm>
            <a:off x="381000" y="1703388"/>
            <a:ext cx="3435350" cy="457200"/>
          </a:xfrm>
          <a:prstGeom prst="rect">
            <a:avLst/>
          </a:prstGeom>
          <a:noFill/>
          <a:ln w="15875">
            <a:noFill/>
            <a:miter lim="800000"/>
            <a:headEnd/>
            <a:tailEnd/>
          </a:ln>
          <a:effectLst/>
        </p:spPr>
        <p:txBody>
          <a:bodyPr wrap="none">
            <a:spAutoFit/>
          </a:bodyPr>
          <a:lstStyle/>
          <a:p>
            <a:r>
              <a:rPr lang="en-US" altLang="zh-CN" sz="2400"/>
              <a:t>1</a:t>
            </a:r>
            <a:r>
              <a:rPr lang="zh-CN" altLang="en-US" sz="2400"/>
              <a:t>）基本单元：</a:t>
            </a:r>
            <a:r>
              <a:rPr lang="zh-CN" altLang="en-US"/>
              <a:t>一位计数器</a:t>
            </a:r>
          </a:p>
        </p:txBody>
      </p:sp>
      <p:sp>
        <p:nvSpPr>
          <p:cNvPr id="323694" name="Text Box 110"/>
          <p:cNvSpPr txBox="1">
            <a:spLocks noChangeArrowheads="1"/>
          </p:cNvSpPr>
          <p:nvPr/>
        </p:nvSpPr>
        <p:spPr bwMode="auto">
          <a:xfrm>
            <a:off x="457200" y="3074988"/>
            <a:ext cx="2165350" cy="457200"/>
          </a:xfrm>
          <a:prstGeom prst="rect">
            <a:avLst/>
          </a:prstGeom>
          <a:noFill/>
          <a:ln w="15875">
            <a:noFill/>
            <a:miter lim="800000"/>
            <a:headEnd/>
            <a:tailEnd/>
          </a:ln>
          <a:effectLst/>
        </p:spPr>
        <p:txBody>
          <a:bodyPr wrap="none">
            <a:spAutoFit/>
          </a:bodyPr>
          <a:lstStyle/>
          <a:p>
            <a:r>
              <a:rPr lang="en-US" altLang="zh-CN" sz="2400"/>
              <a:t>2</a:t>
            </a:r>
            <a:r>
              <a:rPr lang="zh-CN" altLang="en-US" sz="2400"/>
              <a:t>）三位计数器</a:t>
            </a:r>
          </a:p>
        </p:txBody>
      </p:sp>
      <p:sp>
        <p:nvSpPr>
          <p:cNvPr id="323695" name="Text Box 111"/>
          <p:cNvSpPr txBox="1">
            <a:spLocks noChangeArrowheads="1"/>
          </p:cNvSpPr>
          <p:nvPr/>
        </p:nvSpPr>
        <p:spPr bwMode="auto">
          <a:xfrm>
            <a:off x="838200" y="2133600"/>
            <a:ext cx="1462088" cy="396875"/>
          </a:xfrm>
          <a:prstGeom prst="rect">
            <a:avLst/>
          </a:prstGeom>
          <a:noFill/>
          <a:ln w="15875">
            <a:noFill/>
            <a:miter lim="800000"/>
            <a:headEnd/>
            <a:tailEnd/>
          </a:ln>
          <a:effectLst/>
        </p:spPr>
        <p:txBody>
          <a:bodyPr wrap="none">
            <a:spAutoFit/>
          </a:bodyPr>
          <a:lstStyle/>
          <a:p>
            <a:r>
              <a:rPr lang="zh-CN" altLang="en-US"/>
              <a:t>状态方程：</a:t>
            </a:r>
          </a:p>
        </p:txBody>
      </p:sp>
      <p:sp>
        <p:nvSpPr>
          <p:cNvPr id="323696" name="Text Box 112"/>
          <p:cNvSpPr txBox="1">
            <a:spLocks noChangeArrowheads="1"/>
          </p:cNvSpPr>
          <p:nvPr/>
        </p:nvSpPr>
        <p:spPr bwMode="auto">
          <a:xfrm>
            <a:off x="762000" y="2590800"/>
            <a:ext cx="2328863" cy="396875"/>
          </a:xfrm>
          <a:prstGeom prst="rect">
            <a:avLst/>
          </a:prstGeom>
          <a:noFill/>
          <a:ln w="15875">
            <a:noFill/>
            <a:miter lim="800000"/>
            <a:headEnd/>
            <a:tailEnd/>
          </a:ln>
          <a:effectLst/>
        </p:spPr>
        <p:txBody>
          <a:bodyPr wrap="none">
            <a:spAutoFit/>
          </a:bodyPr>
          <a:lstStyle/>
          <a:p>
            <a:r>
              <a:rPr lang="zh-CN" altLang="en-US" dirty="0"/>
              <a:t>可用</a:t>
            </a:r>
            <a:r>
              <a:rPr lang="en-US" altLang="zh-CN" dirty="0"/>
              <a:t>T</a:t>
            </a:r>
            <a:r>
              <a:rPr lang="zh-CN" altLang="en-US" dirty="0"/>
              <a:t>实现（</a:t>
            </a:r>
            <a:r>
              <a:rPr lang="en-US" altLang="zh-CN" dirty="0"/>
              <a:t>T=1</a:t>
            </a:r>
            <a:r>
              <a:rPr lang="zh-CN" altLang="en-US" dirty="0"/>
              <a:t>）</a:t>
            </a:r>
          </a:p>
        </p:txBody>
      </p:sp>
      <p:sp>
        <p:nvSpPr>
          <p:cNvPr id="323697" name="Text Box 113"/>
          <p:cNvSpPr txBox="1">
            <a:spLocks noChangeArrowheads="1"/>
          </p:cNvSpPr>
          <p:nvPr/>
        </p:nvSpPr>
        <p:spPr bwMode="auto">
          <a:xfrm>
            <a:off x="609600" y="3681413"/>
            <a:ext cx="18145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电路组成：</a:t>
            </a:r>
          </a:p>
        </p:txBody>
      </p:sp>
      <p:sp>
        <p:nvSpPr>
          <p:cNvPr id="323698" name="Text Box 114"/>
          <p:cNvSpPr txBox="1">
            <a:spLocks noChangeArrowheads="1"/>
          </p:cNvSpPr>
          <p:nvPr/>
        </p:nvSpPr>
        <p:spPr bwMode="auto">
          <a:xfrm>
            <a:off x="4648200" y="533400"/>
            <a:ext cx="18145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波形分析：</a:t>
            </a:r>
          </a:p>
        </p:txBody>
      </p:sp>
      <p:grpSp>
        <p:nvGrpSpPr>
          <p:cNvPr id="323699" name="Group 115"/>
          <p:cNvGrpSpPr>
            <a:grpSpLocks/>
          </p:cNvGrpSpPr>
          <p:nvPr/>
        </p:nvGrpSpPr>
        <p:grpSpPr bwMode="auto">
          <a:xfrm>
            <a:off x="4038600" y="1143000"/>
            <a:ext cx="5867400" cy="2657475"/>
            <a:chOff x="432" y="756"/>
            <a:chExt cx="5406" cy="1989"/>
          </a:xfrm>
        </p:grpSpPr>
        <p:grpSp>
          <p:nvGrpSpPr>
            <p:cNvPr id="323700" name="Group 116"/>
            <p:cNvGrpSpPr>
              <a:grpSpLocks/>
            </p:cNvGrpSpPr>
            <p:nvPr/>
          </p:nvGrpSpPr>
          <p:grpSpPr bwMode="auto">
            <a:xfrm>
              <a:off x="432" y="1489"/>
              <a:ext cx="5310" cy="376"/>
              <a:chOff x="384" y="1489"/>
              <a:chExt cx="5310" cy="376"/>
            </a:xfrm>
          </p:grpSpPr>
          <p:sp>
            <p:nvSpPr>
              <p:cNvPr id="323701" name="Text Box 117"/>
              <p:cNvSpPr txBox="1">
                <a:spLocks noChangeArrowheads="1"/>
              </p:cNvSpPr>
              <p:nvPr/>
            </p:nvSpPr>
            <p:spPr bwMode="auto">
              <a:xfrm>
                <a:off x="384" y="1489"/>
                <a:ext cx="534" cy="342"/>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0</a:t>
                </a:r>
                <a:endParaRPr lang="en-US" altLang="zh-CN" sz="2400"/>
              </a:p>
            </p:txBody>
          </p:sp>
          <p:sp>
            <p:nvSpPr>
              <p:cNvPr id="323702" name="Line 118"/>
              <p:cNvSpPr>
                <a:spLocks noChangeShapeType="1"/>
              </p:cNvSpPr>
              <p:nvPr/>
            </p:nvSpPr>
            <p:spPr bwMode="auto">
              <a:xfrm>
                <a:off x="778" y="1817"/>
                <a:ext cx="494" cy="0"/>
              </a:xfrm>
              <a:prstGeom prst="line">
                <a:avLst/>
              </a:prstGeom>
              <a:noFill/>
              <a:ln w="9525">
                <a:solidFill>
                  <a:schemeClr val="tx1"/>
                </a:solidFill>
                <a:round/>
                <a:headEnd/>
                <a:tailEnd/>
              </a:ln>
              <a:effectLst/>
            </p:spPr>
            <p:txBody>
              <a:bodyPr wrap="none" anchor="ctr"/>
              <a:lstStyle/>
              <a:p>
                <a:endParaRPr lang="zh-CN" altLang="en-US"/>
              </a:p>
            </p:txBody>
          </p:sp>
          <p:sp>
            <p:nvSpPr>
              <p:cNvPr id="323703" name="Line 119"/>
              <p:cNvSpPr>
                <a:spLocks noChangeShapeType="1"/>
              </p:cNvSpPr>
              <p:nvPr/>
            </p:nvSpPr>
            <p:spPr bwMode="auto">
              <a:xfrm flipV="1">
                <a:off x="1272"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04" name="Line 120"/>
              <p:cNvSpPr>
                <a:spLocks noChangeShapeType="1"/>
              </p:cNvSpPr>
              <p:nvPr/>
            </p:nvSpPr>
            <p:spPr bwMode="auto">
              <a:xfrm>
                <a:off x="1272" y="1562"/>
                <a:ext cx="591" cy="0"/>
              </a:xfrm>
              <a:prstGeom prst="line">
                <a:avLst/>
              </a:prstGeom>
              <a:noFill/>
              <a:ln w="9525">
                <a:solidFill>
                  <a:schemeClr val="tx1"/>
                </a:solidFill>
                <a:round/>
                <a:headEnd/>
                <a:tailEnd/>
              </a:ln>
              <a:effectLst/>
            </p:spPr>
            <p:txBody>
              <a:bodyPr wrap="none" anchor="ctr"/>
              <a:lstStyle/>
              <a:p>
                <a:endParaRPr lang="zh-CN" altLang="en-US"/>
              </a:p>
            </p:txBody>
          </p:sp>
          <p:sp>
            <p:nvSpPr>
              <p:cNvPr id="323705" name="Line 121"/>
              <p:cNvSpPr>
                <a:spLocks noChangeShapeType="1"/>
              </p:cNvSpPr>
              <p:nvPr/>
            </p:nvSpPr>
            <p:spPr bwMode="auto">
              <a:xfrm flipV="1">
                <a:off x="1863" y="1562"/>
                <a:ext cx="0" cy="261"/>
              </a:xfrm>
              <a:prstGeom prst="line">
                <a:avLst/>
              </a:prstGeom>
              <a:noFill/>
              <a:ln w="15875">
                <a:solidFill>
                  <a:schemeClr val="tx1"/>
                </a:solidFill>
                <a:round/>
                <a:headEnd/>
                <a:tailEnd/>
              </a:ln>
              <a:effectLst/>
            </p:spPr>
            <p:txBody>
              <a:bodyPr wrap="none" anchor="ctr"/>
              <a:lstStyle/>
              <a:p>
                <a:endParaRPr lang="zh-CN" altLang="en-US"/>
              </a:p>
            </p:txBody>
          </p:sp>
          <p:sp>
            <p:nvSpPr>
              <p:cNvPr id="323706" name="Line 122"/>
              <p:cNvSpPr>
                <a:spLocks noChangeShapeType="1"/>
              </p:cNvSpPr>
              <p:nvPr/>
            </p:nvSpPr>
            <p:spPr bwMode="auto">
              <a:xfrm>
                <a:off x="1863" y="1817"/>
                <a:ext cx="653" cy="0"/>
              </a:xfrm>
              <a:prstGeom prst="line">
                <a:avLst/>
              </a:prstGeom>
              <a:noFill/>
              <a:ln w="9525">
                <a:solidFill>
                  <a:schemeClr val="tx1"/>
                </a:solidFill>
                <a:round/>
                <a:headEnd/>
                <a:tailEnd/>
              </a:ln>
              <a:effectLst/>
            </p:spPr>
            <p:txBody>
              <a:bodyPr wrap="none" anchor="ctr"/>
              <a:lstStyle/>
              <a:p>
                <a:endParaRPr lang="zh-CN" altLang="en-US"/>
              </a:p>
            </p:txBody>
          </p:sp>
          <p:sp>
            <p:nvSpPr>
              <p:cNvPr id="323707" name="Line 123"/>
              <p:cNvSpPr>
                <a:spLocks noChangeShapeType="1"/>
              </p:cNvSpPr>
              <p:nvPr/>
            </p:nvSpPr>
            <p:spPr bwMode="auto">
              <a:xfrm flipV="1">
                <a:off x="2504"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08" name="Line 124"/>
              <p:cNvSpPr>
                <a:spLocks noChangeShapeType="1"/>
              </p:cNvSpPr>
              <p:nvPr/>
            </p:nvSpPr>
            <p:spPr bwMode="auto">
              <a:xfrm>
                <a:off x="2504" y="1562"/>
                <a:ext cx="592" cy="0"/>
              </a:xfrm>
              <a:prstGeom prst="line">
                <a:avLst/>
              </a:prstGeom>
              <a:noFill/>
              <a:ln w="9525">
                <a:solidFill>
                  <a:schemeClr val="tx1"/>
                </a:solidFill>
                <a:round/>
                <a:headEnd/>
                <a:tailEnd/>
              </a:ln>
              <a:effectLst/>
            </p:spPr>
            <p:txBody>
              <a:bodyPr wrap="none" anchor="ctr"/>
              <a:lstStyle/>
              <a:p>
                <a:endParaRPr lang="zh-CN" altLang="en-US"/>
              </a:p>
            </p:txBody>
          </p:sp>
          <p:sp>
            <p:nvSpPr>
              <p:cNvPr id="323709" name="Line 125"/>
              <p:cNvSpPr>
                <a:spLocks noChangeShapeType="1"/>
              </p:cNvSpPr>
              <p:nvPr/>
            </p:nvSpPr>
            <p:spPr bwMode="auto">
              <a:xfrm flipV="1">
                <a:off x="3096"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10" name="Line 126"/>
              <p:cNvSpPr>
                <a:spLocks noChangeShapeType="1"/>
              </p:cNvSpPr>
              <p:nvPr/>
            </p:nvSpPr>
            <p:spPr bwMode="auto">
              <a:xfrm>
                <a:off x="3096" y="1817"/>
                <a:ext cx="592" cy="0"/>
              </a:xfrm>
              <a:prstGeom prst="line">
                <a:avLst/>
              </a:prstGeom>
              <a:noFill/>
              <a:ln w="9525">
                <a:solidFill>
                  <a:schemeClr val="tx1"/>
                </a:solidFill>
                <a:round/>
                <a:headEnd/>
                <a:tailEnd/>
              </a:ln>
              <a:effectLst/>
            </p:spPr>
            <p:txBody>
              <a:bodyPr wrap="none" anchor="ctr"/>
              <a:lstStyle/>
              <a:p>
                <a:endParaRPr lang="zh-CN" altLang="en-US"/>
              </a:p>
            </p:txBody>
          </p:sp>
          <p:sp>
            <p:nvSpPr>
              <p:cNvPr id="323711" name="Line 127"/>
              <p:cNvSpPr>
                <a:spLocks noChangeShapeType="1"/>
              </p:cNvSpPr>
              <p:nvPr/>
            </p:nvSpPr>
            <p:spPr bwMode="auto">
              <a:xfrm flipV="1">
                <a:off x="3688"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12" name="Line 128"/>
              <p:cNvSpPr>
                <a:spLocks noChangeShapeType="1"/>
              </p:cNvSpPr>
              <p:nvPr/>
            </p:nvSpPr>
            <p:spPr bwMode="auto">
              <a:xfrm>
                <a:off x="3688" y="1562"/>
                <a:ext cx="591" cy="0"/>
              </a:xfrm>
              <a:prstGeom prst="line">
                <a:avLst/>
              </a:prstGeom>
              <a:noFill/>
              <a:ln w="9525">
                <a:solidFill>
                  <a:schemeClr val="tx1"/>
                </a:solidFill>
                <a:round/>
                <a:headEnd/>
                <a:tailEnd/>
              </a:ln>
              <a:effectLst/>
            </p:spPr>
            <p:txBody>
              <a:bodyPr wrap="none" anchor="ctr"/>
              <a:lstStyle/>
              <a:p>
                <a:endParaRPr lang="zh-CN" altLang="en-US"/>
              </a:p>
            </p:txBody>
          </p:sp>
          <p:sp>
            <p:nvSpPr>
              <p:cNvPr id="323713" name="Line 129"/>
              <p:cNvSpPr>
                <a:spLocks noChangeShapeType="1"/>
              </p:cNvSpPr>
              <p:nvPr/>
            </p:nvSpPr>
            <p:spPr bwMode="auto">
              <a:xfrm flipV="1">
                <a:off x="4279"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14" name="Line 130"/>
              <p:cNvSpPr>
                <a:spLocks noChangeShapeType="1"/>
              </p:cNvSpPr>
              <p:nvPr/>
            </p:nvSpPr>
            <p:spPr bwMode="auto">
              <a:xfrm>
                <a:off x="4279" y="1859"/>
                <a:ext cx="592" cy="0"/>
              </a:xfrm>
              <a:prstGeom prst="line">
                <a:avLst/>
              </a:prstGeom>
              <a:noFill/>
              <a:ln w="9525">
                <a:solidFill>
                  <a:schemeClr val="tx1"/>
                </a:solidFill>
                <a:round/>
                <a:headEnd/>
                <a:tailEnd/>
              </a:ln>
              <a:effectLst/>
            </p:spPr>
            <p:txBody>
              <a:bodyPr wrap="none" anchor="ctr"/>
              <a:lstStyle/>
              <a:p>
                <a:endParaRPr lang="zh-CN" altLang="en-US"/>
              </a:p>
            </p:txBody>
          </p:sp>
          <p:sp>
            <p:nvSpPr>
              <p:cNvPr id="323715" name="Line 131"/>
              <p:cNvSpPr>
                <a:spLocks noChangeShapeType="1"/>
              </p:cNvSpPr>
              <p:nvPr/>
            </p:nvSpPr>
            <p:spPr bwMode="auto">
              <a:xfrm flipV="1">
                <a:off x="4871" y="1604"/>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16" name="Line 132"/>
              <p:cNvSpPr>
                <a:spLocks noChangeShapeType="1"/>
              </p:cNvSpPr>
              <p:nvPr/>
            </p:nvSpPr>
            <p:spPr bwMode="auto">
              <a:xfrm>
                <a:off x="4871" y="1562"/>
                <a:ext cx="641" cy="0"/>
              </a:xfrm>
              <a:prstGeom prst="line">
                <a:avLst/>
              </a:prstGeom>
              <a:noFill/>
              <a:ln w="9525">
                <a:solidFill>
                  <a:schemeClr val="tx1"/>
                </a:solidFill>
                <a:round/>
                <a:headEnd/>
                <a:tailEnd/>
              </a:ln>
              <a:effectLst/>
            </p:spPr>
            <p:txBody>
              <a:bodyPr wrap="none" anchor="ctr"/>
              <a:lstStyle/>
              <a:p>
                <a:endParaRPr lang="zh-CN" altLang="en-US"/>
              </a:p>
            </p:txBody>
          </p:sp>
          <p:sp>
            <p:nvSpPr>
              <p:cNvPr id="323717" name="Line 133"/>
              <p:cNvSpPr>
                <a:spLocks noChangeShapeType="1"/>
              </p:cNvSpPr>
              <p:nvPr/>
            </p:nvSpPr>
            <p:spPr bwMode="auto">
              <a:xfrm flipV="1">
                <a:off x="5512"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18" name="Line 134"/>
              <p:cNvSpPr>
                <a:spLocks noChangeShapeType="1"/>
              </p:cNvSpPr>
              <p:nvPr/>
            </p:nvSpPr>
            <p:spPr bwMode="auto">
              <a:xfrm>
                <a:off x="5512" y="1817"/>
                <a:ext cx="182" cy="0"/>
              </a:xfrm>
              <a:prstGeom prst="line">
                <a:avLst/>
              </a:prstGeom>
              <a:noFill/>
              <a:ln w="9525">
                <a:solidFill>
                  <a:schemeClr val="tx1"/>
                </a:solidFill>
                <a:round/>
                <a:headEnd/>
                <a:tailEnd/>
              </a:ln>
              <a:effectLst/>
            </p:spPr>
            <p:txBody>
              <a:bodyPr wrap="none" anchor="ctr"/>
              <a:lstStyle/>
              <a:p>
                <a:endParaRPr lang="zh-CN" altLang="en-US"/>
              </a:p>
            </p:txBody>
          </p:sp>
        </p:grpSp>
        <p:sp>
          <p:nvSpPr>
            <p:cNvPr id="323719" name="Text Box 135"/>
            <p:cNvSpPr txBox="1">
              <a:spLocks noChangeArrowheads="1"/>
            </p:cNvSpPr>
            <p:nvPr/>
          </p:nvSpPr>
          <p:spPr bwMode="auto">
            <a:xfrm>
              <a:off x="479" y="1936"/>
              <a:ext cx="535" cy="342"/>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1</a:t>
              </a:r>
              <a:endParaRPr lang="en-US" altLang="zh-CN" sz="2400"/>
            </a:p>
          </p:txBody>
        </p:sp>
        <p:sp>
          <p:nvSpPr>
            <p:cNvPr id="323720" name="Line 136"/>
            <p:cNvSpPr>
              <a:spLocks noChangeShapeType="1"/>
            </p:cNvSpPr>
            <p:nvPr/>
          </p:nvSpPr>
          <p:spPr bwMode="auto">
            <a:xfrm flipV="1">
              <a:off x="825" y="2217"/>
              <a:ext cx="1134" cy="0"/>
            </a:xfrm>
            <a:prstGeom prst="line">
              <a:avLst/>
            </a:prstGeom>
            <a:noFill/>
            <a:ln w="9525">
              <a:solidFill>
                <a:schemeClr val="tx1"/>
              </a:solidFill>
              <a:round/>
              <a:headEnd/>
              <a:tailEnd/>
            </a:ln>
            <a:effectLst/>
          </p:spPr>
          <p:txBody>
            <a:bodyPr wrap="none" anchor="ctr"/>
            <a:lstStyle/>
            <a:p>
              <a:endParaRPr lang="zh-CN" altLang="en-US"/>
            </a:p>
          </p:txBody>
        </p:sp>
        <p:sp>
          <p:nvSpPr>
            <p:cNvPr id="323721" name="Line 137"/>
            <p:cNvSpPr>
              <a:spLocks noChangeShapeType="1"/>
            </p:cNvSpPr>
            <p:nvPr/>
          </p:nvSpPr>
          <p:spPr bwMode="auto">
            <a:xfrm flipV="1">
              <a:off x="1959" y="1963"/>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22" name="Line 138"/>
            <p:cNvSpPr>
              <a:spLocks noChangeShapeType="1"/>
            </p:cNvSpPr>
            <p:nvPr/>
          </p:nvSpPr>
          <p:spPr bwMode="auto">
            <a:xfrm>
              <a:off x="1959" y="1963"/>
              <a:ext cx="1233" cy="0"/>
            </a:xfrm>
            <a:prstGeom prst="line">
              <a:avLst/>
            </a:prstGeom>
            <a:noFill/>
            <a:ln w="9525">
              <a:solidFill>
                <a:schemeClr val="tx1"/>
              </a:solidFill>
              <a:round/>
              <a:headEnd/>
              <a:tailEnd/>
            </a:ln>
            <a:effectLst/>
          </p:spPr>
          <p:txBody>
            <a:bodyPr wrap="none" anchor="ctr"/>
            <a:lstStyle/>
            <a:p>
              <a:endParaRPr lang="zh-CN" altLang="en-US"/>
            </a:p>
          </p:txBody>
        </p:sp>
        <p:sp>
          <p:nvSpPr>
            <p:cNvPr id="323723" name="Line 139"/>
            <p:cNvSpPr>
              <a:spLocks noChangeShapeType="1"/>
            </p:cNvSpPr>
            <p:nvPr/>
          </p:nvSpPr>
          <p:spPr bwMode="auto">
            <a:xfrm flipV="1">
              <a:off x="3192" y="1963"/>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24" name="Line 140"/>
            <p:cNvSpPr>
              <a:spLocks noChangeShapeType="1"/>
            </p:cNvSpPr>
            <p:nvPr/>
          </p:nvSpPr>
          <p:spPr bwMode="auto">
            <a:xfrm flipV="1">
              <a:off x="4375" y="1963"/>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25" name="Line 141"/>
            <p:cNvSpPr>
              <a:spLocks noChangeShapeType="1"/>
            </p:cNvSpPr>
            <p:nvPr/>
          </p:nvSpPr>
          <p:spPr bwMode="auto">
            <a:xfrm flipV="1">
              <a:off x="5616" y="19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23726" name="Line 142"/>
            <p:cNvSpPr>
              <a:spLocks noChangeShapeType="1"/>
            </p:cNvSpPr>
            <p:nvPr/>
          </p:nvSpPr>
          <p:spPr bwMode="auto">
            <a:xfrm>
              <a:off x="5616" y="2208"/>
              <a:ext cx="182" cy="0"/>
            </a:xfrm>
            <a:prstGeom prst="line">
              <a:avLst/>
            </a:prstGeom>
            <a:noFill/>
            <a:ln w="9525">
              <a:solidFill>
                <a:schemeClr val="tx1"/>
              </a:solidFill>
              <a:round/>
              <a:headEnd/>
              <a:tailEnd/>
            </a:ln>
            <a:effectLst/>
          </p:spPr>
          <p:txBody>
            <a:bodyPr wrap="none" anchor="ctr"/>
            <a:lstStyle/>
            <a:p>
              <a:endParaRPr lang="zh-CN" altLang="en-US"/>
            </a:p>
          </p:txBody>
        </p:sp>
        <p:sp>
          <p:nvSpPr>
            <p:cNvPr id="323727" name="Line 143"/>
            <p:cNvSpPr>
              <a:spLocks noChangeShapeType="1"/>
            </p:cNvSpPr>
            <p:nvPr/>
          </p:nvSpPr>
          <p:spPr bwMode="auto">
            <a:xfrm>
              <a:off x="3192" y="2217"/>
              <a:ext cx="1183" cy="0"/>
            </a:xfrm>
            <a:prstGeom prst="line">
              <a:avLst/>
            </a:prstGeom>
            <a:noFill/>
            <a:ln w="9525">
              <a:solidFill>
                <a:schemeClr val="tx1"/>
              </a:solidFill>
              <a:round/>
              <a:headEnd/>
              <a:tailEnd/>
            </a:ln>
            <a:effectLst/>
          </p:spPr>
          <p:txBody>
            <a:bodyPr wrap="none" anchor="ctr"/>
            <a:lstStyle/>
            <a:p>
              <a:endParaRPr lang="zh-CN" altLang="en-US"/>
            </a:p>
          </p:txBody>
        </p:sp>
        <p:sp>
          <p:nvSpPr>
            <p:cNvPr id="323728" name="Line 144"/>
            <p:cNvSpPr>
              <a:spLocks noChangeShapeType="1"/>
            </p:cNvSpPr>
            <p:nvPr/>
          </p:nvSpPr>
          <p:spPr bwMode="auto">
            <a:xfrm>
              <a:off x="4375" y="1963"/>
              <a:ext cx="1233" cy="0"/>
            </a:xfrm>
            <a:prstGeom prst="line">
              <a:avLst/>
            </a:prstGeom>
            <a:noFill/>
            <a:ln w="9525">
              <a:solidFill>
                <a:schemeClr val="tx1"/>
              </a:solidFill>
              <a:round/>
              <a:headEnd/>
              <a:tailEnd/>
            </a:ln>
            <a:effectLst/>
          </p:spPr>
          <p:txBody>
            <a:bodyPr wrap="none" anchor="ctr"/>
            <a:lstStyle/>
            <a:p>
              <a:endParaRPr lang="zh-CN" altLang="en-US"/>
            </a:p>
          </p:txBody>
        </p:sp>
        <p:grpSp>
          <p:nvGrpSpPr>
            <p:cNvPr id="323729" name="Group 145"/>
            <p:cNvGrpSpPr>
              <a:grpSpLocks/>
            </p:cNvGrpSpPr>
            <p:nvPr/>
          </p:nvGrpSpPr>
          <p:grpSpPr bwMode="auto">
            <a:xfrm>
              <a:off x="527" y="2256"/>
              <a:ext cx="5311" cy="342"/>
              <a:chOff x="383" y="2300"/>
              <a:chExt cx="5311" cy="342"/>
            </a:xfrm>
          </p:grpSpPr>
          <p:sp>
            <p:nvSpPr>
              <p:cNvPr id="323730" name="Text Box 146"/>
              <p:cNvSpPr txBox="1">
                <a:spLocks noChangeArrowheads="1"/>
              </p:cNvSpPr>
              <p:nvPr/>
            </p:nvSpPr>
            <p:spPr bwMode="auto">
              <a:xfrm>
                <a:off x="383" y="2300"/>
                <a:ext cx="534" cy="342"/>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2</a:t>
                </a:r>
                <a:endParaRPr lang="en-US" altLang="zh-CN" sz="2400"/>
              </a:p>
            </p:txBody>
          </p:sp>
          <p:sp>
            <p:nvSpPr>
              <p:cNvPr id="323731" name="Line 147"/>
              <p:cNvSpPr>
                <a:spLocks noChangeShapeType="1"/>
              </p:cNvSpPr>
              <p:nvPr/>
            </p:nvSpPr>
            <p:spPr bwMode="auto">
              <a:xfrm>
                <a:off x="778" y="2623"/>
                <a:ext cx="2318" cy="0"/>
              </a:xfrm>
              <a:prstGeom prst="line">
                <a:avLst/>
              </a:prstGeom>
              <a:noFill/>
              <a:ln w="9525">
                <a:solidFill>
                  <a:schemeClr val="tx1"/>
                </a:solidFill>
                <a:round/>
                <a:headEnd/>
                <a:tailEnd/>
              </a:ln>
              <a:effectLst/>
            </p:spPr>
            <p:txBody>
              <a:bodyPr wrap="none" anchor="ctr"/>
              <a:lstStyle/>
              <a:p>
                <a:endParaRPr lang="zh-CN" altLang="en-US"/>
              </a:p>
            </p:txBody>
          </p:sp>
          <p:sp>
            <p:nvSpPr>
              <p:cNvPr id="323732" name="Line 148"/>
              <p:cNvSpPr>
                <a:spLocks noChangeShapeType="1"/>
              </p:cNvSpPr>
              <p:nvPr/>
            </p:nvSpPr>
            <p:spPr bwMode="auto">
              <a:xfrm flipV="1">
                <a:off x="3096" y="2368"/>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33" name="Line 149"/>
              <p:cNvSpPr>
                <a:spLocks noChangeShapeType="1"/>
              </p:cNvSpPr>
              <p:nvPr/>
            </p:nvSpPr>
            <p:spPr bwMode="auto">
              <a:xfrm flipV="1">
                <a:off x="5512" y="2368"/>
                <a:ext cx="0" cy="261"/>
              </a:xfrm>
              <a:prstGeom prst="line">
                <a:avLst/>
              </a:prstGeom>
              <a:noFill/>
              <a:ln w="9525">
                <a:solidFill>
                  <a:schemeClr val="tx1"/>
                </a:solidFill>
                <a:round/>
                <a:headEnd/>
                <a:tailEnd/>
              </a:ln>
              <a:effectLst/>
            </p:spPr>
            <p:txBody>
              <a:bodyPr wrap="none" anchor="ctr"/>
              <a:lstStyle/>
              <a:p>
                <a:endParaRPr lang="zh-CN" altLang="en-US"/>
              </a:p>
            </p:txBody>
          </p:sp>
          <p:sp>
            <p:nvSpPr>
              <p:cNvPr id="323734" name="Line 150"/>
              <p:cNvSpPr>
                <a:spLocks noChangeShapeType="1"/>
              </p:cNvSpPr>
              <p:nvPr/>
            </p:nvSpPr>
            <p:spPr bwMode="auto">
              <a:xfrm>
                <a:off x="5512" y="2629"/>
                <a:ext cx="182" cy="0"/>
              </a:xfrm>
              <a:prstGeom prst="line">
                <a:avLst/>
              </a:prstGeom>
              <a:noFill/>
              <a:ln w="9525">
                <a:solidFill>
                  <a:schemeClr val="tx1"/>
                </a:solidFill>
                <a:round/>
                <a:headEnd/>
                <a:tailEnd/>
              </a:ln>
              <a:effectLst/>
            </p:spPr>
            <p:txBody>
              <a:bodyPr wrap="none" anchor="ctr"/>
              <a:lstStyle/>
              <a:p>
                <a:endParaRPr lang="zh-CN" altLang="en-US"/>
              </a:p>
            </p:txBody>
          </p:sp>
          <p:sp>
            <p:nvSpPr>
              <p:cNvPr id="323735" name="Line 151"/>
              <p:cNvSpPr>
                <a:spLocks noChangeShapeType="1"/>
              </p:cNvSpPr>
              <p:nvPr/>
            </p:nvSpPr>
            <p:spPr bwMode="auto">
              <a:xfrm>
                <a:off x="3096" y="2368"/>
                <a:ext cx="2419" cy="1"/>
              </a:xfrm>
              <a:prstGeom prst="line">
                <a:avLst/>
              </a:prstGeom>
              <a:noFill/>
              <a:ln w="9525">
                <a:solidFill>
                  <a:schemeClr val="tx1"/>
                </a:solidFill>
                <a:round/>
                <a:headEnd/>
                <a:tailEnd/>
              </a:ln>
              <a:effectLst/>
            </p:spPr>
            <p:txBody>
              <a:bodyPr wrap="none" anchor="ctr"/>
              <a:lstStyle/>
              <a:p>
                <a:endParaRPr lang="zh-CN" altLang="en-US"/>
              </a:p>
            </p:txBody>
          </p:sp>
        </p:grpSp>
        <p:sp>
          <p:nvSpPr>
            <p:cNvPr id="323736" name="Line 152"/>
            <p:cNvSpPr>
              <a:spLocks noChangeShapeType="1"/>
            </p:cNvSpPr>
            <p:nvPr/>
          </p:nvSpPr>
          <p:spPr bwMode="auto">
            <a:xfrm>
              <a:off x="976"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37" name="Line 153"/>
            <p:cNvSpPr>
              <a:spLocks noChangeShapeType="1"/>
            </p:cNvSpPr>
            <p:nvPr/>
          </p:nvSpPr>
          <p:spPr bwMode="auto">
            <a:xfrm>
              <a:off x="1272"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38" name="Line 154"/>
            <p:cNvSpPr>
              <a:spLocks noChangeShapeType="1"/>
            </p:cNvSpPr>
            <p:nvPr/>
          </p:nvSpPr>
          <p:spPr bwMode="auto">
            <a:xfrm>
              <a:off x="1567" y="798"/>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39" name="Line 155"/>
            <p:cNvSpPr>
              <a:spLocks noChangeShapeType="1"/>
            </p:cNvSpPr>
            <p:nvPr/>
          </p:nvSpPr>
          <p:spPr bwMode="auto">
            <a:xfrm>
              <a:off x="1863"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0" name="Line 156"/>
            <p:cNvSpPr>
              <a:spLocks noChangeShapeType="1"/>
            </p:cNvSpPr>
            <p:nvPr/>
          </p:nvSpPr>
          <p:spPr bwMode="auto">
            <a:xfrm>
              <a:off x="2159"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1" name="Line 157"/>
            <p:cNvSpPr>
              <a:spLocks noChangeShapeType="1"/>
            </p:cNvSpPr>
            <p:nvPr/>
          </p:nvSpPr>
          <p:spPr bwMode="auto">
            <a:xfrm>
              <a:off x="2496" y="768"/>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2" name="Line 158"/>
            <p:cNvSpPr>
              <a:spLocks noChangeShapeType="1"/>
            </p:cNvSpPr>
            <p:nvPr/>
          </p:nvSpPr>
          <p:spPr bwMode="auto">
            <a:xfrm>
              <a:off x="2800"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3" name="Line 159"/>
            <p:cNvSpPr>
              <a:spLocks noChangeShapeType="1"/>
            </p:cNvSpPr>
            <p:nvPr/>
          </p:nvSpPr>
          <p:spPr bwMode="auto">
            <a:xfrm>
              <a:off x="3096"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4" name="Line 160"/>
            <p:cNvSpPr>
              <a:spLocks noChangeShapeType="1"/>
            </p:cNvSpPr>
            <p:nvPr/>
          </p:nvSpPr>
          <p:spPr bwMode="auto">
            <a:xfrm>
              <a:off x="3392"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5" name="Line 161"/>
            <p:cNvSpPr>
              <a:spLocks noChangeShapeType="1"/>
            </p:cNvSpPr>
            <p:nvPr/>
          </p:nvSpPr>
          <p:spPr bwMode="auto">
            <a:xfrm>
              <a:off x="3688"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6" name="Line 162"/>
            <p:cNvSpPr>
              <a:spLocks noChangeShapeType="1"/>
            </p:cNvSpPr>
            <p:nvPr/>
          </p:nvSpPr>
          <p:spPr bwMode="auto">
            <a:xfrm>
              <a:off x="3984"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7" name="Line 163"/>
            <p:cNvSpPr>
              <a:spLocks noChangeShapeType="1"/>
            </p:cNvSpPr>
            <p:nvPr/>
          </p:nvSpPr>
          <p:spPr bwMode="auto">
            <a:xfrm>
              <a:off x="4279"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8" name="Line 164"/>
            <p:cNvSpPr>
              <a:spLocks noChangeShapeType="1"/>
            </p:cNvSpPr>
            <p:nvPr/>
          </p:nvSpPr>
          <p:spPr bwMode="auto">
            <a:xfrm>
              <a:off x="4575"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49" name="Line 165"/>
            <p:cNvSpPr>
              <a:spLocks noChangeShapeType="1"/>
            </p:cNvSpPr>
            <p:nvPr/>
          </p:nvSpPr>
          <p:spPr bwMode="auto">
            <a:xfrm>
              <a:off x="4871"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50" name="Line 166"/>
            <p:cNvSpPr>
              <a:spLocks noChangeShapeType="1"/>
            </p:cNvSpPr>
            <p:nvPr/>
          </p:nvSpPr>
          <p:spPr bwMode="auto">
            <a:xfrm>
              <a:off x="5216" y="798"/>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51" name="Line 167"/>
            <p:cNvSpPr>
              <a:spLocks noChangeShapeType="1"/>
            </p:cNvSpPr>
            <p:nvPr/>
          </p:nvSpPr>
          <p:spPr bwMode="auto">
            <a:xfrm>
              <a:off x="5216"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52" name="Line 168"/>
            <p:cNvSpPr>
              <a:spLocks noChangeShapeType="1"/>
            </p:cNvSpPr>
            <p:nvPr/>
          </p:nvSpPr>
          <p:spPr bwMode="auto">
            <a:xfrm>
              <a:off x="5512" y="756"/>
              <a:ext cx="0" cy="1868"/>
            </a:xfrm>
            <a:prstGeom prst="line">
              <a:avLst/>
            </a:prstGeom>
            <a:noFill/>
            <a:ln w="15875">
              <a:solidFill>
                <a:srgbClr val="FF0000"/>
              </a:solidFill>
              <a:prstDash val="dash"/>
              <a:round/>
              <a:headEnd/>
              <a:tailEnd/>
            </a:ln>
            <a:effectLst/>
          </p:spPr>
          <p:txBody>
            <a:bodyPr/>
            <a:lstStyle/>
            <a:p>
              <a:endParaRPr lang="zh-CN" altLang="en-US"/>
            </a:p>
          </p:txBody>
        </p:sp>
        <p:sp>
          <p:nvSpPr>
            <p:cNvPr id="323753" name="Text Box 169"/>
            <p:cNvSpPr txBox="1">
              <a:spLocks noChangeArrowheads="1"/>
            </p:cNvSpPr>
            <p:nvPr/>
          </p:nvSpPr>
          <p:spPr bwMode="auto">
            <a:xfrm>
              <a:off x="1057" y="768"/>
              <a:ext cx="276" cy="297"/>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323754" name="Text Box 170"/>
            <p:cNvSpPr txBox="1">
              <a:spLocks noChangeArrowheads="1"/>
            </p:cNvSpPr>
            <p:nvPr/>
          </p:nvSpPr>
          <p:spPr bwMode="auto">
            <a:xfrm>
              <a:off x="1631" y="768"/>
              <a:ext cx="278" cy="297"/>
            </a:xfrm>
            <a:prstGeom prst="rect">
              <a:avLst/>
            </a:prstGeom>
            <a:noFill/>
            <a:ln w="9525">
              <a:noFill/>
              <a:miter lim="800000"/>
              <a:headEnd/>
              <a:tailEnd/>
            </a:ln>
            <a:effectLst/>
          </p:spPr>
          <p:txBody>
            <a:bodyPr>
              <a:spAutoFit/>
            </a:bodyPr>
            <a:lstStyle/>
            <a:p>
              <a:pPr>
                <a:spcBef>
                  <a:spcPct val="50000"/>
                </a:spcBef>
              </a:pPr>
              <a:r>
                <a:rPr lang="en-US" altLang="zh-CN" b="0"/>
                <a:t>2</a:t>
              </a:r>
            </a:p>
          </p:txBody>
        </p:sp>
        <p:sp>
          <p:nvSpPr>
            <p:cNvPr id="323755" name="Text Box 171"/>
            <p:cNvSpPr txBox="1">
              <a:spLocks noChangeArrowheads="1"/>
            </p:cNvSpPr>
            <p:nvPr/>
          </p:nvSpPr>
          <p:spPr bwMode="auto">
            <a:xfrm>
              <a:off x="2208" y="768"/>
              <a:ext cx="278" cy="297"/>
            </a:xfrm>
            <a:prstGeom prst="rect">
              <a:avLst/>
            </a:prstGeom>
            <a:noFill/>
            <a:ln w="9525">
              <a:noFill/>
              <a:miter lim="800000"/>
              <a:headEnd/>
              <a:tailEnd/>
            </a:ln>
            <a:effectLst/>
          </p:spPr>
          <p:txBody>
            <a:bodyPr>
              <a:spAutoFit/>
            </a:bodyPr>
            <a:lstStyle/>
            <a:p>
              <a:pPr>
                <a:spcBef>
                  <a:spcPct val="50000"/>
                </a:spcBef>
              </a:pPr>
              <a:r>
                <a:rPr lang="en-US" altLang="zh-CN" b="0"/>
                <a:t>3</a:t>
              </a:r>
            </a:p>
          </p:txBody>
        </p:sp>
        <p:sp>
          <p:nvSpPr>
            <p:cNvPr id="323756" name="Text Box 172"/>
            <p:cNvSpPr txBox="1">
              <a:spLocks noChangeArrowheads="1"/>
            </p:cNvSpPr>
            <p:nvPr/>
          </p:nvSpPr>
          <p:spPr bwMode="auto">
            <a:xfrm>
              <a:off x="2834" y="768"/>
              <a:ext cx="273" cy="342"/>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323757" name="Text Box 173"/>
            <p:cNvSpPr txBox="1">
              <a:spLocks noChangeArrowheads="1"/>
            </p:cNvSpPr>
            <p:nvPr/>
          </p:nvSpPr>
          <p:spPr bwMode="auto">
            <a:xfrm>
              <a:off x="3457" y="815"/>
              <a:ext cx="278" cy="297"/>
            </a:xfrm>
            <a:prstGeom prst="rect">
              <a:avLst/>
            </a:prstGeom>
            <a:noFill/>
            <a:ln w="9525">
              <a:noFill/>
              <a:miter lim="800000"/>
              <a:headEnd/>
              <a:tailEnd/>
            </a:ln>
            <a:effectLst/>
          </p:spPr>
          <p:txBody>
            <a:bodyPr>
              <a:spAutoFit/>
            </a:bodyPr>
            <a:lstStyle/>
            <a:p>
              <a:pPr>
                <a:spcBef>
                  <a:spcPct val="50000"/>
                </a:spcBef>
              </a:pPr>
              <a:r>
                <a:rPr lang="en-US" altLang="zh-CN" b="0"/>
                <a:t>5</a:t>
              </a:r>
            </a:p>
          </p:txBody>
        </p:sp>
        <p:sp>
          <p:nvSpPr>
            <p:cNvPr id="323758" name="Text Box 174"/>
            <p:cNvSpPr txBox="1">
              <a:spLocks noChangeArrowheads="1"/>
            </p:cNvSpPr>
            <p:nvPr/>
          </p:nvSpPr>
          <p:spPr bwMode="auto">
            <a:xfrm>
              <a:off x="3983" y="815"/>
              <a:ext cx="432" cy="297"/>
            </a:xfrm>
            <a:prstGeom prst="rect">
              <a:avLst/>
            </a:prstGeom>
            <a:noFill/>
            <a:ln w="9525">
              <a:noFill/>
              <a:miter lim="800000"/>
              <a:headEnd/>
              <a:tailEnd/>
            </a:ln>
            <a:effectLst/>
          </p:spPr>
          <p:txBody>
            <a:bodyPr>
              <a:spAutoFit/>
            </a:bodyPr>
            <a:lstStyle/>
            <a:p>
              <a:pPr>
                <a:spcBef>
                  <a:spcPct val="50000"/>
                </a:spcBef>
              </a:pPr>
              <a:r>
                <a:rPr lang="en-US" altLang="zh-CN" b="0"/>
                <a:t>6</a:t>
              </a:r>
            </a:p>
          </p:txBody>
        </p:sp>
        <p:sp>
          <p:nvSpPr>
            <p:cNvPr id="323759" name="Text Box 175"/>
            <p:cNvSpPr txBox="1">
              <a:spLocks noChangeArrowheads="1"/>
            </p:cNvSpPr>
            <p:nvPr/>
          </p:nvSpPr>
          <p:spPr bwMode="auto">
            <a:xfrm>
              <a:off x="4608" y="815"/>
              <a:ext cx="383" cy="297"/>
            </a:xfrm>
            <a:prstGeom prst="rect">
              <a:avLst/>
            </a:prstGeom>
            <a:noFill/>
            <a:ln w="9525">
              <a:noFill/>
              <a:miter lim="800000"/>
              <a:headEnd/>
              <a:tailEnd/>
            </a:ln>
            <a:effectLst/>
          </p:spPr>
          <p:txBody>
            <a:bodyPr>
              <a:spAutoFit/>
            </a:bodyPr>
            <a:lstStyle/>
            <a:p>
              <a:pPr>
                <a:spcBef>
                  <a:spcPct val="50000"/>
                </a:spcBef>
              </a:pPr>
              <a:r>
                <a:rPr lang="en-US" altLang="zh-CN" b="0"/>
                <a:t>7</a:t>
              </a:r>
            </a:p>
          </p:txBody>
        </p:sp>
        <p:sp>
          <p:nvSpPr>
            <p:cNvPr id="323760" name="Text Box 176"/>
            <p:cNvSpPr txBox="1">
              <a:spLocks noChangeArrowheads="1"/>
            </p:cNvSpPr>
            <p:nvPr/>
          </p:nvSpPr>
          <p:spPr bwMode="auto">
            <a:xfrm>
              <a:off x="5232" y="815"/>
              <a:ext cx="480" cy="297"/>
            </a:xfrm>
            <a:prstGeom prst="rect">
              <a:avLst/>
            </a:prstGeom>
            <a:noFill/>
            <a:ln w="9525">
              <a:noFill/>
              <a:miter lim="800000"/>
              <a:headEnd/>
              <a:tailEnd/>
            </a:ln>
            <a:effectLst/>
          </p:spPr>
          <p:txBody>
            <a:bodyPr>
              <a:spAutoFit/>
            </a:bodyPr>
            <a:lstStyle/>
            <a:p>
              <a:pPr>
                <a:spcBef>
                  <a:spcPct val="50000"/>
                </a:spcBef>
              </a:pPr>
              <a:r>
                <a:rPr lang="en-US" altLang="zh-CN" b="0"/>
                <a:t>8</a:t>
              </a:r>
            </a:p>
          </p:txBody>
        </p:sp>
        <p:sp>
          <p:nvSpPr>
            <p:cNvPr id="323761" name="Text Box 177"/>
            <p:cNvSpPr txBox="1">
              <a:spLocks noChangeArrowheads="1"/>
            </p:cNvSpPr>
            <p:nvPr/>
          </p:nvSpPr>
          <p:spPr bwMode="auto">
            <a:xfrm>
              <a:off x="479" y="1105"/>
              <a:ext cx="695" cy="299"/>
            </a:xfrm>
            <a:prstGeom prst="rect">
              <a:avLst/>
            </a:prstGeom>
            <a:noFill/>
            <a:ln w="9525">
              <a:noFill/>
              <a:miter lim="800000"/>
              <a:headEnd/>
              <a:tailEnd/>
            </a:ln>
            <a:effectLst/>
          </p:spPr>
          <p:txBody>
            <a:bodyPr>
              <a:spAutoFit/>
            </a:bodyPr>
            <a:lstStyle/>
            <a:p>
              <a:pPr>
                <a:spcBef>
                  <a:spcPct val="50000"/>
                </a:spcBef>
              </a:pPr>
              <a:r>
                <a:rPr lang="en-US" altLang="zh-CN" i="1" dirty="0" smtClean="0">
                  <a:solidFill>
                    <a:srgbClr val="FF0000"/>
                  </a:solidFill>
                </a:rPr>
                <a:t>CLK</a:t>
              </a:r>
              <a:endParaRPr lang="en-US" altLang="zh-CN" i="1" dirty="0">
                <a:solidFill>
                  <a:srgbClr val="FF0000"/>
                </a:solidFill>
              </a:endParaRPr>
            </a:p>
          </p:txBody>
        </p:sp>
        <p:sp>
          <p:nvSpPr>
            <p:cNvPr id="323762" name="Line 178"/>
            <p:cNvSpPr>
              <a:spLocks noChangeShapeType="1"/>
            </p:cNvSpPr>
            <p:nvPr/>
          </p:nvSpPr>
          <p:spPr bwMode="auto">
            <a:xfrm>
              <a:off x="976" y="1138"/>
              <a:ext cx="296" cy="0"/>
            </a:xfrm>
            <a:prstGeom prst="line">
              <a:avLst/>
            </a:prstGeom>
            <a:noFill/>
            <a:ln w="15875">
              <a:solidFill>
                <a:schemeClr val="tx1"/>
              </a:solidFill>
              <a:round/>
              <a:headEnd/>
              <a:tailEnd/>
            </a:ln>
            <a:effectLst/>
          </p:spPr>
          <p:txBody>
            <a:bodyPr/>
            <a:lstStyle/>
            <a:p>
              <a:endParaRPr lang="zh-CN" altLang="en-US"/>
            </a:p>
          </p:txBody>
        </p:sp>
        <p:sp>
          <p:nvSpPr>
            <p:cNvPr id="323763" name="Line 179"/>
            <p:cNvSpPr>
              <a:spLocks noChangeShapeType="1"/>
            </p:cNvSpPr>
            <p:nvPr/>
          </p:nvSpPr>
          <p:spPr bwMode="auto">
            <a:xfrm>
              <a:off x="1272" y="1138"/>
              <a:ext cx="0" cy="254"/>
            </a:xfrm>
            <a:prstGeom prst="line">
              <a:avLst/>
            </a:prstGeom>
            <a:noFill/>
            <a:ln w="15875">
              <a:solidFill>
                <a:schemeClr val="tx1"/>
              </a:solidFill>
              <a:round/>
              <a:headEnd/>
              <a:tailEnd/>
            </a:ln>
            <a:effectLst/>
          </p:spPr>
          <p:txBody>
            <a:bodyPr/>
            <a:lstStyle/>
            <a:p>
              <a:endParaRPr lang="zh-CN" altLang="en-US"/>
            </a:p>
          </p:txBody>
        </p:sp>
        <p:sp>
          <p:nvSpPr>
            <p:cNvPr id="323764" name="Line 180"/>
            <p:cNvSpPr>
              <a:spLocks noChangeShapeType="1"/>
            </p:cNvSpPr>
            <p:nvPr/>
          </p:nvSpPr>
          <p:spPr bwMode="auto">
            <a:xfrm>
              <a:off x="1272" y="1392"/>
              <a:ext cx="295" cy="0"/>
            </a:xfrm>
            <a:prstGeom prst="line">
              <a:avLst/>
            </a:prstGeom>
            <a:noFill/>
            <a:ln w="15875">
              <a:solidFill>
                <a:schemeClr val="tx1"/>
              </a:solidFill>
              <a:round/>
              <a:headEnd/>
              <a:tailEnd/>
            </a:ln>
            <a:effectLst/>
          </p:spPr>
          <p:txBody>
            <a:bodyPr/>
            <a:lstStyle/>
            <a:p>
              <a:endParaRPr lang="zh-CN" altLang="en-US"/>
            </a:p>
          </p:txBody>
        </p:sp>
        <p:sp>
          <p:nvSpPr>
            <p:cNvPr id="323765" name="Line 181"/>
            <p:cNvSpPr>
              <a:spLocks noChangeShapeType="1"/>
            </p:cNvSpPr>
            <p:nvPr/>
          </p:nvSpPr>
          <p:spPr bwMode="auto">
            <a:xfrm flipV="1">
              <a:off x="1567" y="1138"/>
              <a:ext cx="0" cy="254"/>
            </a:xfrm>
            <a:prstGeom prst="line">
              <a:avLst/>
            </a:prstGeom>
            <a:noFill/>
            <a:ln w="15875">
              <a:solidFill>
                <a:schemeClr val="tx1"/>
              </a:solidFill>
              <a:round/>
              <a:headEnd/>
              <a:tailEnd/>
            </a:ln>
            <a:effectLst/>
          </p:spPr>
          <p:txBody>
            <a:bodyPr/>
            <a:lstStyle/>
            <a:p>
              <a:endParaRPr lang="zh-CN" altLang="en-US"/>
            </a:p>
          </p:txBody>
        </p:sp>
        <p:sp>
          <p:nvSpPr>
            <p:cNvPr id="323766" name="Line 182"/>
            <p:cNvSpPr>
              <a:spLocks noChangeShapeType="1"/>
            </p:cNvSpPr>
            <p:nvPr/>
          </p:nvSpPr>
          <p:spPr bwMode="auto">
            <a:xfrm>
              <a:off x="1567" y="1138"/>
              <a:ext cx="296" cy="0"/>
            </a:xfrm>
            <a:prstGeom prst="line">
              <a:avLst/>
            </a:prstGeom>
            <a:noFill/>
            <a:ln w="15875">
              <a:solidFill>
                <a:schemeClr val="tx1"/>
              </a:solidFill>
              <a:round/>
              <a:headEnd/>
              <a:tailEnd/>
            </a:ln>
            <a:effectLst/>
          </p:spPr>
          <p:txBody>
            <a:bodyPr/>
            <a:lstStyle/>
            <a:p>
              <a:endParaRPr lang="zh-CN" altLang="en-US"/>
            </a:p>
          </p:txBody>
        </p:sp>
        <p:sp>
          <p:nvSpPr>
            <p:cNvPr id="323767" name="Line 183"/>
            <p:cNvSpPr>
              <a:spLocks noChangeShapeType="1"/>
            </p:cNvSpPr>
            <p:nvPr/>
          </p:nvSpPr>
          <p:spPr bwMode="auto">
            <a:xfrm flipV="1">
              <a:off x="1567" y="1138"/>
              <a:ext cx="0" cy="254"/>
            </a:xfrm>
            <a:prstGeom prst="line">
              <a:avLst/>
            </a:prstGeom>
            <a:noFill/>
            <a:ln w="15875">
              <a:solidFill>
                <a:schemeClr val="tx1"/>
              </a:solidFill>
              <a:round/>
              <a:headEnd/>
              <a:tailEnd/>
            </a:ln>
            <a:effectLst/>
          </p:spPr>
          <p:txBody>
            <a:bodyPr/>
            <a:lstStyle/>
            <a:p>
              <a:endParaRPr lang="zh-CN" altLang="en-US"/>
            </a:p>
          </p:txBody>
        </p:sp>
        <p:sp>
          <p:nvSpPr>
            <p:cNvPr id="323768" name="Line 184"/>
            <p:cNvSpPr>
              <a:spLocks noChangeShapeType="1"/>
            </p:cNvSpPr>
            <p:nvPr/>
          </p:nvSpPr>
          <p:spPr bwMode="auto">
            <a:xfrm>
              <a:off x="1567" y="1138"/>
              <a:ext cx="296" cy="0"/>
            </a:xfrm>
            <a:prstGeom prst="line">
              <a:avLst/>
            </a:prstGeom>
            <a:noFill/>
            <a:ln w="15875">
              <a:solidFill>
                <a:schemeClr val="tx1"/>
              </a:solidFill>
              <a:round/>
              <a:headEnd/>
              <a:tailEnd/>
            </a:ln>
            <a:effectLst/>
          </p:spPr>
          <p:txBody>
            <a:bodyPr/>
            <a:lstStyle/>
            <a:p>
              <a:endParaRPr lang="zh-CN" altLang="en-US"/>
            </a:p>
          </p:txBody>
        </p:sp>
        <p:sp>
          <p:nvSpPr>
            <p:cNvPr id="323769" name="Line 185"/>
            <p:cNvSpPr>
              <a:spLocks noChangeShapeType="1"/>
            </p:cNvSpPr>
            <p:nvPr/>
          </p:nvSpPr>
          <p:spPr bwMode="auto">
            <a:xfrm>
              <a:off x="2504" y="1138"/>
              <a:ext cx="0" cy="254"/>
            </a:xfrm>
            <a:prstGeom prst="line">
              <a:avLst/>
            </a:prstGeom>
            <a:noFill/>
            <a:ln w="15875">
              <a:solidFill>
                <a:schemeClr val="tx1"/>
              </a:solidFill>
              <a:round/>
              <a:headEnd/>
              <a:tailEnd/>
            </a:ln>
            <a:effectLst/>
          </p:spPr>
          <p:txBody>
            <a:bodyPr/>
            <a:lstStyle/>
            <a:p>
              <a:endParaRPr lang="zh-CN" altLang="en-US"/>
            </a:p>
          </p:txBody>
        </p:sp>
        <p:sp>
          <p:nvSpPr>
            <p:cNvPr id="323770" name="Line 186"/>
            <p:cNvSpPr>
              <a:spLocks noChangeShapeType="1"/>
            </p:cNvSpPr>
            <p:nvPr/>
          </p:nvSpPr>
          <p:spPr bwMode="auto">
            <a:xfrm>
              <a:off x="1863" y="1138"/>
              <a:ext cx="0" cy="254"/>
            </a:xfrm>
            <a:prstGeom prst="line">
              <a:avLst/>
            </a:prstGeom>
            <a:noFill/>
            <a:ln w="15875">
              <a:solidFill>
                <a:schemeClr val="tx1"/>
              </a:solidFill>
              <a:round/>
              <a:headEnd/>
              <a:tailEnd/>
            </a:ln>
            <a:effectLst/>
          </p:spPr>
          <p:txBody>
            <a:bodyPr/>
            <a:lstStyle/>
            <a:p>
              <a:endParaRPr lang="zh-CN" altLang="en-US"/>
            </a:p>
          </p:txBody>
        </p:sp>
        <p:sp>
          <p:nvSpPr>
            <p:cNvPr id="323771" name="Line 187"/>
            <p:cNvSpPr>
              <a:spLocks noChangeShapeType="1"/>
            </p:cNvSpPr>
            <p:nvPr/>
          </p:nvSpPr>
          <p:spPr bwMode="auto">
            <a:xfrm>
              <a:off x="1863" y="1392"/>
              <a:ext cx="296" cy="0"/>
            </a:xfrm>
            <a:prstGeom prst="line">
              <a:avLst/>
            </a:prstGeom>
            <a:noFill/>
            <a:ln w="15875">
              <a:solidFill>
                <a:schemeClr val="tx1"/>
              </a:solidFill>
              <a:round/>
              <a:headEnd/>
              <a:tailEnd/>
            </a:ln>
            <a:effectLst/>
          </p:spPr>
          <p:txBody>
            <a:bodyPr/>
            <a:lstStyle/>
            <a:p>
              <a:endParaRPr lang="zh-CN" altLang="en-US"/>
            </a:p>
          </p:txBody>
        </p:sp>
        <p:sp>
          <p:nvSpPr>
            <p:cNvPr id="323772" name="Line 188"/>
            <p:cNvSpPr>
              <a:spLocks noChangeShapeType="1"/>
            </p:cNvSpPr>
            <p:nvPr/>
          </p:nvSpPr>
          <p:spPr bwMode="auto">
            <a:xfrm flipV="1">
              <a:off x="2159" y="1138"/>
              <a:ext cx="0" cy="254"/>
            </a:xfrm>
            <a:prstGeom prst="line">
              <a:avLst/>
            </a:prstGeom>
            <a:noFill/>
            <a:ln w="15875">
              <a:solidFill>
                <a:schemeClr val="tx1"/>
              </a:solidFill>
              <a:round/>
              <a:headEnd/>
              <a:tailEnd/>
            </a:ln>
            <a:effectLst/>
          </p:spPr>
          <p:txBody>
            <a:bodyPr/>
            <a:lstStyle/>
            <a:p>
              <a:endParaRPr lang="zh-CN" altLang="en-US"/>
            </a:p>
          </p:txBody>
        </p:sp>
        <p:sp>
          <p:nvSpPr>
            <p:cNvPr id="323773" name="Line 189"/>
            <p:cNvSpPr>
              <a:spLocks noChangeShapeType="1"/>
            </p:cNvSpPr>
            <p:nvPr/>
          </p:nvSpPr>
          <p:spPr bwMode="auto">
            <a:xfrm>
              <a:off x="2159" y="1138"/>
              <a:ext cx="296" cy="0"/>
            </a:xfrm>
            <a:prstGeom prst="line">
              <a:avLst/>
            </a:prstGeom>
            <a:noFill/>
            <a:ln w="15875">
              <a:solidFill>
                <a:schemeClr val="tx1"/>
              </a:solidFill>
              <a:round/>
              <a:headEnd/>
              <a:tailEnd/>
            </a:ln>
            <a:effectLst/>
          </p:spPr>
          <p:txBody>
            <a:bodyPr/>
            <a:lstStyle/>
            <a:p>
              <a:endParaRPr lang="zh-CN" altLang="en-US"/>
            </a:p>
          </p:txBody>
        </p:sp>
        <p:sp>
          <p:nvSpPr>
            <p:cNvPr id="323774" name="Line 190"/>
            <p:cNvSpPr>
              <a:spLocks noChangeShapeType="1"/>
            </p:cNvSpPr>
            <p:nvPr/>
          </p:nvSpPr>
          <p:spPr bwMode="auto">
            <a:xfrm flipV="1">
              <a:off x="2159" y="1138"/>
              <a:ext cx="0" cy="254"/>
            </a:xfrm>
            <a:prstGeom prst="line">
              <a:avLst/>
            </a:prstGeom>
            <a:noFill/>
            <a:ln w="15875">
              <a:solidFill>
                <a:schemeClr val="tx1"/>
              </a:solidFill>
              <a:round/>
              <a:headEnd/>
              <a:tailEnd/>
            </a:ln>
            <a:effectLst/>
          </p:spPr>
          <p:txBody>
            <a:bodyPr/>
            <a:lstStyle/>
            <a:p>
              <a:endParaRPr lang="zh-CN" altLang="en-US"/>
            </a:p>
          </p:txBody>
        </p:sp>
        <p:sp>
          <p:nvSpPr>
            <p:cNvPr id="323775" name="Line 191"/>
            <p:cNvSpPr>
              <a:spLocks noChangeShapeType="1"/>
            </p:cNvSpPr>
            <p:nvPr/>
          </p:nvSpPr>
          <p:spPr bwMode="auto">
            <a:xfrm>
              <a:off x="2159" y="1138"/>
              <a:ext cx="345" cy="0"/>
            </a:xfrm>
            <a:prstGeom prst="line">
              <a:avLst/>
            </a:prstGeom>
            <a:noFill/>
            <a:ln w="15875">
              <a:solidFill>
                <a:schemeClr val="tx1"/>
              </a:solidFill>
              <a:round/>
              <a:headEnd/>
              <a:tailEnd/>
            </a:ln>
            <a:effectLst/>
          </p:spPr>
          <p:txBody>
            <a:bodyPr/>
            <a:lstStyle/>
            <a:p>
              <a:endParaRPr lang="zh-CN" altLang="en-US"/>
            </a:p>
          </p:txBody>
        </p:sp>
        <p:sp>
          <p:nvSpPr>
            <p:cNvPr id="323776" name="Line 192"/>
            <p:cNvSpPr>
              <a:spLocks noChangeShapeType="1"/>
            </p:cNvSpPr>
            <p:nvPr/>
          </p:nvSpPr>
          <p:spPr bwMode="auto">
            <a:xfrm>
              <a:off x="2504" y="1138"/>
              <a:ext cx="0" cy="254"/>
            </a:xfrm>
            <a:prstGeom prst="line">
              <a:avLst/>
            </a:prstGeom>
            <a:noFill/>
            <a:ln w="15875">
              <a:solidFill>
                <a:schemeClr val="tx1"/>
              </a:solidFill>
              <a:round/>
              <a:headEnd/>
              <a:tailEnd/>
            </a:ln>
            <a:effectLst/>
          </p:spPr>
          <p:txBody>
            <a:bodyPr/>
            <a:lstStyle/>
            <a:p>
              <a:endParaRPr lang="zh-CN" altLang="en-US"/>
            </a:p>
          </p:txBody>
        </p:sp>
        <p:sp>
          <p:nvSpPr>
            <p:cNvPr id="323777" name="Line 193"/>
            <p:cNvSpPr>
              <a:spLocks noChangeShapeType="1"/>
            </p:cNvSpPr>
            <p:nvPr/>
          </p:nvSpPr>
          <p:spPr bwMode="auto">
            <a:xfrm>
              <a:off x="2504" y="1392"/>
              <a:ext cx="296" cy="0"/>
            </a:xfrm>
            <a:prstGeom prst="line">
              <a:avLst/>
            </a:prstGeom>
            <a:noFill/>
            <a:ln w="15875">
              <a:solidFill>
                <a:schemeClr val="tx1"/>
              </a:solidFill>
              <a:round/>
              <a:headEnd/>
              <a:tailEnd/>
            </a:ln>
            <a:effectLst/>
          </p:spPr>
          <p:txBody>
            <a:bodyPr/>
            <a:lstStyle/>
            <a:p>
              <a:endParaRPr lang="zh-CN" altLang="en-US"/>
            </a:p>
          </p:txBody>
        </p:sp>
        <p:sp>
          <p:nvSpPr>
            <p:cNvPr id="323778" name="Line 194"/>
            <p:cNvSpPr>
              <a:spLocks noChangeShapeType="1"/>
            </p:cNvSpPr>
            <p:nvPr/>
          </p:nvSpPr>
          <p:spPr bwMode="auto">
            <a:xfrm flipV="1">
              <a:off x="2800" y="1138"/>
              <a:ext cx="0" cy="254"/>
            </a:xfrm>
            <a:prstGeom prst="line">
              <a:avLst/>
            </a:prstGeom>
            <a:noFill/>
            <a:ln w="15875">
              <a:solidFill>
                <a:schemeClr val="tx1"/>
              </a:solidFill>
              <a:round/>
              <a:headEnd/>
              <a:tailEnd/>
            </a:ln>
            <a:effectLst/>
          </p:spPr>
          <p:txBody>
            <a:bodyPr/>
            <a:lstStyle/>
            <a:p>
              <a:endParaRPr lang="zh-CN" altLang="en-US"/>
            </a:p>
          </p:txBody>
        </p:sp>
        <p:sp>
          <p:nvSpPr>
            <p:cNvPr id="323779" name="Line 195"/>
            <p:cNvSpPr>
              <a:spLocks noChangeShapeType="1"/>
            </p:cNvSpPr>
            <p:nvPr/>
          </p:nvSpPr>
          <p:spPr bwMode="auto">
            <a:xfrm flipV="1">
              <a:off x="2800" y="1138"/>
              <a:ext cx="0" cy="254"/>
            </a:xfrm>
            <a:prstGeom prst="line">
              <a:avLst/>
            </a:prstGeom>
            <a:noFill/>
            <a:ln w="15875">
              <a:solidFill>
                <a:schemeClr val="tx1"/>
              </a:solidFill>
              <a:round/>
              <a:headEnd/>
              <a:tailEnd/>
            </a:ln>
            <a:effectLst/>
          </p:spPr>
          <p:txBody>
            <a:bodyPr/>
            <a:lstStyle/>
            <a:p>
              <a:endParaRPr lang="zh-CN" altLang="en-US"/>
            </a:p>
          </p:txBody>
        </p:sp>
        <p:sp>
          <p:nvSpPr>
            <p:cNvPr id="323780" name="Line 196"/>
            <p:cNvSpPr>
              <a:spLocks noChangeShapeType="1"/>
            </p:cNvSpPr>
            <p:nvPr/>
          </p:nvSpPr>
          <p:spPr bwMode="auto">
            <a:xfrm>
              <a:off x="3096" y="1138"/>
              <a:ext cx="0" cy="254"/>
            </a:xfrm>
            <a:prstGeom prst="line">
              <a:avLst/>
            </a:prstGeom>
            <a:noFill/>
            <a:ln w="15875">
              <a:solidFill>
                <a:schemeClr val="tx1"/>
              </a:solidFill>
              <a:round/>
              <a:headEnd/>
              <a:tailEnd/>
            </a:ln>
            <a:effectLst/>
          </p:spPr>
          <p:txBody>
            <a:bodyPr/>
            <a:lstStyle/>
            <a:p>
              <a:endParaRPr lang="zh-CN" altLang="en-US"/>
            </a:p>
          </p:txBody>
        </p:sp>
        <p:sp>
          <p:nvSpPr>
            <p:cNvPr id="323781" name="Line 197"/>
            <p:cNvSpPr>
              <a:spLocks noChangeShapeType="1"/>
            </p:cNvSpPr>
            <p:nvPr/>
          </p:nvSpPr>
          <p:spPr bwMode="auto">
            <a:xfrm>
              <a:off x="3096" y="1392"/>
              <a:ext cx="296" cy="0"/>
            </a:xfrm>
            <a:prstGeom prst="line">
              <a:avLst/>
            </a:prstGeom>
            <a:noFill/>
            <a:ln w="15875">
              <a:solidFill>
                <a:schemeClr val="tx1"/>
              </a:solidFill>
              <a:round/>
              <a:headEnd/>
              <a:tailEnd/>
            </a:ln>
            <a:effectLst/>
          </p:spPr>
          <p:txBody>
            <a:bodyPr/>
            <a:lstStyle/>
            <a:p>
              <a:endParaRPr lang="zh-CN" altLang="en-US"/>
            </a:p>
          </p:txBody>
        </p:sp>
        <p:sp>
          <p:nvSpPr>
            <p:cNvPr id="323782" name="Line 198"/>
            <p:cNvSpPr>
              <a:spLocks noChangeShapeType="1"/>
            </p:cNvSpPr>
            <p:nvPr/>
          </p:nvSpPr>
          <p:spPr bwMode="auto">
            <a:xfrm flipV="1">
              <a:off x="3392" y="1138"/>
              <a:ext cx="0" cy="254"/>
            </a:xfrm>
            <a:prstGeom prst="line">
              <a:avLst/>
            </a:prstGeom>
            <a:noFill/>
            <a:ln w="15875">
              <a:solidFill>
                <a:schemeClr val="tx1"/>
              </a:solidFill>
              <a:round/>
              <a:headEnd/>
              <a:tailEnd/>
            </a:ln>
            <a:effectLst/>
          </p:spPr>
          <p:txBody>
            <a:bodyPr/>
            <a:lstStyle/>
            <a:p>
              <a:endParaRPr lang="zh-CN" altLang="en-US"/>
            </a:p>
          </p:txBody>
        </p:sp>
        <p:sp>
          <p:nvSpPr>
            <p:cNvPr id="323783" name="Line 199"/>
            <p:cNvSpPr>
              <a:spLocks noChangeShapeType="1"/>
            </p:cNvSpPr>
            <p:nvPr/>
          </p:nvSpPr>
          <p:spPr bwMode="auto">
            <a:xfrm>
              <a:off x="2800" y="1138"/>
              <a:ext cx="296" cy="0"/>
            </a:xfrm>
            <a:prstGeom prst="line">
              <a:avLst/>
            </a:prstGeom>
            <a:noFill/>
            <a:ln w="15875">
              <a:solidFill>
                <a:schemeClr val="tx1"/>
              </a:solidFill>
              <a:round/>
              <a:headEnd/>
              <a:tailEnd/>
            </a:ln>
            <a:effectLst/>
          </p:spPr>
          <p:txBody>
            <a:bodyPr/>
            <a:lstStyle/>
            <a:p>
              <a:endParaRPr lang="zh-CN" altLang="en-US"/>
            </a:p>
          </p:txBody>
        </p:sp>
        <p:sp>
          <p:nvSpPr>
            <p:cNvPr id="323784" name="Line 200"/>
            <p:cNvSpPr>
              <a:spLocks noChangeShapeType="1"/>
            </p:cNvSpPr>
            <p:nvPr/>
          </p:nvSpPr>
          <p:spPr bwMode="auto">
            <a:xfrm flipV="1">
              <a:off x="3392" y="1138"/>
              <a:ext cx="0" cy="254"/>
            </a:xfrm>
            <a:prstGeom prst="line">
              <a:avLst/>
            </a:prstGeom>
            <a:noFill/>
            <a:ln w="15875">
              <a:solidFill>
                <a:schemeClr val="tx1"/>
              </a:solidFill>
              <a:round/>
              <a:headEnd/>
              <a:tailEnd/>
            </a:ln>
            <a:effectLst/>
          </p:spPr>
          <p:txBody>
            <a:bodyPr/>
            <a:lstStyle/>
            <a:p>
              <a:endParaRPr lang="zh-CN" altLang="en-US"/>
            </a:p>
          </p:txBody>
        </p:sp>
        <p:sp>
          <p:nvSpPr>
            <p:cNvPr id="323785" name="Line 201"/>
            <p:cNvSpPr>
              <a:spLocks noChangeShapeType="1"/>
            </p:cNvSpPr>
            <p:nvPr/>
          </p:nvSpPr>
          <p:spPr bwMode="auto">
            <a:xfrm flipV="1">
              <a:off x="3392" y="1138"/>
              <a:ext cx="0" cy="254"/>
            </a:xfrm>
            <a:prstGeom prst="line">
              <a:avLst/>
            </a:prstGeom>
            <a:noFill/>
            <a:ln w="15875">
              <a:solidFill>
                <a:schemeClr val="tx1"/>
              </a:solidFill>
              <a:round/>
              <a:headEnd/>
              <a:tailEnd/>
            </a:ln>
            <a:effectLst/>
          </p:spPr>
          <p:txBody>
            <a:bodyPr/>
            <a:lstStyle/>
            <a:p>
              <a:endParaRPr lang="zh-CN" altLang="en-US"/>
            </a:p>
          </p:txBody>
        </p:sp>
        <p:sp>
          <p:nvSpPr>
            <p:cNvPr id="323786" name="Line 202"/>
            <p:cNvSpPr>
              <a:spLocks noChangeShapeType="1"/>
            </p:cNvSpPr>
            <p:nvPr/>
          </p:nvSpPr>
          <p:spPr bwMode="auto">
            <a:xfrm>
              <a:off x="3688" y="1138"/>
              <a:ext cx="0" cy="254"/>
            </a:xfrm>
            <a:prstGeom prst="line">
              <a:avLst/>
            </a:prstGeom>
            <a:noFill/>
            <a:ln w="15875">
              <a:solidFill>
                <a:schemeClr val="tx1"/>
              </a:solidFill>
              <a:round/>
              <a:headEnd/>
              <a:tailEnd/>
            </a:ln>
            <a:effectLst/>
          </p:spPr>
          <p:txBody>
            <a:bodyPr/>
            <a:lstStyle/>
            <a:p>
              <a:endParaRPr lang="zh-CN" altLang="en-US"/>
            </a:p>
          </p:txBody>
        </p:sp>
        <p:sp>
          <p:nvSpPr>
            <p:cNvPr id="323787" name="Line 203"/>
            <p:cNvSpPr>
              <a:spLocks noChangeShapeType="1"/>
            </p:cNvSpPr>
            <p:nvPr/>
          </p:nvSpPr>
          <p:spPr bwMode="auto">
            <a:xfrm>
              <a:off x="3688" y="1392"/>
              <a:ext cx="296" cy="0"/>
            </a:xfrm>
            <a:prstGeom prst="line">
              <a:avLst/>
            </a:prstGeom>
            <a:noFill/>
            <a:ln w="15875">
              <a:solidFill>
                <a:schemeClr val="tx1"/>
              </a:solidFill>
              <a:round/>
              <a:headEnd/>
              <a:tailEnd/>
            </a:ln>
            <a:effectLst/>
          </p:spPr>
          <p:txBody>
            <a:bodyPr/>
            <a:lstStyle/>
            <a:p>
              <a:endParaRPr lang="zh-CN" altLang="en-US"/>
            </a:p>
          </p:txBody>
        </p:sp>
        <p:sp>
          <p:nvSpPr>
            <p:cNvPr id="323788" name="Line 204"/>
            <p:cNvSpPr>
              <a:spLocks noChangeShapeType="1"/>
            </p:cNvSpPr>
            <p:nvPr/>
          </p:nvSpPr>
          <p:spPr bwMode="auto">
            <a:xfrm flipV="1">
              <a:off x="3984" y="1138"/>
              <a:ext cx="0" cy="254"/>
            </a:xfrm>
            <a:prstGeom prst="line">
              <a:avLst/>
            </a:prstGeom>
            <a:noFill/>
            <a:ln w="15875">
              <a:solidFill>
                <a:schemeClr val="tx1"/>
              </a:solidFill>
              <a:round/>
              <a:headEnd/>
              <a:tailEnd/>
            </a:ln>
            <a:effectLst/>
          </p:spPr>
          <p:txBody>
            <a:bodyPr/>
            <a:lstStyle/>
            <a:p>
              <a:endParaRPr lang="zh-CN" altLang="en-US"/>
            </a:p>
          </p:txBody>
        </p:sp>
        <p:sp>
          <p:nvSpPr>
            <p:cNvPr id="323789" name="Line 205"/>
            <p:cNvSpPr>
              <a:spLocks noChangeShapeType="1"/>
            </p:cNvSpPr>
            <p:nvPr/>
          </p:nvSpPr>
          <p:spPr bwMode="auto">
            <a:xfrm flipV="1">
              <a:off x="3984" y="1138"/>
              <a:ext cx="0" cy="254"/>
            </a:xfrm>
            <a:prstGeom prst="line">
              <a:avLst/>
            </a:prstGeom>
            <a:noFill/>
            <a:ln w="15875">
              <a:solidFill>
                <a:schemeClr val="tx1"/>
              </a:solidFill>
              <a:round/>
              <a:headEnd/>
              <a:tailEnd/>
            </a:ln>
            <a:effectLst/>
          </p:spPr>
          <p:txBody>
            <a:bodyPr/>
            <a:lstStyle/>
            <a:p>
              <a:endParaRPr lang="zh-CN" altLang="en-US"/>
            </a:p>
          </p:txBody>
        </p:sp>
        <p:sp>
          <p:nvSpPr>
            <p:cNvPr id="323790" name="Line 206"/>
            <p:cNvSpPr>
              <a:spLocks noChangeShapeType="1"/>
            </p:cNvSpPr>
            <p:nvPr/>
          </p:nvSpPr>
          <p:spPr bwMode="auto">
            <a:xfrm>
              <a:off x="3392" y="1138"/>
              <a:ext cx="296" cy="0"/>
            </a:xfrm>
            <a:prstGeom prst="line">
              <a:avLst/>
            </a:prstGeom>
            <a:noFill/>
            <a:ln w="15875">
              <a:solidFill>
                <a:schemeClr val="tx1"/>
              </a:solidFill>
              <a:round/>
              <a:headEnd/>
              <a:tailEnd/>
            </a:ln>
            <a:effectLst/>
          </p:spPr>
          <p:txBody>
            <a:bodyPr/>
            <a:lstStyle/>
            <a:p>
              <a:endParaRPr lang="zh-CN" altLang="en-US"/>
            </a:p>
          </p:txBody>
        </p:sp>
        <p:sp>
          <p:nvSpPr>
            <p:cNvPr id="323791" name="Line 207"/>
            <p:cNvSpPr>
              <a:spLocks noChangeShapeType="1"/>
            </p:cNvSpPr>
            <p:nvPr/>
          </p:nvSpPr>
          <p:spPr bwMode="auto">
            <a:xfrm flipV="1">
              <a:off x="3984" y="1138"/>
              <a:ext cx="0" cy="254"/>
            </a:xfrm>
            <a:prstGeom prst="line">
              <a:avLst/>
            </a:prstGeom>
            <a:noFill/>
            <a:ln w="15875">
              <a:solidFill>
                <a:schemeClr val="tx1"/>
              </a:solidFill>
              <a:round/>
              <a:headEnd/>
              <a:tailEnd/>
            </a:ln>
            <a:effectLst/>
          </p:spPr>
          <p:txBody>
            <a:bodyPr/>
            <a:lstStyle/>
            <a:p>
              <a:endParaRPr lang="zh-CN" altLang="en-US"/>
            </a:p>
          </p:txBody>
        </p:sp>
        <p:sp>
          <p:nvSpPr>
            <p:cNvPr id="323792" name="Line 208"/>
            <p:cNvSpPr>
              <a:spLocks noChangeShapeType="1"/>
            </p:cNvSpPr>
            <p:nvPr/>
          </p:nvSpPr>
          <p:spPr bwMode="auto">
            <a:xfrm flipV="1">
              <a:off x="3984" y="1138"/>
              <a:ext cx="0" cy="254"/>
            </a:xfrm>
            <a:prstGeom prst="line">
              <a:avLst/>
            </a:prstGeom>
            <a:noFill/>
            <a:ln w="15875">
              <a:solidFill>
                <a:schemeClr val="tx1"/>
              </a:solidFill>
              <a:round/>
              <a:headEnd/>
              <a:tailEnd/>
            </a:ln>
            <a:effectLst/>
          </p:spPr>
          <p:txBody>
            <a:bodyPr/>
            <a:lstStyle/>
            <a:p>
              <a:endParaRPr lang="zh-CN" altLang="en-US"/>
            </a:p>
          </p:txBody>
        </p:sp>
        <p:sp>
          <p:nvSpPr>
            <p:cNvPr id="323793" name="Line 209"/>
            <p:cNvSpPr>
              <a:spLocks noChangeShapeType="1"/>
            </p:cNvSpPr>
            <p:nvPr/>
          </p:nvSpPr>
          <p:spPr bwMode="auto">
            <a:xfrm>
              <a:off x="4279" y="1138"/>
              <a:ext cx="0" cy="254"/>
            </a:xfrm>
            <a:prstGeom prst="line">
              <a:avLst/>
            </a:prstGeom>
            <a:noFill/>
            <a:ln w="15875">
              <a:solidFill>
                <a:schemeClr val="tx1"/>
              </a:solidFill>
              <a:round/>
              <a:headEnd/>
              <a:tailEnd/>
            </a:ln>
            <a:effectLst/>
          </p:spPr>
          <p:txBody>
            <a:bodyPr/>
            <a:lstStyle/>
            <a:p>
              <a:endParaRPr lang="zh-CN" altLang="en-US"/>
            </a:p>
          </p:txBody>
        </p:sp>
        <p:sp>
          <p:nvSpPr>
            <p:cNvPr id="323794" name="Line 210"/>
            <p:cNvSpPr>
              <a:spLocks noChangeShapeType="1"/>
            </p:cNvSpPr>
            <p:nvPr/>
          </p:nvSpPr>
          <p:spPr bwMode="auto">
            <a:xfrm>
              <a:off x="4279" y="1392"/>
              <a:ext cx="296" cy="0"/>
            </a:xfrm>
            <a:prstGeom prst="line">
              <a:avLst/>
            </a:prstGeom>
            <a:noFill/>
            <a:ln w="15875">
              <a:solidFill>
                <a:schemeClr val="tx1"/>
              </a:solidFill>
              <a:round/>
              <a:headEnd/>
              <a:tailEnd/>
            </a:ln>
            <a:effectLst/>
          </p:spPr>
          <p:txBody>
            <a:bodyPr/>
            <a:lstStyle/>
            <a:p>
              <a:endParaRPr lang="zh-CN" altLang="en-US"/>
            </a:p>
          </p:txBody>
        </p:sp>
        <p:sp>
          <p:nvSpPr>
            <p:cNvPr id="323795" name="Line 211"/>
            <p:cNvSpPr>
              <a:spLocks noChangeShapeType="1"/>
            </p:cNvSpPr>
            <p:nvPr/>
          </p:nvSpPr>
          <p:spPr bwMode="auto">
            <a:xfrm flipV="1">
              <a:off x="4575" y="1138"/>
              <a:ext cx="0" cy="254"/>
            </a:xfrm>
            <a:prstGeom prst="line">
              <a:avLst/>
            </a:prstGeom>
            <a:noFill/>
            <a:ln w="15875">
              <a:solidFill>
                <a:schemeClr val="tx1"/>
              </a:solidFill>
              <a:round/>
              <a:headEnd/>
              <a:tailEnd/>
            </a:ln>
            <a:effectLst/>
          </p:spPr>
          <p:txBody>
            <a:bodyPr/>
            <a:lstStyle/>
            <a:p>
              <a:endParaRPr lang="zh-CN" altLang="en-US"/>
            </a:p>
          </p:txBody>
        </p:sp>
        <p:sp>
          <p:nvSpPr>
            <p:cNvPr id="323796" name="Line 212"/>
            <p:cNvSpPr>
              <a:spLocks noChangeShapeType="1"/>
            </p:cNvSpPr>
            <p:nvPr/>
          </p:nvSpPr>
          <p:spPr bwMode="auto">
            <a:xfrm flipV="1">
              <a:off x="4575" y="1138"/>
              <a:ext cx="0" cy="254"/>
            </a:xfrm>
            <a:prstGeom prst="line">
              <a:avLst/>
            </a:prstGeom>
            <a:noFill/>
            <a:ln w="15875">
              <a:solidFill>
                <a:schemeClr val="tx1"/>
              </a:solidFill>
              <a:round/>
              <a:headEnd/>
              <a:tailEnd/>
            </a:ln>
            <a:effectLst/>
          </p:spPr>
          <p:txBody>
            <a:bodyPr/>
            <a:lstStyle/>
            <a:p>
              <a:endParaRPr lang="zh-CN" altLang="en-US"/>
            </a:p>
          </p:txBody>
        </p:sp>
        <p:sp>
          <p:nvSpPr>
            <p:cNvPr id="323797" name="Line 213"/>
            <p:cNvSpPr>
              <a:spLocks noChangeShapeType="1"/>
            </p:cNvSpPr>
            <p:nvPr/>
          </p:nvSpPr>
          <p:spPr bwMode="auto">
            <a:xfrm>
              <a:off x="3984" y="1138"/>
              <a:ext cx="295" cy="0"/>
            </a:xfrm>
            <a:prstGeom prst="line">
              <a:avLst/>
            </a:prstGeom>
            <a:noFill/>
            <a:ln w="15875">
              <a:solidFill>
                <a:schemeClr val="tx1"/>
              </a:solidFill>
              <a:round/>
              <a:headEnd/>
              <a:tailEnd/>
            </a:ln>
            <a:effectLst/>
          </p:spPr>
          <p:txBody>
            <a:bodyPr/>
            <a:lstStyle/>
            <a:p>
              <a:endParaRPr lang="zh-CN" altLang="en-US"/>
            </a:p>
          </p:txBody>
        </p:sp>
        <p:sp>
          <p:nvSpPr>
            <p:cNvPr id="323798" name="Line 214"/>
            <p:cNvSpPr>
              <a:spLocks noChangeShapeType="1"/>
            </p:cNvSpPr>
            <p:nvPr/>
          </p:nvSpPr>
          <p:spPr bwMode="auto">
            <a:xfrm flipV="1">
              <a:off x="4575" y="1138"/>
              <a:ext cx="0" cy="254"/>
            </a:xfrm>
            <a:prstGeom prst="line">
              <a:avLst/>
            </a:prstGeom>
            <a:noFill/>
            <a:ln w="15875">
              <a:solidFill>
                <a:schemeClr val="tx1"/>
              </a:solidFill>
              <a:round/>
              <a:headEnd/>
              <a:tailEnd/>
            </a:ln>
            <a:effectLst/>
          </p:spPr>
          <p:txBody>
            <a:bodyPr/>
            <a:lstStyle/>
            <a:p>
              <a:endParaRPr lang="zh-CN" altLang="en-US"/>
            </a:p>
          </p:txBody>
        </p:sp>
        <p:sp>
          <p:nvSpPr>
            <p:cNvPr id="323799" name="Line 215"/>
            <p:cNvSpPr>
              <a:spLocks noChangeShapeType="1"/>
            </p:cNvSpPr>
            <p:nvPr/>
          </p:nvSpPr>
          <p:spPr bwMode="auto">
            <a:xfrm flipV="1">
              <a:off x="4575" y="1138"/>
              <a:ext cx="0" cy="254"/>
            </a:xfrm>
            <a:prstGeom prst="line">
              <a:avLst/>
            </a:prstGeom>
            <a:noFill/>
            <a:ln w="15875">
              <a:solidFill>
                <a:schemeClr val="tx1"/>
              </a:solidFill>
              <a:round/>
              <a:headEnd/>
              <a:tailEnd/>
            </a:ln>
            <a:effectLst/>
          </p:spPr>
          <p:txBody>
            <a:bodyPr/>
            <a:lstStyle/>
            <a:p>
              <a:endParaRPr lang="zh-CN" altLang="en-US"/>
            </a:p>
          </p:txBody>
        </p:sp>
        <p:sp>
          <p:nvSpPr>
            <p:cNvPr id="323800" name="Line 216"/>
            <p:cNvSpPr>
              <a:spLocks noChangeShapeType="1"/>
            </p:cNvSpPr>
            <p:nvPr/>
          </p:nvSpPr>
          <p:spPr bwMode="auto">
            <a:xfrm>
              <a:off x="4871" y="1138"/>
              <a:ext cx="0" cy="254"/>
            </a:xfrm>
            <a:prstGeom prst="line">
              <a:avLst/>
            </a:prstGeom>
            <a:noFill/>
            <a:ln w="15875">
              <a:solidFill>
                <a:schemeClr val="tx1"/>
              </a:solidFill>
              <a:round/>
              <a:headEnd/>
              <a:tailEnd/>
            </a:ln>
            <a:effectLst/>
          </p:spPr>
          <p:txBody>
            <a:bodyPr/>
            <a:lstStyle/>
            <a:p>
              <a:endParaRPr lang="zh-CN" altLang="en-US"/>
            </a:p>
          </p:txBody>
        </p:sp>
        <p:sp>
          <p:nvSpPr>
            <p:cNvPr id="323801" name="Line 217"/>
            <p:cNvSpPr>
              <a:spLocks noChangeShapeType="1"/>
            </p:cNvSpPr>
            <p:nvPr/>
          </p:nvSpPr>
          <p:spPr bwMode="auto">
            <a:xfrm>
              <a:off x="4871" y="1392"/>
              <a:ext cx="345" cy="0"/>
            </a:xfrm>
            <a:prstGeom prst="line">
              <a:avLst/>
            </a:prstGeom>
            <a:noFill/>
            <a:ln w="15875">
              <a:solidFill>
                <a:schemeClr val="tx1"/>
              </a:solidFill>
              <a:round/>
              <a:headEnd/>
              <a:tailEnd/>
            </a:ln>
            <a:effectLst/>
          </p:spPr>
          <p:txBody>
            <a:bodyPr/>
            <a:lstStyle/>
            <a:p>
              <a:endParaRPr lang="zh-CN" altLang="en-US"/>
            </a:p>
          </p:txBody>
        </p:sp>
        <p:sp>
          <p:nvSpPr>
            <p:cNvPr id="323802" name="Line 218"/>
            <p:cNvSpPr>
              <a:spLocks noChangeShapeType="1"/>
            </p:cNvSpPr>
            <p:nvPr/>
          </p:nvSpPr>
          <p:spPr bwMode="auto">
            <a:xfrm>
              <a:off x="4575" y="1138"/>
              <a:ext cx="296" cy="0"/>
            </a:xfrm>
            <a:prstGeom prst="line">
              <a:avLst/>
            </a:prstGeom>
            <a:noFill/>
            <a:ln w="15875">
              <a:solidFill>
                <a:schemeClr val="tx1"/>
              </a:solidFill>
              <a:round/>
              <a:headEnd/>
              <a:tailEnd/>
            </a:ln>
            <a:effectLst/>
          </p:spPr>
          <p:txBody>
            <a:bodyPr/>
            <a:lstStyle/>
            <a:p>
              <a:endParaRPr lang="zh-CN" altLang="en-US"/>
            </a:p>
          </p:txBody>
        </p:sp>
        <p:sp>
          <p:nvSpPr>
            <p:cNvPr id="323803" name="Line 219"/>
            <p:cNvSpPr>
              <a:spLocks noChangeShapeType="1"/>
            </p:cNvSpPr>
            <p:nvPr/>
          </p:nvSpPr>
          <p:spPr bwMode="auto">
            <a:xfrm flipV="1">
              <a:off x="5216" y="1138"/>
              <a:ext cx="0" cy="254"/>
            </a:xfrm>
            <a:prstGeom prst="line">
              <a:avLst/>
            </a:prstGeom>
            <a:noFill/>
            <a:ln w="15875">
              <a:solidFill>
                <a:schemeClr val="tx1"/>
              </a:solidFill>
              <a:round/>
              <a:headEnd/>
              <a:tailEnd/>
            </a:ln>
            <a:effectLst/>
          </p:spPr>
          <p:txBody>
            <a:bodyPr/>
            <a:lstStyle/>
            <a:p>
              <a:endParaRPr lang="zh-CN" altLang="en-US"/>
            </a:p>
          </p:txBody>
        </p:sp>
        <p:sp>
          <p:nvSpPr>
            <p:cNvPr id="323804" name="Line 220"/>
            <p:cNvSpPr>
              <a:spLocks noChangeShapeType="1"/>
            </p:cNvSpPr>
            <p:nvPr/>
          </p:nvSpPr>
          <p:spPr bwMode="auto">
            <a:xfrm>
              <a:off x="5512" y="1138"/>
              <a:ext cx="0" cy="254"/>
            </a:xfrm>
            <a:prstGeom prst="line">
              <a:avLst/>
            </a:prstGeom>
            <a:noFill/>
            <a:ln w="15875">
              <a:solidFill>
                <a:schemeClr val="tx1"/>
              </a:solidFill>
              <a:round/>
              <a:headEnd/>
              <a:tailEnd/>
            </a:ln>
            <a:effectLst/>
          </p:spPr>
          <p:txBody>
            <a:bodyPr/>
            <a:lstStyle/>
            <a:p>
              <a:endParaRPr lang="zh-CN" altLang="en-US"/>
            </a:p>
          </p:txBody>
        </p:sp>
        <p:sp>
          <p:nvSpPr>
            <p:cNvPr id="323805" name="Line 221"/>
            <p:cNvSpPr>
              <a:spLocks noChangeShapeType="1"/>
            </p:cNvSpPr>
            <p:nvPr/>
          </p:nvSpPr>
          <p:spPr bwMode="auto">
            <a:xfrm>
              <a:off x="5512" y="1392"/>
              <a:ext cx="296" cy="0"/>
            </a:xfrm>
            <a:prstGeom prst="line">
              <a:avLst/>
            </a:prstGeom>
            <a:noFill/>
            <a:ln w="15875">
              <a:solidFill>
                <a:schemeClr val="tx1"/>
              </a:solidFill>
              <a:round/>
              <a:headEnd/>
              <a:tailEnd/>
            </a:ln>
            <a:effectLst/>
          </p:spPr>
          <p:txBody>
            <a:bodyPr/>
            <a:lstStyle/>
            <a:p>
              <a:endParaRPr lang="zh-CN" altLang="en-US"/>
            </a:p>
          </p:txBody>
        </p:sp>
        <p:sp>
          <p:nvSpPr>
            <p:cNvPr id="323806" name="Line 222"/>
            <p:cNvSpPr>
              <a:spLocks noChangeShapeType="1"/>
            </p:cNvSpPr>
            <p:nvPr/>
          </p:nvSpPr>
          <p:spPr bwMode="auto">
            <a:xfrm>
              <a:off x="5216" y="1138"/>
              <a:ext cx="296" cy="0"/>
            </a:xfrm>
            <a:prstGeom prst="line">
              <a:avLst/>
            </a:prstGeom>
            <a:noFill/>
            <a:ln w="15875">
              <a:solidFill>
                <a:schemeClr val="tx1"/>
              </a:solidFill>
              <a:round/>
              <a:headEnd/>
              <a:tailEnd/>
            </a:ln>
            <a:effectLst/>
          </p:spPr>
          <p:txBody>
            <a:bodyPr/>
            <a:lstStyle/>
            <a:p>
              <a:endParaRPr lang="zh-CN" altLang="en-US"/>
            </a:p>
          </p:txBody>
        </p:sp>
        <p:sp>
          <p:nvSpPr>
            <p:cNvPr id="323807" name="Line 223"/>
            <p:cNvSpPr>
              <a:spLocks noChangeShapeType="1"/>
            </p:cNvSpPr>
            <p:nvPr/>
          </p:nvSpPr>
          <p:spPr bwMode="auto">
            <a:xfrm>
              <a:off x="1104" y="1632"/>
              <a:ext cx="144" cy="0"/>
            </a:xfrm>
            <a:prstGeom prst="line">
              <a:avLst/>
            </a:prstGeom>
            <a:noFill/>
            <a:ln w="15875">
              <a:solidFill>
                <a:schemeClr val="tx1"/>
              </a:solidFill>
              <a:round/>
              <a:headEnd/>
              <a:tailEnd type="triangle" w="med" len="med"/>
            </a:ln>
            <a:effectLst/>
          </p:spPr>
          <p:txBody>
            <a:bodyPr/>
            <a:lstStyle/>
            <a:p>
              <a:endParaRPr lang="zh-CN" altLang="en-US"/>
            </a:p>
          </p:txBody>
        </p:sp>
        <p:sp>
          <p:nvSpPr>
            <p:cNvPr id="323808" name="Line 224"/>
            <p:cNvSpPr>
              <a:spLocks noChangeShapeType="1"/>
            </p:cNvSpPr>
            <p:nvPr/>
          </p:nvSpPr>
          <p:spPr bwMode="auto">
            <a:xfrm flipH="1">
              <a:off x="1344" y="1632"/>
              <a:ext cx="192" cy="0"/>
            </a:xfrm>
            <a:prstGeom prst="line">
              <a:avLst/>
            </a:prstGeom>
            <a:noFill/>
            <a:ln w="15875">
              <a:solidFill>
                <a:schemeClr val="tx1"/>
              </a:solidFill>
              <a:round/>
              <a:headEnd/>
              <a:tailEnd type="triangle" w="med" len="med"/>
            </a:ln>
            <a:effectLst/>
          </p:spPr>
          <p:txBody>
            <a:bodyPr/>
            <a:lstStyle/>
            <a:p>
              <a:endParaRPr lang="zh-CN" altLang="en-US"/>
            </a:p>
          </p:txBody>
        </p:sp>
        <p:sp>
          <p:nvSpPr>
            <p:cNvPr id="323809" name="Text Box 225"/>
            <p:cNvSpPr txBox="1">
              <a:spLocks noChangeArrowheads="1"/>
            </p:cNvSpPr>
            <p:nvPr/>
          </p:nvSpPr>
          <p:spPr bwMode="auto">
            <a:xfrm>
              <a:off x="1343" y="1584"/>
              <a:ext cx="442" cy="297"/>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sp>
          <p:nvSpPr>
            <p:cNvPr id="323810" name="Line 226"/>
            <p:cNvSpPr>
              <a:spLocks noChangeShapeType="1"/>
            </p:cNvSpPr>
            <p:nvPr/>
          </p:nvSpPr>
          <p:spPr bwMode="auto">
            <a:xfrm>
              <a:off x="1913" y="1776"/>
              <a:ext cx="0" cy="720"/>
            </a:xfrm>
            <a:prstGeom prst="line">
              <a:avLst/>
            </a:prstGeom>
            <a:noFill/>
            <a:ln w="15875">
              <a:solidFill>
                <a:srgbClr val="FF0000"/>
              </a:solidFill>
              <a:prstDash val="dash"/>
              <a:round/>
              <a:headEnd/>
              <a:tailEnd/>
            </a:ln>
            <a:effectLst/>
          </p:spPr>
          <p:txBody>
            <a:bodyPr/>
            <a:lstStyle/>
            <a:p>
              <a:endParaRPr lang="zh-CN" altLang="en-US"/>
            </a:p>
          </p:txBody>
        </p:sp>
        <p:sp>
          <p:nvSpPr>
            <p:cNvPr id="323811" name="Line 227"/>
            <p:cNvSpPr>
              <a:spLocks noChangeShapeType="1"/>
            </p:cNvSpPr>
            <p:nvPr/>
          </p:nvSpPr>
          <p:spPr bwMode="auto">
            <a:xfrm>
              <a:off x="1704" y="2112"/>
              <a:ext cx="192" cy="0"/>
            </a:xfrm>
            <a:prstGeom prst="line">
              <a:avLst/>
            </a:prstGeom>
            <a:noFill/>
            <a:ln w="15875">
              <a:solidFill>
                <a:schemeClr val="tx1"/>
              </a:solidFill>
              <a:round/>
              <a:headEnd/>
              <a:tailEnd type="triangle" w="med" len="med"/>
            </a:ln>
            <a:effectLst/>
          </p:spPr>
          <p:txBody>
            <a:bodyPr/>
            <a:lstStyle/>
            <a:p>
              <a:endParaRPr lang="zh-CN" altLang="en-US"/>
            </a:p>
          </p:txBody>
        </p:sp>
        <p:sp>
          <p:nvSpPr>
            <p:cNvPr id="323812" name="Line 228"/>
            <p:cNvSpPr>
              <a:spLocks noChangeShapeType="1"/>
            </p:cNvSpPr>
            <p:nvPr/>
          </p:nvSpPr>
          <p:spPr bwMode="auto">
            <a:xfrm flipH="1">
              <a:off x="1968" y="2112"/>
              <a:ext cx="192" cy="0"/>
            </a:xfrm>
            <a:prstGeom prst="line">
              <a:avLst/>
            </a:prstGeom>
            <a:noFill/>
            <a:ln w="15875">
              <a:solidFill>
                <a:schemeClr val="tx1"/>
              </a:solidFill>
              <a:round/>
              <a:headEnd/>
              <a:tailEnd type="triangle" w="med" len="med"/>
            </a:ln>
            <a:effectLst/>
          </p:spPr>
          <p:txBody>
            <a:bodyPr/>
            <a:lstStyle/>
            <a:p>
              <a:endParaRPr lang="zh-CN" altLang="en-US"/>
            </a:p>
          </p:txBody>
        </p:sp>
        <p:sp>
          <p:nvSpPr>
            <p:cNvPr id="323813" name="Text Box 229"/>
            <p:cNvSpPr txBox="1">
              <a:spLocks noChangeArrowheads="1"/>
            </p:cNvSpPr>
            <p:nvPr/>
          </p:nvSpPr>
          <p:spPr bwMode="auto">
            <a:xfrm>
              <a:off x="1969" y="2063"/>
              <a:ext cx="442" cy="297"/>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sp>
          <p:nvSpPr>
            <p:cNvPr id="323814" name="Line 230"/>
            <p:cNvSpPr>
              <a:spLocks noChangeShapeType="1"/>
            </p:cNvSpPr>
            <p:nvPr/>
          </p:nvSpPr>
          <p:spPr bwMode="auto">
            <a:xfrm>
              <a:off x="3189" y="1872"/>
              <a:ext cx="0" cy="680"/>
            </a:xfrm>
            <a:prstGeom prst="line">
              <a:avLst/>
            </a:prstGeom>
            <a:noFill/>
            <a:ln w="15875">
              <a:solidFill>
                <a:srgbClr val="FF0000"/>
              </a:solidFill>
              <a:prstDash val="dash"/>
              <a:round/>
              <a:headEnd/>
              <a:tailEnd/>
            </a:ln>
            <a:effectLst/>
          </p:spPr>
          <p:txBody>
            <a:bodyPr/>
            <a:lstStyle/>
            <a:p>
              <a:endParaRPr lang="zh-CN" altLang="en-US"/>
            </a:p>
          </p:txBody>
        </p:sp>
        <p:sp>
          <p:nvSpPr>
            <p:cNvPr id="323815" name="Line 231"/>
            <p:cNvSpPr>
              <a:spLocks noChangeShapeType="1"/>
            </p:cNvSpPr>
            <p:nvPr/>
          </p:nvSpPr>
          <p:spPr bwMode="auto">
            <a:xfrm>
              <a:off x="3001" y="2448"/>
              <a:ext cx="192" cy="0"/>
            </a:xfrm>
            <a:prstGeom prst="line">
              <a:avLst/>
            </a:prstGeom>
            <a:noFill/>
            <a:ln w="15875">
              <a:solidFill>
                <a:schemeClr val="tx1"/>
              </a:solidFill>
              <a:round/>
              <a:headEnd/>
              <a:tailEnd type="triangle" w="med" len="med"/>
            </a:ln>
            <a:effectLst/>
          </p:spPr>
          <p:txBody>
            <a:bodyPr/>
            <a:lstStyle/>
            <a:p>
              <a:endParaRPr lang="zh-CN" altLang="en-US"/>
            </a:p>
          </p:txBody>
        </p:sp>
        <p:sp>
          <p:nvSpPr>
            <p:cNvPr id="323816" name="Line 232"/>
            <p:cNvSpPr>
              <a:spLocks noChangeShapeType="1"/>
            </p:cNvSpPr>
            <p:nvPr/>
          </p:nvSpPr>
          <p:spPr bwMode="auto">
            <a:xfrm flipH="1">
              <a:off x="3241" y="2448"/>
              <a:ext cx="192" cy="0"/>
            </a:xfrm>
            <a:prstGeom prst="line">
              <a:avLst/>
            </a:prstGeom>
            <a:noFill/>
            <a:ln w="15875">
              <a:solidFill>
                <a:schemeClr val="tx1"/>
              </a:solidFill>
              <a:round/>
              <a:headEnd/>
              <a:tailEnd type="triangle" w="med" len="med"/>
            </a:ln>
            <a:effectLst/>
          </p:spPr>
          <p:txBody>
            <a:bodyPr/>
            <a:lstStyle/>
            <a:p>
              <a:endParaRPr lang="zh-CN" altLang="en-US"/>
            </a:p>
          </p:txBody>
        </p:sp>
        <p:sp>
          <p:nvSpPr>
            <p:cNvPr id="323817" name="Text Box 233"/>
            <p:cNvSpPr txBox="1">
              <a:spLocks noChangeArrowheads="1"/>
            </p:cNvSpPr>
            <p:nvPr/>
          </p:nvSpPr>
          <p:spPr bwMode="auto">
            <a:xfrm>
              <a:off x="3215" y="2448"/>
              <a:ext cx="445" cy="297"/>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grpSp>
      <p:sp>
        <p:nvSpPr>
          <p:cNvPr id="323818" name="Text Box 234"/>
          <p:cNvSpPr txBox="1">
            <a:spLocks noChangeArrowheads="1"/>
          </p:cNvSpPr>
          <p:nvPr/>
        </p:nvSpPr>
        <p:spPr bwMode="auto">
          <a:xfrm>
            <a:off x="6327775" y="3962400"/>
            <a:ext cx="3578225" cy="1187450"/>
          </a:xfrm>
          <a:prstGeom prst="rect">
            <a:avLst/>
          </a:prstGeom>
          <a:noFill/>
          <a:ln w="15875">
            <a:noFill/>
            <a:miter lim="800000"/>
            <a:headEnd/>
            <a:tailEnd/>
          </a:ln>
          <a:effectLst/>
        </p:spPr>
        <p:txBody>
          <a:bodyPr>
            <a:spAutoFit/>
          </a:bodyPr>
          <a:lstStyle/>
          <a:p>
            <a:pPr>
              <a:buFontTx/>
              <a:buChar char="•"/>
            </a:pPr>
            <a:r>
              <a:rPr lang="zh-CN" altLang="en-US" sz="2400"/>
              <a:t>从时序图可知：</a:t>
            </a:r>
          </a:p>
          <a:p>
            <a:r>
              <a:rPr lang="zh-CN" altLang="en-US" sz="2400"/>
              <a:t>        状态位</a:t>
            </a:r>
            <a:r>
              <a:rPr lang="en-US" altLang="zh-CN" sz="2400"/>
              <a:t>Q</a:t>
            </a:r>
            <a:r>
              <a:rPr lang="en-US" altLang="zh-CN" sz="2400" baseline="-25000"/>
              <a:t>0</a:t>
            </a:r>
            <a:r>
              <a:rPr lang="en-US" altLang="zh-CN" sz="2400"/>
              <a:t>Q</a:t>
            </a:r>
            <a:r>
              <a:rPr lang="en-US" altLang="zh-CN" sz="2400" baseline="-25000"/>
              <a:t>1</a:t>
            </a:r>
            <a:r>
              <a:rPr lang="en-US" altLang="zh-CN" sz="2400"/>
              <a:t>Q</a:t>
            </a:r>
            <a:r>
              <a:rPr lang="en-US" altLang="zh-CN" sz="2400" baseline="-25000"/>
              <a:t>2</a:t>
            </a:r>
            <a:r>
              <a:rPr lang="zh-CN" altLang="en-US" sz="2400"/>
              <a:t>在不同时刻变化</a:t>
            </a:r>
          </a:p>
        </p:txBody>
      </p:sp>
      <p:sp>
        <p:nvSpPr>
          <p:cNvPr id="323819" name="Rectangle 235"/>
          <p:cNvSpPr>
            <a:spLocks noChangeArrowheads="1"/>
          </p:cNvSpPr>
          <p:nvPr/>
        </p:nvSpPr>
        <p:spPr bwMode="auto">
          <a:xfrm>
            <a:off x="457200" y="1143000"/>
            <a:ext cx="2063750" cy="457200"/>
          </a:xfrm>
          <a:prstGeom prst="rect">
            <a:avLst/>
          </a:prstGeom>
          <a:noFill/>
          <a:ln w="15875">
            <a:noFill/>
            <a:miter lim="800000"/>
            <a:headEnd/>
            <a:tailEnd/>
          </a:ln>
          <a:effectLst/>
        </p:spPr>
        <p:txBody>
          <a:bodyPr wrap="none">
            <a:spAutoFit/>
          </a:bodyPr>
          <a:lstStyle/>
          <a:p>
            <a:r>
              <a:rPr lang="en-US" altLang="zh-CN" sz="2400"/>
              <a:t>(1)</a:t>
            </a:r>
            <a:r>
              <a:rPr lang="zh-CN" altLang="en-US" sz="2400"/>
              <a:t>加法计数器</a:t>
            </a:r>
          </a:p>
        </p:txBody>
      </p:sp>
      <p:sp>
        <p:nvSpPr>
          <p:cNvPr id="323820" name="AutoShape 236"/>
          <p:cNvSpPr>
            <a:spLocks noChangeArrowheads="1"/>
          </p:cNvSpPr>
          <p:nvPr/>
        </p:nvSpPr>
        <p:spPr bwMode="auto">
          <a:xfrm>
            <a:off x="7772400" y="5029200"/>
            <a:ext cx="457200" cy="838200"/>
          </a:xfrm>
          <a:prstGeom prst="downArrow">
            <a:avLst>
              <a:gd name="adj1" fmla="val 50000"/>
              <a:gd name="adj2" fmla="val 45833"/>
            </a:avLst>
          </a:prstGeom>
          <a:noFill/>
          <a:ln w="19050">
            <a:solidFill>
              <a:schemeClr val="tx1"/>
            </a:solidFill>
            <a:miter lim="800000"/>
            <a:headEnd/>
            <a:tailEnd/>
          </a:ln>
          <a:effectLst/>
        </p:spPr>
        <p:txBody>
          <a:bodyPr vert="eaVert" wrap="none" anchor="ctr"/>
          <a:lstStyle/>
          <a:p>
            <a:endParaRPr lang="zh-CN" altLang="en-US"/>
          </a:p>
        </p:txBody>
      </p:sp>
      <p:sp>
        <p:nvSpPr>
          <p:cNvPr id="323821" name="Rectangle 237"/>
          <p:cNvSpPr>
            <a:spLocks noChangeArrowheads="1"/>
          </p:cNvSpPr>
          <p:nvPr/>
        </p:nvSpPr>
        <p:spPr bwMode="auto">
          <a:xfrm>
            <a:off x="7620000" y="5867400"/>
            <a:ext cx="796925" cy="457200"/>
          </a:xfrm>
          <a:prstGeom prst="rect">
            <a:avLst/>
          </a:prstGeom>
          <a:noFill/>
          <a:ln w="19050">
            <a:noFill/>
            <a:miter lim="800000"/>
            <a:headEnd/>
            <a:tailEnd/>
          </a:ln>
          <a:effectLst/>
        </p:spPr>
        <p:txBody>
          <a:bodyPr wrap="none">
            <a:spAutoFit/>
          </a:bodyPr>
          <a:lstStyle/>
          <a:p>
            <a:r>
              <a:rPr lang="zh-CN" altLang="en-US" sz="2400">
                <a:solidFill>
                  <a:srgbClr val="FF0000"/>
                </a:solidFill>
              </a:rPr>
              <a:t>异步</a:t>
            </a:r>
          </a:p>
        </p:txBody>
      </p:sp>
      <p:sp>
        <p:nvSpPr>
          <p:cNvPr id="197" name="Rectangle 5"/>
          <p:cNvSpPr txBox="1">
            <a:spLocks noChangeArrowheads="1"/>
          </p:cNvSpPr>
          <p:nvPr/>
        </p:nvSpPr>
        <p:spPr>
          <a:xfrm>
            <a:off x="0" y="0"/>
            <a:ext cx="54102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smtClean="0">
                <a:ln>
                  <a:noFill/>
                </a:ln>
                <a:solidFill>
                  <a:schemeClr val="tx1"/>
                </a:solidFill>
                <a:effectLst/>
                <a:uLnTx/>
                <a:uFillTx/>
                <a:latin typeface="+mj-lt"/>
                <a:ea typeface="+mj-ea"/>
                <a:cs typeface="+mj-cs"/>
              </a:rPr>
              <a:t>二、异步计数器</a:t>
            </a:r>
            <a:endParaRPr kumimoji="1" lang="zh-CN" altLang="en-US" sz="28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3692"/>
                                        </p:tgtEl>
                                        <p:attrNameLst>
                                          <p:attrName>style.visibility</p:attrName>
                                        </p:attrNameLst>
                                      </p:cBhvr>
                                      <p:to>
                                        <p:strVal val="visible"/>
                                      </p:to>
                                    </p:set>
                                    <p:anim calcmode="lin" valueType="num">
                                      <p:cBhvr additive="base">
                                        <p:cTn id="7" dur="500" fill="hold"/>
                                        <p:tgtEl>
                                          <p:spTgt spid="323692"/>
                                        </p:tgtEl>
                                        <p:attrNameLst>
                                          <p:attrName>ppt_x</p:attrName>
                                        </p:attrNameLst>
                                      </p:cBhvr>
                                      <p:tavLst>
                                        <p:tav tm="0">
                                          <p:val>
                                            <p:strVal val="0-#ppt_w/2"/>
                                          </p:val>
                                        </p:tav>
                                        <p:tav tm="100000">
                                          <p:val>
                                            <p:strVal val="#ppt_x"/>
                                          </p:val>
                                        </p:tav>
                                      </p:tavLst>
                                    </p:anim>
                                    <p:anim calcmode="lin" valueType="num">
                                      <p:cBhvr additive="base">
                                        <p:cTn id="8" dur="500" fill="hold"/>
                                        <p:tgtEl>
                                          <p:spTgt spid="3236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3819"/>
                                        </p:tgtEl>
                                        <p:attrNameLst>
                                          <p:attrName>style.visibility</p:attrName>
                                        </p:attrNameLst>
                                      </p:cBhvr>
                                      <p:to>
                                        <p:strVal val="visible"/>
                                      </p:to>
                                    </p:set>
                                    <p:anim calcmode="lin" valueType="num">
                                      <p:cBhvr additive="base">
                                        <p:cTn id="13" dur="500" fill="hold"/>
                                        <p:tgtEl>
                                          <p:spTgt spid="323819"/>
                                        </p:tgtEl>
                                        <p:attrNameLst>
                                          <p:attrName>ppt_x</p:attrName>
                                        </p:attrNameLst>
                                      </p:cBhvr>
                                      <p:tavLst>
                                        <p:tav tm="0">
                                          <p:val>
                                            <p:strVal val="0-#ppt_w/2"/>
                                          </p:val>
                                        </p:tav>
                                        <p:tav tm="100000">
                                          <p:val>
                                            <p:strVal val="#ppt_x"/>
                                          </p:val>
                                        </p:tav>
                                      </p:tavLst>
                                    </p:anim>
                                    <p:anim calcmode="lin" valueType="num">
                                      <p:cBhvr additive="base">
                                        <p:cTn id="14" dur="500" fill="hold"/>
                                        <p:tgtEl>
                                          <p:spTgt spid="3238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3693"/>
                                        </p:tgtEl>
                                        <p:attrNameLst>
                                          <p:attrName>style.visibility</p:attrName>
                                        </p:attrNameLst>
                                      </p:cBhvr>
                                      <p:to>
                                        <p:strVal val="visible"/>
                                      </p:to>
                                    </p:set>
                                    <p:anim calcmode="lin" valueType="num">
                                      <p:cBhvr additive="base">
                                        <p:cTn id="19" dur="500" fill="hold"/>
                                        <p:tgtEl>
                                          <p:spTgt spid="323693"/>
                                        </p:tgtEl>
                                        <p:attrNameLst>
                                          <p:attrName>ppt_x</p:attrName>
                                        </p:attrNameLst>
                                      </p:cBhvr>
                                      <p:tavLst>
                                        <p:tav tm="0">
                                          <p:val>
                                            <p:strVal val="0-#ppt_w/2"/>
                                          </p:val>
                                        </p:tav>
                                        <p:tav tm="100000">
                                          <p:val>
                                            <p:strVal val="#ppt_x"/>
                                          </p:val>
                                        </p:tav>
                                      </p:tavLst>
                                    </p:anim>
                                    <p:anim calcmode="lin" valueType="num">
                                      <p:cBhvr additive="base">
                                        <p:cTn id="20" dur="500" fill="hold"/>
                                        <p:tgtEl>
                                          <p:spTgt spid="3236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3695"/>
                                        </p:tgtEl>
                                        <p:attrNameLst>
                                          <p:attrName>style.visibility</p:attrName>
                                        </p:attrNameLst>
                                      </p:cBhvr>
                                      <p:to>
                                        <p:strVal val="visible"/>
                                      </p:to>
                                    </p:set>
                                    <p:anim calcmode="lin" valueType="num">
                                      <p:cBhvr additive="base">
                                        <p:cTn id="25" dur="500" fill="hold"/>
                                        <p:tgtEl>
                                          <p:spTgt spid="323695"/>
                                        </p:tgtEl>
                                        <p:attrNameLst>
                                          <p:attrName>ppt_x</p:attrName>
                                        </p:attrNameLst>
                                      </p:cBhvr>
                                      <p:tavLst>
                                        <p:tav tm="0">
                                          <p:val>
                                            <p:strVal val="0-#ppt_w/2"/>
                                          </p:val>
                                        </p:tav>
                                        <p:tav tm="100000">
                                          <p:val>
                                            <p:strVal val="#ppt_x"/>
                                          </p:val>
                                        </p:tav>
                                      </p:tavLst>
                                    </p:anim>
                                    <p:anim calcmode="lin" valueType="num">
                                      <p:cBhvr additive="base">
                                        <p:cTn id="26" dur="500" fill="hold"/>
                                        <p:tgtEl>
                                          <p:spTgt spid="3236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3638"/>
                                        </p:tgtEl>
                                        <p:attrNameLst>
                                          <p:attrName>style.visibility</p:attrName>
                                        </p:attrNameLst>
                                      </p:cBhvr>
                                      <p:to>
                                        <p:strVal val="visible"/>
                                      </p:to>
                                    </p:set>
                                    <p:anim calcmode="lin" valueType="num">
                                      <p:cBhvr additive="base">
                                        <p:cTn id="31" dur="500" fill="hold"/>
                                        <p:tgtEl>
                                          <p:spTgt spid="323638"/>
                                        </p:tgtEl>
                                        <p:attrNameLst>
                                          <p:attrName>ppt_x</p:attrName>
                                        </p:attrNameLst>
                                      </p:cBhvr>
                                      <p:tavLst>
                                        <p:tav tm="0">
                                          <p:val>
                                            <p:strVal val="0-#ppt_w/2"/>
                                          </p:val>
                                        </p:tav>
                                        <p:tav tm="100000">
                                          <p:val>
                                            <p:strVal val="#ppt_x"/>
                                          </p:val>
                                        </p:tav>
                                      </p:tavLst>
                                    </p:anim>
                                    <p:anim calcmode="lin" valueType="num">
                                      <p:cBhvr additive="base">
                                        <p:cTn id="32" dur="500" fill="hold"/>
                                        <p:tgtEl>
                                          <p:spTgt spid="3236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3696"/>
                                        </p:tgtEl>
                                        <p:attrNameLst>
                                          <p:attrName>style.visibility</p:attrName>
                                        </p:attrNameLst>
                                      </p:cBhvr>
                                      <p:to>
                                        <p:strVal val="visible"/>
                                      </p:to>
                                    </p:set>
                                    <p:anim calcmode="lin" valueType="num">
                                      <p:cBhvr additive="base">
                                        <p:cTn id="37" dur="500" fill="hold"/>
                                        <p:tgtEl>
                                          <p:spTgt spid="323696"/>
                                        </p:tgtEl>
                                        <p:attrNameLst>
                                          <p:attrName>ppt_x</p:attrName>
                                        </p:attrNameLst>
                                      </p:cBhvr>
                                      <p:tavLst>
                                        <p:tav tm="0">
                                          <p:val>
                                            <p:strVal val="0-#ppt_w/2"/>
                                          </p:val>
                                        </p:tav>
                                        <p:tav tm="100000">
                                          <p:val>
                                            <p:strVal val="#ppt_x"/>
                                          </p:val>
                                        </p:tav>
                                      </p:tavLst>
                                    </p:anim>
                                    <p:anim calcmode="lin" valueType="num">
                                      <p:cBhvr additive="base">
                                        <p:cTn id="38" dur="500" fill="hold"/>
                                        <p:tgtEl>
                                          <p:spTgt spid="32369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3694"/>
                                        </p:tgtEl>
                                        <p:attrNameLst>
                                          <p:attrName>style.visibility</p:attrName>
                                        </p:attrNameLst>
                                      </p:cBhvr>
                                      <p:to>
                                        <p:strVal val="visible"/>
                                      </p:to>
                                    </p:set>
                                    <p:anim calcmode="lin" valueType="num">
                                      <p:cBhvr additive="base">
                                        <p:cTn id="43" dur="500" fill="hold"/>
                                        <p:tgtEl>
                                          <p:spTgt spid="323694"/>
                                        </p:tgtEl>
                                        <p:attrNameLst>
                                          <p:attrName>ppt_x</p:attrName>
                                        </p:attrNameLst>
                                      </p:cBhvr>
                                      <p:tavLst>
                                        <p:tav tm="0">
                                          <p:val>
                                            <p:strVal val="0-#ppt_w/2"/>
                                          </p:val>
                                        </p:tav>
                                        <p:tav tm="100000">
                                          <p:val>
                                            <p:strVal val="#ppt_x"/>
                                          </p:val>
                                        </p:tav>
                                      </p:tavLst>
                                    </p:anim>
                                    <p:anim calcmode="lin" valueType="num">
                                      <p:cBhvr additive="base">
                                        <p:cTn id="44" dur="500" fill="hold"/>
                                        <p:tgtEl>
                                          <p:spTgt spid="32369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3697"/>
                                        </p:tgtEl>
                                        <p:attrNameLst>
                                          <p:attrName>style.visibility</p:attrName>
                                        </p:attrNameLst>
                                      </p:cBhvr>
                                      <p:to>
                                        <p:strVal val="visible"/>
                                      </p:to>
                                    </p:set>
                                    <p:anim calcmode="lin" valueType="num">
                                      <p:cBhvr additive="base">
                                        <p:cTn id="49" dur="500" fill="hold"/>
                                        <p:tgtEl>
                                          <p:spTgt spid="323697"/>
                                        </p:tgtEl>
                                        <p:attrNameLst>
                                          <p:attrName>ppt_x</p:attrName>
                                        </p:attrNameLst>
                                      </p:cBhvr>
                                      <p:tavLst>
                                        <p:tav tm="0">
                                          <p:val>
                                            <p:strVal val="0-#ppt_w/2"/>
                                          </p:val>
                                        </p:tav>
                                        <p:tav tm="100000">
                                          <p:val>
                                            <p:strVal val="#ppt_x"/>
                                          </p:val>
                                        </p:tav>
                                      </p:tavLst>
                                    </p:anim>
                                    <p:anim calcmode="lin" valueType="num">
                                      <p:cBhvr additive="base">
                                        <p:cTn id="50" dur="500" fill="hold"/>
                                        <p:tgtEl>
                                          <p:spTgt spid="3236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23691"/>
                                        </p:tgtEl>
                                        <p:attrNameLst>
                                          <p:attrName>style.visibility</p:attrName>
                                        </p:attrNameLst>
                                      </p:cBhvr>
                                      <p:to>
                                        <p:strVal val="visible"/>
                                      </p:to>
                                    </p:set>
                                    <p:anim calcmode="lin" valueType="num">
                                      <p:cBhvr additive="base">
                                        <p:cTn id="55" dur="500" fill="hold"/>
                                        <p:tgtEl>
                                          <p:spTgt spid="323691"/>
                                        </p:tgtEl>
                                        <p:attrNameLst>
                                          <p:attrName>ppt_x</p:attrName>
                                        </p:attrNameLst>
                                      </p:cBhvr>
                                      <p:tavLst>
                                        <p:tav tm="0">
                                          <p:val>
                                            <p:strVal val="0-#ppt_w/2"/>
                                          </p:val>
                                        </p:tav>
                                        <p:tav tm="100000">
                                          <p:val>
                                            <p:strVal val="#ppt_x"/>
                                          </p:val>
                                        </p:tav>
                                      </p:tavLst>
                                    </p:anim>
                                    <p:anim calcmode="lin" valueType="num">
                                      <p:cBhvr additive="base">
                                        <p:cTn id="56" dur="500" fill="hold"/>
                                        <p:tgtEl>
                                          <p:spTgt spid="32369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23698"/>
                                        </p:tgtEl>
                                        <p:attrNameLst>
                                          <p:attrName>style.visibility</p:attrName>
                                        </p:attrNameLst>
                                      </p:cBhvr>
                                      <p:to>
                                        <p:strVal val="visible"/>
                                      </p:to>
                                    </p:set>
                                    <p:anim calcmode="lin" valueType="num">
                                      <p:cBhvr additive="base">
                                        <p:cTn id="61" dur="500" fill="hold"/>
                                        <p:tgtEl>
                                          <p:spTgt spid="323698"/>
                                        </p:tgtEl>
                                        <p:attrNameLst>
                                          <p:attrName>ppt_x</p:attrName>
                                        </p:attrNameLst>
                                      </p:cBhvr>
                                      <p:tavLst>
                                        <p:tav tm="0">
                                          <p:val>
                                            <p:strVal val="0-#ppt_w/2"/>
                                          </p:val>
                                        </p:tav>
                                        <p:tav tm="100000">
                                          <p:val>
                                            <p:strVal val="#ppt_x"/>
                                          </p:val>
                                        </p:tav>
                                      </p:tavLst>
                                    </p:anim>
                                    <p:anim calcmode="lin" valueType="num">
                                      <p:cBhvr additive="base">
                                        <p:cTn id="62" dur="500" fill="hold"/>
                                        <p:tgtEl>
                                          <p:spTgt spid="32369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23699"/>
                                        </p:tgtEl>
                                        <p:attrNameLst>
                                          <p:attrName>style.visibility</p:attrName>
                                        </p:attrNameLst>
                                      </p:cBhvr>
                                      <p:to>
                                        <p:strVal val="visible"/>
                                      </p:to>
                                    </p:set>
                                    <p:anim calcmode="lin" valueType="num">
                                      <p:cBhvr additive="base">
                                        <p:cTn id="67" dur="500" fill="hold"/>
                                        <p:tgtEl>
                                          <p:spTgt spid="323699"/>
                                        </p:tgtEl>
                                        <p:attrNameLst>
                                          <p:attrName>ppt_x</p:attrName>
                                        </p:attrNameLst>
                                      </p:cBhvr>
                                      <p:tavLst>
                                        <p:tav tm="0">
                                          <p:val>
                                            <p:strVal val="0-#ppt_w/2"/>
                                          </p:val>
                                        </p:tav>
                                        <p:tav tm="100000">
                                          <p:val>
                                            <p:strVal val="#ppt_x"/>
                                          </p:val>
                                        </p:tav>
                                      </p:tavLst>
                                    </p:anim>
                                    <p:anim calcmode="lin" valueType="num">
                                      <p:cBhvr additive="base">
                                        <p:cTn id="68" dur="500" fill="hold"/>
                                        <p:tgtEl>
                                          <p:spTgt spid="32369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23818"/>
                                        </p:tgtEl>
                                        <p:attrNameLst>
                                          <p:attrName>style.visibility</p:attrName>
                                        </p:attrNameLst>
                                      </p:cBhvr>
                                      <p:to>
                                        <p:strVal val="visible"/>
                                      </p:to>
                                    </p:set>
                                    <p:anim calcmode="lin" valueType="num">
                                      <p:cBhvr additive="base">
                                        <p:cTn id="73" dur="500" fill="hold"/>
                                        <p:tgtEl>
                                          <p:spTgt spid="323818"/>
                                        </p:tgtEl>
                                        <p:attrNameLst>
                                          <p:attrName>ppt_x</p:attrName>
                                        </p:attrNameLst>
                                      </p:cBhvr>
                                      <p:tavLst>
                                        <p:tav tm="0">
                                          <p:val>
                                            <p:strVal val="0-#ppt_w/2"/>
                                          </p:val>
                                        </p:tav>
                                        <p:tav tm="100000">
                                          <p:val>
                                            <p:strVal val="#ppt_x"/>
                                          </p:val>
                                        </p:tav>
                                      </p:tavLst>
                                    </p:anim>
                                    <p:anim calcmode="lin" valueType="num">
                                      <p:cBhvr additive="base">
                                        <p:cTn id="74" dur="500" fill="hold"/>
                                        <p:tgtEl>
                                          <p:spTgt spid="32381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3820"/>
                                        </p:tgtEl>
                                        <p:attrNameLst>
                                          <p:attrName>style.visibility</p:attrName>
                                        </p:attrNameLst>
                                      </p:cBhvr>
                                      <p:to>
                                        <p:strVal val="visible"/>
                                      </p:to>
                                    </p:set>
                                    <p:anim calcmode="lin" valueType="num">
                                      <p:cBhvr additive="base">
                                        <p:cTn id="79" dur="500" fill="hold"/>
                                        <p:tgtEl>
                                          <p:spTgt spid="323820"/>
                                        </p:tgtEl>
                                        <p:attrNameLst>
                                          <p:attrName>ppt_x</p:attrName>
                                        </p:attrNameLst>
                                      </p:cBhvr>
                                      <p:tavLst>
                                        <p:tav tm="0">
                                          <p:val>
                                            <p:strVal val="0-#ppt_w/2"/>
                                          </p:val>
                                        </p:tav>
                                        <p:tav tm="100000">
                                          <p:val>
                                            <p:strVal val="#ppt_x"/>
                                          </p:val>
                                        </p:tav>
                                      </p:tavLst>
                                    </p:anim>
                                    <p:anim calcmode="lin" valueType="num">
                                      <p:cBhvr additive="base">
                                        <p:cTn id="80" dur="500" fill="hold"/>
                                        <p:tgtEl>
                                          <p:spTgt spid="32382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23821"/>
                                        </p:tgtEl>
                                        <p:attrNameLst>
                                          <p:attrName>style.visibility</p:attrName>
                                        </p:attrNameLst>
                                      </p:cBhvr>
                                      <p:to>
                                        <p:strVal val="visible"/>
                                      </p:to>
                                    </p:set>
                                    <p:anim calcmode="lin" valueType="num">
                                      <p:cBhvr additive="base">
                                        <p:cTn id="85" dur="500" fill="hold"/>
                                        <p:tgtEl>
                                          <p:spTgt spid="323821"/>
                                        </p:tgtEl>
                                        <p:attrNameLst>
                                          <p:attrName>ppt_x</p:attrName>
                                        </p:attrNameLst>
                                      </p:cBhvr>
                                      <p:tavLst>
                                        <p:tav tm="0">
                                          <p:val>
                                            <p:strVal val="0-#ppt_w/2"/>
                                          </p:val>
                                        </p:tav>
                                        <p:tav tm="100000">
                                          <p:val>
                                            <p:strVal val="#ppt_x"/>
                                          </p:val>
                                        </p:tav>
                                      </p:tavLst>
                                    </p:anim>
                                    <p:anim calcmode="lin" valueType="num">
                                      <p:cBhvr additive="base">
                                        <p:cTn id="86" dur="500" fill="hold"/>
                                        <p:tgtEl>
                                          <p:spTgt spid="323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92" grpId="0" autoUpdateAnimBg="0"/>
      <p:bldP spid="323693" grpId="0" autoUpdateAnimBg="0"/>
      <p:bldP spid="323694" grpId="0" autoUpdateAnimBg="0"/>
      <p:bldP spid="323695" grpId="0" autoUpdateAnimBg="0"/>
      <p:bldP spid="323696" grpId="0" autoUpdateAnimBg="0"/>
      <p:bldP spid="323697" grpId="0" autoUpdateAnimBg="0"/>
      <p:bldP spid="323698" grpId="0" autoUpdateAnimBg="0"/>
      <p:bldP spid="323818" grpId="0" autoUpdateAnimBg="0"/>
      <p:bldP spid="323819" grpId="0" autoUpdateAnimBg="0"/>
      <p:bldP spid="323820" grpId="0" animBg="1"/>
      <p:bldP spid="32382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43" name="Rectangle 3"/>
          <p:cNvSpPr>
            <a:spLocks noGrp="1" noChangeArrowheads="1"/>
          </p:cNvSpPr>
          <p:nvPr>
            <p:ph type="title"/>
          </p:nvPr>
        </p:nvSpPr>
        <p:spPr>
          <a:xfrm>
            <a:off x="0" y="0"/>
            <a:ext cx="8420100" cy="609600"/>
          </a:xfrm>
        </p:spPr>
        <p:txBody>
          <a:bodyPr/>
          <a:lstStyle/>
          <a:p>
            <a:pPr algn="l"/>
            <a:r>
              <a:rPr lang="en-US" altLang="zh-CN" sz="2800" b="1">
                <a:solidFill>
                  <a:schemeClr val="tx1"/>
                </a:solidFill>
              </a:rPr>
              <a:t>(2)</a:t>
            </a:r>
            <a:r>
              <a:rPr lang="zh-CN" altLang="en-US" sz="2800" b="1">
                <a:solidFill>
                  <a:schemeClr val="tx1"/>
                </a:solidFill>
              </a:rPr>
              <a:t>异步二进制减法计数器</a:t>
            </a:r>
          </a:p>
        </p:txBody>
      </p:sp>
      <p:sp>
        <p:nvSpPr>
          <p:cNvPr id="573509" name="Text Box 69"/>
          <p:cNvSpPr txBox="1">
            <a:spLocks noChangeArrowheads="1"/>
          </p:cNvSpPr>
          <p:nvPr/>
        </p:nvSpPr>
        <p:spPr bwMode="auto">
          <a:xfrm>
            <a:off x="457200" y="762000"/>
            <a:ext cx="18145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电路组成：</a:t>
            </a:r>
          </a:p>
        </p:txBody>
      </p:sp>
      <p:sp>
        <p:nvSpPr>
          <p:cNvPr id="573510" name="Text Box 70"/>
          <p:cNvSpPr txBox="1">
            <a:spLocks noChangeArrowheads="1"/>
          </p:cNvSpPr>
          <p:nvPr/>
        </p:nvSpPr>
        <p:spPr bwMode="auto">
          <a:xfrm>
            <a:off x="457200" y="3148013"/>
            <a:ext cx="18145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波形分析：</a:t>
            </a:r>
          </a:p>
        </p:txBody>
      </p:sp>
      <p:grpSp>
        <p:nvGrpSpPr>
          <p:cNvPr id="573638" name="Group 198"/>
          <p:cNvGrpSpPr>
            <a:grpSpLocks/>
          </p:cNvGrpSpPr>
          <p:nvPr/>
        </p:nvGrpSpPr>
        <p:grpSpPr bwMode="auto">
          <a:xfrm>
            <a:off x="914400" y="3886200"/>
            <a:ext cx="6096000" cy="2519363"/>
            <a:chOff x="288" y="2160"/>
            <a:chExt cx="4964" cy="1709"/>
          </a:xfrm>
        </p:grpSpPr>
        <p:grpSp>
          <p:nvGrpSpPr>
            <p:cNvPr id="573512" name="Group 72"/>
            <p:cNvGrpSpPr>
              <a:grpSpLocks/>
            </p:cNvGrpSpPr>
            <p:nvPr/>
          </p:nvGrpSpPr>
          <p:grpSpPr bwMode="auto">
            <a:xfrm>
              <a:off x="288" y="2815"/>
              <a:ext cx="4903" cy="335"/>
              <a:chOff x="384" y="1489"/>
              <a:chExt cx="5310" cy="376"/>
            </a:xfrm>
          </p:grpSpPr>
          <p:sp>
            <p:nvSpPr>
              <p:cNvPr id="573513" name="Text Box 73"/>
              <p:cNvSpPr txBox="1">
                <a:spLocks noChangeArrowheads="1"/>
              </p:cNvSpPr>
              <p:nvPr/>
            </p:nvSpPr>
            <p:spPr bwMode="auto">
              <a:xfrm>
                <a:off x="384" y="1489"/>
                <a:ext cx="534" cy="348"/>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0</a:t>
                </a:r>
                <a:endParaRPr lang="en-US" altLang="zh-CN" sz="2400"/>
              </a:p>
            </p:txBody>
          </p:sp>
          <p:sp>
            <p:nvSpPr>
              <p:cNvPr id="573514" name="Line 74"/>
              <p:cNvSpPr>
                <a:spLocks noChangeShapeType="1"/>
              </p:cNvSpPr>
              <p:nvPr/>
            </p:nvSpPr>
            <p:spPr bwMode="auto">
              <a:xfrm>
                <a:off x="778" y="1817"/>
                <a:ext cx="494" cy="0"/>
              </a:xfrm>
              <a:prstGeom prst="line">
                <a:avLst/>
              </a:prstGeom>
              <a:noFill/>
              <a:ln w="9525">
                <a:solidFill>
                  <a:schemeClr val="tx1"/>
                </a:solidFill>
                <a:round/>
                <a:headEnd/>
                <a:tailEnd/>
              </a:ln>
              <a:effectLst/>
            </p:spPr>
            <p:txBody>
              <a:bodyPr wrap="none" anchor="ctr"/>
              <a:lstStyle/>
              <a:p>
                <a:endParaRPr lang="zh-CN" altLang="en-US"/>
              </a:p>
            </p:txBody>
          </p:sp>
          <p:sp>
            <p:nvSpPr>
              <p:cNvPr id="573515" name="Line 75"/>
              <p:cNvSpPr>
                <a:spLocks noChangeShapeType="1"/>
              </p:cNvSpPr>
              <p:nvPr/>
            </p:nvSpPr>
            <p:spPr bwMode="auto">
              <a:xfrm flipV="1">
                <a:off x="1272"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16" name="Line 76"/>
              <p:cNvSpPr>
                <a:spLocks noChangeShapeType="1"/>
              </p:cNvSpPr>
              <p:nvPr/>
            </p:nvSpPr>
            <p:spPr bwMode="auto">
              <a:xfrm>
                <a:off x="1272" y="1562"/>
                <a:ext cx="591" cy="0"/>
              </a:xfrm>
              <a:prstGeom prst="line">
                <a:avLst/>
              </a:prstGeom>
              <a:noFill/>
              <a:ln w="9525">
                <a:solidFill>
                  <a:schemeClr val="tx1"/>
                </a:solidFill>
                <a:round/>
                <a:headEnd/>
                <a:tailEnd/>
              </a:ln>
              <a:effectLst/>
            </p:spPr>
            <p:txBody>
              <a:bodyPr wrap="none" anchor="ctr"/>
              <a:lstStyle/>
              <a:p>
                <a:endParaRPr lang="zh-CN" altLang="en-US"/>
              </a:p>
            </p:txBody>
          </p:sp>
          <p:sp>
            <p:nvSpPr>
              <p:cNvPr id="573517" name="Line 77"/>
              <p:cNvSpPr>
                <a:spLocks noChangeShapeType="1"/>
              </p:cNvSpPr>
              <p:nvPr/>
            </p:nvSpPr>
            <p:spPr bwMode="auto">
              <a:xfrm flipV="1">
                <a:off x="1863" y="1562"/>
                <a:ext cx="0" cy="261"/>
              </a:xfrm>
              <a:prstGeom prst="line">
                <a:avLst/>
              </a:prstGeom>
              <a:noFill/>
              <a:ln w="15875">
                <a:solidFill>
                  <a:schemeClr val="tx1"/>
                </a:solidFill>
                <a:round/>
                <a:headEnd/>
                <a:tailEnd/>
              </a:ln>
              <a:effectLst/>
            </p:spPr>
            <p:txBody>
              <a:bodyPr wrap="none" anchor="ctr"/>
              <a:lstStyle/>
              <a:p>
                <a:endParaRPr lang="zh-CN" altLang="en-US"/>
              </a:p>
            </p:txBody>
          </p:sp>
          <p:sp>
            <p:nvSpPr>
              <p:cNvPr id="573518" name="Line 78"/>
              <p:cNvSpPr>
                <a:spLocks noChangeShapeType="1"/>
              </p:cNvSpPr>
              <p:nvPr/>
            </p:nvSpPr>
            <p:spPr bwMode="auto">
              <a:xfrm>
                <a:off x="1863" y="1817"/>
                <a:ext cx="653" cy="0"/>
              </a:xfrm>
              <a:prstGeom prst="line">
                <a:avLst/>
              </a:prstGeom>
              <a:noFill/>
              <a:ln w="9525">
                <a:solidFill>
                  <a:schemeClr val="tx1"/>
                </a:solidFill>
                <a:round/>
                <a:headEnd/>
                <a:tailEnd/>
              </a:ln>
              <a:effectLst/>
            </p:spPr>
            <p:txBody>
              <a:bodyPr wrap="none" anchor="ctr"/>
              <a:lstStyle/>
              <a:p>
                <a:endParaRPr lang="zh-CN" altLang="en-US"/>
              </a:p>
            </p:txBody>
          </p:sp>
          <p:sp>
            <p:nvSpPr>
              <p:cNvPr id="573519" name="Line 79"/>
              <p:cNvSpPr>
                <a:spLocks noChangeShapeType="1"/>
              </p:cNvSpPr>
              <p:nvPr/>
            </p:nvSpPr>
            <p:spPr bwMode="auto">
              <a:xfrm flipV="1">
                <a:off x="2504"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20" name="Line 80"/>
              <p:cNvSpPr>
                <a:spLocks noChangeShapeType="1"/>
              </p:cNvSpPr>
              <p:nvPr/>
            </p:nvSpPr>
            <p:spPr bwMode="auto">
              <a:xfrm>
                <a:off x="2504" y="1562"/>
                <a:ext cx="592" cy="0"/>
              </a:xfrm>
              <a:prstGeom prst="line">
                <a:avLst/>
              </a:prstGeom>
              <a:noFill/>
              <a:ln w="9525">
                <a:solidFill>
                  <a:schemeClr val="tx1"/>
                </a:solidFill>
                <a:round/>
                <a:headEnd/>
                <a:tailEnd/>
              </a:ln>
              <a:effectLst/>
            </p:spPr>
            <p:txBody>
              <a:bodyPr wrap="none" anchor="ctr"/>
              <a:lstStyle/>
              <a:p>
                <a:endParaRPr lang="zh-CN" altLang="en-US"/>
              </a:p>
            </p:txBody>
          </p:sp>
          <p:sp>
            <p:nvSpPr>
              <p:cNvPr id="573521" name="Line 81"/>
              <p:cNvSpPr>
                <a:spLocks noChangeShapeType="1"/>
              </p:cNvSpPr>
              <p:nvPr/>
            </p:nvSpPr>
            <p:spPr bwMode="auto">
              <a:xfrm flipV="1">
                <a:off x="3096"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22" name="Line 82"/>
              <p:cNvSpPr>
                <a:spLocks noChangeShapeType="1"/>
              </p:cNvSpPr>
              <p:nvPr/>
            </p:nvSpPr>
            <p:spPr bwMode="auto">
              <a:xfrm>
                <a:off x="3096" y="1817"/>
                <a:ext cx="592" cy="0"/>
              </a:xfrm>
              <a:prstGeom prst="line">
                <a:avLst/>
              </a:prstGeom>
              <a:noFill/>
              <a:ln w="9525">
                <a:solidFill>
                  <a:schemeClr val="tx1"/>
                </a:solidFill>
                <a:round/>
                <a:headEnd/>
                <a:tailEnd/>
              </a:ln>
              <a:effectLst/>
            </p:spPr>
            <p:txBody>
              <a:bodyPr wrap="none" anchor="ctr"/>
              <a:lstStyle/>
              <a:p>
                <a:endParaRPr lang="zh-CN" altLang="en-US"/>
              </a:p>
            </p:txBody>
          </p:sp>
          <p:sp>
            <p:nvSpPr>
              <p:cNvPr id="573523" name="Line 83"/>
              <p:cNvSpPr>
                <a:spLocks noChangeShapeType="1"/>
              </p:cNvSpPr>
              <p:nvPr/>
            </p:nvSpPr>
            <p:spPr bwMode="auto">
              <a:xfrm flipV="1">
                <a:off x="3688"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24" name="Line 84"/>
              <p:cNvSpPr>
                <a:spLocks noChangeShapeType="1"/>
              </p:cNvSpPr>
              <p:nvPr/>
            </p:nvSpPr>
            <p:spPr bwMode="auto">
              <a:xfrm>
                <a:off x="3688" y="1562"/>
                <a:ext cx="591" cy="0"/>
              </a:xfrm>
              <a:prstGeom prst="line">
                <a:avLst/>
              </a:prstGeom>
              <a:noFill/>
              <a:ln w="9525">
                <a:solidFill>
                  <a:schemeClr val="tx1"/>
                </a:solidFill>
                <a:round/>
                <a:headEnd/>
                <a:tailEnd/>
              </a:ln>
              <a:effectLst/>
            </p:spPr>
            <p:txBody>
              <a:bodyPr wrap="none" anchor="ctr"/>
              <a:lstStyle/>
              <a:p>
                <a:endParaRPr lang="zh-CN" altLang="en-US"/>
              </a:p>
            </p:txBody>
          </p:sp>
          <p:sp>
            <p:nvSpPr>
              <p:cNvPr id="573525" name="Line 85"/>
              <p:cNvSpPr>
                <a:spLocks noChangeShapeType="1"/>
              </p:cNvSpPr>
              <p:nvPr/>
            </p:nvSpPr>
            <p:spPr bwMode="auto">
              <a:xfrm flipV="1">
                <a:off x="4279"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26" name="Line 86"/>
              <p:cNvSpPr>
                <a:spLocks noChangeShapeType="1"/>
              </p:cNvSpPr>
              <p:nvPr/>
            </p:nvSpPr>
            <p:spPr bwMode="auto">
              <a:xfrm>
                <a:off x="4279" y="1859"/>
                <a:ext cx="592" cy="0"/>
              </a:xfrm>
              <a:prstGeom prst="line">
                <a:avLst/>
              </a:prstGeom>
              <a:noFill/>
              <a:ln w="9525">
                <a:solidFill>
                  <a:schemeClr val="tx1"/>
                </a:solidFill>
                <a:round/>
                <a:headEnd/>
                <a:tailEnd/>
              </a:ln>
              <a:effectLst/>
            </p:spPr>
            <p:txBody>
              <a:bodyPr wrap="none" anchor="ctr"/>
              <a:lstStyle/>
              <a:p>
                <a:endParaRPr lang="zh-CN" altLang="en-US"/>
              </a:p>
            </p:txBody>
          </p:sp>
          <p:sp>
            <p:nvSpPr>
              <p:cNvPr id="573527" name="Line 87"/>
              <p:cNvSpPr>
                <a:spLocks noChangeShapeType="1"/>
              </p:cNvSpPr>
              <p:nvPr/>
            </p:nvSpPr>
            <p:spPr bwMode="auto">
              <a:xfrm flipV="1">
                <a:off x="4871" y="1604"/>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28" name="Line 88"/>
              <p:cNvSpPr>
                <a:spLocks noChangeShapeType="1"/>
              </p:cNvSpPr>
              <p:nvPr/>
            </p:nvSpPr>
            <p:spPr bwMode="auto">
              <a:xfrm>
                <a:off x="4871" y="1562"/>
                <a:ext cx="641" cy="0"/>
              </a:xfrm>
              <a:prstGeom prst="line">
                <a:avLst/>
              </a:prstGeom>
              <a:noFill/>
              <a:ln w="9525">
                <a:solidFill>
                  <a:schemeClr val="tx1"/>
                </a:solidFill>
                <a:round/>
                <a:headEnd/>
                <a:tailEnd/>
              </a:ln>
              <a:effectLst/>
            </p:spPr>
            <p:txBody>
              <a:bodyPr wrap="none" anchor="ctr"/>
              <a:lstStyle/>
              <a:p>
                <a:endParaRPr lang="zh-CN" altLang="en-US"/>
              </a:p>
            </p:txBody>
          </p:sp>
          <p:sp>
            <p:nvSpPr>
              <p:cNvPr id="573529" name="Line 89"/>
              <p:cNvSpPr>
                <a:spLocks noChangeShapeType="1"/>
              </p:cNvSpPr>
              <p:nvPr/>
            </p:nvSpPr>
            <p:spPr bwMode="auto">
              <a:xfrm flipV="1">
                <a:off x="5512" y="1562"/>
                <a:ext cx="0" cy="261"/>
              </a:xfrm>
              <a:prstGeom prst="line">
                <a:avLst/>
              </a:prstGeom>
              <a:noFill/>
              <a:ln w="9525">
                <a:solidFill>
                  <a:schemeClr val="tx1"/>
                </a:solidFill>
                <a:round/>
                <a:headEnd/>
                <a:tailEnd/>
              </a:ln>
              <a:effectLst/>
            </p:spPr>
            <p:txBody>
              <a:bodyPr wrap="none" anchor="ctr"/>
              <a:lstStyle/>
              <a:p>
                <a:endParaRPr lang="zh-CN" altLang="en-US"/>
              </a:p>
            </p:txBody>
          </p:sp>
          <p:sp>
            <p:nvSpPr>
              <p:cNvPr id="573530" name="Line 90"/>
              <p:cNvSpPr>
                <a:spLocks noChangeShapeType="1"/>
              </p:cNvSpPr>
              <p:nvPr/>
            </p:nvSpPr>
            <p:spPr bwMode="auto">
              <a:xfrm>
                <a:off x="5512" y="1817"/>
                <a:ext cx="182" cy="0"/>
              </a:xfrm>
              <a:prstGeom prst="line">
                <a:avLst/>
              </a:prstGeom>
              <a:noFill/>
              <a:ln w="9525">
                <a:solidFill>
                  <a:schemeClr val="tx1"/>
                </a:solidFill>
                <a:round/>
                <a:headEnd/>
                <a:tailEnd/>
              </a:ln>
              <a:effectLst/>
            </p:spPr>
            <p:txBody>
              <a:bodyPr wrap="none" anchor="ctr"/>
              <a:lstStyle/>
              <a:p>
                <a:endParaRPr lang="zh-CN" altLang="en-US"/>
              </a:p>
            </p:txBody>
          </p:sp>
        </p:grpSp>
        <p:sp>
          <p:nvSpPr>
            <p:cNvPr id="573531" name="Text Box 91"/>
            <p:cNvSpPr txBox="1">
              <a:spLocks noChangeArrowheads="1"/>
            </p:cNvSpPr>
            <p:nvPr/>
          </p:nvSpPr>
          <p:spPr bwMode="auto">
            <a:xfrm>
              <a:off x="331" y="3214"/>
              <a:ext cx="493" cy="310"/>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1</a:t>
              </a:r>
              <a:endParaRPr lang="en-US" altLang="zh-CN" sz="2400"/>
            </a:p>
          </p:txBody>
        </p:sp>
        <p:sp>
          <p:nvSpPr>
            <p:cNvPr id="573532" name="Line 92"/>
            <p:cNvSpPr>
              <a:spLocks noChangeShapeType="1"/>
            </p:cNvSpPr>
            <p:nvPr/>
          </p:nvSpPr>
          <p:spPr bwMode="auto">
            <a:xfrm flipV="1">
              <a:off x="672" y="3456"/>
              <a:ext cx="480" cy="0"/>
            </a:xfrm>
            <a:prstGeom prst="line">
              <a:avLst/>
            </a:prstGeom>
            <a:noFill/>
            <a:ln w="9525">
              <a:solidFill>
                <a:schemeClr val="tx1"/>
              </a:solidFill>
              <a:round/>
              <a:headEnd/>
              <a:tailEnd/>
            </a:ln>
            <a:effectLst/>
          </p:spPr>
          <p:txBody>
            <a:bodyPr wrap="none" anchor="ctr"/>
            <a:lstStyle/>
            <a:p>
              <a:endParaRPr lang="zh-CN" altLang="en-US"/>
            </a:p>
          </p:txBody>
        </p:sp>
        <p:sp>
          <p:nvSpPr>
            <p:cNvPr id="573533" name="Line 93"/>
            <p:cNvSpPr>
              <a:spLocks noChangeShapeType="1"/>
            </p:cNvSpPr>
            <p:nvPr/>
          </p:nvSpPr>
          <p:spPr bwMode="auto">
            <a:xfrm flipV="1">
              <a:off x="1152" y="3216"/>
              <a:ext cx="0" cy="233"/>
            </a:xfrm>
            <a:prstGeom prst="line">
              <a:avLst/>
            </a:prstGeom>
            <a:noFill/>
            <a:ln w="9525">
              <a:solidFill>
                <a:schemeClr val="tx1"/>
              </a:solidFill>
              <a:round/>
              <a:headEnd/>
              <a:tailEnd/>
            </a:ln>
            <a:effectLst/>
          </p:spPr>
          <p:txBody>
            <a:bodyPr wrap="none" anchor="ctr"/>
            <a:lstStyle/>
            <a:p>
              <a:endParaRPr lang="zh-CN" altLang="en-US"/>
            </a:p>
          </p:txBody>
        </p:sp>
        <p:sp>
          <p:nvSpPr>
            <p:cNvPr id="573534" name="Line 94"/>
            <p:cNvSpPr>
              <a:spLocks noChangeShapeType="1"/>
            </p:cNvSpPr>
            <p:nvPr/>
          </p:nvSpPr>
          <p:spPr bwMode="auto">
            <a:xfrm>
              <a:off x="1152" y="3216"/>
              <a:ext cx="1139" cy="0"/>
            </a:xfrm>
            <a:prstGeom prst="line">
              <a:avLst/>
            </a:prstGeom>
            <a:noFill/>
            <a:ln w="9525">
              <a:solidFill>
                <a:schemeClr val="tx1"/>
              </a:solidFill>
              <a:round/>
              <a:headEnd/>
              <a:tailEnd/>
            </a:ln>
            <a:effectLst/>
          </p:spPr>
          <p:txBody>
            <a:bodyPr wrap="none" anchor="ctr"/>
            <a:lstStyle/>
            <a:p>
              <a:endParaRPr lang="zh-CN" altLang="en-US"/>
            </a:p>
          </p:txBody>
        </p:sp>
        <p:sp>
          <p:nvSpPr>
            <p:cNvPr id="573535" name="Line 95"/>
            <p:cNvSpPr>
              <a:spLocks noChangeShapeType="1"/>
            </p:cNvSpPr>
            <p:nvPr/>
          </p:nvSpPr>
          <p:spPr bwMode="auto">
            <a:xfrm flipV="1">
              <a:off x="2291" y="3216"/>
              <a:ext cx="0" cy="233"/>
            </a:xfrm>
            <a:prstGeom prst="line">
              <a:avLst/>
            </a:prstGeom>
            <a:noFill/>
            <a:ln w="9525">
              <a:solidFill>
                <a:schemeClr val="tx1"/>
              </a:solidFill>
              <a:round/>
              <a:headEnd/>
              <a:tailEnd/>
            </a:ln>
            <a:effectLst/>
          </p:spPr>
          <p:txBody>
            <a:bodyPr wrap="none" anchor="ctr"/>
            <a:lstStyle/>
            <a:p>
              <a:endParaRPr lang="zh-CN" altLang="en-US"/>
            </a:p>
          </p:txBody>
        </p:sp>
        <p:sp>
          <p:nvSpPr>
            <p:cNvPr id="573536" name="Line 96"/>
            <p:cNvSpPr>
              <a:spLocks noChangeShapeType="1"/>
            </p:cNvSpPr>
            <p:nvPr/>
          </p:nvSpPr>
          <p:spPr bwMode="auto">
            <a:xfrm flipV="1">
              <a:off x="3383" y="3216"/>
              <a:ext cx="0" cy="233"/>
            </a:xfrm>
            <a:prstGeom prst="line">
              <a:avLst/>
            </a:prstGeom>
            <a:noFill/>
            <a:ln w="9525">
              <a:solidFill>
                <a:schemeClr val="tx1"/>
              </a:solidFill>
              <a:round/>
              <a:headEnd/>
              <a:tailEnd/>
            </a:ln>
            <a:effectLst/>
          </p:spPr>
          <p:txBody>
            <a:bodyPr wrap="none" anchor="ctr"/>
            <a:lstStyle/>
            <a:p>
              <a:endParaRPr lang="zh-CN" altLang="en-US"/>
            </a:p>
          </p:txBody>
        </p:sp>
        <p:sp>
          <p:nvSpPr>
            <p:cNvPr id="573537" name="Line 97"/>
            <p:cNvSpPr>
              <a:spLocks noChangeShapeType="1"/>
            </p:cNvSpPr>
            <p:nvPr/>
          </p:nvSpPr>
          <p:spPr bwMode="auto">
            <a:xfrm flipV="1">
              <a:off x="4512" y="3216"/>
              <a:ext cx="0" cy="240"/>
            </a:xfrm>
            <a:prstGeom prst="line">
              <a:avLst/>
            </a:prstGeom>
            <a:noFill/>
            <a:ln w="9525">
              <a:solidFill>
                <a:schemeClr val="tx1"/>
              </a:solidFill>
              <a:round/>
              <a:headEnd/>
              <a:tailEnd/>
            </a:ln>
            <a:effectLst/>
          </p:spPr>
          <p:txBody>
            <a:bodyPr wrap="none" anchor="ctr"/>
            <a:lstStyle/>
            <a:p>
              <a:endParaRPr lang="zh-CN" altLang="en-US"/>
            </a:p>
          </p:txBody>
        </p:sp>
        <p:sp>
          <p:nvSpPr>
            <p:cNvPr id="573538" name="Line 98"/>
            <p:cNvSpPr>
              <a:spLocks noChangeShapeType="1"/>
            </p:cNvSpPr>
            <p:nvPr/>
          </p:nvSpPr>
          <p:spPr bwMode="auto">
            <a:xfrm>
              <a:off x="4512" y="3456"/>
              <a:ext cx="720" cy="0"/>
            </a:xfrm>
            <a:prstGeom prst="line">
              <a:avLst/>
            </a:prstGeom>
            <a:noFill/>
            <a:ln w="9525">
              <a:solidFill>
                <a:schemeClr val="tx1"/>
              </a:solidFill>
              <a:round/>
              <a:headEnd/>
              <a:tailEnd/>
            </a:ln>
            <a:effectLst/>
          </p:spPr>
          <p:txBody>
            <a:bodyPr wrap="none" anchor="ctr"/>
            <a:lstStyle/>
            <a:p>
              <a:endParaRPr lang="zh-CN" altLang="en-US"/>
            </a:p>
          </p:txBody>
        </p:sp>
        <p:sp>
          <p:nvSpPr>
            <p:cNvPr id="573539" name="Line 99"/>
            <p:cNvSpPr>
              <a:spLocks noChangeShapeType="1"/>
            </p:cNvSpPr>
            <p:nvPr/>
          </p:nvSpPr>
          <p:spPr bwMode="auto">
            <a:xfrm>
              <a:off x="2291" y="3443"/>
              <a:ext cx="1092" cy="0"/>
            </a:xfrm>
            <a:prstGeom prst="line">
              <a:avLst/>
            </a:prstGeom>
            <a:noFill/>
            <a:ln w="9525">
              <a:solidFill>
                <a:schemeClr val="tx1"/>
              </a:solidFill>
              <a:round/>
              <a:headEnd/>
              <a:tailEnd/>
            </a:ln>
            <a:effectLst/>
          </p:spPr>
          <p:txBody>
            <a:bodyPr wrap="none" anchor="ctr"/>
            <a:lstStyle/>
            <a:p>
              <a:endParaRPr lang="zh-CN" altLang="en-US"/>
            </a:p>
          </p:txBody>
        </p:sp>
        <p:sp>
          <p:nvSpPr>
            <p:cNvPr id="573540" name="Line 100"/>
            <p:cNvSpPr>
              <a:spLocks noChangeShapeType="1"/>
            </p:cNvSpPr>
            <p:nvPr/>
          </p:nvSpPr>
          <p:spPr bwMode="auto">
            <a:xfrm>
              <a:off x="3383" y="3216"/>
              <a:ext cx="1139" cy="0"/>
            </a:xfrm>
            <a:prstGeom prst="line">
              <a:avLst/>
            </a:prstGeom>
            <a:noFill/>
            <a:ln w="9525">
              <a:solidFill>
                <a:schemeClr val="tx1"/>
              </a:solidFill>
              <a:round/>
              <a:headEnd/>
              <a:tailEnd/>
            </a:ln>
            <a:effectLst/>
          </p:spPr>
          <p:txBody>
            <a:bodyPr wrap="none" anchor="ctr"/>
            <a:lstStyle/>
            <a:p>
              <a:endParaRPr lang="zh-CN" altLang="en-US"/>
            </a:p>
          </p:txBody>
        </p:sp>
        <p:sp>
          <p:nvSpPr>
            <p:cNvPr id="573542" name="Text Box 102"/>
            <p:cNvSpPr txBox="1">
              <a:spLocks noChangeArrowheads="1"/>
            </p:cNvSpPr>
            <p:nvPr/>
          </p:nvSpPr>
          <p:spPr bwMode="auto">
            <a:xfrm>
              <a:off x="336" y="3504"/>
              <a:ext cx="494" cy="310"/>
            </a:xfrm>
            <a:prstGeom prst="rect">
              <a:avLst/>
            </a:prstGeom>
            <a:noFill/>
            <a:ln w="9525">
              <a:noFill/>
              <a:miter lim="800000"/>
              <a:headEnd/>
              <a:tailEnd/>
            </a:ln>
            <a:effectLst/>
          </p:spPr>
          <p:txBody>
            <a:bodyPr>
              <a:spAutoFit/>
            </a:bodyPr>
            <a:lstStyle/>
            <a:p>
              <a:pPr>
                <a:spcBef>
                  <a:spcPct val="50000"/>
                </a:spcBef>
              </a:pPr>
              <a:r>
                <a:rPr lang="en-US" altLang="zh-CN" sz="2400"/>
                <a:t>Q</a:t>
              </a:r>
              <a:r>
                <a:rPr lang="en-US" altLang="zh-CN" sz="2400" baseline="-25000"/>
                <a:t>2</a:t>
              </a:r>
              <a:endParaRPr lang="en-US" altLang="zh-CN" sz="2400"/>
            </a:p>
          </p:txBody>
        </p:sp>
        <p:sp>
          <p:nvSpPr>
            <p:cNvPr id="573543" name="Line 103"/>
            <p:cNvSpPr>
              <a:spLocks noChangeShapeType="1"/>
            </p:cNvSpPr>
            <p:nvPr/>
          </p:nvSpPr>
          <p:spPr bwMode="auto">
            <a:xfrm>
              <a:off x="672" y="3792"/>
              <a:ext cx="537" cy="0"/>
            </a:xfrm>
            <a:prstGeom prst="line">
              <a:avLst/>
            </a:prstGeom>
            <a:noFill/>
            <a:ln w="9525">
              <a:solidFill>
                <a:schemeClr val="tx1"/>
              </a:solidFill>
              <a:round/>
              <a:headEnd/>
              <a:tailEnd/>
            </a:ln>
            <a:effectLst/>
          </p:spPr>
          <p:txBody>
            <a:bodyPr wrap="none" anchor="ctr"/>
            <a:lstStyle/>
            <a:p>
              <a:endParaRPr lang="zh-CN" altLang="en-US"/>
            </a:p>
          </p:txBody>
        </p:sp>
        <p:sp>
          <p:nvSpPr>
            <p:cNvPr id="573544" name="Line 104"/>
            <p:cNvSpPr>
              <a:spLocks noChangeShapeType="1"/>
            </p:cNvSpPr>
            <p:nvPr/>
          </p:nvSpPr>
          <p:spPr bwMode="auto">
            <a:xfrm flipV="1">
              <a:off x="1209" y="3564"/>
              <a:ext cx="0" cy="233"/>
            </a:xfrm>
            <a:prstGeom prst="line">
              <a:avLst/>
            </a:prstGeom>
            <a:noFill/>
            <a:ln w="9525">
              <a:solidFill>
                <a:schemeClr val="tx1"/>
              </a:solidFill>
              <a:round/>
              <a:headEnd/>
              <a:tailEnd/>
            </a:ln>
            <a:effectLst/>
          </p:spPr>
          <p:txBody>
            <a:bodyPr wrap="none" anchor="ctr"/>
            <a:lstStyle/>
            <a:p>
              <a:endParaRPr lang="zh-CN" altLang="en-US"/>
            </a:p>
          </p:txBody>
        </p:sp>
        <p:sp>
          <p:nvSpPr>
            <p:cNvPr id="573545" name="Line 105"/>
            <p:cNvSpPr>
              <a:spLocks noChangeShapeType="1"/>
            </p:cNvSpPr>
            <p:nvPr/>
          </p:nvSpPr>
          <p:spPr bwMode="auto">
            <a:xfrm flipV="1">
              <a:off x="3440" y="3564"/>
              <a:ext cx="0" cy="233"/>
            </a:xfrm>
            <a:prstGeom prst="line">
              <a:avLst/>
            </a:prstGeom>
            <a:noFill/>
            <a:ln w="9525">
              <a:solidFill>
                <a:schemeClr val="tx1"/>
              </a:solidFill>
              <a:round/>
              <a:headEnd/>
              <a:tailEnd/>
            </a:ln>
            <a:effectLst/>
          </p:spPr>
          <p:txBody>
            <a:bodyPr wrap="none" anchor="ctr"/>
            <a:lstStyle/>
            <a:p>
              <a:endParaRPr lang="zh-CN" altLang="en-US"/>
            </a:p>
          </p:txBody>
        </p:sp>
        <p:sp>
          <p:nvSpPr>
            <p:cNvPr id="573546" name="Line 106"/>
            <p:cNvSpPr>
              <a:spLocks noChangeShapeType="1"/>
            </p:cNvSpPr>
            <p:nvPr/>
          </p:nvSpPr>
          <p:spPr bwMode="auto">
            <a:xfrm flipV="1">
              <a:off x="3440" y="3792"/>
              <a:ext cx="1792" cy="5"/>
            </a:xfrm>
            <a:prstGeom prst="line">
              <a:avLst/>
            </a:prstGeom>
            <a:noFill/>
            <a:ln w="9525">
              <a:solidFill>
                <a:schemeClr val="tx1"/>
              </a:solidFill>
              <a:round/>
              <a:headEnd/>
              <a:tailEnd/>
            </a:ln>
            <a:effectLst/>
          </p:spPr>
          <p:txBody>
            <a:bodyPr wrap="none" anchor="ctr"/>
            <a:lstStyle/>
            <a:p>
              <a:endParaRPr lang="zh-CN" altLang="en-US"/>
            </a:p>
          </p:txBody>
        </p:sp>
        <p:sp>
          <p:nvSpPr>
            <p:cNvPr id="573547" name="Line 107"/>
            <p:cNvSpPr>
              <a:spLocks noChangeShapeType="1"/>
            </p:cNvSpPr>
            <p:nvPr/>
          </p:nvSpPr>
          <p:spPr bwMode="auto">
            <a:xfrm>
              <a:off x="1209" y="3564"/>
              <a:ext cx="2234" cy="1"/>
            </a:xfrm>
            <a:prstGeom prst="line">
              <a:avLst/>
            </a:prstGeom>
            <a:noFill/>
            <a:ln w="9525">
              <a:solidFill>
                <a:schemeClr val="tx1"/>
              </a:solidFill>
              <a:round/>
              <a:headEnd/>
              <a:tailEnd/>
            </a:ln>
            <a:effectLst/>
          </p:spPr>
          <p:txBody>
            <a:bodyPr wrap="none" anchor="ctr"/>
            <a:lstStyle/>
            <a:p>
              <a:endParaRPr lang="zh-CN" altLang="en-US"/>
            </a:p>
          </p:txBody>
        </p:sp>
        <p:sp>
          <p:nvSpPr>
            <p:cNvPr id="573548" name="Line 108"/>
            <p:cNvSpPr>
              <a:spLocks noChangeShapeType="1"/>
            </p:cNvSpPr>
            <p:nvPr/>
          </p:nvSpPr>
          <p:spPr bwMode="auto">
            <a:xfrm>
              <a:off x="790"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49" name="Line 109"/>
            <p:cNvSpPr>
              <a:spLocks noChangeShapeType="1"/>
            </p:cNvSpPr>
            <p:nvPr/>
          </p:nvSpPr>
          <p:spPr bwMode="auto">
            <a:xfrm>
              <a:off x="1064"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0" name="Line 110"/>
            <p:cNvSpPr>
              <a:spLocks noChangeShapeType="1"/>
            </p:cNvSpPr>
            <p:nvPr/>
          </p:nvSpPr>
          <p:spPr bwMode="auto">
            <a:xfrm>
              <a:off x="1336" y="2198"/>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1" name="Line 111"/>
            <p:cNvSpPr>
              <a:spLocks noChangeShapeType="1"/>
            </p:cNvSpPr>
            <p:nvPr/>
          </p:nvSpPr>
          <p:spPr bwMode="auto">
            <a:xfrm>
              <a:off x="1609"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2" name="Line 112"/>
            <p:cNvSpPr>
              <a:spLocks noChangeShapeType="1"/>
            </p:cNvSpPr>
            <p:nvPr/>
          </p:nvSpPr>
          <p:spPr bwMode="auto">
            <a:xfrm>
              <a:off x="1883"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3" name="Line 113"/>
            <p:cNvSpPr>
              <a:spLocks noChangeShapeType="1"/>
            </p:cNvSpPr>
            <p:nvPr/>
          </p:nvSpPr>
          <p:spPr bwMode="auto">
            <a:xfrm>
              <a:off x="2194" y="2171"/>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4" name="Line 114"/>
            <p:cNvSpPr>
              <a:spLocks noChangeShapeType="1"/>
            </p:cNvSpPr>
            <p:nvPr/>
          </p:nvSpPr>
          <p:spPr bwMode="auto">
            <a:xfrm>
              <a:off x="2475"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5" name="Line 115"/>
            <p:cNvSpPr>
              <a:spLocks noChangeShapeType="1"/>
            </p:cNvSpPr>
            <p:nvPr/>
          </p:nvSpPr>
          <p:spPr bwMode="auto">
            <a:xfrm>
              <a:off x="2748"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6" name="Line 116"/>
            <p:cNvSpPr>
              <a:spLocks noChangeShapeType="1"/>
            </p:cNvSpPr>
            <p:nvPr/>
          </p:nvSpPr>
          <p:spPr bwMode="auto">
            <a:xfrm>
              <a:off x="3021"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7" name="Line 117"/>
            <p:cNvSpPr>
              <a:spLocks noChangeShapeType="1"/>
            </p:cNvSpPr>
            <p:nvPr/>
          </p:nvSpPr>
          <p:spPr bwMode="auto">
            <a:xfrm>
              <a:off x="3295"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8" name="Line 118"/>
            <p:cNvSpPr>
              <a:spLocks noChangeShapeType="1"/>
            </p:cNvSpPr>
            <p:nvPr/>
          </p:nvSpPr>
          <p:spPr bwMode="auto">
            <a:xfrm>
              <a:off x="3568"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59" name="Line 119"/>
            <p:cNvSpPr>
              <a:spLocks noChangeShapeType="1"/>
            </p:cNvSpPr>
            <p:nvPr/>
          </p:nvSpPr>
          <p:spPr bwMode="auto">
            <a:xfrm>
              <a:off x="3840"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0" name="Line 120"/>
            <p:cNvSpPr>
              <a:spLocks noChangeShapeType="1"/>
            </p:cNvSpPr>
            <p:nvPr/>
          </p:nvSpPr>
          <p:spPr bwMode="auto">
            <a:xfrm>
              <a:off x="4114"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1" name="Line 121"/>
            <p:cNvSpPr>
              <a:spLocks noChangeShapeType="1"/>
            </p:cNvSpPr>
            <p:nvPr/>
          </p:nvSpPr>
          <p:spPr bwMode="auto">
            <a:xfrm>
              <a:off x="4387"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2" name="Line 122"/>
            <p:cNvSpPr>
              <a:spLocks noChangeShapeType="1"/>
            </p:cNvSpPr>
            <p:nvPr/>
          </p:nvSpPr>
          <p:spPr bwMode="auto">
            <a:xfrm>
              <a:off x="4706" y="2198"/>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3" name="Line 123"/>
            <p:cNvSpPr>
              <a:spLocks noChangeShapeType="1"/>
            </p:cNvSpPr>
            <p:nvPr/>
          </p:nvSpPr>
          <p:spPr bwMode="auto">
            <a:xfrm>
              <a:off x="4706"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4" name="Line 124"/>
            <p:cNvSpPr>
              <a:spLocks noChangeShapeType="1"/>
            </p:cNvSpPr>
            <p:nvPr/>
          </p:nvSpPr>
          <p:spPr bwMode="auto">
            <a:xfrm>
              <a:off x="4979" y="2160"/>
              <a:ext cx="0" cy="1668"/>
            </a:xfrm>
            <a:prstGeom prst="line">
              <a:avLst/>
            </a:prstGeom>
            <a:noFill/>
            <a:ln w="15875">
              <a:solidFill>
                <a:srgbClr val="FF0000"/>
              </a:solidFill>
              <a:prstDash val="dash"/>
              <a:round/>
              <a:headEnd/>
              <a:tailEnd/>
            </a:ln>
            <a:effectLst/>
          </p:spPr>
          <p:txBody>
            <a:bodyPr/>
            <a:lstStyle/>
            <a:p>
              <a:endParaRPr lang="zh-CN" altLang="en-US"/>
            </a:p>
          </p:txBody>
        </p:sp>
        <p:sp>
          <p:nvSpPr>
            <p:cNvPr id="573565" name="Text Box 125"/>
            <p:cNvSpPr txBox="1">
              <a:spLocks noChangeArrowheads="1"/>
            </p:cNvSpPr>
            <p:nvPr/>
          </p:nvSpPr>
          <p:spPr bwMode="auto">
            <a:xfrm>
              <a:off x="865" y="2171"/>
              <a:ext cx="256" cy="269"/>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573566" name="Text Box 126"/>
            <p:cNvSpPr txBox="1">
              <a:spLocks noChangeArrowheads="1"/>
            </p:cNvSpPr>
            <p:nvPr/>
          </p:nvSpPr>
          <p:spPr bwMode="auto">
            <a:xfrm>
              <a:off x="1395" y="2171"/>
              <a:ext cx="257" cy="269"/>
            </a:xfrm>
            <a:prstGeom prst="rect">
              <a:avLst/>
            </a:prstGeom>
            <a:noFill/>
            <a:ln w="9525">
              <a:noFill/>
              <a:miter lim="800000"/>
              <a:headEnd/>
              <a:tailEnd/>
            </a:ln>
            <a:effectLst/>
          </p:spPr>
          <p:txBody>
            <a:bodyPr>
              <a:spAutoFit/>
            </a:bodyPr>
            <a:lstStyle/>
            <a:p>
              <a:pPr>
                <a:spcBef>
                  <a:spcPct val="50000"/>
                </a:spcBef>
              </a:pPr>
              <a:r>
                <a:rPr lang="en-US" altLang="zh-CN" b="0"/>
                <a:t>2</a:t>
              </a:r>
            </a:p>
          </p:txBody>
        </p:sp>
        <p:sp>
          <p:nvSpPr>
            <p:cNvPr id="573567" name="Text Box 127"/>
            <p:cNvSpPr txBox="1">
              <a:spLocks noChangeArrowheads="1"/>
            </p:cNvSpPr>
            <p:nvPr/>
          </p:nvSpPr>
          <p:spPr bwMode="auto">
            <a:xfrm>
              <a:off x="1928" y="2171"/>
              <a:ext cx="256" cy="269"/>
            </a:xfrm>
            <a:prstGeom prst="rect">
              <a:avLst/>
            </a:prstGeom>
            <a:noFill/>
            <a:ln w="9525">
              <a:noFill/>
              <a:miter lim="800000"/>
              <a:headEnd/>
              <a:tailEnd/>
            </a:ln>
            <a:effectLst/>
          </p:spPr>
          <p:txBody>
            <a:bodyPr>
              <a:spAutoFit/>
            </a:bodyPr>
            <a:lstStyle/>
            <a:p>
              <a:pPr>
                <a:spcBef>
                  <a:spcPct val="50000"/>
                </a:spcBef>
              </a:pPr>
              <a:r>
                <a:rPr lang="en-US" altLang="zh-CN" b="0"/>
                <a:t>3</a:t>
              </a:r>
            </a:p>
          </p:txBody>
        </p:sp>
        <p:sp>
          <p:nvSpPr>
            <p:cNvPr id="573568" name="Text Box 128"/>
            <p:cNvSpPr txBox="1">
              <a:spLocks noChangeArrowheads="1"/>
            </p:cNvSpPr>
            <p:nvPr/>
          </p:nvSpPr>
          <p:spPr bwMode="auto">
            <a:xfrm>
              <a:off x="2506" y="2171"/>
              <a:ext cx="252" cy="310"/>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573569" name="Text Box 129"/>
            <p:cNvSpPr txBox="1">
              <a:spLocks noChangeArrowheads="1"/>
            </p:cNvSpPr>
            <p:nvPr/>
          </p:nvSpPr>
          <p:spPr bwMode="auto">
            <a:xfrm>
              <a:off x="3082" y="2213"/>
              <a:ext cx="255" cy="269"/>
            </a:xfrm>
            <a:prstGeom prst="rect">
              <a:avLst/>
            </a:prstGeom>
            <a:noFill/>
            <a:ln w="9525">
              <a:noFill/>
              <a:miter lim="800000"/>
              <a:headEnd/>
              <a:tailEnd/>
            </a:ln>
            <a:effectLst/>
          </p:spPr>
          <p:txBody>
            <a:bodyPr>
              <a:spAutoFit/>
            </a:bodyPr>
            <a:lstStyle/>
            <a:p>
              <a:pPr>
                <a:spcBef>
                  <a:spcPct val="50000"/>
                </a:spcBef>
              </a:pPr>
              <a:r>
                <a:rPr lang="en-US" altLang="zh-CN" b="0"/>
                <a:t>5</a:t>
              </a:r>
            </a:p>
          </p:txBody>
        </p:sp>
        <p:sp>
          <p:nvSpPr>
            <p:cNvPr id="573570" name="Text Box 130"/>
            <p:cNvSpPr txBox="1">
              <a:spLocks noChangeArrowheads="1"/>
            </p:cNvSpPr>
            <p:nvPr/>
          </p:nvSpPr>
          <p:spPr bwMode="auto">
            <a:xfrm>
              <a:off x="3568" y="2213"/>
              <a:ext cx="398" cy="269"/>
            </a:xfrm>
            <a:prstGeom prst="rect">
              <a:avLst/>
            </a:prstGeom>
            <a:noFill/>
            <a:ln w="9525">
              <a:noFill/>
              <a:miter lim="800000"/>
              <a:headEnd/>
              <a:tailEnd/>
            </a:ln>
            <a:effectLst/>
          </p:spPr>
          <p:txBody>
            <a:bodyPr>
              <a:spAutoFit/>
            </a:bodyPr>
            <a:lstStyle/>
            <a:p>
              <a:pPr>
                <a:spcBef>
                  <a:spcPct val="50000"/>
                </a:spcBef>
              </a:pPr>
              <a:r>
                <a:rPr lang="en-US" altLang="zh-CN" b="0"/>
                <a:t>6</a:t>
              </a:r>
            </a:p>
          </p:txBody>
        </p:sp>
        <p:sp>
          <p:nvSpPr>
            <p:cNvPr id="573571" name="Text Box 131"/>
            <p:cNvSpPr txBox="1">
              <a:spLocks noChangeArrowheads="1"/>
            </p:cNvSpPr>
            <p:nvPr/>
          </p:nvSpPr>
          <p:spPr bwMode="auto">
            <a:xfrm>
              <a:off x="4144" y="2213"/>
              <a:ext cx="354" cy="269"/>
            </a:xfrm>
            <a:prstGeom prst="rect">
              <a:avLst/>
            </a:prstGeom>
            <a:noFill/>
            <a:ln w="9525">
              <a:noFill/>
              <a:miter lim="800000"/>
              <a:headEnd/>
              <a:tailEnd/>
            </a:ln>
            <a:effectLst/>
          </p:spPr>
          <p:txBody>
            <a:bodyPr>
              <a:spAutoFit/>
            </a:bodyPr>
            <a:lstStyle/>
            <a:p>
              <a:pPr>
                <a:spcBef>
                  <a:spcPct val="50000"/>
                </a:spcBef>
              </a:pPr>
              <a:r>
                <a:rPr lang="en-US" altLang="zh-CN" b="0"/>
                <a:t>7</a:t>
              </a:r>
            </a:p>
          </p:txBody>
        </p:sp>
        <p:sp>
          <p:nvSpPr>
            <p:cNvPr id="573572" name="Text Box 132"/>
            <p:cNvSpPr txBox="1">
              <a:spLocks noChangeArrowheads="1"/>
            </p:cNvSpPr>
            <p:nvPr/>
          </p:nvSpPr>
          <p:spPr bwMode="auto">
            <a:xfrm>
              <a:off x="4719" y="2213"/>
              <a:ext cx="445" cy="269"/>
            </a:xfrm>
            <a:prstGeom prst="rect">
              <a:avLst/>
            </a:prstGeom>
            <a:noFill/>
            <a:ln w="9525">
              <a:noFill/>
              <a:miter lim="800000"/>
              <a:headEnd/>
              <a:tailEnd/>
            </a:ln>
            <a:effectLst/>
          </p:spPr>
          <p:txBody>
            <a:bodyPr>
              <a:spAutoFit/>
            </a:bodyPr>
            <a:lstStyle/>
            <a:p>
              <a:pPr>
                <a:spcBef>
                  <a:spcPct val="50000"/>
                </a:spcBef>
              </a:pPr>
              <a:r>
                <a:rPr lang="en-US" altLang="zh-CN" b="0"/>
                <a:t>8</a:t>
              </a:r>
            </a:p>
          </p:txBody>
        </p:sp>
        <p:sp>
          <p:nvSpPr>
            <p:cNvPr id="573573" name="Text Box 133"/>
            <p:cNvSpPr txBox="1">
              <a:spLocks noChangeArrowheads="1"/>
            </p:cNvSpPr>
            <p:nvPr/>
          </p:nvSpPr>
          <p:spPr bwMode="auto">
            <a:xfrm>
              <a:off x="331" y="2472"/>
              <a:ext cx="642" cy="271"/>
            </a:xfrm>
            <a:prstGeom prst="rect">
              <a:avLst/>
            </a:prstGeom>
            <a:noFill/>
            <a:ln w="9525">
              <a:noFill/>
              <a:miter lim="800000"/>
              <a:headEnd/>
              <a:tailEnd/>
            </a:ln>
            <a:effectLst/>
          </p:spPr>
          <p:txBody>
            <a:bodyPr>
              <a:spAutoFit/>
            </a:bodyPr>
            <a:lstStyle/>
            <a:p>
              <a:pPr>
                <a:spcBef>
                  <a:spcPct val="50000"/>
                </a:spcBef>
              </a:pPr>
              <a:r>
                <a:rPr lang="en-US" altLang="zh-CN" i="1" dirty="0" smtClean="0">
                  <a:solidFill>
                    <a:srgbClr val="FF0000"/>
                  </a:solidFill>
                </a:rPr>
                <a:t>CLK</a:t>
              </a:r>
              <a:endParaRPr lang="en-US" altLang="zh-CN" i="1" dirty="0">
                <a:solidFill>
                  <a:srgbClr val="FF0000"/>
                </a:solidFill>
              </a:endParaRPr>
            </a:p>
          </p:txBody>
        </p:sp>
        <p:sp>
          <p:nvSpPr>
            <p:cNvPr id="573574" name="Line 134"/>
            <p:cNvSpPr>
              <a:spLocks noChangeShapeType="1"/>
            </p:cNvSpPr>
            <p:nvPr/>
          </p:nvSpPr>
          <p:spPr bwMode="auto">
            <a:xfrm>
              <a:off x="790" y="2501"/>
              <a:ext cx="274" cy="0"/>
            </a:xfrm>
            <a:prstGeom prst="line">
              <a:avLst/>
            </a:prstGeom>
            <a:noFill/>
            <a:ln w="15875">
              <a:solidFill>
                <a:schemeClr val="tx1"/>
              </a:solidFill>
              <a:round/>
              <a:headEnd/>
              <a:tailEnd/>
            </a:ln>
            <a:effectLst/>
          </p:spPr>
          <p:txBody>
            <a:bodyPr/>
            <a:lstStyle/>
            <a:p>
              <a:endParaRPr lang="zh-CN" altLang="en-US"/>
            </a:p>
          </p:txBody>
        </p:sp>
        <p:sp>
          <p:nvSpPr>
            <p:cNvPr id="573575" name="Line 135"/>
            <p:cNvSpPr>
              <a:spLocks noChangeShapeType="1"/>
            </p:cNvSpPr>
            <p:nvPr/>
          </p:nvSpPr>
          <p:spPr bwMode="auto">
            <a:xfrm>
              <a:off x="1064" y="2501"/>
              <a:ext cx="0" cy="227"/>
            </a:xfrm>
            <a:prstGeom prst="line">
              <a:avLst/>
            </a:prstGeom>
            <a:noFill/>
            <a:ln w="15875">
              <a:solidFill>
                <a:schemeClr val="tx1"/>
              </a:solidFill>
              <a:round/>
              <a:headEnd/>
              <a:tailEnd/>
            </a:ln>
            <a:effectLst/>
          </p:spPr>
          <p:txBody>
            <a:bodyPr/>
            <a:lstStyle/>
            <a:p>
              <a:endParaRPr lang="zh-CN" altLang="en-US"/>
            </a:p>
          </p:txBody>
        </p:sp>
        <p:sp>
          <p:nvSpPr>
            <p:cNvPr id="573576" name="Line 136"/>
            <p:cNvSpPr>
              <a:spLocks noChangeShapeType="1"/>
            </p:cNvSpPr>
            <p:nvPr/>
          </p:nvSpPr>
          <p:spPr bwMode="auto">
            <a:xfrm>
              <a:off x="1064" y="2728"/>
              <a:ext cx="272" cy="0"/>
            </a:xfrm>
            <a:prstGeom prst="line">
              <a:avLst/>
            </a:prstGeom>
            <a:noFill/>
            <a:ln w="15875">
              <a:solidFill>
                <a:schemeClr val="tx1"/>
              </a:solidFill>
              <a:round/>
              <a:headEnd/>
              <a:tailEnd/>
            </a:ln>
            <a:effectLst/>
          </p:spPr>
          <p:txBody>
            <a:bodyPr/>
            <a:lstStyle/>
            <a:p>
              <a:endParaRPr lang="zh-CN" altLang="en-US"/>
            </a:p>
          </p:txBody>
        </p:sp>
        <p:sp>
          <p:nvSpPr>
            <p:cNvPr id="573577" name="Line 137"/>
            <p:cNvSpPr>
              <a:spLocks noChangeShapeType="1"/>
            </p:cNvSpPr>
            <p:nvPr/>
          </p:nvSpPr>
          <p:spPr bwMode="auto">
            <a:xfrm flipV="1">
              <a:off x="1336" y="2501"/>
              <a:ext cx="0" cy="227"/>
            </a:xfrm>
            <a:prstGeom prst="line">
              <a:avLst/>
            </a:prstGeom>
            <a:noFill/>
            <a:ln w="15875">
              <a:solidFill>
                <a:schemeClr val="tx1"/>
              </a:solidFill>
              <a:round/>
              <a:headEnd/>
              <a:tailEnd/>
            </a:ln>
            <a:effectLst/>
          </p:spPr>
          <p:txBody>
            <a:bodyPr/>
            <a:lstStyle/>
            <a:p>
              <a:endParaRPr lang="zh-CN" altLang="en-US"/>
            </a:p>
          </p:txBody>
        </p:sp>
        <p:sp>
          <p:nvSpPr>
            <p:cNvPr id="573578" name="Line 138"/>
            <p:cNvSpPr>
              <a:spLocks noChangeShapeType="1"/>
            </p:cNvSpPr>
            <p:nvPr/>
          </p:nvSpPr>
          <p:spPr bwMode="auto">
            <a:xfrm>
              <a:off x="1336" y="2501"/>
              <a:ext cx="273" cy="0"/>
            </a:xfrm>
            <a:prstGeom prst="line">
              <a:avLst/>
            </a:prstGeom>
            <a:noFill/>
            <a:ln w="15875">
              <a:solidFill>
                <a:schemeClr val="tx1"/>
              </a:solidFill>
              <a:round/>
              <a:headEnd/>
              <a:tailEnd/>
            </a:ln>
            <a:effectLst/>
          </p:spPr>
          <p:txBody>
            <a:bodyPr/>
            <a:lstStyle/>
            <a:p>
              <a:endParaRPr lang="zh-CN" altLang="en-US"/>
            </a:p>
          </p:txBody>
        </p:sp>
        <p:sp>
          <p:nvSpPr>
            <p:cNvPr id="573579" name="Line 139"/>
            <p:cNvSpPr>
              <a:spLocks noChangeShapeType="1"/>
            </p:cNvSpPr>
            <p:nvPr/>
          </p:nvSpPr>
          <p:spPr bwMode="auto">
            <a:xfrm flipV="1">
              <a:off x="1336" y="2501"/>
              <a:ext cx="0" cy="227"/>
            </a:xfrm>
            <a:prstGeom prst="line">
              <a:avLst/>
            </a:prstGeom>
            <a:noFill/>
            <a:ln w="15875">
              <a:solidFill>
                <a:schemeClr val="tx1"/>
              </a:solidFill>
              <a:round/>
              <a:headEnd/>
              <a:tailEnd/>
            </a:ln>
            <a:effectLst/>
          </p:spPr>
          <p:txBody>
            <a:bodyPr/>
            <a:lstStyle/>
            <a:p>
              <a:endParaRPr lang="zh-CN" altLang="en-US"/>
            </a:p>
          </p:txBody>
        </p:sp>
        <p:sp>
          <p:nvSpPr>
            <p:cNvPr id="573580" name="Line 140"/>
            <p:cNvSpPr>
              <a:spLocks noChangeShapeType="1"/>
            </p:cNvSpPr>
            <p:nvPr/>
          </p:nvSpPr>
          <p:spPr bwMode="auto">
            <a:xfrm>
              <a:off x="1336" y="2501"/>
              <a:ext cx="273" cy="0"/>
            </a:xfrm>
            <a:prstGeom prst="line">
              <a:avLst/>
            </a:prstGeom>
            <a:noFill/>
            <a:ln w="15875">
              <a:solidFill>
                <a:schemeClr val="tx1"/>
              </a:solidFill>
              <a:round/>
              <a:headEnd/>
              <a:tailEnd/>
            </a:ln>
            <a:effectLst/>
          </p:spPr>
          <p:txBody>
            <a:bodyPr/>
            <a:lstStyle/>
            <a:p>
              <a:endParaRPr lang="zh-CN" altLang="en-US"/>
            </a:p>
          </p:txBody>
        </p:sp>
        <p:sp>
          <p:nvSpPr>
            <p:cNvPr id="573581" name="Line 141"/>
            <p:cNvSpPr>
              <a:spLocks noChangeShapeType="1"/>
            </p:cNvSpPr>
            <p:nvPr/>
          </p:nvSpPr>
          <p:spPr bwMode="auto">
            <a:xfrm>
              <a:off x="2201" y="2501"/>
              <a:ext cx="0" cy="227"/>
            </a:xfrm>
            <a:prstGeom prst="line">
              <a:avLst/>
            </a:prstGeom>
            <a:noFill/>
            <a:ln w="15875">
              <a:solidFill>
                <a:schemeClr val="tx1"/>
              </a:solidFill>
              <a:round/>
              <a:headEnd/>
              <a:tailEnd/>
            </a:ln>
            <a:effectLst/>
          </p:spPr>
          <p:txBody>
            <a:bodyPr/>
            <a:lstStyle/>
            <a:p>
              <a:endParaRPr lang="zh-CN" altLang="en-US"/>
            </a:p>
          </p:txBody>
        </p:sp>
        <p:sp>
          <p:nvSpPr>
            <p:cNvPr id="573582" name="Line 142"/>
            <p:cNvSpPr>
              <a:spLocks noChangeShapeType="1"/>
            </p:cNvSpPr>
            <p:nvPr/>
          </p:nvSpPr>
          <p:spPr bwMode="auto">
            <a:xfrm>
              <a:off x="1609" y="2501"/>
              <a:ext cx="0" cy="227"/>
            </a:xfrm>
            <a:prstGeom prst="line">
              <a:avLst/>
            </a:prstGeom>
            <a:noFill/>
            <a:ln w="15875">
              <a:solidFill>
                <a:schemeClr val="tx1"/>
              </a:solidFill>
              <a:round/>
              <a:headEnd/>
              <a:tailEnd/>
            </a:ln>
            <a:effectLst/>
          </p:spPr>
          <p:txBody>
            <a:bodyPr/>
            <a:lstStyle/>
            <a:p>
              <a:endParaRPr lang="zh-CN" altLang="en-US"/>
            </a:p>
          </p:txBody>
        </p:sp>
        <p:sp>
          <p:nvSpPr>
            <p:cNvPr id="573583" name="Line 143"/>
            <p:cNvSpPr>
              <a:spLocks noChangeShapeType="1"/>
            </p:cNvSpPr>
            <p:nvPr/>
          </p:nvSpPr>
          <p:spPr bwMode="auto">
            <a:xfrm>
              <a:off x="1609" y="2728"/>
              <a:ext cx="274" cy="0"/>
            </a:xfrm>
            <a:prstGeom prst="line">
              <a:avLst/>
            </a:prstGeom>
            <a:noFill/>
            <a:ln w="15875">
              <a:solidFill>
                <a:schemeClr val="tx1"/>
              </a:solidFill>
              <a:round/>
              <a:headEnd/>
              <a:tailEnd/>
            </a:ln>
            <a:effectLst/>
          </p:spPr>
          <p:txBody>
            <a:bodyPr/>
            <a:lstStyle/>
            <a:p>
              <a:endParaRPr lang="zh-CN" altLang="en-US"/>
            </a:p>
          </p:txBody>
        </p:sp>
        <p:sp>
          <p:nvSpPr>
            <p:cNvPr id="573584" name="Line 144"/>
            <p:cNvSpPr>
              <a:spLocks noChangeShapeType="1"/>
            </p:cNvSpPr>
            <p:nvPr/>
          </p:nvSpPr>
          <p:spPr bwMode="auto">
            <a:xfrm flipV="1">
              <a:off x="1883" y="2501"/>
              <a:ext cx="0" cy="227"/>
            </a:xfrm>
            <a:prstGeom prst="line">
              <a:avLst/>
            </a:prstGeom>
            <a:noFill/>
            <a:ln w="15875">
              <a:solidFill>
                <a:schemeClr val="tx1"/>
              </a:solidFill>
              <a:round/>
              <a:headEnd/>
              <a:tailEnd/>
            </a:ln>
            <a:effectLst/>
          </p:spPr>
          <p:txBody>
            <a:bodyPr/>
            <a:lstStyle/>
            <a:p>
              <a:endParaRPr lang="zh-CN" altLang="en-US"/>
            </a:p>
          </p:txBody>
        </p:sp>
        <p:sp>
          <p:nvSpPr>
            <p:cNvPr id="573585" name="Line 145"/>
            <p:cNvSpPr>
              <a:spLocks noChangeShapeType="1"/>
            </p:cNvSpPr>
            <p:nvPr/>
          </p:nvSpPr>
          <p:spPr bwMode="auto">
            <a:xfrm>
              <a:off x="1883" y="2501"/>
              <a:ext cx="273" cy="0"/>
            </a:xfrm>
            <a:prstGeom prst="line">
              <a:avLst/>
            </a:prstGeom>
            <a:noFill/>
            <a:ln w="15875">
              <a:solidFill>
                <a:schemeClr val="tx1"/>
              </a:solidFill>
              <a:round/>
              <a:headEnd/>
              <a:tailEnd/>
            </a:ln>
            <a:effectLst/>
          </p:spPr>
          <p:txBody>
            <a:bodyPr/>
            <a:lstStyle/>
            <a:p>
              <a:endParaRPr lang="zh-CN" altLang="en-US"/>
            </a:p>
          </p:txBody>
        </p:sp>
        <p:sp>
          <p:nvSpPr>
            <p:cNvPr id="573586" name="Line 146"/>
            <p:cNvSpPr>
              <a:spLocks noChangeShapeType="1"/>
            </p:cNvSpPr>
            <p:nvPr/>
          </p:nvSpPr>
          <p:spPr bwMode="auto">
            <a:xfrm flipV="1">
              <a:off x="1883" y="2501"/>
              <a:ext cx="0" cy="227"/>
            </a:xfrm>
            <a:prstGeom prst="line">
              <a:avLst/>
            </a:prstGeom>
            <a:noFill/>
            <a:ln w="15875">
              <a:solidFill>
                <a:schemeClr val="tx1"/>
              </a:solidFill>
              <a:round/>
              <a:headEnd/>
              <a:tailEnd/>
            </a:ln>
            <a:effectLst/>
          </p:spPr>
          <p:txBody>
            <a:bodyPr/>
            <a:lstStyle/>
            <a:p>
              <a:endParaRPr lang="zh-CN" altLang="en-US"/>
            </a:p>
          </p:txBody>
        </p:sp>
        <p:sp>
          <p:nvSpPr>
            <p:cNvPr id="573587" name="Line 147"/>
            <p:cNvSpPr>
              <a:spLocks noChangeShapeType="1"/>
            </p:cNvSpPr>
            <p:nvPr/>
          </p:nvSpPr>
          <p:spPr bwMode="auto">
            <a:xfrm>
              <a:off x="1883" y="2501"/>
              <a:ext cx="318" cy="0"/>
            </a:xfrm>
            <a:prstGeom prst="line">
              <a:avLst/>
            </a:prstGeom>
            <a:noFill/>
            <a:ln w="15875">
              <a:solidFill>
                <a:schemeClr val="tx1"/>
              </a:solidFill>
              <a:round/>
              <a:headEnd/>
              <a:tailEnd/>
            </a:ln>
            <a:effectLst/>
          </p:spPr>
          <p:txBody>
            <a:bodyPr/>
            <a:lstStyle/>
            <a:p>
              <a:endParaRPr lang="zh-CN" altLang="en-US"/>
            </a:p>
          </p:txBody>
        </p:sp>
        <p:sp>
          <p:nvSpPr>
            <p:cNvPr id="573588" name="Line 148"/>
            <p:cNvSpPr>
              <a:spLocks noChangeShapeType="1"/>
            </p:cNvSpPr>
            <p:nvPr/>
          </p:nvSpPr>
          <p:spPr bwMode="auto">
            <a:xfrm>
              <a:off x="2201" y="2501"/>
              <a:ext cx="0" cy="227"/>
            </a:xfrm>
            <a:prstGeom prst="line">
              <a:avLst/>
            </a:prstGeom>
            <a:noFill/>
            <a:ln w="15875">
              <a:solidFill>
                <a:schemeClr val="tx1"/>
              </a:solidFill>
              <a:round/>
              <a:headEnd/>
              <a:tailEnd/>
            </a:ln>
            <a:effectLst/>
          </p:spPr>
          <p:txBody>
            <a:bodyPr/>
            <a:lstStyle/>
            <a:p>
              <a:endParaRPr lang="zh-CN" altLang="en-US"/>
            </a:p>
          </p:txBody>
        </p:sp>
        <p:sp>
          <p:nvSpPr>
            <p:cNvPr id="573589" name="Line 149"/>
            <p:cNvSpPr>
              <a:spLocks noChangeShapeType="1"/>
            </p:cNvSpPr>
            <p:nvPr/>
          </p:nvSpPr>
          <p:spPr bwMode="auto">
            <a:xfrm>
              <a:off x="2201" y="2728"/>
              <a:ext cx="274" cy="0"/>
            </a:xfrm>
            <a:prstGeom prst="line">
              <a:avLst/>
            </a:prstGeom>
            <a:noFill/>
            <a:ln w="15875">
              <a:solidFill>
                <a:schemeClr val="tx1"/>
              </a:solidFill>
              <a:round/>
              <a:headEnd/>
              <a:tailEnd/>
            </a:ln>
            <a:effectLst/>
          </p:spPr>
          <p:txBody>
            <a:bodyPr/>
            <a:lstStyle/>
            <a:p>
              <a:endParaRPr lang="zh-CN" altLang="en-US"/>
            </a:p>
          </p:txBody>
        </p:sp>
        <p:sp>
          <p:nvSpPr>
            <p:cNvPr id="573590" name="Line 150"/>
            <p:cNvSpPr>
              <a:spLocks noChangeShapeType="1"/>
            </p:cNvSpPr>
            <p:nvPr/>
          </p:nvSpPr>
          <p:spPr bwMode="auto">
            <a:xfrm flipV="1">
              <a:off x="2475" y="2501"/>
              <a:ext cx="0" cy="227"/>
            </a:xfrm>
            <a:prstGeom prst="line">
              <a:avLst/>
            </a:prstGeom>
            <a:noFill/>
            <a:ln w="15875">
              <a:solidFill>
                <a:schemeClr val="tx1"/>
              </a:solidFill>
              <a:round/>
              <a:headEnd/>
              <a:tailEnd/>
            </a:ln>
            <a:effectLst/>
          </p:spPr>
          <p:txBody>
            <a:bodyPr/>
            <a:lstStyle/>
            <a:p>
              <a:endParaRPr lang="zh-CN" altLang="en-US"/>
            </a:p>
          </p:txBody>
        </p:sp>
        <p:sp>
          <p:nvSpPr>
            <p:cNvPr id="573591" name="Line 151"/>
            <p:cNvSpPr>
              <a:spLocks noChangeShapeType="1"/>
            </p:cNvSpPr>
            <p:nvPr/>
          </p:nvSpPr>
          <p:spPr bwMode="auto">
            <a:xfrm flipV="1">
              <a:off x="2475" y="2501"/>
              <a:ext cx="0" cy="227"/>
            </a:xfrm>
            <a:prstGeom prst="line">
              <a:avLst/>
            </a:prstGeom>
            <a:noFill/>
            <a:ln w="15875">
              <a:solidFill>
                <a:schemeClr val="tx1"/>
              </a:solidFill>
              <a:round/>
              <a:headEnd/>
              <a:tailEnd/>
            </a:ln>
            <a:effectLst/>
          </p:spPr>
          <p:txBody>
            <a:bodyPr/>
            <a:lstStyle/>
            <a:p>
              <a:endParaRPr lang="zh-CN" altLang="en-US"/>
            </a:p>
          </p:txBody>
        </p:sp>
        <p:sp>
          <p:nvSpPr>
            <p:cNvPr id="573592" name="Line 152"/>
            <p:cNvSpPr>
              <a:spLocks noChangeShapeType="1"/>
            </p:cNvSpPr>
            <p:nvPr/>
          </p:nvSpPr>
          <p:spPr bwMode="auto">
            <a:xfrm>
              <a:off x="2748" y="2501"/>
              <a:ext cx="0" cy="227"/>
            </a:xfrm>
            <a:prstGeom prst="line">
              <a:avLst/>
            </a:prstGeom>
            <a:noFill/>
            <a:ln w="15875">
              <a:solidFill>
                <a:schemeClr val="tx1"/>
              </a:solidFill>
              <a:round/>
              <a:headEnd/>
              <a:tailEnd/>
            </a:ln>
            <a:effectLst/>
          </p:spPr>
          <p:txBody>
            <a:bodyPr/>
            <a:lstStyle/>
            <a:p>
              <a:endParaRPr lang="zh-CN" altLang="en-US"/>
            </a:p>
          </p:txBody>
        </p:sp>
        <p:sp>
          <p:nvSpPr>
            <p:cNvPr id="573593" name="Line 153"/>
            <p:cNvSpPr>
              <a:spLocks noChangeShapeType="1"/>
            </p:cNvSpPr>
            <p:nvPr/>
          </p:nvSpPr>
          <p:spPr bwMode="auto">
            <a:xfrm>
              <a:off x="2748" y="2728"/>
              <a:ext cx="273" cy="0"/>
            </a:xfrm>
            <a:prstGeom prst="line">
              <a:avLst/>
            </a:prstGeom>
            <a:noFill/>
            <a:ln w="15875">
              <a:solidFill>
                <a:schemeClr val="tx1"/>
              </a:solidFill>
              <a:round/>
              <a:headEnd/>
              <a:tailEnd/>
            </a:ln>
            <a:effectLst/>
          </p:spPr>
          <p:txBody>
            <a:bodyPr/>
            <a:lstStyle/>
            <a:p>
              <a:endParaRPr lang="zh-CN" altLang="en-US"/>
            </a:p>
          </p:txBody>
        </p:sp>
        <p:sp>
          <p:nvSpPr>
            <p:cNvPr id="573594" name="Line 154"/>
            <p:cNvSpPr>
              <a:spLocks noChangeShapeType="1"/>
            </p:cNvSpPr>
            <p:nvPr/>
          </p:nvSpPr>
          <p:spPr bwMode="auto">
            <a:xfrm flipV="1">
              <a:off x="3021" y="2501"/>
              <a:ext cx="0" cy="227"/>
            </a:xfrm>
            <a:prstGeom prst="line">
              <a:avLst/>
            </a:prstGeom>
            <a:noFill/>
            <a:ln w="15875">
              <a:solidFill>
                <a:schemeClr val="tx1"/>
              </a:solidFill>
              <a:round/>
              <a:headEnd/>
              <a:tailEnd/>
            </a:ln>
            <a:effectLst/>
          </p:spPr>
          <p:txBody>
            <a:bodyPr/>
            <a:lstStyle/>
            <a:p>
              <a:endParaRPr lang="zh-CN" altLang="en-US"/>
            </a:p>
          </p:txBody>
        </p:sp>
        <p:sp>
          <p:nvSpPr>
            <p:cNvPr id="573595" name="Line 155"/>
            <p:cNvSpPr>
              <a:spLocks noChangeShapeType="1"/>
            </p:cNvSpPr>
            <p:nvPr/>
          </p:nvSpPr>
          <p:spPr bwMode="auto">
            <a:xfrm>
              <a:off x="2475" y="2501"/>
              <a:ext cx="273" cy="0"/>
            </a:xfrm>
            <a:prstGeom prst="line">
              <a:avLst/>
            </a:prstGeom>
            <a:noFill/>
            <a:ln w="15875">
              <a:solidFill>
                <a:schemeClr val="tx1"/>
              </a:solidFill>
              <a:round/>
              <a:headEnd/>
              <a:tailEnd/>
            </a:ln>
            <a:effectLst/>
          </p:spPr>
          <p:txBody>
            <a:bodyPr/>
            <a:lstStyle/>
            <a:p>
              <a:endParaRPr lang="zh-CN" altLang="en-US"/>
            </a:p>
          </p:txBody>
        </p:sp>
        <p:sp>
          <p:nvSpPr>
            <p:cNvPr id="573596" name="Line 156"/>
            <p:cNvSpPr>
              <a:spLocks noChangeShapeType="1"/>
            </p:cNvSpPr>
            <p:nvPr/>
          </p:nvSpPr>
          <p:spPr bwMode="auto">
            <a:xfrm flipV="1">
              <a:off x="3021" y="2501"/>
              <a:ext cx="0" cy="227"/>
            </a:xfrm>
            <a:prstGeom prst="line">
              <a:avLst/>
            </a:prstGeom>
            <a:noFill/>
            <a:ln w="15875">
              <a:solidFill>
                <a:schemeClr val="tx1"/>
              </a:solidFill>
              <a:round/>
              <a:headEnd/>
              <a:tailEnd/>
            </a:ln>
            <a:effectLst/>
          </p:spPr>
          <p:txBody>
            <a:bodyPr/>
            <a:lstStyle/>
            <a:p>
              <a:endParaRPr lang="zh-CN" altLang="en-US"/>
            </a:p>
          </p:txBody>
        </p:sp>
        <p:sp>
          <p:nvSpPr>
            <p:cNvPr id="573597" name="Line 157"/>
            <p:cNvSpPr>
              <a:spLocks noChangeShapeType="1"/>
            </p:cNvSpPr>
            <p:nvPr/>
          </p:nvSpPr>
          <p:spPr bwMode="auto">
            <a:xfrm flipV="1">
              <a:off x="3021" y="2501"/>
              <a:ext cx="0" cy="227"/>
            </a:xfrm>
            <a:prstGeom prst="line">
              <a:avLst/>
            </a:prstGeom>
            <a:noFill/>
            <a:ln w="15875">
              <a:solidFill>
                <a:schemeClr val="tx1"/>
              </a:solidFill>
              <a:round/>
              <a:headEnd/>
              <a:tailEnd/>
            </a:ln>
            <a:effectLst/>
          </p:spPr>
          <p:txBody>
            <a:bodyPr/>
            <a:lstStyle/>
            <a:p>
              <a:endParaRPr lang="zh-CN" altLang="en-US"/>
            </a:p>
          </p:txBody>
        </p:sp>
        <p:sp>
          <p:nvSpPr>
            <p:cNvPr id="573598" name="Line 158"/>
            <p:cNvSpPr>
              <a:spLocks noChangeShapeType="1"/>
            </p:cNvSpPr>
            <p:nvPr/>
          </p:nvSpPr>
          <p:spPr bwMode="auto">
            <a:xfrm>
              <a:off x="3295" y="2501"/>
              <a:ext cx="0" cy="227"/>
            </a:xfrm>
            <a:prstGeom prst="line">
              <a:avLst/>
            </a:prstGeom>
            <a:noFill/>
            <a:ln w="15875">
              <a:solidFill>
                <a:schemeClr val="tx1"/>
              </a:solidFill>
              <a:round/>
              <a:headEnd/>
              <a:tailEnd/>
            </a:ln>
            <a:effectLst/>
          </p:spPr>
          <p:txBody>
            <a:bodyPr/>
            <a:lstStyle/>
            <a:p>
              <a:endParaRPr lang="zh-CN" altLang="en-US"/>
            </a:p>
          </p:txBody>
        </p:sp>
        <p:sp>
          <p:nvSpPr>
            <p:cNvPr id="573599" name="Line 159"/>
            <p:cNvSpPr>
              <a:spLocks noChangeShapeType="1"/>
            </p:cNvSpPr>
            <p:nvPr/>
          </p:nvSpPr>
          <p:spPr bwMode="auto">
            <a:xfrm>
              <a:off x="3295" y="2728"/>
              <a:ext cx="273" cy="0"/>
            </a:xfrm>
            <a:prstGeom prst="line">
              <a:avLst/>
            </a:prstGeom>
            <a:noFill/>
            <a:ln w="15875">
              <a:solidFill>
                <a:schemeClr val="tx1"/>
              </a:solidFill>
              <a:round/>
              <a:headEnd/>
              <a:tailEnd/>
            </a:ln>
            <a:effectLst/>
          </p:spPr>
          <p:txBody>
            <a:bodyPr/>
            <a:lstStyle/>
            <a:p>
              <a:endParaRPr lang="zh-CN" altLang="en-US"/>
            </a:p>
          </p:txBody>
        </p:sp>
        <p:sp>
          <p:nvSpPr>
            <p:cNvPr id="573600" name="Line 160"/>
            <p:cNvSpPr>
              <a:spLocks noChangeShapeType="1"/>
            </p:cNvSpPr>
            <p:nvPr/>
          </p:nvSpPr>
          <p:spPr bwMode="auto">
            <a:xfrm flipV="1">
              <a:off x="3568" y="2501"/>
              <a:ext cx="0" cy="227"/>
            </a:xfrm>
            <a:prstGeom prst="line">
              <a:avLst/>
            </a:prstGeom>
            <a:noFill/>
            <a:ln w="15875">
              <a:solidFill>
                <a:schemeClr val="tx1"/>
              </a:solidFill>
              <a:round/>
              <a:headEnd/>
              <a:tailEnd/>
            </a:ln>
            <a:effectLst/>
          </p:spPr>
          <p:txBody>
            <a:bodyPr/>
            <a:lstStyle/>
            <a:p>
              <a:endParaRPr lang="zh-CN" altLang="en-US"/>
            </a:p>
          </p:txBody>
        </p:sp>
        <p:sp>
          <p:nvSpPr>
            <p:cNvPr id="573601" name="Line 161"/>
            <p:cNvSpPr>
              <a:spLocks noChangeShapeType="1"/>
            </p:cNvSpPr>
            <p:nvPr/>
          </p:nvSpPr>
          <p:spPr bwMode="auto">
            <a:xfrm flipV="1">
              <a:off x="3568" y="2501"/>
              <a:ext cx="0" cy="227"/>
            </a:xfrm>
            <a:prstGeom prst="line">
              <a:avLst/>
            </a:prstGeom>
            <a:noFill/>
            <a:ln w="15875">
              <a:solidFill>
                <a:schemeClr val="tx1"/>
              </a:solidFill>
              <a:round/>
              <a:headEnd/>
              <a:tailEnd/>
            </a:ln>
            <a:effectLst/>
          </p:spPr>
          <p:txBody>
            <a:bodyPr/>
            <a:lstStyle/>
            <a:p>
              <a:endParaRPr lang="zh-CN" altLang="en-US"/>
            </a:p>
          </p:txBody>
        </p:sp>
        <p:sp>
          <p:nvSpPr>
            <p:cNvPr id="573602" name="Line 162"/>
            <p:cNvSpPr>
              <a:spLocks noChangeShapeType="1"/>
            </p:cNvSpPr>
            <p:nvPr/>
          </p:nvSpPr>
          <p:spPr bwMode="auto">
            <a:xfrm>
              <a:off x="3021" y="2501"/>
              <a:ext cx="274" cy="0"/>
            </a:xfrm>
            <a:prstGeom prst="line">
              <a:avLst/>
            </a:prstGeom>
            <a:noFill/>
            <a:ln w="15875">
              <a:solidFill>
                <a:schemeClr val="tx1"/>
              </a:solidFill>
              <a:round/>
              <a:headEnd/>
              <a:tailEnd/>
            </a:ln>
            <a:effectLst/>
          </p:spPr>
          <p:txBody>
            <a:bodyPr/>
            <a:lstStyle/>
            <a:p>
              <a:endParaRPr lang="zh-CN" altLang="en-US"/>
            </a:p>
          </p:txBody>
        </p:sp>
        <p:sp>
          <p:nvSpPr>
            <p:cNvPr id="573603" name="Line 163"/>
            <p:cNvSpPr>
              <a:spLocks noChangeShapeType="1"/>
            </p:cNvSpPr>
            <p:nvPr/>
          </p:nvSpPr>
          <p:spPr bwMode="auto">
            <a:xfrm flipV="1">
              <a:off x="3568" y="2501"/>
              <a:ext cx="0" cy="227"/>
            </a:xfrm>
            <a:prstGeom prst="line">
              <a:avLst/>
            </a:prstGeom>
            <a:noFill/>
            <a:ln w="15875">
              <a:solidFill>
                <a:schemeClr val="tx1"/>
              </a:solidFill>
              <a:round/>
              <a:headEnd/>
              <a:tailEnd/>
            </a:ln>
            <a:effectLst/>
          </p:spPr>
          <p:txBody>
            <a:bodyPr/>
            <a:lstStyle/>
            <a:p>
              <a:endParaRPr lang="zh-CN" altLang="en-US"/>
            </a:p>
          </p:txBody>
        </p:sp>
        <p:sp>
          <p:nvSpPr>
            <p:cNvPr id="573604" name="Line 164"/>
            <p:cNvSpPr>
              <a:spLocks noChangeShapeType="1"/>
            </p:cNvSpPr>
            <p:nvPr/>
          </p:nvSpPr>
          <p:spPr bwMode="auto">
            <a:xfrm flipV="1">
              <a:off x="3568" y="2501"/>
              <a:ext cx="0" cy="227"/>
            </a:xfrm>
            <a:prstGeom prst="line">
              <a:avLst/>
            </a:prstGeom>
            <a:noFill/>
            <a:ln w="15875">
              <a:solidFill>
                <a:schemeClr val="tx1"/>
              </a:solidFill>
              <a:round/>
              <a:headEnd/>
              <a:tailEnd/>
            </a:ln>
            <a:effectLst/>
          </p:spPr>
          <p:txBody>
            <a:bodyPr/>
            <a:lstStyle/>
            <a:p>
              <a:endParaRPr lang="zh-CN" altLang="en-US"/>
            </a:p>
          </p:txBody>
        </p:sp>
        <p:sp>
          <p:nvSpPr>
            <p:cNvPr id="573605" name="Line 165"/>
            <p:cNvSpPr>
              <a:spLocks noChangeShapeType="1"/>
            </p:cNvSpPr>
            <p:nvPr/>
          </p:nvSpPr>
          <p:spPr bwMode="auto">
            <a:xfrm>
              <a:off x="3840" y="2501"/>
              <a:ext cx="0" cy="227"/>
            </a:xfrm>
            <a:prstGeom prst="line">
              <a:avLst/>
            </a:prstGeom>
            <a:noFill/>
            <a:ln w="15875">
              <a:solidFill>
                <a:schemeClr val="tx1"/>
              </a:solidFill>
              <a:round/>
              <a:headEnd/>
              <a:tailEnd/>
            </a:ln>
            <a:effectLst/>
          </p:spPr>
          <p:txBody>
            <a:bodyPr/>
            <a:lstStyle/>
            <a:p>
              <a:endParaRPr lang="zh-CN" altLang="en-US"/>
            </a:p>
          </p:txBody>
        </p:sp>
        <p:sp>
          <p:nvSpPr>
            <p:cNvPr id="573606" name="Line 166"/>
            <p:cNvSpPr>
              <a:spLocks noChangeShapeType="1"/>
            </p:cNvSpPr>
            <p:nvPr/>
          </p:nvSpPr>
          <p:spPr bwMode="auto">
            <a:xfrm>
              <a:off x="3840" y="2728"/>
              <a:ext cx="274" cy="0"/>
            </a:xfrm>
            <a:prstGeom prst="line">
              <a:avLst/>
            </a:prstGeom>
            <a:noFill/>
            <a:ln w="15875">
              <a:solidFill>
                <a:schemeClr val="tx1"/>
              </a:solidFill>
              <a:round/>
              <a:headEnd/>
              <a:tailEnd/>
            </a:ln>
            <a:effectLst/>
          </p:spPr>
          <p:txBody>
            <a:bodyPr/>
            <a:lstStyle/>
            <a:p>
              <a:endParaRPr lang="zh-CN" altLang="en-US"/>
            </a:p>
          </p:txBody>
        </p:sp>
        <p:sp>
          <p:nvSpPr>
            <p:cNvPr id="573607" name="Line 167"/>
            <p:cNvSpPr>
              <a:spLocks noChangeShapeType="1"/>
            </p:cNvSpPr>
            <p:nvPr/>
          </p:nvSpPr>
          <p:spPr bwMode="auto">
            <a:xfrm flipV="1">
              <a:off x="4114" y="2501"/>
              <a:ext cx="0" cy="227"/>
            </a:xfrm>
            <a:prstGeom prst="line">
              <a:avLst/>
            </a:prstGeom>
            <a:noFill/>
            <a:ln w="15875">
              <a:solidFill>
                <a:schemeClr val="tx1"/>
              </a:solidFill>
              <a:round/>
              <a:headEnd/>
              <a:tailEnd/>
            </a:ln>
            <a:effectLst/>
          </p:spPr>
          <p:txBody>
            <a:bodyPr/>
            <a:lstStyle/>
            <a:p>
              <a:endParaRPr lang="zh-CN" altLang="en-US"/>
            </a:p>
          </p:txBody>
        </p:sp>
        <p:sp>
          <p:nvSpPr>
            <p:cNvPr id="573608" name="Line 168"/>
            <p:cNvSpPr>
              <a:spLocks noChangeShapeType="1"/>
            </p:cNvSpPr>
            <p:nvPr/>
          </p:nvSpPr>
          <p:spPr bwMode="auto">
            <a:xfrm flipV="1">
              <a:off x="4114" y="2501"/>
              <a:ext cx="0" cy="227"/>
            </a:xfrm>
            <a:prstGeom prst="line">
              <a:avLst/>
            </a:prstGeom>
            <a:noFill/>
            <a:ln w="15875">
              <a:solidFill>
                <a:schemeClr val="tx1"/>
              </a:solidFill>
              <a:round/>
              <a:headEnd/>
              <a:tailEnd/>
            </a:ln>
            <a:effectLst/>
          </p:spPr>
          <p:txBody>
            <a:bodyPr/>
            <a:lstStyle/>
            <a:p>
              <a:endParaRPr lang="zh-CN" altLang="en-US"/>
            </a:p>
          </p:txBody>
        </p:sp>
        <p:sp>
          <p:nvSpPr>
            <p:cNvPr id="573609" name="Line 169"/>
            <p:cNvSpPr>
              <a:spLocks noChangeShapeType="1"/>
            </p:cNvSpPr>
            <p:nvPr/>
          </p:nvSpPr>
          <p:spPr bwMode="auto">
            <a:xfrm>
              <a:off x="3568" y="2501"/>
              <a:ext cx="272" cy="0"/>
            </a:xfrm>
            <a:prstGeom prst="line">
              <a:avLst/>
            </a:prstGeom>
            <a:noFill/>
            <a:ln w="15875">
              <a:solidFill>
                <a:schemeClr val="tx1"/>
              </a:solidFill>
              <a:round/>
              <a:headEnd/>
              <a:tailEnd/>
            </a:ln>
            <a:effectLst/>
          </p:spPr>
          <p:txBody>
            <a:bodyPr/>
            <a:lstStyle/>
            <a:p>
              <a:endParaRPr lang="zh-CN" altLang="en-US"/>
            </a:p>
          </p:txBody>
        </p:sp>
        <p:sp>
          <p:nvSpPr>
            <p:cNvPr id="573610" name="Line 170"/>
            <p:cNvSpPr>
              <a:spLocks noChangeShapeType="1"/>
            </p:cNvSpPr>
            <p:nvPr/>
          </p:nvSpPr>
          <p:spPr bwMode="auto">
            <a:xfrm flipV="1">
              <a:off x="4114" y="2501"/>
              <a:ext cx="0" cy="227"/>
            </a:xfrm>
            <a:prstGeom prst="line">
              <a:avLst/>
            </a:prstGeom>
            <a:noFill/>
            <a:ln w="15875">
              <a:solidFill>
                <a:schemeClr val="tx1"/>
              </a:solidFill>
              <a:round/>
              <a:headEnd/>
              <a:tailEnd/>
            </a:ln>
            <a:effectLst/>
          </p:spPr>
          <p:txBody>
            <a:bodyPr/>
            <a:lstStyle/>
            <a:p>
              <a:endParaRPr lang="zh-CN" altLang="en-US"/>
            </a:p>
          </p:txBody>
        </p:sp>
        <p:sp>
          <p:nvSpPr>
            <p:cNvPr id="573611" name="Line 171"/>
            <p:cNvSpPr>
              <a:spLocks noChangeShapeType="1"/>
            </p:cNvSpPr>
            <p:nvPr/>
          </p:nvSpPr>
          <p:spPr bwMode="auto">
            <a:xfrm flipV="1">
              <a:off x="4114" y="2501"/>
              <a:ext cx="0" cy="227"/>
            </a:xfrm>
            <a:prstGeom prst="line">
              <a:avLst/>
            </a:prstGeom>
            <a:noFill/>
            <a:ln w="15875">
              <a:solidFill>
                <a:schemeClr val="tx1"/>
              </a:solidFill>
              <a:round/>
              <a:headEnd/>
              <a:tailEnd/>
            </a:ln>
            <a:effectLst/>
          </p:spPr>
          <p:txBody>
            <a:bodyPr/>
            <a:lstStyle/>
            <a:p>
              <a:endParaRPr lang="zh-CN" altLang="en-US"/>
            </a:p>
          </p:txBody>
        </p:sp>
        <p:sp>
          <p:nvSpPr>
            <p:cNvPr id="573612" name="Line 172"/>
            <p:cNvSpPr>
              <a:spLocks noChangeShapeType="1"/>
            </p:cNvSpPr>
            <p:nvPr/>
          </p:nvSpPr>
          <p:spPr bwMode="auto">
            <a:xfrm>
              <a:off x="4387" y="2501"/>
              <a:ext cx="0" cy="227"/>
            </a:xfrm>
            <a:prstGeom prst="line">
              <a:avLst/>
            </a:prstGeom>
            <a:noFill/>
            <a:ln w="15875">
              <a:solidFill>
                <a:schemeClr val="tx1"/>
              </a:solidFill>
              <a:round/>
              <a:headEnd/>
              <a:tailEnd/>
            </a:ln>
            <a:effectLst/>
          </p:spPr>
          <p:txBody>
            <a:bodyPr/>
            <a:lstStyle/>
            <a:p>
              <a:endParaRPr lang="zh-CN" altLang="en-US"/>
            </a:p>
          </p:txBody>
        </p:sp>
        <p:sp>
          <p:nvSpPr>
            <p:cNvPr id="573613" name="Line 173"/>
            <p:cNvSpPr>
              <a:spLocks noChangeShapeType="1"/>
            </p:cNvSpPr>
            <p:nvPr/>
          </p:nvSpPr>
          <p:spPr bwMode="auto">
            <a:xfrm>
              <a:off x="4387" y="2728"/>
              <a:ext cx="319" cy="0"/>
            </a:xfrm>
            <a:prstGeom prst="line">
              <a:avLst/>
            </a:prstGeom>
            <a:noFill/>
            <a:ln w="15875">
              <a:solidFill>
                <a:schemeClr val="tx1"/>
              </a:solidFill>
              <a:round/>
              <a:headEnd/>
              <a:tailEnd/>
            </a:ln>
            <a:effectLst/>
          </p:spPr>
          <p:txBody>
            <a:bodyPr/>
            <a:lstStyle/>
            <a:p>
              <a:endParaRPr lang="zh-CN" altLang="en-US"/>
            </a:p>
          </p:txBody>
        </p:sp>
        <p:sp>
          <p:nvSpPr>
            <p:cNvPr id="573614" name="Line 174"/>
            <p:cNvSpPr>
              <a:spLocks noChangeShapeType="1"/>
            </p:cNvSpPr>
            <p:nvPr/>
          </p:nvSpPr>
          <p:spPr bwMode="auto">
            <a:xfrm>
              <a:off x="4114" y="2501"/>
              <a:ext cx="273" cy="0"/>
            </a:xfrm>
            <a:prstGeom prst="line">
              <a:avLst/>
            </a:prstGeom>
            <a:noFill/>
            <a:ln w="15875">
              <a:solidFill>
                <a:schemeClr val="tx1"/>
              </a:solidFill>
              <a:round/>
              <a:headEnd/>
              <a:tailEnd/>
            </a:ln>
            <a:effectLst/>
          </p:spPr>
          <p:txBody>
            <a:bodyPr/>
            <a:lstStyle/>
            <a:p>
              <a:endParaRPr lang="zh-CN" altLang="en-US"/>
            </a:p>
          </p:txBody>
        </p:sp>
        <p:sp>
          <p:nvSpPr>
            <p:cNvPr id="573615" name="Line 175"/>
            <p:cNvSpPr>
              <a:spLocks noChangeShapeType="1"/>
            </p:cNvSpPr>
            <p:nvPr/>
          </p:nvSpPr>
          <p:spPr bwMode="auto">
            <a:xfrm flipV="1">
              <a:off x="4706" y="2501"/>
              <a:ext cx="0" cy="227"/>
            </a:xfrm>
            <a:prstGeom prst="line">
              <a:avLst/>
            </a:prstGeom>
            <a:noFill/>
            <a:ln w="15875">
              <a:solidFill>
                <a:schemeClr val="tx1"/>
              </a:solidFill>
              <a:round/>
              <a:headEnd/>
              <a:tailEnd/>
            </a:ln>
            <a:effectLst/>
          </p:spPr>
          <p:txBody>
            <a:bodyPr/>
            <a:lstStyle/>
            <a:p>
              <a:endParaRPr lang="zh-CN" altLang="en-US"/>
            </a:p>
          </p:txBody>
        </p:sp>
        <p:sp>
          <p:nvSpPr>
            <p:cNvPr id="573616" name="Line 176"/>
            <p:cNvSpPr>
              <a:spLocks noChangeShapeType="1"/>
            </p:cNvSpPr>
            <p:nvPr/>
          </p:nvSpPr>
          <p:spPr bwMode="auto">
            <a:xfrm>
              <a:off x="4979" y="2501"/>
              <a:ext cx="0" cy="227"/>
            </a:xfrm>
            <a:prstGeom prst="line">
              <a:avLst/>
            </a:prstGeom>
            <a:noFill/>
            <a:ln w="15875">
              <a:solidFill>
                <a:schemeClr val="tx1"/>
              </a:solidFill>
              <a:round/>
              <a:headEnd/>
              <a:tailEnd/>
            </a:ln>
            <a:effectLst/>
          </p:spPr>
          <p:txBody>
            <a:bodyPr/>
            <a:lstStyle/>
            <a:p>
              <a:endParaRPr lang="zh-CN" altLang="en-US"/>
            </a:p>
          </p:txBody>
        </p:sp>
        <p:sp>
          <p:nvSpPr>
            <p:cNvPr id="573617" name="Line 177"/>
            <p:cNvSpPr>
              <a:spLocks noChangeShapeType="1"/>
            </p:cNvSpPr>
            <p:nvPr/>
          </p:nvSpPr>
          <p:spPr bwMode="auto">
            <a:xfrm>
              <a:off x="4979" y="2728"/>
              <a:ext cx="273" cy="0"/>
            </a:xfrm>
            <a:prstGeom prst="line">
              <a:avLst/>
            </a:prstGeom>
            <a:noFill/>
            <a:ln w="15875">
              <a:solidFill>
                <a:schemeClr val="tx1"/>
              </a:solidFill>
              <a:round/>
              <a:headEnd/>
              <a:tailEnd/>
            </a:ln>
            <a:effectLst/>
          </p:spPr>
          <p:txBody>
            <a:bodyPr/>
            <a:lstStyle/>
            <a:p>
              <a:endParaRPr lang="zh-CN" altLang="en-US"/>
            </a:p>
          </p:txBody>
        </p:sp>
        <p:sp>
          <p:nvSpPr>
            <p:cNvPr id="573618" name="Line 178"/>
            <p:cNvSpPr>
              <a:spLocks noChangeShapeType="1"/>
            </p:cNvSpPr>
            <p:nvPr/>
          </p:nvSpPr>
          <p:spPr bwMode="auto">
            <a:xfrm>
              <a:off x="4706" y="2501"/>
              <a:ext cx="273" cy="0"/>
            </a:xfrm>
            <a:prstGeom prst="line">
              <a:avLst/>
            </a:prstGeom>
            <a:noFill/>
            <a:ln w="15875">
              <a:solidFill>
                <a:schemeClr val="tx1"/>
              </a:solidFill>
              <a:round/>
              <a:headEnd/>
              <a:tailEnd/>
            </a:ln>
            <a:effectLst/>
          </p:spPr>
          <p:txBody>
            <a:bodyPr/>
            <a:lstStyle/>
            <a:p>
              <a:endParaRPr lang="zh-CN" altLang="en-US"/>
            </a:p>
          </p:txBody>
        </p:sp>
        <p:sp>
          <p:nvSpPr>
            <p:cNvPr id="573619" name="Line 179"/>
            <p:cNvSpPr>
              <a:spLocks noChangeShapeType="1"/>
            </p:cNvSpPr>
            <p:nvPr/>
          </p:nvSpPr>
          <p:spPr bwMode="auto">
            <a:xfrm>
              <a:off x="909" y="2942"/>
              <a:ext cx="133"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0" name="Line 180"/>
            <p:cNvSpPr>
              <a:spLocks noChangeShapeType="1"/>
            </p:cNvSpPr>
            <p:nvPr/>
          </p:nvSpPr>
          <p:spPr bwMode="auto">
            <a:xfrm flipH="1">
              <a:off x="1130" y="2942"/>
              <a:ext cx="177"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1" name="Text Box 181"/>
            <p:cNvSpPr txBox="1">
              <a:spLocks noChangeArrowheads="1"/>
            </p:cNvSpPr>
            <p:nvPr/>
          </p:nvSpPr>
          <p:spPr bwMode="auto">
            <a:xfrm>
              <a:off x="1130" y="2899"/>
              <a:ext cx="407" cy="269"/>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sp>
          <p:nvSpPr>
            <p:cNvPr id="573622" name="Line 182"/>
            <p:cNvSpPr>
              <a:spLocks noChangeShapeType="1"/>
            </p:cNvSpPr>
            <p:nvPr/>
          </p:nvSpPr>
          <p:spPr bwMode="auto">
            <a:xfrm>
              <a:off x="1104" y="3072"/>
              <a:ext cx="0" cy="643"/>
            </a:xfrm>
            <a:prstGeom prst="line">
              <a:avLst/>
            </a:prstGeom>
            <a:noFill/>
            <a:ln w="15875">
              <a:solidFill>
                <a:srgbClr val="FF0000"/>
              </a:solidFill>
              <a:prstDash val="dash"/>
              <a:round/>
              <a:headEnd/>
              <a:tailEnd/>
            </a:ln>
            <a:effectLst/>
          </p:spPr>
          <p:txBody>
            <a:bodyPr/>
            <a:lstStyle/>
            <a:p>
              <a:endParaRPr lang="zh-CN" altLang="en-US"/>
            </a:p>
          </p:txBody>
        </p:sp>
        <p:sp>
          <p:nvSpPr>
            <p:cNvPr id="573623" name="Line 183"/>
            <p:cNvSpPr>
              <a:spLocks noChangeShapeType="1"/>
            </p:cNvSpPr>
            <p:nvPr/>
          </p:nvSpPr>
          <p:spPr bwMode="auto">
            <a:xfrm>
              <a:off x="917" y="3349"/>
              <a:ext cx="177"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4" name="Line 184"/>
            <p:cNvSpPr>
              <a:spLocks noChangeShapeType="1"/>
            </p:cNvSpPr>
            <p:nvPr/>
          </p:nvSpPr>
          <p:spPr bwMode="auto">
            <a:xfrm flipH="1">
              <a:off x="1160" y="3349"/>
              <a:ext cx="178"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5" name="Text Box 185"/>
            <p:cNvSpPr txBox="1">
              <a:spLocks noChangeArrowheads="1"/>
            </p:cNvSpPr>
            <p:nvPr/>
          </p:nvSpPr>
          <p:spPr bwMode="auto">
            <a:xfrm>
              <a:off x="1344" y="3216"/>
              <a:ext cx="409" cy="270"/>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sp>
          <p:nvSpPr>
            <p:cNvPr id="573626" name="Line 186"/>
            <p:cNvSpPr>
              <a:spLocks noChangeShapeType="1"/>
            </p:cNvSpPr>
            <p:nvPr/>
          </p:nvSpPr>
          <p:spPr bwMode="auto">
            <a:xfrm>
              <a:off x="1152" y="3312"/>
              <a:ext cx="0" cy="480"/>
            </a:xfrm>
            <a:prstGeom prst="line">
              <a:avLst/>
            </a:prstGeom>
            <a:noFill/>
            <a:ln w="15875">
              <a:solidFill>
                <a:srgbClr val="FF0000"/>
              </a:solidFill>
              <a:prstDash val="dash"/>
              <a:round/>
              <a:headEnd/>
              <a:tailEnd/>
            </a:ln>
            <a:effectLst/>
          </p:spPr>
          <p:txBody>
            <a:bodyPr/>
            <a:lstStyle/>
            <a:p>
              <a:endParaRPr lang="zh-CN" altLang="en-US"/>
            </a:p>
          </p:txBody>
        </p:sp>
        <p:sp>
          <p:nvSpPr>
            <p:cNvPr id="573627" name="Line 187"/>
            <p:cNvSpPr>
              <a:spLocks noChangeShapeType="1"/>
            </p:cNvSpPr>
            <p:nvPr/>
          </p:nvSpPr>
          <p:spPr bwMode="auto">
            <a:xfrm>
              <a:off x="978" y="3648"/>
              <a:ext cx="178"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8" name="Line 188"/>
            <p:cNvSpPr>
              <a:spLocks noChangeShapeType="1"/>
            </p:cNvSpPr>
            <p:nvPr/>
          </p:nvSpPr>
          <p:spPr bwMode="auto">
            <a:xfrm flipH="1">
              <a:off x="1200" y="3648"/>
              <a:ext cx="177" cy="0"/>
            </a:xfrm>
            <a:prstGeom prst="line">
              <a:avLst/>
            </a:prstGeom>
            <a:noFill/>
            <a:ln w="15875">
              <a:solidFill>
                <a:schemeClr val="tx1"/>
              </a:solidFill>
              <a:round/>
              <a:headEnd/>
              <a:tailEnd type="triangle" w="med" len="med"/>
            </a:ln>
            <a:effectLst/>
          </p:spPr>
          <p:txBody>
            <a:bodyPr/>
            <a:lstStyle/>
            <a:p>
              <a:endParaRPr lang="zh-CN" altLang="en-US"/>
            </a:p>
          </p:txBody>
        </p:sp>
        <p:sp>
          <p:nvSpPr>
            <p:cNvPr id="573629" name="Text Box 189"/>
            <p:cNvSpPr txBox="1">
              <a:spLocks noChangeArrowheads="1"/>
            </p:cNvSpPr>
            <p:nvPr/>
          </p:nvSpPr>
          <p:spPr bwMode="auto">
            <a:xfrm>
              <a:off x="1392" y="3600"/>
              <a:ext cx="411" cy="269"/>
            </a:xfrm>
            <a:prstGeom prst="rect">
              <a:avLst/>
            </a:prstGeom>
            <a:noFill/>
            <a:ln w="15875">
              <a:noFill/>
              <a:miter lim="800000"/>
              <a:headEnd/>
              <a:tailEnd/>
            </a:ln>
            <a:effectLst/>
          </p:spPr>
          <p:txBody>
            <a:bodyPr>
              <a:spAutoFit/>
            </a:bodyPr>
            <a:lstStyle/>
            <a:p>
              <a:r>
                <a:rPr lang="en-US" altLang="zh-CN"/>
                <a:t>t</a:t>
              </a:r>
              <a:r>
                <a:rPr lang="en-US" altLang="zh-CN" baseline="-25000"/>
                <a:t>pd</a:t>
              </a:r>
            </a:p>
          </p:txBody>
        </p:sp>
      </p:grpSp>
      <p:grpSp>
        <p:nvGrpSpPr>
          <p:cNvPr id="573637" name="Group 197"/>
          <p:cNvGrpSpPr>
            <a:grpSpLocks/>
          </p:cNvGrpSpPr>
          <p:nvPr/>
        </p:nvGrpSpPr>
        <p:grpSpPr bwMode="auto">
          <a:xfrm>
            <a:off x="1066800" y="1143000"/>
            <a:ext cx="6629400" cy="1981200"/>
            <a:chOff x="0" y="672"/>
            <a:chExt cx="4176" cy="1248"/>
          </a:xfrm>
        </p:grpSpPr>
        <p:sp>
          <p:nvSpPr>
            <p:cNvPr id="573445" name="Text Box 5"/>
            <p:cNvSpPr txBox="1">
              <a:spLocks noChangeArrowheads="1"/>
            </p:cNvSpPr>
            <p:nvPr/>
          </p:nvSpPr>
          <p:spPr bwMode="auto">
            <a:xfrm>
              <a:off x="1259" y="672"/>
              <a:ext cx="441"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573446" name="Rectangle 6"/>
            <p:cNvSpPr>
              <a:spLocks noChangeArrowheads="1"/>
            </p:cNvSpPr>
            <p:nvPr/>
          </p:nvSpPr>
          <p:spPr bwMode="auto">
            <a:xfrm>
              <a:off x="650" y="922"/>
              <a:ext cx="528" cy="956"/>
            </a:xfrm>
            <a:prstGeom prst="rect">
              <a:avLst/>
            </a:prstGeom>
            <a:noFill/>
            <a:ln w="9525">
              <a:solidFill>
                <a:schemeClr val="tx1"/>
              </a:solidFill>
              <a:miter lim="800000"/>
              <a:headEnd/>
              <a:tailEnd/>
            </a:ln>
            <a:effectLst/>
          </p:spPr>
          <p:txBody>
            <a:bodyPr wrap="none" anchor="ctr"/>
            <a:lstStyle/>
            <a:p>
              <a:endParaRPr lang="zh-CN" altLang="en-US"/>
            </a:p>
          </p:txBody>
        </p:sp>
        <p:sp>
          <p:nvSpPr>
            <p:cNvPr id="573447" name="Oval 7"/>
            <p:cNvSpPr>
              <a:spLocks noChangeArrowheads="1"/>
            </p:cNvSpPr>
            <p:nvPr/>
          </p:nvSpPr>
          <p:spPr bwMode="auto">
            <a:xfrm>
              <a:off x="569" y="1338"/>
              <a:ext cx="91" cy="86"/>
            </a:xfrm>
            <a:prstGeom prst="ellipse">
              <a:avLst/>
            </a:prstGeom>
            <a:noFill/>
            <a:ln w="9525">
              <a:solidFill>
                <a:schemeClr val="tx1"/>
              </a:solidFill>
              <a:round/>
              <a:headEnd/>
              <a:tailEnd/>
            </a:ln>
            <a:effectLst/>
          </p:spPr>
          <p:txBody>
            <a:bodyPr wrap="none" anchor="ctr"/>
            <a:lstStyle/>
            <a:p>
              <a:endParaRPr lang="zh-CN" altLang="en-US"/>
            </a:p>
          </p:txBody>
        </p:sp>
        <p:sp>
          <p:nvSpPr>
            <p:cNvPr id="573448" name="Text Box 8"/>
            <p:cNvSpPr txBox="1">
              <a:spLocks noChangeArrowheads="1"/>
            </p:cNvSpPr>
            <p:nvPr/>
          </p:nvSpPr>
          <p:spPr bwMode="auto">
            <a:xfrm>
              <a:off x="650" y="963"/>
              <a:ext cx="264"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73449" name="Text Box 9"/>
            <p:cNvSpPr txBox="1">
              <a:spLocks noChangeArrowheads="1"/>
            </p:cNvSpPr>
            <p:nvPr/>
          </p:nvSpPr>
          <p:spPr bwMode="auto">
            <a:xfrm>
              <a:off x="609" y="1587"/>
              <a:ext cx="396"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73450" name="Text Box 10"/>
            <p:cNvSpPr txBox="1">
              <a:spLocks noChangeArrowheads="1"/>
            </p:cNvSpPr>
            <p:nvPr/>
          </p:nvSpPr>
          <p:spPr bwMode="auto">
            <a:xfrm>
              <a:off x="772" y="1254"/>
              <a:ext cx="352"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73451" name="AutoShape 11"/>
            <p:cNvSpPr>
              <a:spLocks noChangeArrowheads="1"/>
            </p:cNvSpPr>
            <p:nvPr/>
          </p:nvSpPr>
          <p:spPr bwMode="auto">
            <a:xfrm rot="5400000">
              <a:off x="655" y="1291"/>
              <a:ext cx="185" cy="195"/>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73453" name="Line 13"/>
            <p:cNvSpPr>
              <a:spLocks noChangeShapeType="1"/>
            </p:cNvSpPr>
            <p:nvPr/>
          </p:nvSpPr>
          <p:spPr bwMode="auto">
            <a:xfrm flipH="1" flipV="1">
              <a:off x="1344" y="81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73454" name="Line 14"/>
            <p:cNvSpPr>
              <a:spLocks noChangeShapeType="1"/>
            </p:cNvSpPr>
            <p:nvPr/>
          </p:nvSpPr>
          <p:spPr bwMode="auto">
            <a:xfrm>
              <a:off x="1152" y="110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573455" name="Text Box 15"/>
            <p:cNvSpPr txBox="1">
              <a:spLocks noChangeArrowheads="1"/>
            </p:cNvSpPr>
            <p:nvPr/>
          </p:nvSpPr>
          <p:spPr bwMode="auto">
            <a:xfrm>
              <a:off x="3736" y="672"/>
              <a:ext cx="44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573456" name="Rectangle 16"/>
            <p:cNvSpPr>
              <a:spLocks noChangeArrowheads="1"/>
            </p:cNvSpPr>
            <p:nvPr/>
          </p:nvSpPr>
          <p:spPr bwMode="auto">
            <a:xfrm>
              <a:off x="1827" y="922"/>
              <a:ext cx="528" cy="956"/>
            </a:xfrm>
            <a:prstGeom prst="rect">
              <a:avLst/>
            </a:prstGeom>
            <a:noFill/>
            <a:ln w="9525">
              <a:solidFill>
                <a:schemeClr val="tx1"/>
              </a:solidFill>
              <a:miter lim="800000"/>
              <a:headEnd/>
              <a:tailEnd/>
            </a:ln>
            <a:effectLst/>
          </p:spPr>
          <p:txBody>
            <a:bodyPr wrap="none" anchor="ctr"/>
            <a:lstStyle/>
            <a:p>
              <a:endParaRPr lang="zh-CN" altLang="en-US"/>
            </a:p>
          </p:txBody>
        </p:sp>
        <p:sp>
          <p:nvSpPr>
            <p:cNvPr id="573457" name="Text Box 17"/>
            <p:cNvSpPr txBox="1">
              <a:spLocks noChangeArrowheads="1"/>
            </p:cNvSpPr>
            <p:nvPr/>
          </p:nvSpPr>
          <p:spPr bwMode="auto">
            <a:xfrm>
              <a:off x="1970" y="1254"/>
              <a:ext cx="352"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73458" name="AutoShape 18"/>
            <p:cNvSpPr>
              <a:spLocks noChangeArrowheads="1"/>
            </p:cNvSpPr>
            <p:nvPr/>
          </p:nvSpPr>
          <p:spPr bwMode="auto">
            <a:xfrm rot="5400000">
              <a:off x="1832" y="1291"/>
              <a:ext cx="185" cy="195"/>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73459" name="Line 19"/>
            <p:cNvSpPr>
              <a:spLocks noChangeShapeType="1"/>
            </p:cNvSpPr>
            <p:nvPr/>
          </p:nvSpPr>
          <p:spPr bwMode="auto">
            <a:xfrm flipH="1">
              <a:off x="122" y="1379"/>
              <a:ext cx="440" cy="0"/>
            </a:xfrm>
            <a:prstGeom prst="line">
              <a:avLst/>
            </a:prstGeom>
            <a:noFill/>
            <a:ln w="9525">
              <a:solidFill>
                <a:schemeClr val="tx1"/>
              </a:solidFill>
              <a:round/>
              <a:headEnd/>
              <a:tailEnd/>
            </a:ln>
            <a:effectLst/>
          </p:spPr>
          <p:txBody>
            <a:bodyPr wrap="none" anchor="ctr"/>
            <a:lstStyle/>
            <a:p>
              <a:endParaRPr lang="zh-CN" altLang="en-US"/>
            </a:p>
          </p:txBody>
        </p:sp>
        <p:sp>
          <p:nvSpPr>
            <p:cNvPr id="573460" name="Text Box 20"/>
            <p:cNvSpPr txBox="1">
              <a:spLocks noChangeArrowheads="1"/>
            </p:cNvSpPr>
            <p:nvPr/>
          </p:nvSpPr>
          <p:spPr bwMode="auto">
            <a:xfrm>
              <a:off x="0" y="1379"/>
              <a:ext cx="572" cy="446"/>
            </a:xfrm>
            <a:prstGeom prst="rect">
              <a:avLst/>
            </a:prstGeom>
            <a:noFill/>
            <a:ln w="9525">
              <a:noFill/>
              <a:miter lim="800000"/>
              <a:headEnd/>
              <a:tailEnd/>
            </a:ln>
            <a:effectLst/>
          </p:spPr>
          <p:txBody>
            <a:bodyPr>
              <a:spAutoFit/>
            </a:bodyPr>
            <a:lstStyle/>
            <a:p>
              <a:pPr>
                <a:spcBef>
                  <a:spcPct val="50000"/>
                </a:spcBef>
              </a:pPr>
              <a:r>
                <a:rPr lang="en-US" altLang="zh-CN" sz="2400" dirty="0" smtClean="0"/>
                <a:t>CLK</a:t>
              </a:r>
              <a:r>
                <a:rPr lang="en-US" altLang="zh-CN" sz="2400" baseline="-25000" dirty="0" smtClean="0"/>
                <a:t>0</a:t>
              </a:r>
              <a:endParaRPr lang="en-US" altLang="zh-CN" sz="2400" baseline="-25000" dirty="0"/>
            </a:p>
          </p:txBody>
        </p:sp>
        <p:sp>
          <p:nvSpPr>
            <p:cNvPr id="573462" name="Oval 22"/>
            <p:cNvSpPr>
              <a:spLocks noChangeArrowheads="1"/>
            </p:cNvSpPr>
            <p:nvPr/>
          </p:nvSpPr>
          <p:spPr bwMode="auto">
            <a:xfrm>
              <a:off x="1178" y="1629"/>
              <a:ext cx="91" cy="86"/>
            </a:xfrm>
            <a:prstGeom prst="ellipse">
              <a:avLst/>
            </a:prstGeom>
            <a:noFill/>
            <a:ln w="9525">
              <a:solidFill>
                <a:schemeClr val="tx1"/>
              </a:solidFill>
              <a:round/>
              <a:headEnd/>
              <a:tailEnd/>
            </a:ln>
            <a:effectLst/>
          </p:spPr>
          <p:txBody>
            <a:bodyPr wrap="none" anchor="ctr"/>
            <a:lstStyle/>
            <a:p>
              <a:endParaRPr lang="zh-CN" altLang="en-US"/>
            </a:p>
          </p:txBody>
        </p:sp>
        <p:sp>
          <p:nvSpPr>
            <p:cNvPr id="573463" name="Oval 23"/>
            <p:cNvSpPr>
              <a:spLocks noChangeArrowheads="1"/>
            </p:cNvSpPr>
            <p:nvPr/>
          </p:nvSpPr>
          <p:spPr bwMode="auto">
            <a:xfrm>
              <a:off x="1746" y="1338"/>
              <a:ext cx="92" cy="86"/>
            </a:xfrm>
            <a:prstGeom prst="ellipse">
              <a:avLst/>
            </a:prstGeom>
            <a:noFill/>
            <a:ln w="9525">
              <a:solidFill>
                <a:schemeClr val="tx1"/>
              </a:solidFill>
              <a:round/>
              <a:headEnd/>
              <a:tailEnd/>
            </a:ln>
            <a:effectLst/>
          </p:spPr>
          <p:txBody>
            <a:bodyPr wrap="none" anchor="ctr"/>
            <a:lstStyle/>
            <a:p>
              <a:endParaRPr lang="zh-CN" altLang="en-US"/>
            </a:p>
          </p:txBody>
        </p:sp>
        <p:sp>
          <p:nvSpPr>
            <p:cNvPr id="573464" name="Line 24"/>
            <p:cNvSpPr>
              <a:spLocks noChangeShapeType="1"/>
            </p:cNvSpPr>
            <p:nvPr/>
          </p:nvSpPr>
          <p:spPr bwMode="auto">
            <a:xfrm>
              <a:off x="325" y="1088"/>
              <a:ext cx="325" cy="0"/>
            </a:xfrm>
            <a:prstGeom prst="line">
              <a:avLst/>
            </a:prstGeom>
            <a:noFill/>
            <a:ln w="15875">
              <a:solidFill>
                <a:schemeClr val="tx1"/>
              </a:solidFill>
              <a:round/>
              <a:headEnd/>
              <a:tailEnd/>
            </a:ln>
            <a:effectLst/>
          </p:spPr>
          <p:txBody>
            <a:bodyPr/>
            <a:lstStyle/>
            <a:p>
              <a:endParaRPr lang="zh-CN" altLang="en-US"/>
            </a:p>
          </p:txBody>
        </p:sp>
        <p:sp>
          <p:nvSpPr>
            <p:cNvPr id="573465" name="Line 25"/>
            <p:cNvSpPr>
              <a:spLocks noChangeShapeType="1"/>
            </p:cNvSpPr>
            <p:nvPr/>
          </p:nvSpPr>
          <p:spPr bwMode="auto">
            <a:xfrm flipH="1">
              <a:off x="447" y="1670"/>
              <a:ext cx="203" cy="0"/>
            </a:xfrm>
            <a:prstGeom prst="line">
              <a:avLst/>
            </a:prstGeom>
            <a:noFill/>
            <a:ln w="15875">
              <a:solidFill>
                <a:schemeClr val="tx1"/>
              </a:solidFill>
              <a:round/>
              <a:headEnd/>
              <a:tailEnd/>
            </a:ln>
            <a:effectLst/>
          </p:spPr>
          <p:txBody>
            <a:bodyPr/>
            <a:lstStyle/>
            <a:p>
              <a:endParaRPr lang="zh-CN" altLang="en-US"/>
            </a:p>
          </p:txBody>
        </p:sp>
        <p:sp>
          <p:nvSpPr>
            <p:cNvPr id="573466" name="Line 26"/>
            <p:cNvSpPr>
              <a:spLocks noChangeShapeType="1"/>
            </p:cNvSpPr>
            <p:nvPr/>
          </p:nvSpPr>
          <p:spPr bwMode="auto">
            <a:xfrm flipV="1">
              <a:off x="447" y="1088"/>
              <a:ext cx="0" cy="582"/>
            </a:xfrm>
            <a:prstGeom prst="line">
              <a:avLst/>
            </a:prstGeom>
            <a:noFill/>
            <a:ln w="15875">
              <a:solidFill>
                <a:schemeClr val="tx1"/>
              </a:solidFill>
              <a:round/>
              <a:headEnd/>
              <a:tailEnd/>
            </a:ln>
            <a:effectLst/>
          </p:spPr>
          <p:txBody>
            <a:bodyPr/>
            <a:lstStyle/>
            <a:p>
              <a:endParaRPr lang="zh-CN" altLang="en-US"/>
            </a:p>
          </p:txBody>
        </p:sp>
        <p:sp>
          <p:nvSpPr>
            <p:cNvPr id="573467" name="Oval 27"/>
            <p:cNvSpPr>
              <a:spLocks noChangeArrowheads="1"/>
            </p:cNvSpPr>
            <p:nvPr/>
          </p:nvSpPr>
          <p:spPr bwMode="auto">
            <a:xfrm>
              <a:off x="406" y="1046"/>
              <a:ext cx="91" cy="87"/>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73468" name="Text Box 28"/>
            <p:cNvSpPr txBox="1">
              <a:spLocks noChangeArrowheads="1"/>
            </p:cNvSpPr>
            <p:nvPr/>
          </p:nvSpPr>
          <p:spPr bwMode="auto">
            <a:xfrm>
              <a:off x="203" y="963"/>
              <a:ext cx="264"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573469" name="Oval 29"/>
            <p:cNvSpPr>
              <a:spLocks noChangeArrowheads="1"/>
            </p:cNvSpPr>
            <p:nvPr/>
          </p:nvSpPr>
          <p:spPr bwMode="auto">
            <a:xfrm>
              <a:off x="1746" y="1338"/>
              <a:ext cx="92" cy="86"/>
            </a:xfrm>
            <a:prstGeom prst="ellipse">
              <a:avLst/>
            </a:prstGeom>
            <a:noFill/>
            <a:ln w="9525">
              <a:solidFill>
                <a:schemeClr val="tx1"/>
              </a:solidFill>
              <a:round/>
              <a:headEnd/>
              <a:tailEnd/>
            </a:ln>
            <a:effectLst/>
          </p:spPr>
          <p:txBody>
            <a:bodyPr wrap="none" anchor="ctr"/>
            <a:lstStyle/>
            <a:p>
              <a:endParaRPr lang="zh-CN" altLang="en-US"/>
            </a:p>
          </p:txBody>
        </p:sp>
        <p:sp>
          <p:nvSpPr>
            <p:cNvPr id="573470" name="Text Box 30"/>
            <p:cNvSpPr txBox="1">
              <a:spLocks noChangeArrowheads="1"/>
            </p:cNvSpPr>
            <p:nvPr/>
          </p:nvSpPr>
          <p:spPr bwMode="auto">
            <a:xfrm>
              <a:off x="1827" y="963"/>
              <a:ext cx="264"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73471" name="Text Box 31"/>
            <p:cNvSpPr txBox="1">
              <a:spLocks noChangeArrowheads="1"/>
            </p:cNvSpPr>
            <p:nvPr/>
          </p:nvSpPr>
          <p:spPr bwMode="auto">
            <a:xfrm>
              <a:off x="1787" y="1587"/>
              <a:ext cx="396"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73472" name="Line 32"/>
            <p:cNvSpPr>
              <a:spLocks noChangeShapeType="1"/>
            </p:cNvSpPr>
            <p:nvPr/>
          </p:nvSpPr>
          <p:spPr bwMode="auto">
            <a:xfrm>
              <a:off x="1503" y="1088"/>
              <a:ext cx="324" cy="0"/>
            </a:xfrm>
            <a:prstGeom prst="line">
              <a:avLst/>
            </a:prstGeom>
            <a:noFill/>
            <a:ln w="15875">
              <a:solidFill>
                <a:schemeClr val="tx1"/>
              </a:solidFill>
              <a:round/>
              <a:headEnd/>
              <a:tailEnd/>
            </a:ln>
            <a:effectLst/>
          </p:spPr>
          <p:txBody>
            <a:bodyPr/>
            <a:lstStyle/>
            <a:p>
              <a:endParaRPr lang="zh-CN" altLang="en-US"/>
            </a:p>
          </p:txBody>
        </p:sp>
        <p:sp>
          <p:nvSpPr>
            <p:cNvPr id="573473" name="Line 33"/>
            <p:cNvSpPr>
              <a:spLocks noChangeShapeType="1"/>
            </p:cNvSpPr>
            <p:nvPr/>
          </p:nvSpPr>
          <p:spPr bwMode="auto">
            <a:xfrm flipH="1">
              <a:off x="1624" y="1670"/>
              <a:ext cx="203" cy="0"/>
            </a:xfrm>
            <a:prstGeom prst="line">
              <a:avLst/>
            </a:prstGeom>
            <a:noFill/>
            <a:ln w="15875">
              <a:solidFill>
                <a:schemeClr val="tx1"/>
              </a:solidFill>
              <a:round/>
              <a:headEnd/>
              <a:tailEnd/>
            </a:ln>
            <a:effectLst/>
          </p:spPr>
          <p:txBody>
            <a:bodyPr/>
            <a:lstStyle/>
            <a:p>
              <a:endParaRPr lang="zh-CN" altLang="en-US"/>
            </a:p>
          </p:txBody>
        </p:sp>
        <p:sp>
          <p:nvSpPr>
            <p:cNvPr id="573474" name="Line 34"/>
            <p:cNvSpPr>
              <a:spLocks noChangeShapeType="1"/>
            </p:cNvSpPr>
            <p:nvPr/>
          </p:nvSpPr>
          <p:spPr bwMode="auto">
            <a:xfrm flipV="1">
              <a:off x="1624" y="1088"/>
              <a:ext cx="0" cy="582"/>
            </a:xfrm>
            <a:prstGeom prst="line">
              <a:avLst/>
            </a:prstGeom>
            <a:noFill/>
            <a:ln w="15875">
              <a:solidFill>
                <a:schemeClr val="tx1"/>
              </a:solidFill>
              <a:round/>
              <a:headEnd/>
              <a:tailEnd/>
            </a:ln>
            <a:effectLst/>
          </p:spPr>
          <p:txBody>
            <a:bodyPr/>
            <a:lstStyle/>
            <a:p>
              <a:endParaRPr lang="zh-CN" altLang="en-US"/>
            </a:p>
          </p:txBody>
        </p:sp>
        <p:sp>
          <p:nvSpPr>
            <p:cNvPr id="573475" name="Oval 35"/>
            <p:cNvSpPr>
              <a:spLocks noChangeArrowheads="1"/>
            </p:cNvSpPr>
            <p:nvPr/>
          </p:nvSpPr>
          <p:spPr bwMode="auto">
            <a:xfrm>
              <a:off x="1584" y="1046"/>
              <a:ext cx="91" cy="87"/>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73476" name="Text Box 36"/>
            <p:cNvSpPr txBox="1">
              <a:spLocks noChangeArrowheads="1"/>
            </p:cNvSpPr>
            <p:nvPr/>
          </p:nvSpPr>
          <p:spPr bwMode="auto">
            <a:xfrm>
              <a:off x="1381" y="963"/>
              <a:ext cx="264"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573478" name="Text Box 38"/>
            <p:cNvSpPr txBox="1">
              <a:spLocks noChangeArrowheads="1"/>
            </p:cNvSpPr>
            <p:nvPr/>
          </p:nvSpPr>
          <p:spPr bwMode="auto">
            <a:xfrm>
              <a:off x="2437" y="714"/>
              <a:ext cx="43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573480" name="Line 40"/>
            <p:cNvSpPr>
              <a:spLocks noChangeShapeType="1"/>
            </p:cNvSpPr>
            <p:nvPr/>
          </p:nvSpPr>
          <p:spPr bwMode="auto">
            <a:xfrm flipV="1">
              <a:off x="2496" y="86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573481" name="Line 41"/>
            <p:cNvSpPr>
              <a:spLocks noChangeShapeType="1"/>
            </p:cNvSpPr>
            <p:nvPr/>
          </p:nvSpPr>
          <p:spPr bwMode="auto">
            <a:xfrm>
              <a:off x="2352" y="1152"/>
              <a:ext cx="144" cy="0"/>
            </a:xfrm>
            <a:prstGeom prst="line">
              <a:avLst/>
            </a:prstGeom>
            <a:noFill/>
            <a:ln w="9525">
              <a:solidFill>
                <a:schemeClr val="tx1"/>
              </a:solidFill>
              <a:round/>
              <a:headEnd/>
              <a:tailEnd/>
            </a:ln>
            <a:effectLst/>
          </p:spPr>
          <p:txBody>
            <a:bodyPr wrap="none" anchor="ctr"/>
            <a:lstStyle/>
            <a:p>
              <a:endParaRPr lang="zh-CN" altLang="en-US"/>
            </a:p>
          </p:txBody>
        </p:sp>
        <p:sp>
          <p:nvSpPr>
            <p:cNvPr id="573482" name="Rectangle 42"/>
            <p:cNvSpPr>
              <a:spLocks noChangeArrowheads="1"/>
            </p:cNvSpPr>
            <p:nvPr/>
          </p:nvSpPr>
          <p:spPr bwMode="auto">
            <a:xfrm>
              <a:off x="3086" y="963"/>
              <a:ext cx="528" cy="957"/>
            </a:xfrm>
            <a:prstGeom prst="rect">
              <a:avLst/>
            </a:prstGeom>
            <a:noFill/>
            <a:ln w="9525">
              <a:solidFill>
                <a:schemeClr val="tx1"/>
              </a:solidFill>
              <a:miter lim="800000"/>
              <a:headEnd/>
              <a:tailEnd/>
            </a:ln>
            <a:effectLst/>
          </p:spPr>
          <p:txBody>
            <a:bodyPr wrap="none" anchor="ctr"/>
            <a:lstStyle/>
            <a:p>
              <a:endParaRPr lang="zh-CN" altLang="en-US"/>
            </a:p>
          </p:txBody>
        </p:sp>
        <p:sp>
          <p:nvSpPr>
            <p:cNvPr id="573483" name="Text Box 43"/>
            <p:cNvSpPr txBox="1">
              <a:spLocks noChangeArrowheads="1"/>
            </p:cNvSpPr>
            <p:nvPr/>
          </p:nvSpPr>
          <p:spPr bwMode="auto">
            <a:xfrm>
              <a:off x="3229" y="1296"/>
              <a:ext cx="352"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573484" name="Text Box 44"/>
            <p:cNvSpPr txBox="1">
              <a:spLocks noChangeArrowheads="1"/>
            </p:cNvSpPr>
            <p:nvPr/>
          </p:nvSpPr>
          <p:spPr bwMode="auto">
            <a:xfrm>
              <a:off x="3242" y="755"/>
              <a:ext cx="352"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573485" name="AutoShape 45"/>
            <p:cNvSpPr>
              <a:spLocks noChangeArrowheads="1"/>
            </p:cNvSpPr>
            <p:nvPr/>
          </p:nvSpPr>
          <p:spPr bwMode="auto">
            <a:xfrm rot="5400000">
              <a:off x="3092" y="1332"/>
              <a:ext cx="184" cy="195"/>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73486" name="Line 46"/>
            <p:cNvSpPr>
              <a:spLocks noChangeShapeType="1"/>
            </p:cNvSpPr>
            <p:nvPr/>
          </p:nvSpPr>
          <p:spPr bwMode="auto">
            <a:xfrm>
              <a:off x="3614" y="1130"/>
              <a:ext cx="244" cy="0"/>
            </a:xfrm>
            <a:prstGeom prst="line">
              <a:avLst/>
            </a:prstGeom>
            <a:noFill/>
            <a:ln w="9525">
              <a:solidFill>
                <a:schemeClr val="tx1"/>
              </a:solidFill>
              <a:round/>
              <a:headEnd/>
              <a:tailEnd/>
            </a:ln>
            <a:effectLst/>
          </p:spPr>
          <p:txBody>
            <a:bodyPr wrap="none" anchor="ctr"/>
            <a:lstStyle/>
            <a:p>
              <a:endParaRPr lang="zh-CN" altLang="en-US"/>
            </a:p>
          </p:txBody>
        </p:sp>
        <p:sp>
          <p:nvSpPr>
            <p:cNvPr id="573488" name="Oval 48"/>
            <p:cNvSpPr>
              <a:spLocks noChangeArrowheads="1"/>
            </p:cNvSpPr>
            <p:nvPr/>
          </p:nvSpPr>
          <p:spPr bwMode="auto">
            <a:xfrm>
              <a:off x="2355" y="1670"/>
              <a:ext cx="92" cy="87"/>
            </a:xfrm>
            <a:prstGeom prst="ellipse">
              <a:avLst/>
            </a:prstGeom>
            <a:noFill/>
            <a:ln w="9525">
              <a:solidFill>
                <a:schemeClr val="tx1"/>
              </a:solidFill>
              <a:round/>
              <a:headEnd/>
              <a:tailEnd/>
            </a:ln>
            <a:effectLst/>
          </p:spPr>
          <p:txBody>
            <a:bodyPr wrap="none" anchor="ctr"/>
            <a:lstStyle/>
            <a:p>
              <a:endParaRPr lang="zh-CN" altLang="en-US"/>
            </a:p>
          </p:txBody>
        </p:sp>
        <p:sp>
          <p:nvSpPr>
            <p:cNvPr id="573489" name="Oval 49"/>
            <p:cNvSpPr>
              <a:spLocks noChangeArrowheads="1"/>
            </p:cNvSpPr>
            <p:nvPr/>
          </p:nvSpPr>
          <p:spPr bwMode="auto">
            <a:xfrm>
              <a:off x="3005" y="1379"/>
              <a:ext cx="91" cy="87"/>
            </a:xfrm>
            <a:prstGeom prst="ellipse">
              <a:avLst/>
            </a:prstGeom>
            <a:noFill/>
            <a:ln w="9525">
              <a:solidFill>
                <a:schemeClr val="tx1"/>
              </a:solidFill>
              <a:round/>
              <a:headEnd/>
              <a:tailEnd/>
            </a:ln>
            <a:effectLst/>
          </p:spPr>
          <p:txBody>
            <a:bodyPr wrap="none" anchor="ctr"/>
            <a:lstStyle/>
            <a:p>
              <a:endParaRPr lang="zh-CN" altLang="en-US"/>
            </a:p>
          </p:txBody>
        </p:sp>
        <p:sp>
          <p:nvSpPr>
            <p:cNvPr id="573490" name="Line 50"/>
            <p:cNvSpPr>
              <a:spLocks noChangeShapeType="1"/>
            </p:cNvSpPr>
            <p:nvPr/>
          </p:nvSpPr>
          <p:spPr bwMode="auto">
            <a:xfrm>
              <a:off x="3695" y="1712"/>
              <a:ext cx="122" cy="0"/>
            </a:xfrm>
            <a:prstGeom prst="line">
              <a:avLst/>
            </a:prstGeom>
            <a:noFill/>
            <a:ln w="15875">
              <a:solidFill>
                <a:schemeClr val="tx1"/>
              </a:solidFill>
              <a:round/>
              <a:headEnd/>
              <a:tailEnd/>
            </a:ln>
            <a:effectLst/>
          </p:spPr>
          <p:txBody>
            <a:bodyPr/>
            <a:lstStyle/>
            <a:p>
              <a:endParaRPr lang="zh-CN" altLang="en-US"/>
            </a:p>
          </p:txBody>
        </p:sp>
        <p:sp>
          <p:nvSpPr>
            <p:cNvPr id="573491" name="Oval 51"/>
            <p:cNvSpPr>
              <a:spLocks noChangeArrowheads="1"/>
            </p:cNvSpPr>
            <p:nvPr/>
          </p:nvSpPr>
          <p:spPr bwMode="auto">
            <a:xfrm>
              <a:off x="3614" y="1670"/>
              <a:ext cx="92" cy="87"/>
            </a:xfrm>
            <a:prstGeom prst="ellipse">
              <a:avLst/>
            </a:prstGeom>
            <a:noFill/>
            <a:ln w="9525">
              <a:solidFill>
                <a:schemeClr val="tx1"/>
              </a:solidFill>
              <a:round/>
              <a:headEnd/>
              <a:tailEnd/>
            </a:ln>
            <a:effectLst/>
          </p:spPr>
          <p:txBody>
            <a:bodyPr wrap="none" anchor="ctr"/>
            <a:lstStyle/>
            <a:p>
              <a:endParaRPr lang="zh-CN" altLang="en-US"/>
            </a:p>
          </p:txBody>
        </p:sp>
        <p:sp>
          <p:nvSpPr>
            <p:cNvPr id="573492" name="Oval 52"/>
            <p:cNvSpPr>
              <a:spLocks noChangeArrowheads="1"/>
            </p:cNvSpPr>
            <p:nvPr/>
          </p:nvSpPr>
          <p:spPr bwMode="auto">
            <a:xfrm>
              <a:off x="3005" y="1379"/>
              <a:ext cx="91" cy="87"/>
            </a:xfrm>
            <a:prstGeom prst="ellipse">
              <a:avLst/>
            </a:prstGeom>
            <a:noFill/>
            <a:ln w="9525">
              <a:solidFill>
                <a:schemeClr val="tx1"/>
              </a:solidFill>
              <a:round/>
              <a:headEnd/>
              <a:tailEnd/>
            </a:ln>
            <a:effectLst/>
          </p:spPr>
          <p:txBody>
            <a:bodyPr wrap="none" anchor="ctr"/>
            <a:lstStyle/>
            <a:p>
              <a:endParaRPr lang="zh-CN" altLang="en-US"/>
            </a:p>
          </p:txBody>
        </p:sp>
        <p:sp>
          <p:nvSpPr>
            <p:cNvPr id="573493" name="Text Box 53"/>
            <p:cNvSpPr txBox="1">
              <a:spLocks noChangeArrowheads="1"/>
            </p:cNvSpPr>
            <p:nvPr/>
          </p:nvSpPr>
          <p:spPr bwMode="auto">
            <a:xfrm>
              <a:off x="3086" y="1005"/>
              <a:ext cx="264"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573494" name="Text Box 54"/>
            <p:cNvSpPr txBox="1">
              <a:spLocks noChangeArrowheads="1"/>
            </p:cNvSpPr>
            <p:nvPr/>
          </p:nvSpPr>
          <p:spPr bwMode="auto">
            <a:xfrm>
              <a:off x="3046" y="1629"/>
              <a:ext cx="396"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573495" name="Line 55"/>
            <p:cNvSpPr>
              <a:spLocks noChangeShapeType="1"/>
            </p:cNvSpPr>
            <p:nvPr/>
          </p:nvSpPr>
          <p:spPr bwMode="auto">
            <a:xfrm>
              <a:off x="2761" y="1130"/>
              <a:ext cx="325" cy="0"/>
            </a:xfrm>
            <a:prstGeom prst="line">
              <a:avLst/>
            </a:prstGeom>
            <a:noFill/>
            <a:ln w="15875">
              <a:solidFill>
                <a:schemeClr val="tx1"/>
              </a:solidFill>
              <a:round/>
              <a:headEnd/>
              <a:tailEnd/>
            </a:ln>
            <a:effectLst/>
          </p:spPr>
          <p:txBody>
            <a:bodyPr/>
            <a:lstStyle/>
            <a:p>
              <a:endParaRPr lang="zh-CN" altLang="en-US"/>
            </a:p>
          </p:txBody>
        </p:sp>
        <p:sp>
          <p:nvSpPr>
            <p:cNvPr id="573496" name="Line 56"/>
            <p:cNvSpPr>
              <a:spLocks noChangeShapeType="1"/>
            </p:cNvSpPr>
            <p:nvPr/>
          </p:nvSpPr>
          <p:spPr bwMode="auto">
            <a:xfrm flipH="1">
              <a:off x="2883" y="1712"/>
              <a:ext cx="203" cy="0"/>
            </a:xfrm>
            <a:prstGeom prst="line">
              <a:avLst/>
            </a:prstGeom>
            <a:noFill/>
            <a:ln w="15875">
              <a:solidFill>
                <a:schemeClr val="tx1"/>
              </a:solidFill>
              <a:round/>
              <a:headEnd/>
              <a:tailEnd/>
            </a:ln>
            <a:effectLst/>
          </p:spPr>
          <p:txBody>
            <a:bodyPr/>
            <a:lstStyle/>
            <a:p>
              <a:endParaRPr lang="zh-CN" altLang="en-US"/>
            </a:p>
          </p:txBody>
        </p:sp>
        <p:sp>
          <p:nvSpPr>
            <p:cNvPr id="573497" name="Line 57"/>
            <p:cNvSpPr>
              <a:spLocks noChangeShapeType="1"/>
            </p:cNvSpPr>
            <p:nvPr/>
          </p:nvSpPr>
          <p:spPr bwMode="auto">
            <a:xfrm flipV="1">
              <a:off x="2883" y="1130"/>
              <a:ext cx="0" cy="582"/>
            </a:xfrm>
            <a:prstGeom prst="line">
              <a:avLst/>
            </a:prstGeom>
            <a:noFill/>
            <a:ln w="15875">
              <a:solidFill>
                <a:schemeClr val="tx1"/>
              </a:solidFill>
              <a:round/>
              <a:headEnd/>
              <a:tailEnd/>
            </a:ln>
            <a:effectLst/>
          </p:spPr>
          <p:txBody>
            <a:bodyPr/>
            <a:lstStyle/>
            <a:p>
              <a:endParaRPr lang="zh-CN" altLang="en-US"/>
            </a:p>
          </p:txBody>
        </p:sp>
        <p:sp>
          <p:nvSpPr>
            <p:cNvPr id="573498" name="Oval 58"/>
            <p:cNvSpPr>
              <a:spLocks noChangeArrowheads="1"/>
            </p:cNvSpPr>
            <p:nvPr/>
          </p:nvSpPr>
          <p:spPr bwMode="auto">
            <a:xfrm>
              <a:off x="2843" y="1088"/>
              <a:ext cx="91" cy="87"/>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73499" name="Text Box 59"/>
            <p:cNvSpPr txBox="1">
              <a:spLocks noChangeArrowheads="1"/>
            </p:cNvSpPr>
            <p:nvPr/>
          </p:nvSpPr>
          <p:spPr bwMode="auto">
            <a:xfrm>
              <a:off x="2640" y="1005"/>
              <a:ext cx="264"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573501" name="Line 61"/>
            <p:cNvSpPr>
              <a:spLocks noChangeShapeType="1"/>
            </p:cNvSpPr>
            <p:nvPr/>
          </p:nvSpPr>
          <p:spPr bwMode="auto">
            <a:xfrm flipV="1">
              <a:off x="3858" y="880"/>
              <a:ext cx="0" cy="250"/>
            </a:xfrm>
            <a:prstGeom prst="line">
              <a:avLst/>
            </a:prstGeom>
            <a:noFill/>
            <a:ln w="15875">
              <a:solidFill>
                <a:schemeClr val="tx1"/>
              </a:solidFill>
              <a:round/>
              <a:headEnd/>
              <a:tailEnd/>
            </a:ln>
            <a:effectLst/>
          </p:spPr>
          <p:txBody>
            <a:bodyPr/>
            <a:lstStyle/>
            <a:p>
              <a:endParaRPr lang="zh-CN" altLang="en-US"/>
            </a:p>
          </p:txBody>
        </p:sp>
        <p:sp>
          <p:nvSpPr>
            <p:cNvPr id="573502" name="Text Box 62"/>
            <p:cNvSpPr txBox="1">
              <a:spLocks noChangeArrowheads="1"/>
            </p:cNvSpPr>
            <p:nvPr/>
          </p:nvSpPr>
          <p:spPr bwMode="auto">
            <a:xfrm>
              <a:off x="1296" y="1440"/>
              <a:ext cx="571" cy="250"/>
            </a:xfrm>
            <a:prstGeom prst="rect">
              <a:avLst/>
            </a:prstGeom>
            <a:noFill/>
            <a:ln w="9525">
              <a:noFill/>
              <a:miter lim="800000"/>
              <a:headEnd/>
              <a:tailEnd/>
            </a:ln>
            <a:effectLst/>
          </p:spPr>
          <p:txBody>
            <a:bodyPr>
              <a:spAutoFit/>
            </a:bodyPr>
            <a:lstStyle/>
            <a:p>
              <a:pPr>
                <a:spcBef>
                  <a:spcPct val="50000"/>
                </a:spcBef>
              </a:pPr>
              <a:r>
                <a:rPr lang="en-US" altLang="zh-CN" dirty="0" smtClean="0"/>
                <a:t>CLK</a:t>
              </a:r>
              <a:r>
                <a:rPr lang="en-US" altLang="zh-CN" baseline="-25000" dirty="0" smtClean="0"/>
                <a:t>1</a:t>
              </a:r>
              <a:endParaRPr lang="en-US" altLang="zh-CN" baseline="-25000" dirty="0"/>
            </a:p>
          </p:txBody>
        </p:sp>
        <p:sp>
          <p:nvSpPr>
            <p:cNvPr id="573503" name="Text Box 63"/>
            <p:cNvSpPr txBox="1">
              <a:spLocks noChangeArrowheads="1"/>
            </p:cNvSpPr>
            <p:nvPr/>
          </p:nvSpPr>
          <p:spPr bwMode="auto">
            <a:xfrm>
              <a:off x="2496" y="1488"/>
              <a:ext cx="572" cy="250"/>
            </a:xfrm>
            <a:prstGeom prst="rect">
              <a:avLst/>
            </a:prstGeom>
            <a:noFill/>
            <a:ln w="9525">
              <a:noFill/>
              <a:miter lim="800000"/>
              <a:headEnd/>
              <a:tailEnd/>
            </a:ln>
            <a:effectLst/>
          </p:spPr>
          <p:txBody>
            <a:bodyPr>
              <a:spAutoFit/>
            </a:bodyPr>
            <a:lstStyle/>
            <a:p>
              <a:pPr>
                <a:spcBef>
                  <a:spcPct val="50000"/>
                </a:spcBef>
              </a:pPr>
              <a:r>
                <a:rPr lang="en-US" altLang="zh-CN" dirty="0" smtClean="0"/>
                <a:t>CLK</a:t>
              </a:r>
              <a:r>
                <a:rPr lang="en-US" altLang="zh-CN" baseline="-25000" dirty="0" smtClean="0"/>
                <a:t>2</a:t>
              </a:r>
              <a:endParaRPr lang="en-US" altLang="zh-CN" baseline="-25000" dirty="0"/>
            </a:p>
          </p:txBody>
        </p:sp>
        <p:sp>
          <p:nvSpPr>
            <p:cNvPr id="573631" name="Line 191"/>
            <p:cNvSpPr>
              <a:spLocks noChangeShapeType="1"/>
            </p:cNvSpPr>
            <p:nvPr/>
          </p:nvSpPr>
          <p:spPr bwMode="auto">
            <a:xfrm flipH="1">
              <a:off x="1344" y="1392"/>
              <a:ext cx="384" cy="0"/>
            </a:xfrm>
            <a:prstGeom prst="line">
              <a:avLst/>
            </a:prstGeom>
            <a:noFill/>
            <a:ln w="15875">
              <a:solidFill>
                <a:schemeClr val="tx1"/>
              </a:solidFill>
              <a:round/>
              <a:headEnd/>
              <a:tailEnd/>
            </a:ln>
            <a:effectLst/>
          </p:spPr>
          <p:txBody>
            <a:bodyPr/>
            <a:lstStyle/>
            <a:p>
              <a:endParaRPr lang="zh-CN" altLang="en-US"/>
            </a:p>
          </p:txBody>
        </p:sp>
        <p:sp>
          <p:nvSpPr>
            <p:cNvPr id="573632" name="Line 192"/>
            <p:cNvSpPr>
              <a:spLocks noChangeShapeType="1"/>
            </p:cNvSpPr>
            <p:nvPr/>
          </p:nvSpPr>
          <p:spPr bwMode="auto">
            <a:xfrm>
              <a:off x="1344" y="1392"/>
              <a:ext cx="0" cy="288"/>
            </a:xfrm>
            <a:prstGeom prst="line">
              <a:avLst/>
            </a:prstGeom>
            <a:noFill/>
            <a:ln w="15875">
              <a:solidFill>
                <a:schemeClr val="tx1"/>
              </a:solidFill>
              <a:round/>
              <a:headEnd/>
              <a:tailEnd/>
            </a:ln>
            <a:effectLst/>
          </p:spPr>
          <p:txBody>
            <a:bodyPr/>
            <a:lstStyle/>
            <a:p>
              <a:endParaRPr lang="zh-CN" altLang="en-US"/>
            </a:p>
          </p:txBody>
        </p:sp>
        <p:sp>
          <p:nvSpPr>
            <p:cNvPr id="573633" name="Line 193"/>
            <p:cNvSpPr>
              <a:spLocks noChangeShapeType="1"/>
            </p:cNvSpPr>
            <p:nvPr/>
          </p:nvSpPr>
          <p:spPr bwMode="auto">
            <a:xfrm>
              <a:off x="1248" y="1680"/>
              <a:ext cx="96" cy="0"/>
            </a:xfrm>
            <a:prstGeom prst="line">
              <a:avLst/>
            </a:prstGeom>
            <a:noFill/>
            <a:ln w="15875">
              <a:solidFill>
                <a:schemeClr val="tx1"/>
              </a:solidFill>
              <a:round/>
              <a:headEnd/>
              <a:tailEnd/>
            </a:ln>
            <a:effectLst/>
          </p:spPr>
          <p:txBody>
            <a:bodyPr/>
            <a:lstStyle/>
            <a:p>
              <a:endParaRPr lang="zh-CN" altLang="en-US"/>
            </a:p>
          </p:txBody>
        </p:sp>
        <p:sp>
          <p:nvSpPr>
            <p:cNvPr id="573634" name="Line 194"/>
            <p:cNvSpPr>
              <a:spLocks noChangeShapeType="1"/>
            </p:cNvSpPr>
            <p:nvPr/>
          </p:nvSpPr>
          <p:spPr bwMode="auto">
            <a:xfrm>
              <a:off x="2544" y="1440"/>
              <a:ext cx="0" cy="288"/>
            </a:xfrm>
            <a:prstGeom prst="line">
              <a:avLst/>
            </a:prstGeom>
            <a:noFill/>
            <a:ln w="15875">
              <a:solidFill>
                <a:schemeClr val="tx1"/>
              </a:solidFill>
              <a:round/>
              <a:headEnd/>
              <a:tailEnd/>
            </a:ln>
            <a:effectLst/>
          </p:spPr>
          <p:txBody>
            <a:bodyPr/>
            <a:lstStyle/>
            <a:p>
              <a:endParaRPr lang="zh-CN" altLang="en-US"/>
            </a:p>
          </p:txBody>
        </p:sp>
        <p:sp>
          <p:nvSpPr>
            <p:cNvPr id="573635" name="Line 195"/>
            <p:cNvSpPr>
              <a:spLocks noChangeShapeType="1"/>
            </p:cNvSpPr>
            <p:nvPr/>
          </p:nvSpPr>
          <p:spPr bwMode="auto">
            <a:xfrm>
              <a:off x="2448" y="1728"/>
              <a:ext cx="96" cy="0"/>
            </a:xfrm>
            <a:prstGeom prst="line">
              <a:avLst/>
            </a:prstGeom>
            <a:noFill/>
            <a:ln w="15875">
              <a:solidFill>
                <a:schemeClr val="tx1"/>
              </a:solidFill>
              <a:round/>
              <a:headEnd/>
              <a:tailEnd/>
            </a:ln>
            <a:effectLst/>
          </p:spPr>
          <p:txBody>
            <a:bodyPr/>
            <a:lstStyle/>
            <a:p>
              <a:endParaRPr lang="zh-CN" altLang="en-US"/>
            </a:p>
          </p:txBody>
        </p:sp>
        <p:sp>
          <p:nvSpPr>
            <p:cNvPr id="573636" name="Line 196"/>
            <p:cNvSpPr>
              <a:spLocks noChangeShapeType="1"/>
            </p:cNvSpPr>
            <p:nvPr/>
          </p:nvSpPr>
          <p:spPr bwMode="auto">
            <a:xfrm>
              <a:off x="2544" y="1440"/>
              <a:ext cx="480" cy="0"/>
            </a:xfrm>
            <a:prstGeom prst="line">
              <a:avLst/>
            </a:prstGeom>
            <a:noFill/>
            <a:ln w="15875">
              <a:solidFill>
                <a:schemeClr val="tx1"/>
              </a:solid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509"/>
                                        </p:tgtEl>
                                        <p:attrNameLst>
                                          <p:attrName>style.visibility</p:attrName>
                                        </p:attrNameLst>
                                      </p:cBhvr>
                                      <p:to>
                                        <p:strVal val="visible"/>
                                      </p:to>
                                    </p:set>
                                    <p:anim calcmode="lin" valueType="num">
                                      <p:cBhvr additive="base">
                                        <p:cTn id="7" dur="500" fill="hold"/>
                                        <p:tgtEl>
                                          <p:spTgt spid="573509"/>
                                        </p:tgtEl>
                                        <p:attrNameLst>
                                          <p:attrName>ppt_x</p:attrName>
                                        </p:attrNameLst>
                                      </p:cBhvr>
                                      <p:tavLst>
                                        <p:tav tm="0">
                                          <p:val>
                                            <p:strVal val="0-#ppt_w/2"/>
                                          </p:val>
                                        </p:tav>
                                        <p:tav tm="100000">
                                          <p:val>
                                            <p:strVal val="#ppt_x"/>
                                          </p:val>
                                        </p:tav>
                                      </p:tavLst>
                                    </p:anim>
                                    <p:anim calcmode="lin" valueType="num">
                                      <p:cBhvr additive="base">
                                        <p:cTn id="8" dur="500" fill="hold"/>
                                        <p:tgtEl>
                                          <p:spTgt spid="5735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637"/>
                                        </p:tgtEl>
                                        <p:attrNameLst>
                                          <p:attrName>style.visibility</p:attrName>
                                        </p:attrNameLst>
                                      </p:cBhvr>
                                      <p:to>
                                        <p:strVal val="visible"/>
                                      </p:to>
                                    </p:set>
                                    <p:anim calcmode="lin" valueType="num">
                                      <p:cBhvr additive="base">
                                        <p:cTn id="13" dur="500" fill="hold"/>
                                        <p:tgtEl>
                                          <p:spTgt spid="573637"/>
                                        </p:tgtEl>
                                        <p:attrNameLst>
                                          <p:attrName>ppt_x</p:attrName>
                                        </p:attrNameLst>
                                      </p:cBhvr>
                                      <p:tavLst>
                                        <p:tav tm="0">
                                          <p:val>
                                            <p:strVal val="0-#ppt_w/2"/>
                                          </p:val>
                                        </p:tav>
                                        <p:tav tm="100000">
                                          <p:val>
                                            <p:strVal val="#ppt_x"/>
                                          </p:val>
                                        </p:tav>
                                      </p:tavLst>
                                    </p:anim>
                                    <p:anim calcmode="lin" valueType="num">
                                      <p:cBhvr additive="base">
                                        <p:cTn id="14" dur="500" fill="hold"/>
                                        <p:tgtEl>
                                          <p:spTgt spid="5736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73510"/>
                                        </p:tgtEl>
                                        <p:attrNameLst>
                                          <p:attrName>style.visibility</p:attrName>
                                        </p:attrNameLst>
                                      </p:cBhvr>
                                      <p:to>
                                        <p:strVal val="visible"/>
                                      </p:to>
                                    </p:set>
                                    <p:anim calcmode="lin" valueType="num">
                                      <p:cBhvr additive="base">
                                        <p:cTn id="19" dur="500" fill="hold"/>
                                        <p:tgtEl>
                                          <p:spTgt spid="573510"/>
                                        </p:tgtEl>
                                        <p:attrNameLst>
                                          <p:attrName>ppt_x</p:attrName>
                                        </p:attrNameLst>
                                      </p:cBhvr>
                                      <p:tavLst>
                                        <p:tav tm="0">
                                          <p:val>
                                            <p:strVal val="0-#ppt_w/2"/>
                                          </p:val>
                                        </p:tav>
                                        <p:tav tm="100000">
                                          <p:val>
                                            <p:strVal val="#ppt_x"/>
                                          </p:val>
                                        </p:tav>
                                      </p:tavLst>
                                    </p:anim>
                                    <p:anim calcmode="lin" valueType="num">
                                      <p:cBhvr additive="base">
                                        <p:cTn id="20" dur="500" fill="hold"/>
                                        <p:tgtEl>
                                          <p:spTgt spid="5735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73638"/>
                                        </p:tgtEl>
                                        <p:attrNameLst>
                                          <p:attrName>style.visibility</p:attrName>
                                        </p:attrNameLst>
                                      </p:cBhvr>
                                      <p:to>
                                        <p:strVal val="visible"/>
                                      </p:to>
                                    </p:set>
                                    <p:anim calcmode="lin" valueType="num">
                                      <p:cBhvr additive="base">
                                        <p:cTn id="25" dur="500" fill="hold"/>
                                        <p:tgtEl>
                                          <p:spTgt spid="573638"/>
                                        </p:tgtEl>
                                        <p:attrNameLst>
                                          <p:attrName>ppt_x</p:attrName>
                                        </p:attrNameLst>
                                      </p:cBhvr>
                                      <p:tavLst>
                                        <p:tav tm="0">
                                          <p:val>
                                            <p:strVal val="0-#ppt_w/2"/>
                                          </p:val>
                                        </p:tav>
                                        <p:tav tm="100000">
                                          <p:val>
                                            <p:strVal val="#ppt_x"/>
                                          </p:val>
                                        </p:tav>
                                      </p:tavLst>
                                    </p:anim>
                                    <p:anim calcmode="lin" valueType="num">
                                      <p:cBhvr additive="base">
                                        <p:cTn id="26" dur="500" fill="hold"/>
                                        <p:tgtEl>
                                          <p:spTgt spid="573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9" grpId="0" autoUpdateAnimBg="0"/>
      <p:bldP spid="57351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381000" y="1447800"/>
            <a:ext cx="9296400" cy="457200"/>
          </a:xfrm>
          <a:prstGeom prst="rect">
            <a:avLst/>
          </a:prstGeom>
          <a:noFill/>
          <a:ln w="9525">
            <a:noFill/>
            <a:miter lim="800000"/>
            <a:headEnd/>
            <a:tailEnd/>
          </a:ln>
          <a:effectLst/>
        </p:spPr>
        <p:txBody>
          <a:bodyPr>
            <a:spAutoFit/>
          </a:bodyPr>
          <a:lstStyle/>
          <a:p>
            <a:pPr>
              <a:spcBef>
                <a:spcPct val="50000"/>
              </a:spcBef>
            </a:pPr>
            <a:r>
              <a:rPr lang="zh-CN" altLang="en-US" sz="2400" b="0"/>
              <a:t>先设计一个</a:t>
            </a:r>
            <a:r>
              <a:rPr lang="en-US" altLang="zh-CN" sz="2400" b="0"/>
              <a:t>16</a:t>
            </a:r>
            <a:r>
              <a:rPr lang="zh-CN" altLang="en-US" sz="2400" b="0"/>
              <a:t>进制计数器，计数到</a:t>
            </a:r>
            <a:r>
              <a:rPr lang="en-US" altLang="zh-CN" sz="2400" b="0"/>
              <a:t>10</a:t>
            </a:r>
            <a:r>
              <a:rPr lang="zh-CN" altLang="zh-CN" sz="2400" b="0"/>
              <a:t>时，</a:t>
            </a:r>
            <a:r>
              <a:rPr lang="zh-CN" altLang="en-US" sz="2400" b="0"/>
              <a:t>强迫</a:t>
            </a:r>
            <a:r>
              <a:rPr lang="zh-CN" altLang="zh-CN" sz="2400" b="0"/>
              <a:t>计数器</a:t>
            </a:r>
            <a:r>
              <a:rPr lang="zh-CN" altLang="en-US" sz="2400" b="0"/>
              <a:t>清</a:t>
            </a:r>
            <a:r>
              <a:rPr lang="zh-CN" altLang="zh-CN" sz="2400" b="0"/>
              <a:t>0。</a:t>
            </a:r>
            <a:endParaRPr lang="zh-CN" altLang="en-US" sz="2400" b="0"/>
          </a:p>
        </p:txBody>
      </p:sp>
      <p:grpSp>
        <p:nvGrpSpPr>
          <p:cNvPr id="360452" name="Group 4"/>
          <p:cNvGrpSpPr>
            <a:grpSpLocks/>
          </p:cNvGrpSpPr>
          <p:nvPr/>
        </p:nvGrpSpPr>
        <p:grpSpPr bwMode="auto">
          <a:xfrm>
            <a:off x="0" y="2895600"/>
            <a:ext cx="8923338" cy="2971800"/>
            <a:chOff x="48" y="1056"/>
            <a:chExt cx="5621" cy="1872"/>
          </a:xfrm>
        </p:grpSpPr>
        <p:grpSp>
          <p:nvGrpSpPr>
            <p:cNvPr id="360453" name="Group 5"/>
            <p:cNvGrpSpPr>
              <a:grpSpLocks/>
            </p:cNvGrpSpPr>
            <p:nvPr/>
          </p:nvGrpSpPr>
          <p:grpSpPr bwMode="auto">
            <a:xfrm>
              <a:off x="4848" y="2400"/>
              <a:ext cx="336" cy="480"/>
              <a:chOff x="1440" y="2976"/>
              <a:chExt cx="336" cy="480"/>
            </a:xfrm>
          </p:grpSpPr>
          <p:sp>
            <p:nvSpPr>
              <p:cNvPr id="360454" name="Rectangle 6"/>
              <p:cNvSpPr>
                <a:spLocks noChangeArrowheads="1"/>
              </p:cNvSpPr>
              <p:nvPr/>
            </p:nvSpPr>
            <p:spPr bwMode="auto">
              <a:xfrm>
                <a:off x="1440" y="2976"/>
                <a:ext cx="336" cy="480"/>
              </a:xfrm>
              <a:prstGeom prst="rect">
                <a:avLst/>
              </a:prstGeom>
              <a:noFill/>
              <a:ln w="9525">
                <a:solidFill>
                  <a:schemeClr val="tx1"/>
                </a:solidFill>
                <a:miter lim="800000"/>
                <a:headEnd/>
                <a:tailEnd/>
              </a:ln>
              <a:effectLst/>
            </p:spPr>
            <p:txBody>
              <a:bodyPr wrap="none" anchor="ctr"/>
              <a:lstStyle/>
              <a:p>
                <a:endParaRPr lang="zh-CN" altLang="en-US"/>
              </a:p>
            </p:txBody>
          </p:sp>
          <p:sp>
            <p:nvSpPr>
              <p:cNvPr id="360455" name="Text Box 7"/>
              <p:cNvSpPr txBox="1">
                <a:spLocks noChangeArrowheads="1"/>
              </p:cNvSpPr>
              <p:nvPr/>
            </p:nvSpPr>
            <p:spPr bwMode="auto">
              <a:xfrm>
                <a:off x="1488" y="3120"/>
                <a:ext cx="240" cy="288"/>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360456" name="Text Box 8"/>
            <p:cNvSpPr txBox="1">
              <a:spLocks noChangeArrowheads="1"/>
            </p:cNvSpPr>
            <p:nvPr/>
          </p:nvSpPr>
          <p:spPr bwMode="auto">
            <a:xfrm>
              <a:off x="4176" y="2640"/>
              <a:ext cx="480" cy="288"/>
            </a:xfrm>
            <a:prstGeom prst="rect">
              <a:avLst/>
            </a:prstGeom>
            <a:noFill/>
            <a:ln w="9525">
              <a:noFill/>
              <a:miter lim="800000"/>
              <a:headEnd/>
              <a:tailEnd/>
            </a:ln>
            <a:effectLst/>
          </p:spPr>
          <p:txBody>
            <a:bodyPr>
              <a:spAutoFit/>
            </a:bodyPr>
            <a:lstStyle/>
            <a:p>
              <a:pPr>
                <a:spcBef>
                  <a:spcPct val="50000"/>
                </a:spcBef>
              </a:pPr>
              <a:r>
                <a:rPr lang="en-US" altLang="zh-CN" sz="2400" b="0" dirty="0" smtClean="0">
                  <a:solidFill>
                    <a:srgbClr val="FF0000"/>
                  </a:solidFill>
                  <a:latin typeface="Cambria Math" pitchFamily="18" charset="0"/>
                  <a:ea typeface="Cambria Math" pitchFamily="18" charset="0"/>
                </a:rPr>
                <a:t>R’</a:t>
              </a:r>
              <a:r>
                <a:rPr lang="en-US" altLang="zh-CN" sz="2400" b="0" baseline="-25000" dirty="0" smtClean="0">
                  <a:solidFill>
                    <a:srgbClr val="FF0000"/>
                  </a:solidFill>
                  <a:latin typeface="Cambria Math" pitchFamily="18" charset="0"/>
                  <a:ea typeface="Cambria Math" pitchFamily="18" charset="0"/>
                </a:rPr>
                <a:t>D</a:t>
              </a:r>
              <a:endParaRPr lang="en-US" altLang="zh-CN" sz="2400" b="0" baseline="-25000" dirty="0">
                <a:solidFill>
                  <a:srgbClr val="FF0000"/>
                </a:solidFill>
                <a:latin typeface="Cambria Math" pitchFamily="18" charset="0"/>
                <a:ea typeface="Cambria Math" pitchFamily="18" charset="0"/>
              </a:endParaRPr>
            </a:p>
          </p:txBody>
        </p:sp>
        <p:sp>
          <p:nvSpPr>
            <p:cNvPr id="360457" name="Rectangle 9"/>
            <p:cNvSpPr>
              <a:spLocks noChangeArrowheads="1"/>
            </p:cNvSpPr>
            <p:nvPr/>
          </p:nvSpPr>
          <p:spPr bwMode="auto">
            <a:xfrm>
              <a:off x="672" y="1296"/>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0458" name="Oval 10"/>
            <p:cNvSpPr>
              <a:spLocks noChangeArrowheads="1"/>
            </p:cNvSpPr>
            <p:nvPr/>
          </p:nvSpPr>
          <p:spPr bwMode="auto">
            <a:xfrm>
              <a:off x="528" y="168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459" name="Text Box 11"/>
            <p:cNvSpPr txBox="1">
              <a:spLocks noChangeArrowheads="1"/>
            </p:cNvSpPr>
            <p:nvPr/>
          </p:nvSpPr>
          <p:spPr bwMode="auto">
            <a:xfrm>
              <a:off x="624" y="1296"/>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0460" name="Text Box 12"/>
            <p:cNvSpPr txBox="1">
              <a:spLocks noChangeArrowheads="1"/>
            </p:cNvSpPr>
            <p:nvPr/>
          </p:nvSpPr>
          <p:spPr bwMode="auto">
            <a:xfrm>
              <a:off x="624" y="1872"/>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0461" name="Text Box 13"/>
            <p:cNvSpPr txBox="1">
              <a:spLocks noChangeArrowheads="1"/>
            </p:cNvSpPr>
            <p:nvPr/>
          </p:nvSpPr>
          <p:spPr bwMode="auto">
            <a:xfrm>
              <a:off x="930" y="1584"/>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0462" name="Text Box 14"/>
            <p:cNvSpPr txBox="1">
              <a:spLocks noChangeArrowheads="1"/>
            </p:cNvSpPr>
            <p:nvPr/>
          </p:nvSpPr>
          <p:spPr bwMode="auto">
            <a:xfrm>
              <a:off x="1392" y="1680"/>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60463" name="Text Box 15"/>
            <p:cNvSpPr txBox="1">
              <a:spLocks noChangeArrowheads="1"/>
            </p:cNvSpPr>
            <p:nvPr/>
          </p:nvSpPr>
          <p:spPr bwMode="auto">
            <a:xfrm>
              <a:off x="882" y="1056"/>
              <a:ext cx="384" cy="288"/>
            </a:xfrm>
            <a:prstGeom prst="rect">
              <a:avLst/>
            </a:prstGeom>
            <a:noFill/>
            <a:ln w="9525">
              <a:noFill/>
              <a:miter lim="800000"/>
              <a:headEnd/>
              <a:tailEnd/>
            </a:ln>
            <a:effectLst/>
          </p:spPr>
          <p:txBody>
            <a:bodyPr>
              <a:spAutoFit/>
            </a:bodyPr>
            <a:lstStyle/>
            <a:p>
              <a:pPr>
                <a:spcBef>
                  <a:spcPct val="50000"/>
                </a:spcBef>
              </a:pPr>
              <a:r>
                <a:rPr lang="en-US" altLang="zh-CN" sz="2400" b="0"/>
                <a:t>A</a:t>
              </a:r>
            </a:p>
          </p:txBody>
        </p:sp>
        <p:sp>
          <p:nvSpPr>
            <p:cNvPr id="360464" name="AutoShape 16"/>
            <p:cNvSpPr>
              <a:spLocks noChangeArrowheads="1"/>
            </p:cNvSpPr>
            <p:nvPr/>
          </p:nvSpPr>
          <p:spPr bwMode="auto">
            <a:xfrm rot="5400000">
              <a:off x="672" y="1632"/>
              <a:ext cx="213" cy="213"/>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0465" name="Line 17"/>
            <p:cNvSpPr>
              <a:spLocks noChangeShapeType="1"/>
            </p:cNvSpPr>
            <p:nvPr/>
          </p:nvSpPr>
          <p:spPr bwMode="auto">
            <a:xfrm>
              <a:off x="1632" y="1728"/>
              <a:ext cx="222" cy="0"/>
            </a:xfrm>
            <a:prstGeom prst="line">
              <a:avLst/>
            </a:prstGeom>
            <a:noFill/>
            <a:ln w="9525">
              <a:solidFill>
                <a:schemeClr val="tx1"/>
              </a:solidFill>
              <a:round/>
              <a:headEnd/>
              <a:tailEnd/>
            </a:ln>
            <a:effectLst/>
          </p:spPr>
          <p:txBody>
            <a:bodyPr wrap="none" anchor="ctr"/>
            <a:lstStyle/>
            <a:p>
              <a:endParaRPr lang="zh-CN" altLang="en-US"/>
            </a:p>
          </p:txBody>
        </p:sp>
        <p:sp>
          <p:nvSpPr>
            <p:cNvPr id="360466" name="Line 18"/>
            <p:cNvSpPr>
              <a:spLocks noChangeShapeType="1"/>
            </p:cNvSpPr>
            <p:nvPr/>
          </p:nvSpPr>
          <p:spPr bwMode="auto">
            <a:xfrm flipV="1">
              <a:off x="1632" y="1524"/>
              <a:ext cx="0" cy="204"/>
            </a:xfrm>
            <a:prstGeom prst="line">
              <a:avLst/>
            </a:prstGeom>
            <a:noFill/>
            <a:ln w="9525">
              <a:solidFill>
                <a:schemeClr val="tx1"/>
              </a:solidFill>
              <a:round/>
              <a:headEnd/>
              <a:tailEnd/>
            </a:ln>
            <a:effectLst/>
          </p:spPr>
          <p:txBody>
            <a:bodyPr wrap="none" anchor="ctr"/>
            <a:lstStyle/>
            <a:p>
              <a:endParaRPr lang="zh-CN" altLang="en-US"/>
            </a:p>
          </p:txBody>
        </p:sp>
        <p:sp>
          <p:nvSpPr>
            <p:cNvPr id="360467" name="Line 19"/>
            <p:cNvSpPr>
              <a:spLocks noChangeShapeType="1"/>
            </p:cNvSpPr>
            <p:nvPr/>
          </p:nvSpPr>
          <p:spPr bwMode="auto">
            <a:xfrm>
              <a:off x="1451" y="1536"/>
              <a:ext cx="181" cy="0"/>
            </a:xfrm>
            <a:prstGeom prst="line">
              <a:avLst/>
            </a:prstGeom>
            <a:noFill/>
            <a:ln w="9525">
              <a:solidFill>
                <a:schemeClr val="tx1"/>
              </a:solidFill>
              <a:round/>
              <a:headEnd/>
              <a:tailEnd/>
            </a:ln>
            <a:effectLst/>
          </p:spPr>
          <p:txBody>
            <a:bodyPr wrap="none" anchor="ctr"/>
            <a:lstStyle/>
            <a:p>
              <a:endParaRPr lang="zh-CN" altLang="en-US"/>
            </a:p>
          </p:txBody>
        </p:sp>
        <p:sp>
          <p:nvSpPr>
            <p:cNvPr id="360468" name="Rectangle 20"/>
            <p:cNvSpPr>
              <a:spLocks noChangeArrowheads="1"/>
            </p:cNvSpPr>
            <p:nvPr/>
          </p:nvSpPr>
          <p:spPr bwMode="auto">
            <a:xfrm>
              <a:off x="1968" y="1296"/>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0469" name="Oval 21"/>
            <p:cNvSpPr>
              <a:spLocks noChangeArrowheads="1"/>
            </p:cNvSpPr>
            <p:nvPr/>
          </p:nvSpPr>
          <p:spPr bwMode="auto">
            <a:xfrm>
              <a:off x="1846" y="168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470" name="Text Box 22"/>
            <p:cNvSpPr txBox="1">
              <a:spLocks noChangeArrowheads="1"/>
            </p:cNvSpPr>
            <p:nvPr/>
          </p:nvSpPr>
          <p:spPr bwMode="auto">
            <a:xfrm>
              <a:off x="1908" y="1296"/>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0471" name="Text Box 23"/>
            <p:cNvSpPr txBox="1">
              <a:spLocks noChangeArrowheads="1"/>
            </p:cNvSpPr>
            <p:nvPr/>
          </p:nvSpPr>
          <p:spPr bwMode="auto">
            <a:xfrm>
              <a:off x="1908" y="1872"/>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0472" name="Text Box 24"/>
            <p:cNvSpPr txBox="1">
              <a:spLocks noChangeArrowheads="1"/>
            </p:cNvSpPr>
            <p:nvPr/>
          </p:nvSpPr>
          <p:spPr bwMode="auto">
            <a:xfrm>
              <a:off x="2196" y="1584"/>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0473" name="Text Box 25"/>
            <p:cNvSpPr txBox="1">
              <a:spLocks noChangeArrowheads="1"/>
            </p:cNvSpPr>
            <p:nvPr/>
          </p:nvSpPr>
          <p:spPr bwMode="auto">
            <a:xfrm>
              <a:off x="2736" y="1728"/>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360474" name="Text Box 26"/>
            <p:cNvSpPr txBox="1">
              <a:spLocks noChangeArrowheads="1"/>
            </p:cNvSpPr>
            <p:nvPr/>
          </p:nvSpPr>
          <p:spPr bwMode="auto">
            <a:xfrm>
              <a:off x="2148" y="1056"/>
              <a:ext cx="384" cy="288"/>
            </a:xfrm>
            <a:prstGeom prst="rect">
              <a:avLst/>
            </a:prstGeom>
            <a:noFill/>
            <a:ln w="9525">
              <a:noFill/>
              <a:miter lim="800000"/>
              <a:headEnd/>
              <a:tailEnd/>
            </a:ln>
            <a:effectLst/>
          </p:spPr>
          <p:txBody>
            <a:bodyPr>
              <a:spAutoFit/>
            </a:bodyPr>
            <a:lstStyle/>
            <a:p>
              <a:pPr>
                <a:spcBef>
                  <a:spcPct val="50000"/>
                </a:spcBef>
              </a:pPr>
              <a:r>
                <a:rPr lang="en-US" altLang="zh-CN" sz="2400" b="0"/>
                <a:t>B</a:t>
              </a:r>
            </a:p>
          </p:txBody>
        </p:sp>
        <p:sp>
          <p:nvSpPr>
            <p:cNvPr id="360475" name="AutoShape 27"/>
            <p:cNvSpPr>
              <a:spLocks noChangeArrowheads="1"/>
            </p:cNvSpPr>
            <p:nvPr/>
          </p:nvSpPr>
          <p:spPr bwMode="auto">
            <a:xfrm rot="5400000">
              <a:off x="1963" y="1636"/>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0476" name="Line 28"/>
            <p:cNvSpPr>
              <a:spLocks noChangeShapeType="1"/>
            </p:cNvSpPr>
            <p:nvPr/>
          </p:nvSpPr>
          <p:spPr bwMode="auto">
            <a:xfrm>
              <a:off x="2880" y="1728"/>
              <a:ext cx="222" cy="0"/>
            </a:xfrm>
            <a:prstGeom prst="line">
              <a:avLst/>
            </a:prstGeom>
            <a:noFill/>
            <a:ln w="9525">
              <a:solidFill>
                <a:schemeClr val="tx1"/>
              </a:solidFill>
              <a:round/>
              <a:headEnd/>
              <a:tailEnd/>
            </a:ln>
            <a:effectLst/>
          </p:spPr>
          <p:txBody>
            <a:bodyPr wrap="none" anchor="ctr"/>
            <a:lstStyle/>
            <a:p>
              <a:endParaRPr lang="zh-CN" altLang="en-US"/>
            </a:p>
          </p:txBody>
        </p:sp>
        <p:sp>
          <p:nvSpPr>
            <p:cNvPr id="360477" name="Line 29"/>
            <p:cNvSpPr>
              <a:spLocks noChangeShapeType="1"/>
            </p:cNvSpPr>
            <p:nvPr/>
          </p:nvSpPr>
          <p:spPr bwMode="auto">
            <a:xfrm flipH="1" flipV="1">
              <a:off x="2880" y="1056"/>
              <a:ext cx="0" cy="669"/>
            </a:xfrm>
            <a:prstGeom prst="line">
              <a:avLst/>
            </a:prstGeom>
            <a:noFill/>
            <a:ln w="9525">
              <a:solidFill>
                <a:schemeClr val="tx1"/>
              </a:solidFill>
              <a:round/>
              <a:headEnd/>
              <a:tailEnd/>
            </a:ln>
            <a:effectLst/>
          </p:spPr>
          <p:txBody>
            <a:bodyPr wrap="none" anchor="ctr"/>
            <a:lstStyle/>
            <a:p>
              <a:endParaRPr lang="zh-CN" altLang="en-US"/>
            </a:p>
          </p:txBody>
        </p:sp>
        <p:sp>
          <p:nvSpPr>
            <p:cNvPr id="360478" name="Rectangle 30"/>
            <p:cNvSpPr>
              <a:spLocks noChangeArrowheads="1"/>
            </p:cNvSpPr>
            <p:nvPr/>
          </p:nvSpPr>
          <p:spPr bwMode="auto">
            <a:xfrm>
              <a:off x="3204" y="1296"/>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0479" name="Oval 31"/>
            <p:cNvSpPr>
              <a:spLocks noChangeArrowheads="1"/>
            </p:cNvSpPr>
            <p:nvPr/>
          </p:nvSpPr>
          <p:spPr bwMode="auto">
            <a:xfrm>
              <a:off x="3094" y="168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480" name="Text Box 32"/>
            <p:cNvSpPr txBox="1">
              <a:spLocks noChangeArrowheads="1"/>
            </p:cNvSpPr>
            <p:nvPr/>
          </p:nvSpPr>
          <p:spPr bwMode="auto">
            <a:xfrm>
              <a:off x="3168" y="1344"/>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0481" name="Text Box 33"/>
            <p:cNvSpPr txBox="1">
              <a:spLocks noChangeArrowheads="1"/>
            </p:cNvSpPr>
            <p:nvPr/>
          </p:nvSpPr>
          <p:spPr bwMode="auto">
            <a:xfrm>
              <a:off x="3168" y="1872"/>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0482" name="Text Box 34"/>
            <p:cNvSpPr txBox="1">
              <a:spLocks noChangeArrowheads="1"/>
            </p:cNvSpPr>
            <p:nvPr/>
          </p:nvSpPr>
          <p:spPr bwMode="auto">
            <a:xfrm>
              <a:off x="3492" y="1584"/>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0483" name="Text Box 35"/>
            <p:cNvSpPr txBox="1">
              <a:spLocks noChangeArrowheads="1"/>
            </p:cNvSpPr>
            <p:nvPr/>
          </p:nvSpPr>
          <p:spPr bwMode="auto">
            <a:xfrm>
              <a:off x="3984" y="1728"/>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60484" name="Text Box 36"/>
            <p:cNvSpPr txBox="1">
              <a:spLocks noChangeArrowheads="1"/>
            </p:cNvSpPr>
            <p:nvPr/>
          </p:nvSpPr>
          <p:spPr bwMode="auto">
            <a:xfrm>
              <a:off x="3444" y="1056"/>
              <a:ext cx="384" cy="288"/>
            </a:xfrm>
            <a:prstGeom prst="rect">
              <a:avLst/>
            </a:prstGeom>
            <a:noFill/>
            <a:ln w="9525">
              <a:noFill/>
              <a:miter lim="800000"/>
              <a:headEnd/>
              <a:tailEnd/>
            </a:ln>
            <a:effectLst/>
          </p:spPr>
          <p:txBody>
            <a:bodyPr>
              <a:spAutoFit/>
            </a:bodyPr>
            <a:lstStyle/>
            <a:p>
              <a:pPr>
                <a:spcBef>
                  <a:spcPct val="50000"/>
                </a:spcBef>
              </a:pPr>
              <a:r>
                <a:rPr lang="en-US" altLang="zh-CN" sz="2400" b="0"/>
                <a:t>C</a:t>
              </a:r>
            </a:p>
          </p:txBody>
        </p:sp>
        <p:sp>
          <p:nvSpPr>
            <p:cNvPr id="360485" name="AutoShape 37"/>
            <p:cNvSpPr>
              <a:spLocks noChangeArrowheads="1"/>
            </p:cNvSpPr>
            <p:nvPr/>
          </p:nvSpPr>
          <p:spPr bwMode="auto">
            <a:xfrm rot="5400000">
              <a:off x="3199" y="1635"/>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0486" name="Line 38"/>
            <p:cNvSpPr>
              <a:spLocks noChangeShapeType="1"/>
            </p:cNvSpPr>
            <p:nvPr/>
          </p:nvSpPr>
          <p:spPr bwMode="auto">
            <a:xfrm>
              <a:off x="4098" y="1728"/>
              <a:ext cx="204" cy="0"/>
            </a:xfrm>
            <a:prstGeom prst="line">
              <a:avLst/>
            </a:prstGeom>
            <a:noFill/>
            <a:ln w="9525">
              <a:solidFill>
                <a:schemeClr val="tx1"/>
              </a:solidFill>
              <a:round/>
              <a:headEnd/>
              <a:tailEnd/>
            </a:ln>
            <a:effectLst/>
          </p:spPr>
          <p:txBody>
            <a:bodyPr wrap="none" anchor="ctr"/>
            <a:lstStyle/>
            <a:p>
              <a:endParaRPr lang="zh-CN" altLang="en-US"/>
            </a:p>
          </p:txBody>
        </p:sp>
        <p:sp>
          <p:nvSpPr>
            <p:cNvPr id="360487" name="Line 39"/>
            <p:cNvSpPr>
              <a:spLocks noChangeShapeType="1"/>
            </p:cNvSpPr>
            <p:nvPr/>
          </p:nvSpPr>
          <p:spPr bwMode="auto">
            <a:xfrm flipV="1">
              <a:off x="4098" y="153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0488" name="Rectangle 40"/>
            <p:cNvSpPr>
              <a:spLocks noChangeArrowheads="1"/>
            </p:cNvSpPr>
            <p:nvPr/>
          </p:nvSpPr>
          <p:spPr bwMode="auto">
            <a:xfrm>
              <a:off x="4416" y="1296"/>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0489" name="Oval 41"/>
            <p:cNvSpPr>
              <a:spLocks noChangeArrowheads="1"/>
            </p:cNvSpPr>
            <p:nvPr/>
          </p:nvSpPr>
          <p:spPr bwMode="auto">
            <a:xfrm>
              <a:off x="4294" y="168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490" name="Text Box 42"/>
            <p:cNvSpPr txBox="1">
              <a:spLocks noChangeArrowheads="1"/>
            </p:cNvSpPr>
            <p:nvPr/>
          </p:nvSpPr>
          <p:spPr bwMode="auto">
            <a:xfrm>
              <a:off x="4368" y="1344"/>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0491" name="Text Box 43"/>
            <p:cNvSpPr txBox="1">
              <a:spLocks noChangeArrowheads="1"/>
            </p:cNvSpPr>
            <p:nvPr/>
          </p:nvSpPr>
          <p:spPr bwMode="auto">
            <a:xfrm>
              <a:off x="4368" y="1872"/>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0492" name="Text Box 44"/>
            <p:cNvSpPr txBox="1">
              <a:spLocks noChangeArrowheads="1"/>
            </p:cNvSpPr>
            <p:nvPr/>
          </p:nvSpPr>
          <p:spPr bwMode="auto">
            <a:xfrm>
              <a:off x="4722" y="1584"/>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0493" name="Text Box 45"/>
            <p:cNvSpPr txBox="1">
              <a:spLocks noChangeArrowheads="1"/>
            </p:cNvSpPr>
            <p:nvPr/>
          </p:nvSpPr>
          <p:spPr bwMode="auto">
            <a:xfrm>
              <a:off x="5184" y="1296"/>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3</a:t>
              </a:r>
              <a:endParaRPr lang="en-US" altLang="zh-CN" sz="2400" b="0"/>
            </a:p>
          </p:txBody>
        </p:sp>
        <p:sp>
          <p:nvSpPr>
            <p:cNvPr id="360494" name="Text Box 46"/>
            <p:cNvSpPr txBox="1">
              <a:spLocks noChangeArrowheads="1"/>
            </p:cNvSpPr>
            <p:nvPr/>
          </p:nvSpPr>
          <p:spPr bwMode="auto">
            <a:xfrm>
              <a:off x="4674" y="1056"/>
              <a:ext cx="384" cy="288"/>
            </a:xfrm>
            <a:prstGeom prst="rect">
              <a:avLst/>
            </a:prstGeom>
            <a:noFill/>
            <a:ln w="9525">
              <a:noFill/>
              <a:miter lim="800000"/>
              <a:headEnd/>
              <a:tailEnd/>
            </a:ln>
            <a:effectLst/>
          </p:spPr>
          <p:txBody>
            <a:bodyPr>
              <a:spAutoFit/>
            </a:bodyPr>
            <a:lstStyle/>
            <a:p>
              <a:pPr>
                <a:spcBef>
                  <a:spcPct val="50000"/>
                </a:spcBef>
              </a:pPr>
              <a:r>
                <a:rPr lang="en-US" altLang="zh-CN" sz="2400" b="0"/>
                <a:t>D</a:t>
              </a:r>
            </a:p>
          </p:txBody>
        </p:sp>
        <p:sp>
          <p:nvSpPr>
            <p:cNvPr id="360495" name="AutoShape 47"/>
            <p:cNvSpPr>
              <a:spLocks noChangeArrowheads="1"/>
            </p:cNvSpPr>
            <p:nvPr/>
          </p:nvSpPr>
          <p:spPr bwMode="auto">
            <a:xfrm rot="5400000">
              <a:off x="4411" y="1636"/>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0496" name="Line 48"/>
            <p:cNvSpPr>
              <a:spLocks noChangeShapeType="1"/>
            </p:cNvSpPr>
            <p:nvPr/>
          </p:nvSpPr>
          <p:spPr bwMode="auto">
            <a:xfrm flipH="1" flipV="1">
              <a:off x="5472" y="1584"/>
              <a:ext cx="0" cy="952"/>
            </a:xfrm>
            <a:prstGeom prst="line">
              <a:avLst/>
            </a:prstGeom>
            <a:noFill/>
            <a:ln w="9525">
              <a:solidFill>
                <a:schemeClr val="tx1"/>
              </a:solidFill>
              <a:round/>
              <a:headEnd/>
              <a:tailEnd/>
            </a:ln>
            <a:effectLst/>
          </p:spPr>
          <p:txBody>
            <a:bodyPr wrap="none" anchor="ctr"/>
            <a:lstStyle/>
            <a:p>
              <a:endParaRPr lang="zh-CN" altLang="en-US"/>
            </a:p>
          </p:txBody>
        </p:sp>
        <p:sp>
          <p:nvSpPr>
            <p:cNvPr id="360497" name="Line 49"/>
            <p:cNvSpPr>
              <a:spLocks noChangeShapeType="1"/>
            </p:cNvSpPr>
            <p:nvPr/>
          </p:nvSpPr>
          <p:spPr bwMode="auto">
            <a:xfrm>
              <a:off x="5200" y="1584"/>
              <a:ext cx="272" cy="0"/>
            </a:xfrm>
            <a:prstGeom prst="line">
              <a:avLst/>
            </a:prstGeom>
            <a:noFill/>
            <a:ln w="9525">
              <a:solidFill>
                <a:schemeClr val="tx1"/>
              </a:solidFill>
              <a:round/>
              <a:headEnd/>
              <a:tailEnd/>
            </a:ln>
            <a:effectLst/>
          </p:spPr>
          <p:txBody>
            <a:bodyPr wrap="none" anchor="ctr"/>
            <a:lstStyle/>
            <a:p>
              <a:endParaRPr lang="zh-CN" altLang="en-US"/>
            </a:p>
          </p:txBody>
        </p:sp>
        <p:sp>
          <p:nvSpPr>
            <p:cNvPr id="360498" name="Line 50"/>
            <p:cNvSpPr>
              <a:spLocks noChangeShapeType="1"/>
            </p:cNvSpPr>
            <p:nvPr/>
          </p:nvSpPr>
          <p:spPr bwMode="auto">
            <a:xfrm>
              <a:off x="2736" y="1536"/>
              <a:ext cx="159" cy="0"/>
            </a:xfrm>
            <a:prstGeom prst="line">
              <a:avLst/>
            </a:prstGeom>
            <a:noFill/>
            <a:ln w="9525">
              <a:solidFill>
                <a:schemeClr val="tx1"/>
              </a:solidFill>
              <a:round/>
              <a:headEnd/>
              <a:tailEnd/>
            </a:ln>
            <a:effectLst/>
          </p:spPr>
          <p:txBody>
            <a:bodyPr wrap="none" anchor="ctr"/>
            <a:lstStyle/>
            <a:p>
              <a:endParaRPr lang="zh-CN" altLang="en-US"/>
            </a:p>
          </p:txBody>
        </p:sp>
        <p:sp>
          <p:nvSpPr>
            <p:cNvPr id="360499" name="Line 51"/>
            <p:cNvSpPr>
              <a:spLocks noChangeShapeType="1"/>
            </p:cNvSpPr>
            <p:nvPr/>
          </p:nvSpPr>
          <p:spPr bwMode="auto">
            <a:xfrm>
              <a:off x="3967" y="1536"/>
              <a:ext cx="131" cy="0"/>
            </a:xfrm>
            <a:prstGeom prst="line">
              <a:avLst/>
            </a:prstGeom>
            <a:noFill/>
            <a:ln w="9525">
              <a:solidFill>
                <a:schemeClr val="tx1"/>
              </a:solidFill>
              <a:round/>
              <a:headEnd/>
              <a:tailEnd/>
            </a:ln>
            <a:effectLst/>
          </p:spPr>
          <p:txBody>
            <a:bodyPr wrap="none" anchor="ctr"/>
            <a:lstStyle/>
            <a:p>
              <a:endParaRPr lang="zh-CN" altLang="en-US"/>
            </a:p>
          </p:txBody>
        </p:sp>
        <p:sp>
          <p:nvSpPr>
            <p:cNvPr id="360500" name="Line 52"/>
            <p:cNvSpPr>
              <a:spLocks noChangeShapeType="1"/>
            </p:cNvSpPr>
            <p:nvPr/>
          </p:nvSpPr>
          <p:spPr bwMode="auto">
            <a:xfrm flipH="1">
              <a:off x="48" y="1728"/>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0501" name="Text Box 53"/>
            <p:cNvSpPr txBox="1">
              <a:spLocks noChangeArrowheads="1"/>
            </p:cNvSpPr>
            <p:nvPr/>
          </p:nvSpPr>
          <p:spPr bwMode="auto">
            <a:xfrm>
              <a:off x="48" y="1152"/>
              <a:ext cx="624" cy="538"/>
            </a:xfrm>
            <a:prstGeom prst="rect">
              <a:avLst/>
            </a:prstGeom>
            <a:noFill/>
            <a:ln w="9525">
              <a:noFill/>
              <a:miter lim="800000"/>
              <a:headEnd/>
              <a:tailEnd/>
            </a:ln>
            <a:effectLst/>
          </p:spPr>
          <p:txBody>
            <a:bodyPr>
              <a:spAutoFit/>
            </a:bodyPr>
            <a:lstStyle/>
            <a:p>
              <a:pPr>
                <a:spcBef>
                  <a:spcPct val="50000"/>
                </a:spcBef>
              </a:pPr>
              <a:endParaRPr lang="en-US" altLang="zh-CN" dirty="0"/>
            </a:p>
            <a:p>
              <a:pPr>
                <a:spcBef>
                  <a:spcPct val="50000"/>
                </a:spcBef>
              </a:pPr>
              <a:r>
                <a:rPr lang="en-US" altLang="zh-CN" dirty="0" smtClean="0"/>
                <a:t>CLK</a:t>
              </a:r>
              <a:endParaRPr lang="en-US" altLang="zh-CN" dirty="0"/>
            </a:p>
          </p:txBody>
        </p:sp>
        <p:sp>
          <p:nvSpPr>
            <p:cNvPr id="360502" name="Line 54"/>
            <p:cNvSpPr>
              <a:spLocks noChangeShapeType="1"/>
            </p:cNvSpPr>
            <p:nvPr/>
          </p:nvSpPr>
          <p:spPr bwMode="auto">
            <a:xfrm>
              <a:off x="2898" y="1056"/>
              <a:ext cx="2766" cy="0"/>
            </a:xfrm>
            <a:prstGeom prst="line">
              <a:avLst/>
            </a:prstGeom>
            <a:noFill/>
            <a:ln w="9525">
              <a:solidFill>
                <a:schemeClr val="tx1"/>
              </a:solidFill>
              <a:round/>
              <a:headEnd/>
              <a:tailEnd/>
            </a:ln>
            <a:effectLst/>
          </p:spPr>
          <p:txBody>
            <a:bodyPr wrap="none" anchor="ctr"/>
            <a:lstStyle/>
            <a:p>
              <a:endParaRPr lang="zh-CN" altLang="en-US"/>
            </a:p>
          </p:txBody>
        </p:sp>
        <p:sp>
          <p:nvSpPr>
            <p:cNvPr id="360503" name="Line 55"/>
            <p:cNvSpPr>
              <a:spLocks noChangeShapeType="1"/>
            </p:cNvSpPr>
            <p:nvPr/>
          </p:nvSpPr>
          <p:spPr bwMode="auto">
            <a:xfrm>
              <a:off x="5664" y="1056"/>
              <a:ext cx="0" cy="1689"/>
            </a:xfrm>
            <a:prstGeom prst="line">
              <a:avLst/>
            </a:prstGeom>
            <a:noFill/>
            <a:ln w="9525">
              <a:solidFill>
                <a:schemeClr val="tx1"/>
              </a:solidFill>
              <a:round/>
              <a:headEnd/>
              <a:tailEnd/>
            </a:ln>
            <a:effectLst/>
          </p:spPr>
          <p:txBody>
            <a:bodyPr wrap="none" anchor="ctr"/>
            <a:lstStyle/>
            <a:p>
              <a:endParaRPr lang="zh-CN" altLang="en-US"/>
            </a:p>
          </p:txBody>
        </p:sp>
        <p:sp>
          <p:nvSpPr>
            <p:cNvPr id="360504" name="Oval 56"/>
            <p:cNvSpPr>
              <a:spLocks noChangeArrowheads="1"/>
            </p:cNvSpPr>
            <p:nvPr/>
          </p:nvSpPr>
          <p:spPr bwMode="auto">
            <a:xfrm>
              <a:off x="4294" y="216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505" name="Oval 57"/>
            <p:cNvSpPr>
              <a:spLocks noChangeArrowheads="1"/>
            </p:cNvSpPr>
            <p:nvPr/>
          </p:nvSpPr>
          <p:spPr bwMode="auto">
            <a:xfrm>
              <a:off x="1824" y="216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506" name="Oval 58"/>
            <p:cNvSpPr>
              <a:spLocks noChangeArrowheads="1"/>
            </p:cNvSpPr>
            <p:nvPr/>
          </p:nvSpPr>
          <p:spPr bwMode="auto">
            <a:xfrm>
              <a:off x="528" y="216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507" name="Oval 59"/>
            <p:cNvSpPr>
              <a:spLocks noChangeArrowheads="1"/>
            </p:cNvSpPr>
            <p:nvPr/>
          </p:nvSpPr>
          <p:spPr bwMode="auto">
            <a:xfrm>
              <a:off x="3072" y="2160"/>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0508" name="Text Box 60"/>
            <p:cNvSpPr txBox="1">
              <a:spLocks noChangeArrowheads="1"/>
            </p:cNvSpPr>
            <p:nvPr/>
          </p:nvSpPr>
          <p:spPr bwMode="auto">
            <a:xfrm>
              <a:off x="624" y="2112"/>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0509" name="Text Box 61"/>
            <p:cNvSpPr txBox="1">
              <a:spLocks noChangeArrowheads="1"/>
            </p:cNvSpPr>
            <p:nvPr/>
          </p:nvSpPr>
          <p:spPr bwMode="auto">
            <a:xfrm>
              <a:off x="1920" y="2112"/>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0510" name="Text Box 62"/>
            <p:cNvSpPr txBox="1">
              <a:spLocks noChangeArrowheads="1"/>
            </p:cNvSpPr>
            <p:nvPr/>
          </p:nvSpPr>
          <p:spPr bwMode="auto">
            <a:xfrm>
              <a:off x="3180" y="2112"/>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0511" name="Text Box 63"/>
            <p:cNvSpPr txBox="1">
              <a:spLocks noChangeArrowheads="1"/>
            </p:cNvSpPr>
            <p:nvPr/>
          </p:nvSpPr>
          <p:spPr bwMode="auto">
            <a:xfrm>
              <a:off x="4398" y="2112"/>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0512" name="Oval 64"/>
            <p:cNvSpPr>
              <a:spLocks noChangeArrowheads="1"/>
            </p:cNvSpPr>
            <p:nvPr/>
          </p:nvSpPr>
          <p:spPr bwMode="auto">
            <a:xfrm>
              <a:off x="4704" y="2592"/>
              <a:ext cx="144" cy="144"/>
            </a:xfrm>
            <a:prstGeom prst="ellipse">
              <a:avLst/>
            </a:prstGeom>
            <a:noFill/>
            <a:ln w="9525">
              <a:solidFill>
                <a:schemeClr val="tx1"/>
              </a:solidFill>
              <a:round/>
              <a:headEnd/>
              <a:tailEnd/>
            </a:ln>
            <a:effectLst/>
          </p:spPr>
          <p:txBody>
            <a:bodyPr wrap="none" anchor="ctr"/>
            <a:lstStyle/>
            <a:p>
              <a:endParaRPr lang="zh-CN" altLang="en-US"/>
            </a:p>
          </p:txBody>
        </p:sp>
        <p:sp>
          <p:nvSpPr>
            <p:cNvPr id="360513" name="Line 65"/>
            <p:cNvSpPr>
              <a:spLocks noChangeShapeType="1"/>
            </p:cNvSpPr>
            <p:nvPr/>
          </p:nvSpPr>
          <p:spPr bwMode="auto">
            <a:xfrm>
              <a:off x="5184" y="2544"/>
              <a:ext cx="295" cy="0"/>
            </a:xfrm>
            <a:prstGeom prst="line">
              <a:avLst/>
            </a:prstGeom>
            <a:noFill/>
            <a:ln w="9525">
              <a:solidFill>
                <a:schemeClr val="tx1"/>
              </a:solidFill>
              <a:round/>
              <a:headEnd/>
              <a:tailEnd/>
            </a:ln>
            <a:effectLst/>
          </p:spPr>
          <p:txBody>
            <a:bodyPr wrap="none" anchor="ctr"/>
            <a:lstStyle/>
            <a:p>
              <a:endParaRPr lang="zh-CN" altLang="en-US"/>
            </a:p>
          </p:txBody>
        </p:sp>
        <p:sp>
          <p:nvSpPr>
            <p:cNvPr id="360514" name="Line 66"/>
            <p:cNvSpPr>
              <a:spLocks noChangeShapeType="1"/>
            </p:cNvSpPr>
            <p:nvPr/>
          </p:nvSpPr>
          <p:spPr bwMode="auto">
            <a:xfrm>
              <a:off x="5184" y="2736"/>
              <a:ext cx="485" cy="0"/>
            </a:xfrm>
            <a:prstGeom prst="line">
              <a:avLst/>
            </a:prstGeom>
            <a:noFill/>
            <a:ln w="9525">
              <a:solidFill>
                <a:schemeClr val="tx1"/>
              </a:solidFill>
              <a:round/>
              <a:headEnd/>
              <a:tailEnd/>
            </a:ln>
            <a:effectLst/>
          </p:spPr>
          <p:txBody>
            <a:bodyPr wrap="none" anchor="ctr"/>
            <a:lstStyle/>
            <a:p>
              <a:endParaRPr lang="zh-CN" altLang="en-US"/>
            </a:p>
          </p:txBody>
        </p:sp>
        <p:sp>
          <p:nvSpPr>
            <p:cNvPr id="360515" name="Line 67"/>
            <p:cNvSpPr>
              <a:spLocks noChangeShapeType="1"/>
            </p:cNvSpPr>
            <p:nvPr/>
          </p:nvSpPr>
          <p:spPr bwMode="auto">
            <a:xfrm flipH="1">
              <a:off x="336" y="2640"/>
              <a:ext cx="4353" cy="0"/>
            </a:xfrm>
            <a:prstGeom prst="line">
              <a:avLst/>
            </a:prstGeom>
            <a:noFill/>
            <a:ln w="9525">
              <a:solidFill>
                <a:schemeClr val="tx1"/>
              </a:solidFill>
              <a:round/>
              <a:headEnd/>
              <a:tailEnd/>
            </a:ln>
            <a:effectLst/>
          </p:spPr>
          <p:txBody>
            <a:bodyPr wrap="none" anchor="ctr"/>
            <a:lstStyle/>
            <a:p>
              <a:endParaRPr lang="zh-CN" altLang="en-US"/>
            </a:p>
          </p:txBody>
        </p:sp>
        <p:sp>
          <p:nvSpPr>
            <p:cNvPr id="360516" name="Line 68"/>
            <p:cNvSpPr>
              <a:spLocks noChangeShapeType="1"/>
            </p:cNvSpPr>
            <p:nvPr/>
          </p:nvSpPr>
          <p:spPr bwMode="auto">
            <a:xfrm flipV="1">
              <a:off x="336" y="2208"/>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0517" name="Line 69"/>
            <p:cNvSpPr>
              <a:spLocks noChangeShapeType="1"/>
            </p:cNvSpPr>
            <p:nvPr/>
          </p:nvSpPr>
          <p:spPr bwMode="auto">
            <a:xfrm>
              <a:off x="336" y="22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0518" name="Line 70"/>
            <p:cNvSpPr>
              <a:spLocks noChangeShapeType="1"/>
            </p:cNvSpPr>
            <p:nvPr/>
          </p:nvSpPr>
          <p:spPr bwMode="auto">
            <a:xfrm>
              <a:off x="1632" y="22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0519" name="Line 71"/>
            <p:cNvSpPr>
              <a:spLocks noChangeShapeType="1"/>
            </p:cNvSpPr>
            <p:nvPr/>
          </p:nvSpPr>
          <p:spPr bwMode="auto">
            <a:xfrm>
              <a:off x="2880" y="22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0520" name="Line 72"/>
            <p:cNvSpPr>
              <a:spLocks noChangeShapeType="1"/>
            </p:cNvSpPr>
            <p:nvPr/>
          </p:nvSpPr>
          <p:spPr bwMode="auto">
            <a:xfrm>
              <a:off x="4128" y="2208"/>
              <a:ext cx="181" cy="0"/>
            </a:xfrm>
            <a:prstGeom prst="line">
              <a:avLst/>
            </a:prstGeom>
            <a:noFill/>
            <a:ln w="9525">
              <a:solidFill>
                <a:schemeClr val="tx1"/>
              </a:solidFill>
              <a:round/>
              <a:headEnd/>
              <a:tailEnd/>
            </a:ln>
            <a:effectLst/>
          </p:spPr>
          <p:txBody>
            <a:bodyPr wrap="none" anchor="ctr"/>
            <a:lstStyle/>
            <a:p>
              <a:endParaRPr lang="zh-CN" altLang="en-US"/>
            </a:p>
          </p:txBody>
        </p:sp>
        <p:sp>
          <p:nvSpPr>
            <p:cNvPr id="360521" name="Line 73"/>
            <p:cNvSpPr>
              <a:spLocks noChangeShapeType="1"/>
            </p:cNvSpPr>
            <p:nvPr/>
          </p:nvSpPr>
          <p:spPr bwMode="auto">
            <a:xfrm flipV="1">
              <a:off x="1632" y="2208"/>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0522" name="Line 74"/>
            <p:cNvSpPr>
              <a:spLocks noChangeShapeType="1"/>
            </p:cNvSpPr>
            <p:nvPr/>
          </p:nvSpPr>
          <p:spPr bwMode="auto">
            <a:xfrm flipV="1">
              <a:off x="2880" y="2208"/>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0523" name="Line 75"/>
            <p:cNvSpPr>
              <a:spLocks noChangeShapeType="1"/>
            </p:cNvSpPr>
            <p:nvPr/>
          </p:nvSpPr>
          <p:spPr bwMode="auto">
            <a:xfrm flipV="1">
              <a:off x="4128" y="2208"/>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0524" name="Oval 76"/>
            <p:cNvSpPr>
              <a:spLocks noChangeArrowheads="1"/>
            </p:cNvSpPr>
            <p:nvPr/>
          </p:nvSpPr>
          <p:spPr bwMode="auto">
            <a:xfrm>
              <a:off x="4103" y="2603"/>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0525" name="Oval 77"/>
            <p:cNvSpPr>
              <a:spLocks noChangeArrowheads="1"/>
            </p:cNvSpPr>
            <p:nvPr/>
          </p:nvSpPr>
          <p:spPr bwMode="auto">
            <a:xfrm>
              <a:off x="1609" y="2603"/>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0526" name="Oval 78"/>
            <p:cNvSpPr>
              <a:spLocks noChangeArrowheads="1"/>
            </p:cNvSpPr>
            <p:nvPr/>
          </p:nvSpPr>
          <p:spPr bwMode="auto">
            <a:xfrm>
              <a:off x="2856" y="2603"/>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0527" name="Oval 79"/>
            <p:cNvSpPr>
              <a:spLocks noChangeArrowheads="1"/>
            </p:cNvSpPr>
            <p:nvPr/>
          </p:nvSpPr>
          <p:spPr bwMode="auto">
            <a:xfrm>
              <a:off x="2854" y="1510"/>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grpSp>
      <p:sp>
        <p:nvSpPr>
          <p:cNvPr id="360528" name="Rectangle 80"/>
          <p:cNvSpPr>
            <a:spLocks noGrp="1" noChangeArrowheads="1"/>
          </p:cNvSpPr>
          <p:nvPr>
            <p:ph type="title"/>
          </p:nvPr>
        </p:nvSpPr>
        <p:spPr>
          <a:xfrm>
            <a:off x="228600" y="0"/>
            <a:ext cx="7010400" cy="609600"/>
          </a:xfrm>
        </p:spPr>
        <p:txBody>
          <a:bodyPr/>
          <a:lstStyle/>
          <a:p>
            <a:pPr algn="l"/>
            <a:r>
              <a:rPr lang="en-US" altLang="zh-CN" sz="2800" b="1" dirty="0" smtClean="0">
                <a:solidFill>
                  <a:schemeClr val="tx1"/>
                </a:solidFill>
              </a:rPr>
              <a:t>2 .</a:t>
            </a:r>
            <a:r>
              <a:rPr lang="zh-CN" altLang="en-US" sz="2800" b="1" dirty="0" smtClean="0">
                <a:solidFill>
                  <a:schemeClr val="tx1"/>
                </a:solidFill>
              </a:rPr>
              <a:t>异步</a:t>
            </a:r>
            <a:r>
              <a:rPr lang="zh-CN" altLang="en-US" sz="2800" b="1" dirty="0">
                <a:solidFill>
                  <a:schemeClr val="tx1"/>
                </a:solidFill>
              </a:rPr>
              <a:t>十进制计数器</a:t>
            </a:r>
          </a:p>
        </p:txBody>
      </p:sp>
      <p:sp>
        <p:nvSpPr>
          <p:cNvPr id="360530" name="Rectangle 82"/>
          <p:cNvSpPr>
            <a:spLocks noChangeArrowheads="1"/>
          </p:cNvSpPr>
          <p:nvPr/>
        </p:nvSpPr>
        <p:spPr bwMode="auto">
          <a:xfrm>
            <a:off x="152400" y="914400"/>
            <a:ext cx="2633663" cy="457200"/>
          </a:xfrm>
          <a:prstGeom prst="rect">
            <a:avLst/>
          </a:prstGeom>
          <a:noFill/>
          <a:ln w="15875">
            <a:noFill/>
            <a:miter lim="800000"/>
            <a:headEnd/>
            <a:tailEnd/>
          </a:ln>
          <a:effectLst/>
        </p:spPr>
        <p:txBody>
          <a:bodyPr wrap="none">
            <a:spAutoFit/>
          </a:bodyPr>
          <a:lstStyle/>
          <a:p>
            <a:r>
              <a:rPr lang="zh-CN" altLang="zh-CN" sz="2400"/>
              <a:t>方法</a:t>
            </a:r>
            <a:r>
              <a:rPr lang="en-US" altLang="zh-CN" sz="2400"/>
              <a:t>1</a:t>
            </a:r>
            <a:r>
              <a:rPr lang="zh-CN" altLang="en-US" sz="2400"/>
              <a:t>：异步清</a:t>
            </a:r>
            <a:r>
              <a:rPr lang="en-US" altLang="zh-CN" sz="2400"/>
              <a:t>0</a:t>
            </a:r>
            <a:r>
              <a:rPr lang="zh-CN" altLang="en-US" sz="2400"/>
              <a:t>法</a:t>
            </a:r>
          </a:p>
        </p:txBody>
      </p:sp>
      <p:sp>
        <p:nvSpPr>
          <p:cNvPr id="360531" name="Text Box 83"/>
          <p:cNvSpPr txBox="1">
            <a:spLocks noChangeArrowheads="1"/>
          </p:cNvSpPr>
          <p:nvPr/>
        </p:nvSpPr>
        <p:spPr bwMode="auto">
          <a:xfrm>
            <a:off x="457200" y="2081213"/>
            <a:ext cx="1209675" cy="457200"/>
          </a:xfrm>
          <a:prstGeom prst="rect">
            <a:avLst/>
          </a:prstGeom>
          <a:noFill/>
          <a:ln w="15875">
            <a:noFill/>
            <a:miter lim="800000"/>
            <a:headEnd/>
            <a:tailEnd/>
          </a:ln>
          <a:effectLst/>
        </p:spPr>
        <p:txBody>
          <a:bodyPr wrap="none">
            <a:spAutoFit/>
          </a:bodyPr>
          <a:lstStyle/>
          <a:p>
            <a:pPr>
              <a:buFontTx/>
              <a:buChar char="•"/>
            </a:pPr>
            <a:r>
              <a:rPr lang="zh-CN" altLang="en-US" sz="2400"/>
              <a:t>电路图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530"/>
                                        </p:tgtEl>
                                        <p:attrNameLst>
                                          <p:attrName>style.visibility</p:attrName>
                                        </p:attrNameLst>
                                      </p:cBhvr>
                                      <p:to>
                                        <p:strVal val="visible"/>
                                      </p:to>
                                    </p:set>
                                    <p:anim calcmode="lin" valueType="num">
                                      <p:cBhvr additive="base">
                                        <p:cTn id="7" dur="500" fill="hold"/>
                                        <p:tgtEl>
                                          <p:spTgt spid="360530"/>
                                        </p:tgtEl>
                                        <p:attrNameLst>
                                          <p:attrName>ppt_x</p:attrName>
                                        </p:attrNameLst>
                                      </p:cBhvr>
                                      <p:tavLst>
                                        <p:tav tm="0">
                                          <p:val>
                                            <p:strVal val="0-#ppt_w/2"/>
                                          </p:val>
                                        </p:tav>
                                        <p:tav tm="100000">
                                          <p:val>
                                            <p:strVal val="#ppt_x"/>
                                          </p:val>
                                        </p:tav>
                                      </p:tavLst>
                                    </p:anim>
                                    <p:anim calcmode="lin" valueType="num">
                                      <p:cBhvr additive="base">
                                        <p:cTn id="8" dur="500" fill="hold"/>
                                        <p:tgtEl>
                                          <p:spTgt spid="360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0"/>
                                        </p:tgtEl>
                                        <p:attrNameLst>
                                          <p:attrName>style.visibility</p:attrName>
                                        </p:attrNameLst>
                                      </p:cBhvr>
                                      <p:to>
                                        <p:strVal val="visible"/>
                                      </p:to>
                                    </p:set>
                                    <p:anim calcmode="lin" valueType="num">
                                      <p:cBhvr additive="base">
                                        <p:cTn id="13" dur="500" fill="hold"/>
                                        <p:tgtEl>
                                          <p:spTgt spid="360450"/>
                                        </p:tgtEl>
                                        <p:attrNameLst>
                                          <p:attrName>ppt_x</p:attrName>
                                        </p:attrNameLst>
                                      </p:cBhvr>
                                      <p:tavLst>
                                        <p:tav tm="0">
                                          <p:val>
                                            <p:strVal val="0-#ppt_w/2"/>
                                          </p:val>
                                        </p:tav>
                                        <p:tav tm="100000">
                                          <p:val>
                                            <p:strVal val="#ppt_x"/>
                                          </p:val>
                                        </p:tav>
                                      </p:tavLst>
                                    </p:anim>
                                    <p:anim calcmode="lin" valueType="num">
                                      <p:cBhvr additive="base">
                                        <p:cTn id="14"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531"/>
                                        </p:tgtEl>
                                        <p:attrNameLst>
                                          <p:attrName>style.visibility</p:attrName>
                                        </p:attrNameLst>
                                      </p:cBhvr>
                                      <p:to>
                                        <p:strVal val="visible"/>
                                      </p:to>
                                    </p:set>
                                    <p:anim calcmode="lin" valueType="num">
                                      <p:cBhvr additive="base">
                                        <p:cTn id="19" dur="500" fill="hold"/>
                                        <p:tgtEl>
                                          <p:spTgt spid="360531"/>
                                        </p:tgtEl>
                                        <p:attrNameLst>
                                          <p:attrName>ppt_x</p:attrName>
                                        </p:attrNameLst>
                                      </p:cBhvr>
                                      <p:tavLst>
                                        <p:tav tm="0">
                                          <p:val>
                                            <p:strVal val="0-#ppt_w/2"/>
                                          </p:val>
                                        </p:tav>
                                        <p:tav tm="100000">
                                          <p:val>
                                            <p:strVal val="#ppt_x"/>
                                          </p:val>
                                        </p:tav>
                                      </p:tavLst>
                                    </p:anim>
                                    <p:anim calcmode="lin" valueType="num">
                                      <p:cBhvr additive="base">
                                        <p:cTn id="20" dur="500" fill="hold"/>
                                        <p:tgtEl>
                                          <p:spTgt spid="36053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0452"/>
                                        </p:tgtEl>
                                        <p:attrNameLst>
                                          <p:attrName>style.visibility</p:attrName>
                                        </p:attrNameLst>
                                      </p:cBhvr>
                                      <p:to>
                                        <p:strVal val="visible"/>
                                      </p:to>
                                    </p:set>
                                    <p:anim calcmode="lin" valueType="num">
                                      <p:cBhvr additive="base">
                                        <p:cTn id="25" dur="500" fill="hold"/>
                                        <p:tgtEl>
                                          <p:spTgt spid="360452"/>
                                        </p:tgtEl>
                                        <p:attrNameLst>
                                          <p:attrName>ppt_x</p:attrName>
                                        </p:attrNameLst>
                                      </p:cBhvr>
                                      <p:tavLst>
                                        <p:tav tm="0">
                                          <p:val>
                                            <p:strVal val="0-#ppt_w/2"/>
                                          </p:val>
                                        </p:tav>
                                        <p:tav tm="100000">
                                          <p:val>
                                            <p:strVal val="#ppt_x"/>
                                          </p:val>
                                        </p:tav>
                                      </p:tavLst>
                                    </p:anim>
                                    <p:anim calcmode="lin" valueType="num">
                                      <p:cBhvr additive="base">
                                        <p:cTn id="26" dur="500" fill="hold"/>
                                        <p:tgtEl>
                                          <p:spTgt spid="360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utoUpdateAnimBg="0"/>
      <p:bldP spid="360530" grpId="0" autoUpdateAnimBg="0"/>
      <p:bldP spid="36053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590" name="Text Box 118"/>
          <p:cNvSpPr txBox="1">
            <a:spLocks noChangeArrowheads="1"/>
          </p:cNvSpPr>
          <p:nvPr/>
        </p:nvSpPr>
        <p:spPr bwMode="auto">
          <a:xfrm>
            <a:off x="457200" y="0"/>
            <a:ext cx="12049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时序图</a:t>
            </a:r>
          </a:p>
        </p:txBody>
      </p:sp>
      <p:grpSp>
        <p:nvGrpSpPr>
          <p:cNvPr id="361712" name="Group 240"/>
          <p:cNvGrpSpPr>
            <a:grpSpLocks/>
          </p:cNvGrpSpPr>
          <p:nvPr/>
        </p:nvGrpSpPr>
        <p:grpSpPr bwMode="auto">
          <a:xfrm>
            <a:off x="838200" y="533400"/>
            <a:ext cx="7924800" cy="4419600"/>
            <a:chOff x="528" y="480"/>
            <a:chExt cx="4992" cy="2784"/>
          </a:xfrm>
        </p:grpSpPr>
        <p:sp>
          <p:nvSpPr>
            <p:cNvPr id="361580" name="Text Box 108"/>
            <p:cNvSpPr txBox="1">
              <a:spLocks noChangeArrowheads="1"/>
            </p:cNvSpPr>
            <p:nvPr/>
          </p:nvSpPr>
          <p:spPr bwMode="auto">
            <a:xfrm>
              <a:off x="1248" y="480"/>
              <a:ext cx="288"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61581" name="Text Box 109"/>
            <p:cNvSpPr txBox="1">
              <a:spLocks noChangeArrowheads="1"/>
            </p:cNvSpPr>
            <p:nvPr/>
          </p:nvSpPr>
          <p:spPr bwMode="auto">
            <a:xfrm>
              <a:off x="1584" y="480"/>
              <a:ext cx="329" cy="288"/>
            </a:xfrm>
            <a:prstGeom prst="rect">
              <a:avLst/>
            </a:prstGeom>
            <a:noFill/>
            <a:ln w="9525">
              <a:noFill/>
              <a:miter lim="800000"/>
              <a:headEnd/>
              <a:tailEnd/>
            </a:ln>
            <a:effectLst/>
          </p:spPr>
          <p:txBody>
            <a:bodyPr>
              <a:spAutoFit/>
            </a:bodyPr>
            <a:lstStyle/>
            <a:p>
              <a:pPr>
                <a:spcBef>
                  <a:spcPct val="50000"/>
                </a:spcBef>
              </a:pPr>
              <a:r>
                <a:rPr lang="en-US" altLang="zh-CN" sz="2400" b="0"/>
                <a:t>2</a:t>
              </a:r>
            </a:p>
          </p:txBody>
        </p:sp>
        <p:sp>
          <p:nvSpPr>
            <p:cNvPr id="361582" name="Text Box 110"/>
            <p:cNvSpPr txBox="1">
              <a:spLocks noChangeArrowheads="1"/>
            </p:cNvSpPr>
            <p:nvPr/>
          </p:nvSpPr>
          <p:spPr bwMode="auto">
            <a:xfrm>
              <a:off x="1968" y="480"/>
              <a:ext cx="329" cy="288"/>
            </a:xfrm>
            <a:prstGeom prst="rect">
              <a:avLst/>
            </a:prstGeom>
            <a:noFill/>
            <a:ln w="9525">
              <a:noFill/>
              <a:miter lim="800000"/>
              <a:headEnd/>
              <a:tailEnd/>
            </a:ln>
            <a:effectLst/>
          </p:spPr>
          <p:txBody>
            <a:bodyPr>
              <a:spAutoFit/>
            </a:bodyPr>
            <a:lstStyle/>
            <a:p>
              <a:pPr>
                <a:spcBef>
                  <a:spcPct val="50000"/>
                </a:spcBef>
              </a:pPr>
              <a:r>
                <a:rPr lang="en-US" altLang="zh-CN" sz="2400" b="0"/>
                <a:t>3</a:t>
              </a:r>
            </a:p>
          </p:txBody>
        </p:sp>
        <p:sp>
          <p:nvSpPr>
            <p:cNvPr id="361583" name="Text Box 111"/>
            <p:cNvSpPr txBox="1">
              <a:spLocks noChangeArrowheads="1"/>
            </p:cNvSpPr>
            <p:nvPr/>
          </p:nvSpPr>
          <p:spPr bwMode="auto">
            <a:xfrm>
              <a:off x="2352" y="480"/>
              <a:ext cx="330" cy="288"/>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361584" name="Text Box 112"/>
            <p:cNvSpPr txBox="1">
              <a:spLocks noChangeArrowheads="1"/>
            </p:cNvSpPr>
            <p:nvPr/>
          </p:nvSpPr>
          <p:spPr bwMode="auto">
            <a:xfrm>
              <a:off x="2784" y="480"/>
              <a:ext cx="330" cy="288"/>
            </a:xfrm>
            <a:prstGeom prst="rect">
              <a:avLst/>
            </a:prstGeom>
            <a:noFill/>
            <a:ln w="9525">
              <a:noFill/>
              <a:miter lim="800000"/>
              <a:headEnd/>
              <a:tailEnd/>
            </a:ln>
            <a:effectLst/>
          </p:spPr>
          <p:txBody>
            <a:bodyPr>
              <a:spAutoFit/>
            </a:bodyPr>
            <a:lstStyle/>
            <a:p>
              <a:pPr>
                <a:spcBef>
                  <a:spcPct val="50000"/>
                </a:spcBef>
              </a:pPr>
              <a:r>
                <a:rPr lang="en-US" altLang="zh-CN" sz="2400" b="0"/>
                <a:t>5</a:t>
              </a:r>
            </a:p>
          </p:txBody>
        </p:sp>
        <p:sp>
          <p:nvSpPr>
            <p:cNvPr id="361585" name="Text Box 113"/>
            <p:cNvSpPr txBox="1">
              <a:spLocks noChangeArrowheads="1"/>
            </p:cNvSpPr>
            <p:nvPr/>
          </p:nvSpPr>
          <p:spPr bwMode="auto">
            <a:xfrm>
              <a:off x="3168" y="480"/>
              <a:ext cx="329" cy="288"/>
            </a:xfrm>
            <a:prstGeom prst="rect">
              <a:avLst/>
            </a:prstGeom>
            <a:noFill/>
            <a:ln w="9525">
              <a:noFill/>
              <a:miter lim="800000"/>
              <a:headEnd/>
              <a:tailEnd/>
            </a:ln>
            <a:effectLst/>
          </p:spPr>
          <p:txBody>
            <a:bodyPr>
              <a:spAutoFit/>
            </a:bodyPr>
            <a:lstStyle/>
            <a:p>
              <a:pPr>
                <a:spcBef>
                  <a:spcPct val="50000"/>
                </a:spcBef>
              </a:pPr>
              <a:r>
                <a:rPr lang="en-US" altLang="zh-CN" sz="2400" b="0"/>
                <a:t>6</a:t>
              </a:r>
            </a:p>
          </p:txBody>
        </p:sp>
        <p:sp>
          <p:nvSpPr>
            <p:cNvPr id="361586" name="Text Box 114"/>
            <p:cNvSpPr txBox="1">
              <a:spLocks noChangeArrowheads="1"/>
            </p:cNvSpPr>
            <p:nvPr/>
          </p:nvSpPr>
          <p:spPr bwMode="auto">
            <a:xfrm>
              <a:off x="3552" y="480"/>
              <a:ext cx="329" cy="288"/>
            </a:xfrm>
            <a:prstGeom prst="rect">
              <a:avLst/>
            </a:prstGeom>
            <a:noFill/>
            <a:ln w="9525">
              <a:noFill/>
              <a:miter lim="800000"/>
              <a:headEnd/>
              <a:tailEnd/>
            </a:ln>
            <a:effectLst/>
          </p:spPr>
          <p:txBody>
            <a:bodyPr>
              <a:spAutoFit/>
            </a:bodyPr>
            <a:lstStyle/>
            <a:p>
              <a:pPr>
                <a:spcBef>
                  <a:spcPct val="50000"/>
                </a:spcBef>
              </a:pPr>
              <a:r>
                <a:rPr lang="en-US" altLang="zh-CN" sz="2400" b="0"/>
                <a:t>7</a:t>
              </a:r>
            </a:p>
          </p:txBody>
        </p:sp>
        <p:sp>
          <p:nvSpPr>
            <p:cNvPr id="361587" name="Text Box 115"/>
            <p:cNvSpPr txBox="1">
              <a:spLocks noChangeArrowheads="1"/>
            </p:cNvSpPr>
            <p:nvPr/>
          </p:nvSpPr>
          <p:spPr bwMode="auto">
            <a:xfrm>
              <a:off x="3936" y="480"/>
              <a:ext cx="329" cy="288"/>
            </a:xfrm>
            <a:prstGeom prst="rect">
              <a:avLst/>
            </a:prstGeom>
            <a:noFill/>
            <a:ln w="9525">
              <a:noFill/>
              <a:miter lim="800000"/>
              <a:headEnd/>
              <a:tailEnd/>
            </a:ln>
            <a:effectLst/>
          </p:spPr>
          <p:txBody>
            <a:bodyPr>
              <a:spAutoFit/>
            </a:bodyPr>
            <a:lstStyle/>
            <a:p>
              <a:pPr>
                <a:spcBef>
                  <a:spcPct val="50000"/>
                </a:spcBef>
              </a:pPr>
              <a:r>
                <a:rPr lang="en-US" altLang="zh-CN" sz="2400" b="0"/>
                <a:t>8</a:t>
              </a:r>
            </a:p>
          </p:txBody>
        </p:sp>
        <p:sp>
          <p:nvSpPr>
            <p:cNvPr id="361588" name="Text Box 116"/>
            <p:cNvSpPr txBox="1">
              <a:spLocks noChangeArrowheads="1"/>
            </p:cNvSpPr>
            <p:nvPr/>
          </p:nvSpPr>
          <p:spPr bwMode="auto">
            <a:xfrm>
              <a:off x="4320" y="480"/>
              <a:ext cx="329" cy="288"/>
            </a:xfrm>
            <a:prstGeom prst="rect">
              <a:avLst/>
            </a:prstGeom>
            <a:noFill/>
            <a:ln w="9525">
              <a:noFill/>
              <a:miter lim="800000"/>
              <a:headEnd/>
              <a:tailEnd/>
            </a:ln>
            <a:effectLst/>
          </p:spPr>
          <p:txBody>
            <a:bodyPr>
              <a:spAutoFit/>
            </a:bodyPr>
            <a:lstStyle/>
            <a:p>
              <a:pPr>
                <a:spcBef>
                  <a:spcPct val="50000"/>
                </a:spcBef>
              </a:pPr>
              <a:r>
                <a:rPr lang="en-US" altLang="zh-CN" sz="2400" b="0"/>
                <a:t>9</a:t>
              </a:r>
            </a:p>
          </p:txBody>
        </p:sp>
        <p:sp>
          <p:nvSpPr>
            <p:cNvPr id="361589" name="Text Box 117"/>
            <p:cNvSpPr txBox="1">
              <a:spLocks noChangeArrowheads="1"/>
            </p:cNvSpPr>
            <p:nvPr/>
          </p:nvSpPr>
          <p:spPr bwMode="auto">
            <a:xfrm>
              <a:off x="4656" y="480"/>
              <a:ext cx="461" cy="288"/>
            </a:xfrm>
            <a:prstGeom prst="rect">
              <a:avLst/>
            </a:prstGeom>
            <a:noFill/>
            <a:ln w="9525">
              <a:noFill/>
              <a:miter lim="800000"/>
              <a:headEnd/>
              <a:tailEnd/>
            </a:ln>
            <a:effectLst/>
          </p:spPr>
          <p:txBody>
            <a:bodyPr>
              <a:spAutoFit/>
            </a:bodyPr>
            <a:lstStyle/>
            <a:p>
              <a:pPr>
                <a:spcBef>
                  <a:spcPct val="50000"/>
                </a:spcBef>
              </a:pPr>
              <a:r>
                <a:rPr lang="en-US" altLang="zh-CN" sz="2400" b="0"/>
                <a:t>10</a:t>
              </a:r>
            </a:p>
          </p:txBody>
        </p:sp>
        <p:sp>
          <p:nvSpPr>
            <p:cNvPr id="361475" name="Text Box 3"/>
            <p:cNvSpPr txBox="1">
              <a:spLocks noChangeArrowheads="1"/>
            </p:cNvSpPr>
            <p:nvPr/>
          </p:nvSpPr>
          <p:spPr bwMode="auto">
            <a:xfrm>
              <a:off x="528" y="2967"/>
              <a:ext cx="480" cy="288"/>
            </a:xfrm>
            <a:prstGeom prst="rect">
              <a:avLst/>
            </a:prstGeom>
            <a:noFill/>
            <a:ln w="9525">
              <a:noFill/>
              <a:miter lim="800000"/>
              <a:headEnd/>
              <a:tailEnd/>
            </a:ln>
            <a:effectLst/>
          </p:spPr>
          <p:txBody>
            <a:bodyPr>
              <a:spAutoFit/>
            </a:bodyPr>
            <a:lstStyle/>
            <a:p>
              <a:pPr>
                <a:spcBef>
                  <a:spcPct val="50000"/>
                </a:spcBef>
              </a:pPr>
              <a:r>
                <a:rPr lang="en-US" altLang="zh-CN" sz="2400" b="0" dirty="0" smtClean="0"/>
                <a:t>R</a:t>
              </a:r>
              <a:r>
                <a:rPr lang="en-US" altLang="zh-CN" sz="2400" b="0" baseline="-25000" dirty="0" smtClean="0"/>
                <a:t>D</a:t>
              </a:r>
              <a:endParaRPr lang="en-US" altLang="zh-CN" sz="2400" b="0" baseline="-25000" dirty="0"/>
            </a:p>
          </p:txBody>
        </p:sp>
        <p:sp>
          <p:nvSpPr>
            <p:cNvPr id="361477" name="Line 5"/>
            <p:cNvSpPr>
              <a:spLocks noChangeShapeType="1"/>
            </p:cNvSpPr>
            <p:nvPr/>
          </p:nvSpPr>
          <p:spPr bwMode="auto">
            <a:xfrm>
              <a:off x="960" y="2980"/>
              <a:ext cx="3920" cy="0"/>
            </a:xfrm>
            <a:prstGeom prst="line">
              <a:avLst/>
            </a:prstGeom>
            <a:noFill/>
            <a:ln w="9525">
              <a:solidFill>
                <a:schemeClr val="tx1"/>
              </a:solidFill>
              <a:round/>
              <a:headEnd/>
              <a:tailEnd/>
            </a:ln>
            <a:effectLst/>
          </p:spPr>
          <p:txBody>
            <a:bodyPr wrap="none" anchor="ctr"/>
            <a:lstStyle/>
            <a:p>
              <a:endParaRPr lang="zh-CN" altLang="en-US"/>
            </a:p>
          </p:txBody>
        </p:sp>
        <p:sp>
          <p:nvSpPr>
            <p:cNvPr id="361478" name="Line 6"/>
            <p:cNvSpPr>
              <a:spLocks noChangeShapeType="1"/>
            </p:cNvSpPr>
            <p:nvPr/>
          </p:nvSpPr>
          <p:spPr bwMode="auto">
            <a:xfrm flipV="1">
              <a:off x="4896" y="297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79" name="Line 7"/>
            <p:cNvSpPr>
              <a:spLocks noChangeShapeType="1"/>
            </p:cNvSpPr>
            <p:nvPr/>
          </p:nvSpPr>
          <p:spPr bwMode="auto">
            <a:xfrm flipV="1">
              <a:off x="4992" y="2976"/>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80" name="Line 8"/>
            <p:cNvSpPr>
              <a:spLocks noChangeShapeType="1"/>
            </p:cNvSpPr>
            <p:nvPr/>
          </p:nvSpPr>
          <p:spPr bwMode="auto">
            <a:xfrm>
              <a:off x="4891" y="3264"/>
              <a:ext cx="101" cy="0"/>
            </a:xfrm>
            <a:prstGeom prst="line">
              <a:avLst/>
            </a:prstGeom>
            <a:noFill/>
            <a:ln w="9525">
              <a:solidFill>
                <a:schemeClr val="tx1"/>
              </a:solidFill>
              <a:round/>
              <a:headEnd/>
              <a:tailEnd/>
            </a:ln>
            <a:effectLst/>
          </p:spPr>
          <p:txBody>
            <a:bodyPr wrap="none" anchor="ctr"/>
            <a:lstStyle/>
            <a:p>
              <a:endParaRPr lang="zh-CN" altLang="en-US"/>
            </a:p>
          </p:txBody>
        </p:sp>
        <p:sp>
          <p:nvSpPr>
            <p:cNvPr id="361481" name="Line 9"/>
            <p:cNvSpPr>
              <a:spLocks noChangeShapeType="1"/>
            </p:cNvSpPr>
            <p:nvPr/>
          </p:nvSpPr>
          <p:spPr bwMode="auto">
            <a:xfrm>
              <a:off x="4992" y="2976"/>
              <a:ext cx="336" cy="0"/>
            </a:xfrm>
            <a:prstGeom prst="line">
              <a:avLst/>
            </a:prstGeom>
            <a:noFill/>
            <a:ln w="9525">
              <a:solidFill>
                <a:schemeClr val="tx1"/>
              </a:solidFill>
              <a:round/>
              <a:headEnd/>
              <a:tailEnd/>
            </a:ln>
            <a:effectLst/>
          </p:spPr>
          <p:txBody>
            <a:bodyPr wrap="none" anchor="ctr"/>
            <a:lstStyle/>
            <a:p>
              <a:endParaRPr lang="zh-CN" altLang="en-US"/>
            </a:p>
          </p:txBody>
        </p:sp>
        <p:sp>
          <p:nvSpPr>
            <p:cNvPr id="361482" name="Text Box 10"/>
            <p:cNvSpPr txBox="1">
              <a:spLocks noChangeArrowheads="1"/>
            </p:cNvSpPr>
            <p:nvPr/>
          </p:nvSpPr>
          <p:spPr bwMode="auto">
            <a:xfrm>
              <a:off x="528" y="2592"/>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3</a:t>
              </a:r>
              <a:endParaRPr lang="en-US" altLang="zh-CN" sz="2400" b="0"/>
            </a:p>
          </p:txBody>
        </p:sp>
        <p:sp>
          <p:nvSpPr>
            <p:cNvPr id="361484" name="Line 12"/>
            <p:cNvSpPr>
              <a:spLocks noChangeShapeType="1"/>
            </p:cNvSpPr>
            <p:nvPr/>
          </p:nvSpPr>
          <p:spPr bwMode="auto">
            <a:xfrm>
              <a:off x="959" y="2857"/>
              <a:ext cx="3161" cy="0"/>
            </a:xfrm>
            <a:prstGeom prst="line">
              <a:avLst/>
            </a:prstGeom>
            <a:noFill/>
            <a:ln w="9525">
              <a:solidFill>
                <a:schemeClr val="tx1"/>
              </a:solidFill>
              <a:round/>
              <a:headEnd/>
              <a:tailEnd/>
            </a:ln>
            <a:effectLst/>
          </p:spPr>
          <p:txBody>
            <a:bodyPr wrap="none" anchor="ctr"/>
            <a:lstStyle/>
            <a:p>
              <a:endParaRPr lang="zh-CN" altLang="en-US"/>
            </a:p>
          </p:txBody>
        </p:sp>
        <p:sp>
          <p:nvSpPr>
            <p:cNvPr id="361485" name="Line 13"/>
            <p:cNvSpPr>
              <a:spLocks noChangeShapeType="1"/>
            </p:cNvSpPr>
            <p:nvPr/>
          </p:nvSpPr>
          <p:spPr bwMode="auto">
            <a:xfrm flipV="1">
              <a:off x="4128" y="254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86" name="Line 14"/>
            <p:cNvSpPr>
              <a:spLocks noChangeShapeType="1"/>
            </p:cNvSpPr>
            <p:nvPr/>
          </p:nvSpPr>
          <p:spPr bwMode="auto">
            <a:xfrm>
              <a:off x="4128" y="2544"/>
              <a:ext cx="864" cy="0"/>
            </a:xfrm>
            <a:prstGeom prst="line">
              <a:avLst/>
            </a:prstGeom>
            <a:noFill/>
            <a:ln w="9525">
              <a:solidFill>
                <a:schemeClr val="tx1"/>
              </a:solidFill>
              <a:round/>
              <a:headEnd/>
              <a:tailEnd/>
            </a:ln>
            <a:effectLst/>
          </p:spPr>
          <p:txBody>
            <a:bodyPr wrap="none" anchor="ctr"/>
            <a:lstStyle/>
            <a:p>
              <a:endParaRPr lang="zh-CN" altLang="en-US"/>
            </a:p>
          </p:txBody>
        </p:sp>
        <p:sp>
          <p:nvSpPr>
            <p:cNvPr id="361487" name="Line 15"/>
            <p:cNvSpPr>
              <a:spLocks noChangeShapeType="1"/>
            </p:cNvSpPr>
            <p:nvPr/>
          </p:nvSpPr>
          <p:spPr bwMode="auto">
            <a:xfrm flipV="1">
              <a:off x="4992" y="254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88" name="Line 16"/>
            <p:cNvSpPr>
              <a:spLocks noChangeShapeType="1"/>
            </p:cNvSpPr>
            <p:nvPr/>
          </p:nvSpPr>
          <p:spPr bwMode="auto">
            <a:xfrm>
              <a:off x="4992" y="2832"/>
              <a:ext cx="288" cy="0"/>
            </a:xfrm>
            <a:prstGeom prst="line">
              <a:avLst/>
            </a:prstGeom>
            <a:noFill/>
            <a:ln w="9525">
              <a:solidFill>
                <a:schemeClr val="tx1"/>
              </a:solidFill>
              <a:round/>
              <a:headEnd/>
              <a:tailEnd/>
            </a:ln>
            <a:effectLst/>
          </p:spPr>
          <p:txBody>
            <a:bodyPr wrap="none" anchor="ctr"/>
            <a:lstStyle/>
            <a:p>
              <a:endParaRPr lang="zh-CN" altLang="en-US"/>
            </a:p>
          </p:txBody>
        </p:sp>
        <p:sp>
          <p:nvSpPr>
            <p:cNvPr id="361489" name="Text Box 17"/>
            <p:cNvSpPr txBox="1">
              <a:spLocks noChangeArrowheads="1"/>
            </p:cNvSpPr>
            <p:nvPr/>
          </p:nvSpPr>
          <p:spPr bwMode="auto">
            <a:xfrm>
              <a:off x="528" y="2112"/>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61491" name="Line 19"/>
            <p:cNvSpPr>
              <a:spLocks noChangeShapeType="1"/>
            </p:cNvSpPr>
            <p:nvPr/>
          </p:nvSpPr>
          <p:spPr bwMode="auto">
            <a:xfrm>
              <a:off x="1008" y="2352"/>
              <a:ext cx="1584" cy="0"/>
            </a:xfrm>
            <a:prstGeom prst="line">
              <a:avLst/>
            </a:prstGeom>
            <a:noFill/>
            <a:ln w="9525">
              <a:solidFill>
                <a:schemeClr val="tx1"/>
              </a:solidFill>
              <a:round/>
              <a:headEnd/>
              <a:tailEnd/>
            </a:ln>
            <a:effectLst/>
          </p:spPr>
          <p:txBody>
            <a:bodyPr wrap="none" anchor="ctr"/>
            <a:lstStyle/>
            <a:p>
              <a:endParaRPr lang="zh-CN" altLang="en-US"/>
            </a:p>
          </p:txBody>
        </p:sp>
        <p:sp>
          <p:nvSpPr>
            <p:cNvPr id="361492" name="Line 20"/>
            <p:cNvSpPr>
              <a:spLocks noChangeShapeType="1"/>
            </p:cNvSpPr>
            <p:nvPr/>
          </p:nvSpPr>
          <p:spPr bwMode="auto">
            <a:xfrm flipV="1">
              <a:off x="2592" y="206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93" name="Line 21"/>
            <p:cNvSpPr>
              <a:spLocks noChangeShapeType="1"/>
            </p:cNvSpPr>
            <p:nvPr/>
          </p:nvSpPr>
          <p:spPr bwMode="auto">
            <a:xfrm flipV="1">
              <a:off x="2592" y="2064"/>
              <a:ext cx="1536" cy="0"/>
            </a:xfrm>
            <a:prstGeom prst="line">
              <a:avLst/>
            </a:prstGeom>
            <a:noFill/>
            <a:ln w="9525">
              <a:solidFill>
                <a:schemeClr val="tx1"/>
              </a:solidFill>
              <a:round/>
              <a:headEnd/>
              <a:tailEnd/>
            </a:ln>
            <a:effectLst/>
          </p:spPr>
          <p:txBody>
            <a:bodyPr wrap="none" anchor="ctr"/>
            <a:lstStyle/>
            <a:p>
              <a:endParaRPr lang="zh-CN" altLang="en-US"/>
            </a:p>
          </p:txBody>
        </p:sp>
        <p:sp>
          <p:nvSpPr>
            <p:cNvPr id="361494" name="Line 22"/>
            <p:cNvSpPr>
              <a:spLocks noChangeShapeType="1"/>
            </p:cNvSpPr>
            <p:nvPr/>
          </p:nvSpPr>
          <p:spPr bwMode="auto">
            <a:xfrm flipV="1">
              <a:off x="4128" y="2064"/>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495" name="Line 23"/>
            <p:cNvSpPr>
              <a:spLocks noChangeShapeType="1"/>
            </p:cNvSpPr>
            <p:nvPr/>
          </p:nvSpPr>
          <p:spPr bwMode="auto">
            <a:xfrm>
              <a:off x="4147" y="2352"/>
              <a:ext cx="1359" cy="0"/>
            </a:xfrm>
            <a:prstGeom prst="line">
              <a:avLst/>
            </a:prstGeom>
            <a:noFill/>
            <a:ln w="9525">
              <a:solidFill>
                <a:schemeClr val="tx1"/>
              </a:solidFill>
              <a:round/>
              <a:headEnd/>
              <a:tailEnd/>
            </a:ln>
            <a:effectLst/>
          </p:spPr>
          <p:txBody>
            <a:bodyPr wrap="none" anchor="ctr"/>
            <a:lstStyle/>
            <a:p>
              <a:endParaRPr lang="zh-CN" altLang="en-US"/>
            </a:p>
          </p:txBody>
        </p:sp>
        <p:sp>
          <p:nvSpPr>
            <p:cNvPr id="361496" name="Text Box 24"/>
            <p:cNvSpPr txBox="1">
              <a:spLocks noChangeArrowheads="1"/>
            </p:cNvSpPr>
            <p:nvPr/>
          </p:nvSpPr>
          <p:spPr bwMode="auto">
            <a:xfrm>
              <a:off x="528" y="1632"/>
              <a:ext cx="384"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361498" name="Line 26"/>
            <p:cNvSpPr>
              <a:spLocks noChangeShapeType="1"/>
            </p:cNvSpPr>
            <p:nvPr/>
          </p:nvSpPr>
          <p:spPr bwMode="auto">
            <a:xfrm>
              <a:off x="1033" y="1920"/>
              <a:ext cx="791" cy="0"/>
            </a:xfrm>
            <a:prstGeom prst="line">
              <a:avLst/>
            </a:prstGeom>
            <a:noFill/>
            <a:ln w="9525">
              <a:solidFill>
                <a:schemeClr val="tx1"/>
              </a:solidFill>
              <a:round/>
              <a:headEnd/>
              <a:tailEnd/>
            </a:ln>
            <a:effectLst/>
          </p:spPr>
          <p:txBody>
            <a:bodyPr wrap="none" anchor="ctr"/>
            <a:lstStyle/>
            <a:p>
              <a:endParaRPr lang="zh-CN" altLang="en-US"/>
            </a:p>
          </p:txBody>
        </p:sp>
        <p:sp>
          <p:nvSpPr>
            <p:cNvPr id="361499" name="Line 27"/>
            <p:cNvSpPr>
              <a:spLocks noChangeShapeType="1"/>
            </p:cNvSpPr>
            <p:nvPr/>
          </p:nvSpPr>
          <p:spPr bwMode="auto">
            <a:xfrm flipV="1">
              <a:off x="1824" y="16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00" name="Line 28"/>
            <p:cNvSpPr>
              <a:spLocks noChangeShapeType="1"/>
            </p:cNvSpPr>
            <p:nvPr/>
          </p:nvSpPr>
          <p:spPr bwMode="auto">
            <a:xfrm>
              <a:off x="1824" y="1632"/>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1501" name="Line 29"/>
            <p:cNvSpPr>
              <a:spLocks noChangeShapeType="1"/>
            </p:cNvSpPr>
            <p:nvPr/>
          </p:nvSpPr>
          <p:spPr bwMode="auto">
            <a:xfrm flipV="1">
              <a:off x="2592" y="16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02" name="Line 30"/>
            <p:cNvSpPr>
              <a:spLocks noChangeShapeType="1"/>
            </p:cNvSpPr>
            <p:nvPr/>
          </p:nvSpPr>
          <p:spPr bwMode="auto">
            <a:xfrm>
              <a:off x="2592" y="1920"/>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1503" name="Line 31"/>
            <p:cNvSpPr>
              <a:spLocks noChangeShapeType="1"/>
            </p:cNvSpPr>
            <p:nvPr/>
          </p:nvSpPr>
          <p:spPr bwMode="auto">
            <a:xfrm flipV="1">
              <a:off x="3360" y="16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04" name="Line 32"/>
            <p:cNvSpPr>
              <a:spLocks noChangeShapeType="1"/>
            </p:cNvSpPr>
            <p:nvPr/>
          </p:nvSpPr>
          <p:spPr bwMode="auto">
            <a:xfrm>
              <a:off x="3360" y="1632"/>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1505" name="Line 33"/>
            <p:cNvSpPr>
              <a:spLocks noChangeShapeType="1"/>
            </p:cNvSpPr>
            <p:nvPr/>
          </p:nvSpPr>
          <p:spPr bwMode="auto">
            <a:xfrm flipV="1">
              <a:off x="4128" y="1632"/>
              <a:ext cx="0" cy="269"/>
            </a:xfrm>
            <a:prstGeom prst="line">
              <a:avLst/>
            </a:prstGeom>
            <a:noFill/>
            <a:ln w="9525">
              <a:solidFill>
                <a:schemeClr val="tx1"/>
              </a:solidFill>
              <a:round/>
              <a:headEnd/>
              <a:tailEnd/>
            </a:ln>
            <a:effectLst/>
          </p:spPr>
          <p:txBody>
            <a:bodyPr wrap="none" anchor="ctr"/>
            <a:lstStyle/>
            <a:p>
              <a:endParaRPr lang="zh-CN" altLang="en-US"/>
            </a:p>
          </p:txBody>
        </p:sp>
        <p:sp>
          <p:nvSpPr>
            <p:cNvPr id="361506" name="Line 34"/>
            <p:cNvSpPr>
              <a:spLocks noChangeShapeType="1"/>
            </p:cNvSpPr>
            <p:nvPr/>
          </p:nvSpPr>
          <p:spPr bwMode="auto">
            <a:xfrm>
              <a:off x="4128" y="1920"/>
              <a:ext cx="748" cy="0"/>
            </a:xfrm>
            <a:prstGeom prst="line">
              <a:avLst/>
            </a:prstGeom>
            <a:noFill/>
            <a:ln w="9525">
              <a:solidFill>
                <a:schemeClr val="tx1"/>
              </a:solidFill>
              <a:round/>
              <a:headEnd/>
              <a:tailEnd/>
            </a:ln>
            <a:effectLst/>
          </p:spPr>
          <p:txBody>
            <a:bodyPr wrap="none" anchor="ctr"/>
            <a:lstStyle/>
            <a:p>
              <a:endParaRPr lang="zh-CN" altLang="en-US"/>
            </a:p>
          </p:txBody>
        </p:sp>
        <p:sp>
          <p:nvSpPr>
            <p:cNvPr id="361507" name="Line 35"/>
            <p:cNvSpPr>
              <a:spLocks noChangeShapeType="1"/>
            </p:cNvSpPr>
            <p:nvPr/>
          </p:nvSpPr>
          <p:spPr bwMode="auto">
            <a:xfrm flipV="1">
              <a:off x="4896" y="16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08" name="Line 36"/>
            <p:cNvSpPr>
              <a:spLocks noChangeShapeType="1"/>
            </p:cNvSpPr>
            <p:nvPr/>
          </p:nvSpPr>
          <p:spPr bwMode="auto">
            <a:xfrm>
              <a:off x="4896" y="1632"/>
              <a:ext cx="96" cy="0"/>
            </a:xfrm>
            <a:prstGeom prst="line">
              <a:avLst/>
            </a:prstGeom>
            <a:noFill/>
            <a:ln w="9525">
              <a:solidFill>
                <a:schemeClr val="tx1"/>
              </a:solidFill>
              <a:round/>
              <a:headEnd/>
              <a:tailEnd/>
            </a:ln>
            <a:effectLst/>
          </p:spPr>
          <p:txBody>
            <a:bodyPr wrap="none" anchor="ctr"/>
            <a:lstStyle/>
            <a:p>
              <a:endParaRPr lang="zh-CN" altLang="en-US"/>
            </a:p>
          </p:txBody>
        </p:sp>
        <p:sp>
          <p:nvSpPr>
            <p:cNvPr id="361509" name="Line 37"/>
            <p:cNvSpPr>
              <a:spLocks noChangeShapeType="1"/>
            </p:cNvSpPr>
            <p:nvPr/>
          </p:nvSpPr>
          <p:spPr bwMode="auto">
            <a:xfrm>
              <a:off x="4992" y="16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10" name="Line 38"/>
            <p:cNvSpPr>
              <a:spLocks noChangeShapeType="1"/>
            </p:cNvSpPr>
            <p:nvPr/>
          </p:nvSpPr>
          <p:spPr bwMode="auto">
            <a:xfrm flipV="1">
              <a:off x="4992" y="192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511" name="Text Box 39"/>
            <p:cNvSpPr txBox="1">
              <a:spLocks noChangeArrowheads="1"/>
            </p:cNvSpPr>
            <p:nvPr/>
          </p:nvSpPr>
          <p:spPr bwMode="auto">
            <a:xfrm>
              <a:off x="4944" y="1632"/>
              <a:ext cx="576" cy="288"/>
            </a:xfrm>
            <a:prstGeom prst="rect">
              <a:avLst/>
            </a:prstGeom>
            <a:noFill/>
            <a:ln w="9525">
              <a:noFill/>
              <a:miter lim="800000"/>
              <a:headEnd/>
              <a:tailEnd/>
            </a:ln>
            <a:effectLst/>
          </p:spPr>
          <p:txBody>
            <a:bodyPr>
              <a:spAutoFit/>
            </a:bodyPr>
            <a:lstStyle/>
            <a:p>
              <a:pPr>
                <a:spcBef>
                  <a:spcPct val="50000"/>
                </a:spcBef>
              </a:pPr>
              <a:r>
                <a:rPr lang="zh-CN" altLang="en-US" sz="2400"/>
                <a:t>毛刺</a:t>
              </a:r>
            </a:p>
          </p:txBody>
        </p:sp>
        <p:sp>
          <p:nvSpPr>
            <p:cNvPr id="361513" name="Line 41"/>
            <p:cNvSpPr>
              <a:spLocks noChangeShapeType="1"/>
            </p:cNvSpPr>
            <p:nvPr/>
          </p:nvSpPr>
          <p:spPr bwMode="auto">
            <a:xfrm>
              <a:off x="4992" y="1872"/>
              <a:ext cx="0" cy="1104"/>
            </a:xfrm>
            <a:prstGeom prst="line">
              <a:avLst/>
            </a:prstGeom>
            <a:noFill/>
            <a:ln w="9525">
              <a:solidFill>
                <a:srgbClr val="FF0000"/>
              </a:solidFill>
              <a:prstDash val="dash"/>
              <a:round/>
              <a:headEnd/>
              <a:tailEnd/>
            </a:ln>
            <a:effectLst/>
          </p:spPr>
          <p:txBody>
            <a:bodyPr wrap="none" anchor="ctr"/>
            <a:lstStyle/>
            <a:p>
              <a:endParaRPr lang="zh-CN" altLang="en-US"/>
            </a:p>
          </p:txBody>
        </p:sp>
        <p:sp>
          <p:nvSpPr>
            <p:cNvPr id="361514" name="Text Box 42"/>
            <p:cNvSpPr txBox="1">
              <a:spLocks noChangeArrowheads="1"/>
            </p:cNvSpPr>
            <p:nvPr/>
          </p:nvSpPr>
          <p:spPr bwMode="auto">
            <a:xfrm>
              <a:off x="528" y="1200"/>
              <a:ext cx="381"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61516" name="Line 44"/>
            <p:cNvSpPr>
              <a:spLocks noChangeShapeType="1"/>
            </p:cNvSpPr>
            <p:nvPr/>
          </p:nvSpPr>
          <p:spPr bwMode="auto">
            <a:xfrm>
              <a:off x="1008" y="1440"/>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1517" name="Line 45"/>
            <p:cNvSpPr>
              <a:spLocks noChangeShapeType="1"/>
            </p:cNvSpPr>
            <p:nvPr/>
          </p:nvSpPr>
          <p:spPr bwMode="auto">
            <a:xfrm flipV="1">
              <a:off x="1440"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518" name="Line 46"/>
            <p:cNvSpPr>
              <a:spLocks noChangeShapeType="1"/>
            </p:cNvSpPr>
            <p:nvPr/>
          </p:nvSpPr>
          <p:spPr bwMode="auto">
            <a:xfrm>
              <a:off x="1440" y="1152"/>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519" name="Line 47"/>
            <p:cNvSpPr>
              <a:spLocks noChangeShapeType="1"/>
            </p:cNvSpPr>
            <p:nvPr/>
          </p:nvSpPr>
          <p:spPr bwMode="auto">
            <a:xfrm flipH="1" flipV="1">
              <a:off x="1824" y="115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520" name="Line 48"/>
            <p:cNvSpPr>
              <a:spLocks noChangeShapeType="1"/>
            </p:cNvSpPr>
            <p:nvPr/>
          </p:nvSpPr>
          <p:spPr bwMode="auto">
            <a:xfrm>
              <a:off x="1824" y="144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521" name="Line 49"/>
            <p:cNvSpPr>
              <a:spLocks noChangeShapeType="1"/>
            </p:cNvSpPr>
            <p:nvPr/>
          </p:nvSpPr>
          <p:spPr bwMode="auto">
            <a:xfrm flipV="1">
              <a:off x="2208"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537" name="Text Box 65"/>
            <p:cNvSpPr txBox="1">
              <a:spLocks noChangeArrowheads="1"/>
            </p:cNvSpPr>
            <p:nvPr/>
          </p:nvSpPr>
          <p:spPr bwMode="auto">
            <a:xfrm>
              <a:off x="576" y="720"/>
              <a:ext cx="480" cy="252"/>
            </a:xfrm>
            <a:prstGeom prst="rect">
              <a:avLst/>
            </a:prstGeom>
            <a:noFill/>
            <a:ln w="9525">
              <a:noFill/>
              <a:miter lim="800000"/>
              <a:headEnd/>
              <a:tailEnd/>
            </a:ln>
            <a:effectLst/>
          </p:spPr>
          <p:txBody>
            <a:bodyPr>
              <a:spAutoFit/>
            </a:bodyPr>
            <a:lstStyle/>
            <a:p>
              <a:pPr>
                <a:spcBef>
                  <a:spcPct val="50000"/>
                </a:spcBef>
              </a:pPr>
              <a:r>
                <a:rPr lang="en-US" altLang="zh-CN" i="1" dirty="0" smtClean="0"/>
                <a:t>CLK</a:t>
              </a:r>
              <a:endParaRPr lang="en-US" altLang="zh-CN" i="1" dirty="0"/>
            </a:p>
          </p:txBody>
        </p:sp>
        <p:sp>
          <p:nvSpPr>
            <p:cNvPr id="361539" name="Line 67"/>
            <p:cNvSpPr>
              <a:spLocks noChangeShapeType="1"/>
            </p:cNvSpPr>
            <p:nvPr/>
          </p:nvSpPr>
          <p:spPr bwMode="auto">
            <a:xfrm>
              <a:off x="1056"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540" name="Line 68"/>
            <p:cNvSpPr>
              <a:spLocks noChangeShapeType="1"/>
            </p:cNvSpPr>
            <p:nvPr/>
          </p:nvSpPr>
          <p:spPr bwMode="auto">
            <a:xfrm flipH="1" flipV="1">
              <a:off x="1248"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541" name="Line 69"/>
            <p:cNvSpPr>
              <a:spLocks noChangeShapeType="1"/>
            </p:cNvSpPr>
            <p:nvPr/>
          </p:nvSpPr>
          <p:spPr bwMode="auto">
            <a:xfrm>
              <a:off x="1248"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542" name="Line 70"/>
            <p:cNvSpPr>
              <a:spLocks noChangeShapeType="1"/>
            </p:cNvSpPr>
            <p:nvPr/>
          </p:nvSpPr>
          <p:spPr bwMode="auto">
            <a:xfrm flipV="1">
              <a:off x="144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543" name="Line 71"/>
            <p:cNvSpPr>
              <a:spLocks noChangeShapeType="1"/>
            </p:cNvSpPr>
            <p:nvPr/>
          </p:nvSpPr>
          <p:spPr bwMode="auto">
            <a:xfrm>
              <a:off x="1440"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591" name="Line 119"/>
            <p:cNvSpPr>
              <a:spLocks noChangeShapeType="1"/>
            </p:cNvSpPr>
            <p:nvPr/>
          </p:nvSpPr>
          <p:spPr bwMode="auto">
            <a:xfrm>
              <a:off x="1440" y="1056"/>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2" name="Line 120"/>
            <p:cNvSpPr>
              <a:spLocks noChangeShapeType="1"/>
            </p:cNvSpPr>
            <p:nvPr/>
          </p:nvSpPr>
          <p:spPr bwMode="auto">
            <a:xfrm>
              <a:off x="1824" y="96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3" name="Line 121"/>
            <p:cNvSpPr>
              <a:spLocks noChangeShapeType="1"/>
            </p:cNvSpPr>
            <p:nvPr/>
          </p:nvSpPr>
          <p:spPr bwMode="auto">
            <a:xfrm>
              <a:off x="2208" y="912"/>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4" name="Line 122"/>
            <p:cNvSpPr>
              <a:spLocks noChangeShapeType="1"/>
            </p:cNvSpPr>
            <p:nvPr/>
          </p:nvSpPr>
          <p:spPr bwMode="auto">
            <a:xfrm>
              <a:off x="2592" y="864"/>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5" name="Line 123"/>
            <p:cNvSpPr>
              <a:spLocks noChangeShapeType="1"/>
            </p:cNvSpPr>
            <p:nvPr/>
          </p:nvSpPr>
          <p:spPr bwMode="auto">
            <a:xfrm>
              <a:off x="3024" y="864"/>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6" name="Line 124"/>
            <p:cNvSpPr>
              <a:spLocks noChangeShapeType="1"/>
            </p:cNvSpPr>
            <p:nvPr/>
          </p:nvSpPr>
          <p:spPr bwMode="auto">
            <a:xfrm>
              <a:off x="3456" y="864"/>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7" name="Line 125"/>
            <p:cNvSpPr>
              <a:spLocks noChangeShapeType="1"/>
            </p:cNvSpPr>
            <p:nvPr/>
          </p:nvSpPr>
          <p:spPr bwMode="auto">
            <a:xfrm>
              <a:off x="3744" y="864"/>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8" name="Line 126"/>
            <p:cNvSpPr>
              <a:spLocks noChangeShapeType="1"/>
            </p:cNvSpPr>
            <p:nvPr/>
          </p:nvSpPr>
          <p:spPr bwMode="auto">
            <a:xfrm>
              <a:off x="4128" y="912"/>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599" name="Line 127"/>
            <p:cNvSpPr>
              <a:spLocks noChangeShapeType="1"/>
            </p:cNvSpPr>
            <p:nvPr/>
          </p:nvSpPr>
          <p:spPr bwMode="auto">
            <a:xfrm>
              <a:off x="4512" y="864"/>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1600" name="Line 128"/>
            <p:cNvSpPr>
              <a:spLocks noChangeShapeType="1"/>
            </p:cNvSpPr>
            <p:nvPr/>
          </p:nvSpPr>
          <p:spPr bwMode="auto">
            <a:xfrm>
              <a:off x="4896" y="1056"/>
              <a:ext cx="0" cy="1872"/>
            </a:xfrm>
            <a:prstGeom prst="line">
              <a:avLst/>
            </a:prstGeom>
            <a:noFill/>
            <a:ln w="15875">
              <a:solidFill>
                <a:srgbClr val="FF0000"/>
              </a:solidFill>
              <a:prstDash val="dash"/>
              <a:round/>
              <a:headEnd/>
              <a:tailEnd/>
            </a:ln>
            <a:effectLst/>
          </p:spPr>
          <p:txBody>
            <a:bodyPr/>
            <a:lstStyle/>
            <a:p>
              <a:endParaRPr lang="zh-CN" altLang="en-US"/>
            </a:p>
          </p:txBody>
        </p:sp>
        <p:sp>
          <p:nvSpPr>
            <p:cNvPr id="361610" name="Line 138"/>
            <p:cNvSpPr>
              <a:spLocks noChangeShapeType="1"/>
            </p:cNvSpPr>
            <p:nvPr/>
          </p:nvSpPr>
          <p:spPr bwMode="auto">
            <a:xfrm flipH="1" flipV="1">
              <a:off x="163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11" name="Line 139"/>
            <p:cNvSpPr>
              <a:spLocks noChangeShapeType="1"/>
            </p:cNvSpPr>
            <p:nvPr/>
          </p:nvSpPr>
          <p:spPr bwMode="auto">
            <a:xfrm>
              <a:off x="1632"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12" name="Line 140"/>
            <p:cNvSpPr>
              <a:spLocks noChangeShapeType="1"/>
            </p:cNvSpPr>
            <p:nvPr/>
          </p:nvSpPr>
          <p:spPr bwMode="auto">
            <a:xfrm flipV="1">
              <a:off x="182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44" name="Line 172"/>
            <p:cNvSpPr>
              <a:spLocks noChangeShapeType="1"/>
            </p:cNvSpPr>
            <p:nvPr/>
          </p:nvSpPr>
          <p:spPr bwMode="auto">
            <a:xfrm flipH="1" flipV="1">
              <a:off x="163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45" name="Line 173"/>
            <p:cNvSpPr>
              <a:spLocks noChangeShapeType="1"/>
            </p:cNvSpPr>
            <p:nvPr/>
          </p:nvSpPr>
          <p:spPr bwMode="auto">
            <a:xfrm>
              <a:off x="1632"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46" name="Line 174"/>
            <p:cNvSpPr>
              <a:spLocks noChangeShapeType="1"/>
            </p:cNvSpPr>
            <p:nvPr/>
          </p:nvSpPr>
          <p:spPr bwMode="auto">
            <a:xfrm flipV="1">
              <a:off x="182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47" name="Line 175"/>
            <p:cNvSpPr>
              <a:spLocks noChangeShapeType="1"/>
            </p:cNvSpPr>
            <p:nvPr/>
          </p:nvSpPr>
          <p:spPr bwMode="auto">
            <a:xfrm>
              <a:off x="1824"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48" name="Line 176"/>
            <p:cNvSpPr>
              <a:spLocks noChangeShapeType="1"/>
            </p:cNvSpPr>
            <p:nvPr/>
          </p:nvSpPr>
          <p:spPr bwMode="auto">
            <a:xfrm flipH="1" flipV="1">
              <a:off x="201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49" name="Line 177"/>
            <p:cNvSpPr>
              <a:spLocks noChangeShapeType="1"/>
            </p:cNvSpPr>
            <p:nvPr/>
          </p:nvSpPr>
          <p:spPr bwMode="auto">
            <a:xfrm flipH="1" flipV="1">
              <a:off x="201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0" name="Line 178"/>
            <p:cNvSpPr>
              <a:spLocks noChangeShapeType="1"/>
            </p:cNvSpPr>
            <p:nvPr/>
          </p:nvSpPr>
          <p:spPr bwMode="auto">
            <a:xfrm>
              <a:off x="2016"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51" name="Line 179"/>
            <p:cNvSpPr>
              <a:spLocks noChangeShapeType="1"/>
            </p:cNvSpPr>
            <p:nvPr/>
          </p:nvSpPr>
          <p:spPr bwMode="auto">
            <a:xfrm flipV="1">
              <a:off x="2208"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2" name="Line 180"/>
            <p:cNvSpPr>
              <a:spLocks noChangeShapeType="1"/>
            </p:cNvSpPr>
            <p:nvPr/>
          </p:nvSpPr>
          <p:spPr bwMode="auto">
            <a:xfrm>
              <a:off x="2208"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53" name="Line 181"/>
            <p:cNvSpPr>
              <a:spLocks noChangeShapeType="1"/>
            </p:cNvSpPr>
            <p:nvPr/>
          </p:nvSpPr>
          <p:spPr bwMode="auto">
            <a:xfrm flipH="1" flipV="1">
              <a:off x="240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4" name="Line 182"/>
            <p:cNvSpPr>
              <a:spLocks noChangeShapeType="1"/>
            </p:cNvSpPr>
            <p:nvPr/>
          </p:nvSpPr>
          <p:spPr bwMode="auto">
            <a:xfrm flipH="1" flipV="1">
              <a:off x="240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5" name="Line 183"/>
            <p:cNvSpPr>
              <a:spLocks noChangeShapeType="1"/>
            </p:cNvSpPr>
            <p:nvPr/>
          </p:nvSpPr>
          <p:spPr bwMode="auto">
            <a:xfrm>
              <a:off x="2400"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56" name="Line 184"/>
            <p:cNvSpPr>
              <a:spLocks noChangeShapeType="1"/>
            </p:cNvSpPr>
            <p:nvPr/>
          </p:nvSpPr>
          <p:spPr bwMode="auto">
            <a:xfrm flipV="1">
              <a:off x="259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7" name="Line 185"/>
            <p:cNvSpPr>
              <a:spLocks noChangeShapeType="1"/>
            </p:cNvSpPr>
            <p:nvPr/>
          </p:nvSpPr>
          <p:spPr bwMode="auto">
            <a:xfrm>
              <a:off x="2592"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58" name="Line 186"/>
            <p:cNvSpPr>
              <a:spLocks noChangeShapeType="1"/>
            </p:cNvSpPr>
            <p:nvPr/>
          </p:nvSpPr>
          <p:spPr bwMode="auto">
            <a:xfrm flipH="1" flipV="1">
              <a:off x="278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59" name="Line 187"/>
            <p:cNvSpPr>
              <a:spLocks noChangeShapeType="1"/>
            </p:cNvSpPr>
            <p:nvPr/>
          </p:nvSpPr>
          <p:spPr bwMode="auto">
            <a:xfrm flipH="1" flipV="1">
              <a:off x="278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0" name="Line 188"/>
            <p:cNvSpPr>
              <a:spLocks noChangeShapeType="1"/>
            </p:cNvSpPr>
            <p:nvPr/>
          </p:nvSpPr>
          <p:spPr bwMode="auto">
            <a:xfrm>
              <a:off x="2784"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61" name="Line 189"/>
            <p:cNvSpPr>
              <a:spLocks noChangeShapeType="1"/>
            </p:cNvSpPr>
            <p:nvPr/>
          </p:nvSpPr>
          <p:spPr bwMode="auto">
            <a:xfrm flipV="1">
              <a:off x="297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2" name="Line 190"/>
            <p:cNvSpPr>
              <a:spLocks noChangeShapeType="1"/>
            </p:cNvSpPr>
            <p:nvPr/>
          </p:nvSpPr>
          <p:spPr bwMode="auto">
            <a:xfrm>
              <a:off x="2976"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63" name="Line 191"/>
            <p:cNvSpPr>
              <a:spLocks noChangeShapeType="1"/>
            </p:cNvSpPr>
            <p:nvPr/>
          </p:nvSpPr>
          <p:spPr bwMode="auto">
            <a:xfrm flipH="1" flipV="1">
              <a:off x="3168"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4" name="Line 192"/>
            <p:cNvSpPr>
              <a:spLocks noChangeShapeType="1"/>
            </p:cNvSpPr>
            <p:nvPr/>
          </p:nvSpPr>
          <p:spPr bwMode="auto">
            <a:xfrm flipH="1" flipV="1">
              <a:off x="3168"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5" name="Line 193"/>
            <p:cNvSpPr>
              <a:spLocks noChangeShapeType="1"/>
            </p:cNvSpPr>
            <p:nvPr/>
          </p:nvSpPr>
          <p:spPr bwMode="auto">
            <a:xfrm>
              <a:off x="3168"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66" name="Line 194"/>
            <p:cNvSpPr>
              <a:spLocks noChangeShapeType="1"/>
            </p:cNvSpPr>
            <p:nvPr/>
          </p:nvSpPr>
          <p:spPr bwMode="auto">
            <a:xfrm flipV="1">
              <a:off x="336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7" name="Line 195"/>
            <p:cNvSpPr>
              <a:spLocks noChangeShapeType="1"/>
            </p:cNvSpPr>
            <p:nvPr/>
          </p:nvSpPr>
          <p:spPr bwMode="auto">
            <a:xfrm>
              <a:off x="3360"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68" name="Line 196"/>
            <p:cNvSpPr>
              <a:spLocks noChangeShapeType="1"/>
            </p:cNvSpPr>
            <p:nvPr/>
          </p:nvSpPr>
          <p:spPr bwMode="auto">
            <a:xfrm flipH="1" flipV="1">
              <a:off x="355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69" name="Line 197"/>
            <p:cNvSpPr>
              <a:spLocks noChangeShapeType="1"/>
            </p:cNvSpPr>
            <p:nvPr/>
          </p:nvSpPr>
          <p:spPr bwMode="auto">
            <a:xfrm flipH="1" flipV="1">
              <a:off x="355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0" name="Line 198"/>
            <p:cNvSpPr>
              <a:spLocks noChangeShapeType="1"/>
            </p:cNvSpPr>
            <p:nvPr/>
          </p:nvSpPr>
          <p:spPr bwMode="auto">
            <a:xfrm>
              <a:off x="3552"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71" name="Line 199"/>
            <p:cNvSpPr>
              <a:spLocks noChangeShapeType="1"/>
            </p:cNvSpPr>
            <p:nvPr/>
          </p:nvSpPr>
          <p:spPr bwMode="auto">
            <a:xfrm flipV="1">
              <a:off x="374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2" name="Line 200"/>
            <p:cNvSpPr>
              <a:spLocks noChangeShapeType="1"/>
            </p:cNvSpPr>
            <p:nvPr/>
          </p:nvSpPr>
          <p:spPr bwMode="auto">
            <a:xfrm>
              <a:off x="3744"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73" name="Line 201"/>
            <p:cNvSpPr>
              <a:spLocks noChangeShapeType="1"/>
            </p:cNvSpPr>
            <p:nvPr/>
          </p:nvSpPr>
          <p:spPr bwMode="auto">
            <a:xfrm flipH="1" flipV="1">
              <a:off x="393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4" name="Line 202"/>
            <p:cNvSpPr>
              <a:spLocks noChangeShapeType="1"/>
            </p:cNvSpPr>
            <p:nvPr/>
          </p:nvSpPr>
          <p:spPr bwMode="auto">
            <a:xfrm flipH="1" flipV="1">
              <a:off x="393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5" name="Line 203"/>
            <p:cNvSpPr>
              <a:spLocks noChangeShapeType="1"/>
            </p:cNvSpPr>
            <p:nvPr/>
          </p:nvSpPr>
          <p:spPr bwMode="auto">
            <a:xfrm>
              <a:off x="3936"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76" name="Line 204"/>
            <p:cNvSpPr>
              <a:spLocks noChangeShapeType="1"/>
            </p:cNvSpPr>
            <p:nvPr/>
          </p:nvSpPr>
          <p:spPr bwMode="auto">
            <a:xfrm flipV="1">
              <a:off x="4128"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7" name="Line 205"/>
            <p:cNvSpPr>
              <a:spLocks noChangeShapeType="1"/>
            </p:cNvSpPr>
            <p:nvPr/>
          </p:nvSpPr>
          <p:spPr bwMode="auto">
            <a:xfrm>
              <a:off x="4128"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78" name="Line 206"/>
            <p:cNvSpPr>
              <a:spLocks noChangeShapeType="1"/>
            </p:cNvSpPr>
            <p:nvPr/>
          </p:nvSpPr>
          <p:spPr bwMode="auto">
            <a:xfrm flipH="1" flipV="1">
              <a:off x="432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79" name="Line 207"/>
            <p:cNvSpPr>
              <a:spLocks noChangeShapeType="1"/>
            </p:cNvSpPr>
            <p:nvPr/>
          </p:nvSpPr>
          <p:spPr bwMode="auto">
            <a:xfrm flipH="1" flipV="1">
              <a:off x="4320"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80" name="Line 208"/>
            <p:cNvSpPr>
              <a:spLocks noChangeShapeType="1"/>
            </p:cNvSpPr>
            <p:nvPr/>
          </p:nvSpPr>
          <p:spPr bwMode="auto">
            <a:xfrm>
              <a:off x="4320"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81" name="Line 209"/>
            <p:cNvSpPr>
              <a:spLocks noChangeShapeType="1"/>
            </p:cNvSpPr>
            <p:nvPr/>
          </p:nvSpPr>
          <p:spPr bwMode="auto">
            <a:xfrm flipV="1">
              <a:off x="4896"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82" name="Line 210"/>
            <p:cNvSpPr>
              <a:spLocks noChangeShapeType="1"/>
            </p:cNvSpPr>
            <p:nvPr/>
          </p:nvSpPr>
          <p:spPr bwMode="auto">
            <a:xfrm>
              <a:off x="4512"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83" name="Line 211"/>
            <p:cNvSpPr>
              <a:spLocks noChangeShapeType="1"/>
            </p:cNvSpPr>
            <p:nvPr/>
          </p:nvSpPr>
          <p:spPr bwMode="auto">
            <a:xfrm flipH="1" flipV="1">
              <a:off x="4704"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84" name="Line 212"/>
            <p:cNvSpPr>
              <a:spLocks noChangeShapeType="1"/>
            </p:cNvSpPr>
            <p:nvPr/>
          </p:nvSpPr>
          <p:spPr bwMode="auto">
            <a:xfrm>
              <a:off x="4704" y="76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85" name="Line 213"/>
            <p:cNvSpPr>
              <a:spLocks noChangeShapeType="1"/>
            </p:cNvSpPr>
            <p:nvPr/>
          </p:nvSpPr>
          <p:spPr bwMode="auto">
            <a:xfrm flipV="1">
              <a:off x="4512" y="768"/>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1686" name="Line 214"/>
            <p:cNvSpPr>
              <a:spLocks noChangeShapeType="1"/>
            </p:cNvSpPr>
            <p:nvPr/>
          </p:nvSpPr>
          <p:spPr bwMode="auto">
            <a:xfrm>
              <a:off x="4896" y="100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1687" name="Line 215"/>
            <p:cNvSpPr>
              <a:spLocks noChangeShapeType="1"/>
            </p:cNvSpPr>
            <p:nvPr/>
          </p:nvSpPr>
          <p:spPr bwMode="auto">
            <a:xfrm flipV="1">
              <a:off x="2208"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88" name="Line 216"/>
            <p:cNvSpPr>
              <a:spLocks noChangeShapeType="1"/>
            </p:cNvSpPr>
            <p:nvPr/>
          </p:nvSpPr>
          <p:spPr bwMode="auto">
            <a:xfrm>
              <a:off x="2208" y="1152"/>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689" name="Line 217"/>
            <p:cNvSpPr>
              <a:spLocks noChangeShapeType="1"/>
            </p:cNvSpPr>
            <p:nvPr/>
          </p:nvSpPr>
          <p:spPr bwMode="auto">
            <a:xfrm flipH="1" flipV="1">
              <a:off x="2592" y="115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690" name="Line 218"/>
            <p:cNvSpPr>
              <a:spLocks noChangeShapeType="1"/>
            </p:cNvSpPr>
            <p:nvPr/>
          </p:nvSpPr>
          <p:spPr bwMode="auto">
            <a:xfrm>
              <a:off x="2592" y="144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691" name="Line 219"/>
            <p:cNvSpPr>
              <a:spLocks noChangeShapeType="1"/>
            </p:cNvSpPr>
            <p:nvPr/>
          </p:nvSpPr>
          <p:spPr bwMode="auto">
            <a:xfrm flipV="1">
              <a:off x="2976"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92" name="Line 220"/>
            <p:cNvSpPr>
              <a:spLocks noChangeShapeType="1"/>
            </p:cNvSpPr>
            <p:nvPr/>
          </p:nvSpPr>
          <p:spPr bwMode="auto">
            <a:xfrm flipV="1">
              <a:off x="2976"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93" name="Line 221"/>
            <p:cNvSpPr>
              <a:spLocks noChangeShapeType="1"/>
            </p:cNvSpPr>
            <p:nvPr/>
          </p:nvSpPr>
          <p:spPr bwMode="auto">
            <a:xfrm flipV="1">
              <a:off x="2976"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94" name="Line 222"/>
            <p:cNvSpPr>
              <a:spLocks noChangeShapeType="1"/>
            </p:cNvSpPr>
            <p:nvPr/>
          </p:nvSpPr>
          <p:spPr bwMode="auto">
            <a:xfrm>
              <a:off x="2976" y="1152"/>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695" name="Line 223"/>
            <p:cNvSpPr>
              <a:spLocks noChangeShapeType="1"/>
            </p:cNvSpPr>
            <p:nvPr/>
          </p:nvSpPr>
          <p:spPr bwMode="auto">
            <a:xfrm flipH="1" flipV="1">
              <a:off x="3360" y="115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696" name="Line 224"/>
            <p:cNvSpPr>
              <a:spLocks noChangeShapeType="1"/>
            </p:cNvSpPr>
            <p:nvPr/>
          </p:nvSpPr>
          <p:spPr bwMode="auto">
            <a:xfrm>
              <a:off x="3360" y="144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697" name="Line 225"/>
            <p:cNvSpPr>
              <a:spLocks noChangeShapeType="1"/>
            </p:cNvSpPr>
            <p:nvPr/>
          </p:nvSpPr>
          <p:spPr bwMode="auto">
            <a:xfrm flipV="1">
              <a:off x="3744"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98" name="Line 226"/>
            <p:cNvSpPr>
              <a:spLocks noChangeShapeType="1"/>
            </p:cNvSpPr>
            <p:nvPr/>
          </p:nvSpPr>
          <p:spPr bwMode="auto">
            <a:xfrm flipV="1">
              <a:off x="3744"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699" name="Line 227"/>
            <p:cNvSpPr>
              <a:spLocks noChangeShapeType="1"/>
            </p:cNvSpPr>
            <p:nvPr/>
          </p:nvSpPr>
          <p:spPr bwMode="auto">
            <a:xfrm flipV="1">
              <a:off x="3744"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700" name="Line 228"/>
            <p:cNvSpPr>
              <a:spLocks noChangeShapeType="1"/>
            </p:cNvSpPr>
            <p:nvPr/>
          </p:nvSpPr>
          <p:spPr bwMode="auto">
            <a:xfrm>
              <a:off x="3744" y="1152"/>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701" name="Line 229"/>
            <p:cNvSpPr>
              <a:spLocks noChangeShapeType="1"/>
            </p:cNvSpPr>
            <p:nvPr/>
          </p:nvSpPr>
          <p:spPr bwMode="auto">
            <a:xfrm flipH="1" flipV="1">
              <a:off x="4128" y="115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702" name="Line 230"/>
            <p:cNvSpPr>
              <a:spLocks noChangeShapeType="1"/>
            </p:cNvSpPr>
            <p:nvPr/>
          </p:nvSpPr>
          <p:spPr bwMode="auto">
            <a:xfrm>
              <a:off x="4128" y="1440"/>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703" name="Line 231"/>
            <p:cNvSpPr>
              <a:spLocks noChangeShapeType="1"/>
            </p:cNvSpPr>
            <p:nvPr/>
          </p:nvSpPr>
          <p:spPr bwMode="auto">
            <a:xfrm flipV="1">
              <a:off x="4512"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704" name="Line 232"/>
            <p:cNvSpPr>
              <a:spLocks noChangeShapeType="1"/>
            </p:cNvSpPr>
            <p:nvPr/>
          </p:nvSpPr>
          <p:spPr bwMode="auto">
            <a:xfrm flipV="1">
              <a:off x="4512"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705" name="Line 233"/>
            <p:cNvSpPr>
              <a:spLocks noChangeShapeType="1"/>
            </p:cNvSpPr>
            <p:nvPr/>
          </p:nvSpPr>
          <p:spPr bwMode="auto">
            <a:xfrm flipV="1">
              <a:off x="4512" y="1152"/>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1706" name="Line 234"/>
            <p:cNvSpPr>
              <a:spLocks noChangeShapeType="1"/>
            </p:cNvSpPr>
            <p:nvPr/>
          </p:nvSpPr>
          <p:spPr bwMode="auto">
            <a:xfrm>
              <a:off x="4512" y="1152"/>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1707" name="Line 235"/>
            <p:cNvSpPr>
              <a:spLocks noChangeShapeType="1"/>
            </p:cNvSpPr>
            <p:nvPr/>
          </p:nvSpPr>
          <p:spPr bwMode="auto">
            <a:xfrm flipH="1" flipV="1">
              <a:off x="4896" y="115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1708" name="Line 236"/>
            <p:cNvSpPr>
              <a:spLocks noChangeShapeType="1"/>
            </p:cNvSpPr>
            <p:nvPr/>
          </p:nvSpPr>
          <p:spPr bwMode="auto">
            <a:xfrm>
              <a:off x="4896" y="1440"/>
              <a:ext cx="384" cy="0"/>
            </a:xfrm>
            <a:prstGeom prst="line">
              <a:avLst/>
            </a:prstGeom>
            <a:noFill/>
            <a:ln w="9525">
              <a:solidFill>
                <a:schemeClr val="tx1"/>
              </a:solidFill>
              <a:round/>
              <a:headEnd/>
              <a:tailEnd/>
            </a:ln>
            <a:effectLst/>
          </p:spPr>
          <p:txBody>
            <a:bodyPr wrap="none" anchor="ctr"/>
            <a:lstStyle/>
            <a:p>
              <a:endParaRPr lang="zh-CN" altLang="en-US"/>
            </a:p>
          </p:txBody>
        </p:sp>
      </p:grpSp>
      <p:sp>
        <p:nvSpPr>
          <p:cNvPr id="361713" name="Text Box 241"/>
          <p:cNvSpPr txBox="1">
            <a:spLocks noChangeArrowheads="1"/>
          </p:cNvSpPr>
          <p:nvPr/>
        </p:nvSpPr>
        <p:spPr bwMode="auto">
          <a:xfrm>
            <a:off x="1752600" y="5486400"/>
            <a:ext cx="3276859" cy="461665"/>
          </a:xfrm>
          <a:prstGeom prst="rect">
            <a:avLst/>
          </a:prstGeom>
          <a:noFill/>
          <a:ln w="15875">
            <a:noFill/>
            <a:miter lim="800000"/>
            <a:headEnd/>
            <a:tailEnd/>
          </a:ln>
          <a:effectLst/>
        </p:spPr>
        <p:txBody>
          <a:bodyPr wrap="none">
            <a:spAutoFit/>
          </a:bodyPr>
          <a:lstStyle/>
          <a:p>
            <a:pPr>
              <a:buFontTx/>
              <a:buChar char="•"/>
            </a:pPr>
            <a:r>
              <a:rPr lang="zh-CN" altLang="en-US" sz="2400" dirty="0">
                <a:solidFill>
                  <a:srgbClr val="FF0000"/>
                </a:solidFill>
              </a:rPr>
              <a:t>缺点</a:t>
            </a:r>
            <a:r>
              <a:rPr lang="zh-CN" altLang="en-US" sz="2400" dirty="0">
                <a:solidFill>
                  <a:schemeClr val="bg1"/>
                </a:solidFill>
              </a:rPr>
              <a:t>： </a:t>
            </a:r>
            <a:r>
              <a:rPr lang="zh-CN" altLang="en-US" sz="2400" dirty="0" smtClean="0">
                <a:solidFill>
                  <a:schemeClr val="bg1"/>
                </a:solidFill>
              </a:rPr>
              <a:t>因为</a:t>
            </a:r>
            <a:r>
              <a:rPr lang="en-US" altLang="zh-CN" sz="2400" dirty="0" smtClean="0"/>
              <a:t>R</a:t>
            </a:r>
            <a:r>
              <a:rPr lang="en-US" altLang="zh-CN" sz="2400" baseline="-25000" dirty="0" smtClean="0"/>
              <a:t>D</a:t>
            </a:r>
            <a:r>
              <a:rPr lang="zh-CN" altLang="en-US" sz="2400" dirty="0" smtClean="0"/>
              <a:t>很</a:t>
            </a:r>
            <a:r>
              <a:rPr lang="zh-CN" altLang="en-US" sz="2400" dirty="0"/>
              <a:t>窄，</a:t>
            </a:r>
          </a:p>
        </p:txBody>
      </p:sp>
      <p:sp>
        <p:nvSpPr>
          <p:cNvPr id="361715" name="Oval 243"/>
          <p:cNvSpPr>
            <a:spLocks noChangeArrowheads="1"/>
          </p:cNvSpPr>
          <p:nvPr/>
        </p:nvSpPr>
        <p:spPr bwMode="auto">
          <a:xfrm>
            <a:off x="7618413" y="4343400"/>
            <a:ext cx="608012" cy="763588"/>
          </a:xfrm>
          <a:prstGeom prst="ellipse">
            <a:avLst/>
          </a:prstGeom>
          <a:noFill/>
          <a:ln w="22225">
            <a:solidFill>
              <a:srgbClr val="00FF00"/>
            </a:solidFill>
            <a:round/>
            <a:headEnd/>
            <a:tailEnd/>
          </a:ln>
          <a:effectLst/>
        </p:spPr>
        <p:txBody>
          <a:bodyPr wrap="none" anchor="ctr"/>
          <a:lstStyle/>
          <a:p>
            <a:endParaRPr lang="zh-CN" altLang="en-US"/>
          </a:p>
        </p:txBody>
      </p:sp>
      <p:sp>
        <p:nvSpPr>
          <p:cNvPr id="361716" name="Line 244"/>
          <p:cNvSpPr>
            <a:spLocks noChangeShapeType="1"/>
          </p:cNvSpPr>
          <p:nvPr/>
        </p:nvSpPr>
        <p:spPr bwMode="auto">
          <a:xfrm flipH="1">
            <a:off x="3352800" y="4800600"/>
            <a:ext cx="4267200" cy="838200"/>
          </a:xfrm>
          <a:prstGeom prst="line">
            <a:avLst/>
          </a:prstGeom>
          <a:noFill/>
          <a:ln w="22225">
            <a:solidFill>
              <a:srgbClr val="00FF00"/>
            </a:solidFill>
            <a:round/>
            <a:headEnd/>
            <a:tailEnd type="triangle" w="med" len="med"/>
          </a:ln>
          <a:effectLst/>
        </p:spPr>
        <p:txBody>
          <a:bodyPr/>
          <a:lstStyle/>
          <a:p>
            <a:endParaRPr lang="zh-CN" altLang="en-US"/>
          </a:p>
        </p:txBody>
      </p:sp>
      <p:sp>
        <p:nvSpPr>
          <p:cNvPr id="361717" name="Rectangle 245"/>
          <p:cNvSpPr>
            <a:spLocks noChangeArrowheads="1"/>
          </p:cNvSpPr>
          <p:nvPr/>
        </p:nvSpPr>
        <p:spPr bwMode="auto">
          <a:xfrm>
            <a:off x="4953000" y="5486400"/>
            <a:ext cx="3124200" cy="457200"/>
          </a:xfrm>
          <a:prstGeom prst="rect">
            <a:avLst/>
          </a:prstGeom>
          <a:noFill/>
          <a:ln w="22225">
            <a:noFill/>
            <a:miter lim="800000"/>
            <a:headEnd/>
            <a:tailEnd/>
          </a:ln>
          <a:effectLst/>
        </p:spPr>
        <p:txBody>
          <a:bodyPr>
            <a:spAutoFit/>
          </a:bodyPr>
          <a:lstStyle/>
          <a:p>
            <a:r>
              <a:rPr lang="zh-CN" altLang="en-US" sz="2400"/>
              <a:t>所以不能可靠置</a:t>
            </a:r>
            <a:r>
              <a:rPr lang="en-US" altLang="zh-CN" sz="2400"/>
              <a:t>0</a:t>
            </a:r>
            <a:r>
              <a:rPr lang="zh-CN" altLang="en-US" sz="24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1712"/>
                                        </p:tgtEl>
                                        <p:attrNameLst>
                                          <p:attrName>style.visibility</p:attrName>
                                        </p:attrNameLst>
                                      </p:cBhvr>
                                      <p:to>
                                        <p:strVal val="visible"/>
                                      </p:to>
                                    </p:set>
                                    <p:anim calcmode="lin" valueType="num">
                                      <p:cBhvr additive="base">
                                        <p:cTn id="7" dur="500" fill="hold"/>
                                        <p:tgtEl>
                                          <p:spTgt spid="361712"/>
                                        </p:tgtEl>
                                        <p:attrNameLst>
                                          <p:attrName>ppt_x</p:attrName>
                                        </p:attrNameLst>
                                      </p:cBhvr>
                                      <p:tavLst>
                                        <p:tav tm="0">
                                          <p:val>
                                            <p:strVal val="0-#ppt_w/2"/>
                                          </p:val>
                                        </p:tav>
                                        <p:tav tm="100000">
                                          <p:val>
                                            <p:strVal val="#ppt_x"/>
                                          </p:val>
                                        </p:tav>
                                      </p:tavLst>
                                    </p:anim>
                                    <p:anim calcmode="lin" valueType="num">
                                      <p:cBhvr additive="base">
                                        <p:cTn id="8" dur="500" fill="hold"/>
                                        <p:tgtEl>
                                          <p:spTgt spid="3617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713"/>
                                        </p:tgtEl>
                                        <p:attrNameLst>
                                          <p:attrName>style.visibility</p:attrName>
                                        </p:attrNameLst>
                                      </p:cBhvr>
                                      <p:to>
                                        <p:strVal val="visible"/>
                                      </p:to>
                                    </p:set>
                                    <p:anim calcmode="lin" valueType="num">
                                      <p:cBhvr additive="base">
                                        <p:cTn id="13" dur="500" fill="hold"/>
                                        <p:tgtEl>
                                          <p:spTgt spid="361713"/>
                                        </p:tgtEl>
                                        <p:attrNameLst>
                                          <p:attrName>ppt_x</p:attrName>
                                        </p:attrNameLst>
                                      </p:cBhvr>
                                      <p:tavLst>
                                        <p:tav tm="0">
                                          <p:val>
                                            <p:strVal val="0-#ppt_w/2"/>
                                          </p:val>
                                        </p:tav>
                                        <p:tav tm="100000">
                                          <p:val>
                                            <p:strVal val="#ppt_x"/>
                                          </p:val>
                                        </p:tav>
                                      </p:tavLst>
                                    </p:anim>
                                    <p:anim calcmode="lin" valueType="num">
                                      <p:cBhvr additive="base">
                                        <p:cTn id="14" dur="500" fill="hold"/>
                                        <p:tgtEl>
                                          <p:spTgt spid="3617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715"/>
                                        </p:tgtEl>
                                        <p:attrNameLst>
                                          <p:attrName>style.visibility</p:attrName>
                                        </p:attrNameLst>
                                      </p:cBhvr>
                                      <p:to>
                                        <p:strVal val="visible"/>
                                      </p:to>
                                    </p:set>
                                    <p:anim calcmode="lin" valueType="num">
                                      <p:cBhvr additive="base">
                                        <p:cTn id="19" dur="500" fill="hold"/>
                                        <p:tgtEl>
                                          <p:spTgt spid="361715"/>
                                        </p:tgtEl>
                                        <p:attrNameLst>
                                          <p:attrName>ppt_x</p:attrName>
                                        </p:attrNameLst>
                                      </p:cBhvr>
                                      <p:tavLst>
                                        <p:tav tm="0">
                                          <p:val>
                                            <p:strVal val="0-#ppt_w/2"/>
                                          </p:val>
                                        </p:tav>
                                        <p:tav tm="100000">
                                          <p:val>
                                            <p:strVal val="#ppt_x"/>
                                          </p:val>
                                        </p:tav>
                                      </p:tavLst>
                                    </p:anim>
                                    <p:anim calcmode="lin" valueType="num">
                                      <p:cBhvr additive="base">
                                        <p:cTn id="20" dur="500" fill="hold"/>
                                        <p:tgtEl>
                                          <p:spTgt spid="3617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716"/>
                                        </p:tgtEl>
                                        <p:attrNameLst>
                                          <p:attrName>style.visibility</p:attrName>
                                        </p:attrNameLst>
                                      </p:cBhvr>
                                      <p:to>
                                        <p:strVal val="visible"/>
                                      </p:to>
                                    </p:set>
                                    <p:anim calcmode="lin" valueType="num">
                                      <p:cBhvr additive="base">
                                        <p:cTn id="25" dur="500" fill="hold"/>
                                        <p:tgtEl>
                                          <p:spTgt spid="361716"/>
                                        </p:tgtEl>
                                        <p:attrNameLst>
                                          <p:attrName>ppt_x</p:attrName>
                                        </p:attrNameLst>
                                      </p:cBhvr>
                                      <p:tavLst>
                                        <p:tav tm="0">
                                          <p:val>
                                            <p:strVal val="0-#ppt_w/2"/>
                                          </p:val>
                                        </p:tav>
                                        <p:tav tm="100000">
                                          <p:val>
                                            <p:strVal val="#ppt_x"/>
                                          </p:val>
                                        </p:tav>
                                      </p:tavLst>
                                    </p:anim>
                                    <p:anim calcmode="lin" valueType="num">
                                      <p:cBhvr additive="base">
                                        <p:cTn id="26" dur="500" fill="hold"/>
                                        <p:tgtEl>
                                          <p:spTgt spid="3617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717"/>
                                        </p:tgtEl>
                                        <p:attrNameLst>
                                          <p:attrName>style.visibility</p:attrName>
                                        </p:attrNameLst>
                                      </p:cBhvr>
                                      <p:to>
                                        <p:strVal val="visible"/>
                                      </p:to>
                                    </p:set>
                                    <p:anim calcmode="lin" valueType="num">
                                      <p:cBhvr additive="base">
                                        <p:cTn id="31" dur="500" fill="hold"/>
                                        <p:tgtEl>
                                          <p:spTgt spid="361717"/>
                                        </p:tgtEl>
                                        <p:attrNameLst>
                                          <p:attrName>ppt_x</p:attrName>
                                        </p:attrNameLst>
                                      </p:cBhvr>
                                      <p:tavLst>
                                        <p:tav tm="0">
                                          <p:val>
                                            <p:strVal val="0-#ppt_w/2"/>
                                          </p:val>
                                        </p:tav>
                                        <p:tav tm="100000">
                                          <p:val>
                                            <p:strVal val="#ppt_x"/>
                                          </p:val>
                                        </p:tav>
                                      </p:tavLst>
                                    </p:anim>
                                    <p:anim calcmode="lin" valueType="num">
                                      <p:cBhvr additive="base">
                                        <p:cTn id="32" dur="500" fill="hold"/>
                                        <p:tgtEl>
                                          <p:spTgt spid="361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713" grpId="0" autoUpdateAnimBg="0"/>
      <p:bldP spid="361715" grpId="0" animBg="1"/>
      <p:bldP spid="361716" grpId="0" animBg="1"/>
      <p:bldP spid="36171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Rectangle 4"/>
          <p:cNvSpPr>
            <a:spLocks noChangeArrowheads="1"/>
          </p:cNvSpPr>
          <p:nvPr/>
        </p:nvSpPr>
        <p:spPr bwMode="auto">
          <a:xfrm>
            <a:off x="0" y="188640"/>
            <a:ext cx="7266733" cy="523220"/>
          </a:xfrm>
          <a:prstGeom prst="rect">
            <a:avLst/>
          </a:prstGeom>
          <a:noFill/>
          <a:ln w="9525">
            <a:noFill/>
            <a:miter lim="800000"/>
            <a:headEnd/>
            <a:tailEnd/>
          </a:ln>
          <a:effectLst/>
        </p:spPr>
        <p:txBody>
          <a:bodyPr wrap="none">
            <a:spAutoFit/>
          </a:bodyPr>
          <a:lstStyle/>
          <a:p>
            <a:pPr>
              <a:spcBef>
                <a:spcPct val="20000"/>
              </a:spcBef>
            </a:pPr>
            <a:r>
              <a:rPr lang="en-US" altLang="zh-CN" sz="2800" dirty="0" smtClean="0"/>
              <a:t>1. </a:t>
            </a:r>
            <a:r>
              <a:rPr lang="zh-CN" altLang="en-US" sz="2800" dirty="0" smtClean="0"/>
              <a:t>由</a:t>
            </a:r>
            <a:r>
              <a:rPr lang="en-US" altLang="zh-CN" sz="2800" dirty="0"/>
              <a:t>D</a:t>
            </a:r>
            <a:r>
              <a:rPr lang="zh-CN" altLang="zh-CN" sz="2800" dirty="0"/>
              <a:t>触发器构成的移位寄存器</a:t>
            </a:r>
            <a:r>
              <a:rPr lang="zh-CN" altLang="en-US" sz="2800" dirty="0"/>
              <a:t>（右移操作）</a:t>
            </a:r>
          </a:p>
        </p:txBody>
      </p:sp>
      <p:sp>
        <p:nvSpPr>
          <p:cNvPr id="559157" name="Rectangle 53"/>
          <p:cNvSpPr>
            <a:spLocks noChangeArrowheads="1"/>
          </p:cNvSpPr>
          <p:nvPr/>
        </p:nvSpPr>
        <p:spPr bwMode="auto">
          <a:xfrm>
            <a:off x="488950" y="4508500"/>
            <a:ext cx="3081338" cy="1446550"/>
          </a:xfrm>
          <a:prstGeom prst="rect">
            <a:avLst/>
          </a:prstGeom>
          <a:noFill/>
          <a:ln w="9525">
            <a:noFill/>
            <a:miter lim="800000"/>
            <a:headEnd/>
            <a:tailEnd/>
          </a:ln>
          <a:effectLst/>
        </p:spPr>
        <p:txBody>
          <a:bodyPr>
            <a:spAutoFit/>
          </a:bodyPr>
          <a:lstStyle/>
          <a:p>
            <a:pPr>
              <a:spcBef>
                <a:spcPct val="50000"/>
              </a:spcBef>
              <a:buFontTx/>
              <a:buChar char="•"/>
            </a:pPr>
            <a:r>
              <a:rPr lang="zh-CN" altLang="en-US" sz="2800" dirty="0">
                <a:solidFill>
                  <a:schemeClr val="accent2"/>
                </a:solidFill>
                <a:ea typeface="华文行楷" pitchFamily="2" charset="-122"/>
              </a:rPr>
              <a:t>主要特点</a:t>
            </a:r>
            <a:r>
              <a:rPr lang="zh-CN" altLang="en-US" dirty="0"/>
              <a:t>：</a:t>
            </a:r>
          </a:p>
          <a:p>
            <a:pPr>
              <a:spcBef>
                <a:spcPct val="50000"/>
              </a:spcBef>
            </a:pPr>
            <a:r>
              <a:rPr lang="zh-CN" altLang="en-US" sz="2400" dirty="0"/>
              <a:t>每个</a:t>
            </a:r>
            <a:r>
              <a:rPr lang="en-US" altLang="zh-CN" sz="2400" dirty="0" smtClean="0"/>
              <a:t>CLK</a:t>
            </a:r>
            <a:r>
              <a:rPr lang="zh-CN" altLang="en-US" sz="2400" dirty="0" smtClean="0"/>
              <a:t>向右</a:t>
            </a:r>
            <a:r>
              <a:rPr lang="zh-CN" altLang="en-US" sz="2400" dirty="0"/>
              <a:t>移入一位二进制数</a:t>
            </a:r>
          </a:p>
        </p:txBody>
      </p:sp>
      <p:sp>
        <p:nvSpPr>
          <p:cNvPr id="559166" name="AutoShape 62"/>
          <p:cNvSpPr>
            <a:spLocks/>
          </p:cNvSpPr>
          <p:nvPr/>
        </p:nvSpPr>
        <p:spPr bwMode="auto">
          <a:xfrm rot="5400000">
            <a:off x="4124325" y="-207962"/>
            <a:ext cx="433387" cy="4249738"/>
          </a:xfrm>
          <a:prstGeom prst="leftBrace">
            <a:avLst>
              <a:gd name="adj1" fmla="val 81716"/>
              <a:gd name="adj2" fmla="val 50000"/>
            </a:avLst>
          </a:prstGeom>
          <a:noFill/>
          <a:ln w="38100">
            <a:solidFill>
              <a:srgbClr val="006600"/>
            </a:solidFill>
            <a:round/>
            <a:headEnd/>
            <a:tailEnd/>
          </a:ln>
          <a:effectLst/>
        </p:spPr>
        <p:txBody>
          <a:bodyPr wrap="none" anchor="ctr"/>
          <a:lstStyle/>
          <a:p>
            <a:endParaRPr lang="zh-CN" altLang="en-US"/>
          </a:p>
        </p:txBody>
      </p:sp>
      <p:sp>
        <p:nvSpPr>
          <p:cNvPr id="559167" name="Rectangle 63"/>
          <p:cNvSpPr>
            <a:spLocks noChangeArrowheads="1"/>
          </p:cNvSpPr>
          <p:nvPr/>
        </p:nvSpPr>
        <p:spPr bwMode="auto">
          <a:xfrm>
            <a:off x="3657600" y="1196975"/>
            <a:ext cx="1800225" cy="519113"/>
          </a:xfrm>
          <a:prstGeom prst="rect">
            <a:avLst/>
          </a:prstGeom>
          <a:noFill/>
          <a:ln w="9525">
            <a:noFill/>
            <a:miter lim="800000"/>
            <a:headEnd/>
            <a:tailEnd/>
          </a:ln>
          <a:effectLst/>
        </p:spPr>
        <p:txBody>
          <a:bodyPr>
            <a:spAutoFit/>
          </a:bodyPr>
          <a:lstStyle/>
          <a:p>
            <a:pPr>
              <a:spcBef>
                <a:spcPct val="50000"/>
              </a:spcBef>
            </a:pPr>
            <a:r>
              <a:rPr lang="zh-CN" altLang="en-US" sz="2800">
                <a:solidFill>
                  <a:srgbClr val="006600"/>
                </a:solidFill>
              </a:rPr>
              <a:t>并行输出</a:t>
            </a:r>
          </a:p>
        </p:txBody>
      </p:sp>
      <p:sp>
        <p:nvSpPr>
          <p:cNvPr id="559168" name="Text Box 64"/>
          <p:cNvSpPr txBox="1">
            <a:spLocks noChangeArrowheads="1"/>
          </p:cNvSpPr>
          <p:nvPr/>
        </p:nvSpPr>
        <p:spPr bwMode="auto">
          <a:xfrm>
            <a:off x="488950" y="788988"/>
            <a:ext cx="2087563" cy="519112"/>
          </a:xfrm>
          <a:prstGeom prst="rect">
            <a:avLst/>
          </a:prstGeom>
          <a:noFill/>
          <a:ln w="9525">
            <a:noFill/>
            <a:miter lim="800000"/>
            <a:headEnd/>
            <a:tailEnd/>
          </a:ln>
          <a:effectLst/>
        </p:spPr>
        <p:txBody>
          <a:bodyPr>
            <a:spAutoFit/>
          </a:bodyPr>
          <a:lstStyle/>
          <a:p>
            <a:pPr>
              <a:buFontTx/>
              <a:buChar char="•"/>
            </a:pPr>
            <a:r>
              <a:rPr lang="zh-CN" altLang="en-US" sz="2800">
                <a:solidFill>
                  <a:schemeClr val="accent2"/>
                </a:solidFill>
                <a:ea typeface="华文行楷" pitchFamily="2" charset="-122"/>
              </a:rPr>
              <a:t>电路组成</a:t>
            </a:r>
            <a:endParaRPr lang="zh-CN" altLang="en-US" sz="2400">
              <a:solidFill>
                <a:schemeClr val="accent2"/>
              </a:solidFill>
              <a:ea typeface="华文行楷" pitchFamily="2" charset="-122"/>
            </a:endParaRPr>
          </a:p>
        </p:txBody>
      </p:sp>
      <p:grpSp>
        <p:nvGrpSpPr>
          <p:cNvPr id="559263" name="Group 159"/>
          <p:cNvGrpSpPr>
            <a:grpSpLocks/>
          </p:cNvGrpSpPr>
          <p:nvPr/>
        </p:nvGrpSpPr>
        <p:grpSpPr bwMode="auto">
          <a:xfrm>
            <a:off x="6969125" y="5661025"/>
            <a:ext cx="2936875" cy="396875"/>
            <a:chOff x="4390" y="3555"/>
            <a:chExt cx="1850" cy="250"/>
          </a:xfrm>
        </p:grpSpPr>
        <p:sp>
          <p:nvSpPr>
            <p:cNvPr id="559218" name="Line 114"/>
            <p:cNvSpPr>
              <a:spLocks noChangeShapeType="1"/>
            </p:cNvSpPr>
            <p:nvPr/>
          </p:nvSpPr>
          <p:spPr bwMode="auto">
            <a:xfrm flipV="1">
              <a:off x="5615" y="3566"/>
              <a:ext cx="0" cy="227"/>
            </a:xfrm>
            <a:prstGeom prst="line">
              <a:avLst/>
            </a:prstGeom>
            <a:noFill/>
            <a:ln w="9525">
              <a:solidFill>
                <a:schemeClr val="tx1"/>
              </a:solidFill>
              <a:round/>
              <a:headEnd/>
              <a:tailEnd/>
            </a:ln>
            <a:effectLst/>
          </p:spPr>
          <p:txBody>
            <a:bodyPr wrap="none" anchor="ctr"/>
            <a:lstStyle/>
            <a:p>
              <a:endParaRPr lang="zh-CN" altLang="en-US"/>
            </a:p>
          </p:txBody>
        </p:sp>
        <p:sp>
          <p:nvSpPr>
            <p:cNvPr id="559219" name="Line 115"/>
            <p:cNvSpPr>
              <a:spLocks noChangeShapeType="1"/>
            </p:cNvSpPr>
            <p:nvPr/>
          </p:nvSpPr>
          <p:spPr bwMode="auto">
            <a:xfrm flipV="1">
              <a:off x="5932" y="3566"/>
              <a:ext cx="0" cy="227"/>
            </a:xfrm>
            <a:prstGeom prst="line">
              <a:avLst/>
            </a:prstGeom>
            <a:noFill/>
            <a:ln w="19050">
              <a:solidFill>
                <a:schemeClr val="tx1"/>
              </a:solidFill>
              <a:round/>
              <a:headEnd/>
              <a:tailEnd/>
            </a:ln>
            <a:effectLst/>
          </p:spPr>
          <p:txBody>
            <a:bodyPr wrap="none" anchor="ctr"/>
            <a:lstStyle/>
            <a:p>
              <a:endParaRPr lang="zh-CN" altLang="en-US"/>
            </a:p>
          </p:txBody>
        </p:sp>
        <p:sp>
          <p:nvSpPr>
            <p:cNvPr id="559220" name="Line 116"/>
            <p:cNvSpPr>
              <a:spLocks noChangeShapeType="1"/>
            </p:cNvSpPr>
            <p:nvPr/>
          </p:nvSpPr>
          <p:spPr bwMode="auto">
            <a:xfrm>
              <a:off x="5931" y="3793"/>
              <a:ext cx="309" cy="0"/>
            </a:xfrm>
            <a:prstGeom prst="line">
              <a:avLst/>
            </a:prstGeom>
            <a:noFill/>
            <a:ln w="19050">
              <a:solidFill>
                <a:schemeClr val="tx1"/>
              </a:solidFill>
              <a:round/>
              <a:headEnd/>
              <a:tailEnd/>
            </a:ln>
            <a:effectLst/>
          </p:spPr>
          <p:txBody>
            <a:bodyPr wrap="none" anchor="ctr"/>
            <a:lstStyle/>
            <a:p>
              <a:endParaRPr lang="zh-CN" altLang="en-US"/>
            </a:p>
          </p:txBody>
        </p:sp>
        <p:sp>
          <p:nvSpPr>
            <p:cNvPr id="559221" name="Line 117"/>
            <p:cNvSpPr>
              <a:spLocks noChangeShapeType="1"/>
            </p:cNvSpPr>
            <p:nvPr/>
          </p:nvSpPr>
          <p:spPr bwMode="auto">
            <a:xfrm>
              <a:off x="4481" y="3793"/>
              <a:ext cx="1113" cy="0"/>
            </a:xfrm>
            <a:prstGeom prst="line">
              <a:avLst/>
            </a:prstGeom>
            <a:noFill/>
            <a:ln w="9525">
              <a:solidFill>
                <a:schemeClr val="tx1"/>
              </a:solidFill>
              <a:round/>
              <a:headEnd/>
              <a:tailEnd/>
            </a:ln>
            <a:effectLst/>
          </p:spPr>
          <p:txBody>
            <a:bodyPr wrap="none" anchor="ctr"/>
            <a:lstStyle/>
            <a:p>
              <a:endParaRPr lang="zh-CN" altLang="en-US"/>
            </a:p>
          </p:txBody>
        </p:sp>
        <p:sp>
          <p:nvSpPr>
            <p:cNvPr id="559222" name="Line 118"/>
            <p:cNvSpPr>
              <a:spLocks noChangeShapeType="1"/>
            </p:cNvSpPr>
            <p:nvPr/>
          </p:nvSpPr>
          <p:spPr bwMode="auto">
            <a:xfrm>
              <a:off x="5615" y="3566"/>
              <a:ext cx="313" cy="0"/>
            </a:xfrm>
            <a:prstGeom prst="line">
              <a:avLst/>
            </a:prstGeom>
            <a:noFill/>
            <a:ln w="19050">
              <a:solidFill>
                <a:schemeClr val="tx1"/>
              </a:solidFill>
              <a:round/>
              <a:headEnd/>
              <a:tailEnd/>
            </a:ln>
            <a:effectLst/>
          </p:spPr>
          <p:txBody>
            <a:bodyPr wrap="none" anchor="ctr"/>
            <a:lstStyle/>
            <a:p>
              <a:endParaRPr lang="zh-CN" altLang="en-US"/>
            </a:p>
          </p:txBody>
        </p:sp>
        <p:sp>
          <p:nvSpPr>
            <p:cNvPr id="559225" name="Text Box 121"/>
            <p:cNvSpPr txBox="1">
              <a:spLocks noChangeArrowheads="1"/>
            </p:cNvSpPr>
            <p:nvPr/>
          </p:nvSpPr>
          <p:spPr bwMode="auto">
            <a:xfrm>
              <a:off x="4390" y="3555"/>
              <a:ext cx="350"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grpSp>
      <p:sp>
        <p:nvSpPr>
          <p:cNvPr id="559229" name="Line 125"/>
          <p:cNvSpPr>
            <a:spLocks noChangeShapeType="1"/>
          </p:cNvSpPr>
          <p:nvPr/>
        </p:nvSpPr>
        <p:spPr bwMode="auto">
          <a:xfrm>
            <a:off x="8896350" y="3068638"/>
            <a:ext cx="0" cy="3228975"/>
          </a:xfrm>
          <a:prstGeom prst="line">
            <a:avLst/>
          </a:prstGeom>
          <a:noFill/>
          <a:ln w="28575">
            <a:solidFill>
              <a:srgbClr val="008080"/>
            </a:solidFill>
            <a:prstDash val="dash"/>
            <a:round/>
            <a:headEnd/>
            <a:tailEnd/>
          </a:ln>
          <a:effectLst/>
        </p:spPr>
        <p:txBody>
          <a:bodyPr/>
          <a:lstStyle/>
          <a:p>
            <a:endParaRPr lang="zh-CN" altLang="en-US"/>
          </a:p>
        </p:txBody>
      </p:sp>
      <p:grpSp>
        <p:nvGrpSpPr>
          <p:cNvPr id="559266" name="Group 162"/>
          <p:cNvGrpSpPr>
            <a:grpSpLocks/>
          </p:cNvGrpSpPr>
          <p:nvPr/>
        </p:nvGrpSpPr>
        <p:grpSpPr bwMode="auto">
          <a:xfrm>
            <a:off x="7400925" y="2781300"/>
            <a:ext cx="1981200" cy="3359150"/>
            <a:chOff x="4662" y="1765"/>
            <a:chExt cx="1248" cy="2116"/>
          </a:xfrm>
        </p:grpSpPr>
        <p:sp>
          <p:nvSpPr>
            <p:cNvPr id="559226" name="Line 122"/>
            <p:cNvSpPr>
              <a:spLocks noChangeShapeType="1"/>
            </p:cNvSpPr>
            <p:nvPr/>
          </p:nvSpPr>
          <p:spPr bwMode="auto">
            <a:xfrm>
              <a:off x="4662" y="1765"/>
              <a:ext cx="0" cy="2115"/>
            </a:xfrm>
            <a:prstGeom prst="line">
              <a:avLst/>
            </a:prstGeom>
            <a:noFill/>
            <a:ln w="28575">
              <a:solidFill>
                <a:srgbClr val="008080"/>
              </a:solidFill>
              <a:prstDash val="dash"/>
              <a:round/>
              <a:headEnd/>
              <a:tailEnd/>
            </a:ln>
            <a:effectLst/>
          </p:spPr>
          <p:txBody>
            <a:bodyPr/>
            <a:lstStyle/>
            <a:p>
              <a:endParaRPr lang="zh-CN" altLang="en-US"/>
            </a:p>
          </p:txBody>
        </p:sp>
        <p:sp>
          <p:nvSpPr>
            <p:cNvPr id="559227" name="Line 123"/>
            <p:cNvSpPr>
              <a:spLocks noChangeShapeType="1"/>
            </p:cNvSpPr>
            <p:nvPr/>
          </p:nvSpPr>
          <p:spPr bwMode="auto">
            <a:xfrm>
              <a:off x="4974" y="1842"/>
              <a:ext cx="0" cy="1953"/>
            </a:xfrm>
            <a:prstGeom prst="line">
              <a:avLst/>
            </a:prstGeom>
            <a:noFill/>
            <a:ln w="28575">
              <a:solidFill>
                <a:srgbClr val="008080"/>
              </a:solidFill>
              <a:prstDash val="dash"/>
              <a:round/>
              <a:headEnd/>
              <a:tailEnd/>
            </a:ln>
            <a:effectLst/>
          </p:spPr>
          <p:txBody>
            <a:bodyPr/>
            <a:lstStyle/>
            <a:p>
              <a:endParaRPr lang="zh-CN" altLang="en-US"/>
            </a:p>
          </p:txBody>
        </p:sp>
        <p:sp>
          <p:nvSpPr>
            <p:cNvPr id="559228" name="Line 124"/>
            <p:cNvSpPr>
              <a:spLocks noChangeShapeType="1"/>
            </p:cNvSpPr>
            <p:nvPr/>
          </p:nvSpPr>
          <p:spPr bwMode="auto">
            <a:xfrm>
              <a:off x="5297" y="1888"/>
              <a:ext cx="0" cy="1993"/>
            </a:xfrm>
            <a:prstGeom prst="line">
              <a:avLst/>
            </a:prstGeom>
            <a:noFill/>
            <a:ln w="28575">
              <a:solidFill>
                <a:srgbClr val="008080"/>
              </a:solidFill>
              <a:prstDash val="dash"/>
              <a:round/>
              <a:headEnd/>
              <a:tailEnd/>
            </a:ln>
            <a:effectLst/>
          </p:spPr>
          <p:txBody>
            <a:bodyPr/>
            <a:lstStyle/>
            <a:p>
              <a:endParaRPr lang="zh-CN" altLang="en-US"/>
            </a:p>
          </p:txBody>
        </p:sp>
        <p:sp>
          <p:nvSpPr>
            <p:cNvPr id="559230" name="Line 126"/>
            <p:cNvSpPr>
              <a:spLocks noChangeShapeType="1"/>
            </p:cNvSpPr>
            <p:nvPr/>
          </p:nvSpPr>
          <p:spPr bwMode="auto">
            <a:xfrm>
              <a:off x="5910" y="1933"/>
              <a:ext cx="0" cy="1905"/>
            </a:xfrm>
            <a:prstGeom prst="line">
              <a:avLst/>
            </a:prstGeom>
            <a:noFill/>
            <a:ln w="28575">
              <a:solidFill>
                <a:srgbClr val="008080"/>
              </a:solidFill>
              <a:prstDash val="dash"/>
              <a:round/>
              <a:headEnd/>
              <a:tailEnd/>
            </a:ln>
            <a:effectLst/>
          </p:spPr>
          <p:txBody>
            <a:bodyPr/>
            <a:lstStyle/>
            <a:p>
              <a:endParaRPr lang="zh-CN" altLang="en-US"/>
            </a:p>
          </p:txBody>
        </p:sp>
      </p:grpSp>
      <p:sp>
        <p:nvSpPr>
          <p:cNvPr id="559232" name="Rectangle 128"/>
          <p:cNvSpPr>
            <a:spLocks noChangeArrowheads="1"/>
          </p:cNvSpPr>
          <p:nvPr/>
        </p:nvSpPr>
        <p:spPr bwMode="auto">
          <a:xfrm>
            <a:off x="7113588" y="1484313"/>
            <a:ext cx="1730375" cy="519112"/>
          </a:xfrm>
          <a:prstGeom prst="rect">
            <a:avLst/>
          </a:prstGeom>
          <a:noFill/>
          <a:ln w="15875">
            <a:noFill/>
            <a:prstDash val="dash"/>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波形分析</a:t>
            </a:r>
          </a:p>
        </p:txBody>
      </p:sp>
      <p:sp>
        <p:nvSpPr>
          <p:cNvPr id="559243" name="AutoShape 139"/>
          <p:cNvSpPr>
            <a:spLocks noChangeArrowheads="1"/>
          </p:cNvSpPr>
          <p:nvPr/>
        </p:nvSpPr>
        <p:spPr bwMode="auto">
          <a:xfrm>
            <a:off x="273050" y="1628775"/>
            <a:ext cx="1727200" cy="576263"/>
          </a:xfrm>
          <a:prstGeom prst="wedgeRoundRectCallout">
            <a:avLst>
              <a:gd name="adj1" fmla="val -21782"/>
              <a:gd name="adj2" fmla="val 128236"/>
              <a:gd name="adj3" fmla="val 16667"/>
            </a:avLst>
          </a:prstGeom>
          <a:noFill/>
          <a:ln w="25400">
            <a:solidFill>
              <a:srgbClr val="FF0000"/>
            </a:solidFill>
            <a:miter lim="800000"/>
            <a:headEnd/>
            <a:tailEnd/>
          </a:ln>
          <a:effectLst/>
        </p:spPr>
        <p:txBody>
          <a:bodyPr lIns="90000" tIns="46800" rIns="90000" bIns="46800"/>
          <a:lstStyle/>
          <a:p>
            <a:pPr algn="ctr"/>
            <a:r>
              <a:rPr lang="zh-CN" altLang="en-US" sz="2400"/>
              <a:t>串行输入</a:t>
            </a:r>
          </a:p>
        </p:txBody>
      </p:sp>
      <p:grpSp>
        <p:nvGrpSpPr>
          <p:cNvPr id="559245" name="Group 141"/>
          <p:cNvGrpSpPr>
            <a:grpSpLocks/>
          </p:cNvGrpSpPr>
          <p:nvPr/>
        </p:nvGrpSpPr>
        <p:grpSpPr bwMode="auto">
          <a:xfrm>
            <a:off x="344488" y="2205038"/>
            <a:ext cx="6584950" cy="1908175"/>
            <a:chOff x="217" y="1389"/>
            <a:chExt cx="4148" cy="1202"/>
          </a:xfrm>
        </p:grpSpPr>
        <p:grpSp>
          <p:nvGrpSpPr>
            <p:cNvPr id="559242" name="Group 138"/>
            <p:cNvGrpSpPr>
              <a:grpSpLocks/>
            </p:cNvGrpSpPr>
            <p:nvPr/>
          </p:nvGrpSpPr>
          <p:grpSpPr bwMode="auto">
            <a:xfrm>
              <a:off x="262" y="1389"/>
              <a:ext cx="4103" cy="1202"/>
              <a:chOff x="262" y="1176"/>
              <a:chExt cx="4103" cy="1202"/>
            </a:xfrm>
          </p:grpSpPr>
          <p:sp>
            <p:nvSpPr>
              <p:cNvPr id="559114" name="Rectangle 10"/>
              <p:cNvSpPr>
                <a:spLocks noChangeArrowheads="1"/>
              </p:cNvSpPr>
              <p:nvPr/>
            </p:nvSpPr>
            <p:spPr bwMode="auto">
              <a:xfrm>
                <a:off x="769" y="1449"/>
                <a:ext cx="541" cy="822"/>
              </a:xfrm>
              <a:prstGeom prst="rect">
                <a:avLst/>
              </a:prstGeom>
              <a:noFill/>
              <a:ln w="9525">
                <a:solidFill>
                  <a:schemeClr val="tx1"/>
                </a:solidFill>
                <a:miter lim="800000"/>
                <a:headEnd/>
                <a:tailEnd/>
              </a:ln>
              <a:effectLst/>
            </p:spPr>
            <p:txBody>
              <a:bodyPr wrap="none" anchor="ctr"/>
              <a:lstStyle/>
              <a:p>
                <a:endParaRPr lang="zh-CN" altLang="en-US"/>
              </a:p>
            </p:txBody>
          </p:sp>
          <p:sp>
            <p:nvSpPr>
              <p:cNvPr id="559115" name="Text Box 11"/>
              <p:cNvSpPr txBox="1">
                <a:spLocks noChangeArrowheads="1"/>
              </p:cNvSpPr>
              <p:nvPr/>
            </p:nvSpPr>
            <p:spPr bwMode="auto">
              <a:xfrm>
                <a:off x="747" y="1565"/>
                <a:ext cx="332"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1D</a:t>
                </a:r>
                <a:endParaRPr lang="en-US" altLang="zh-CN" b="0" dirty="0"/>
              </a:p>
            </p:txBody>
          </p:sp>
          <p:sp>
            <p:nvSpPr>
              <p:cNvPr id="559116" name="Text Box 12"/>
              <p:cNvSpPr txBox="1">
                <a:spLocks noChangeArrowheads="1"/>
              </p:cNvSpPr>
              <p:nvPr/>
            </p:nvSpPr>
            <p:spPr bwMode="auto">
              <a:xfrm>
                <a:off x="897" y="1919"/>
                <a:ext cx="271" cy="212"/>
              </a:xfrm>
              <a:prstGeom prst="rect">
                <a:avLst/>
              </a:prstGeom>
              <a:noFill/>
              <a:ln w="9525">
                <a:noFill/>
                <a:miter lim="800000"/>
                <a:headEnd/>
                <a:tailEnd/>
              </a:ln>
              <a:effectLst/>
            </p:spPr>
            <p:txBody>
              <a:bodyPr>
                <a:spAutoFit/>
              </a:bodyPr>
              <a:lstStyle/>
              <a:p>
                <a:pPr>
                  <a:spcBef>
                    <a:spcPct val="50000"/>
                  </a:spcBef>
                </a:pPr>
                <a:r>
                  <a:rPr lang="en-US" altLang="zh-CN" sz="1600" b="0" dirty="0"/>
                  <a:t>C1</a:t>
                </a:r>
              </a:p>
            </p:txBody>
          </p:sp>
          <p:sp>
            <p:nvSpPr>
              <p:cNvPr id="559117" name="Text Box 13"/>
              <p:cNvSpPr txBox="1">
                <a:spLocks noChangeArrowheads="1"/>
              </p:cNvSpPr>
              <p:nvPr/>
            </p:nvSpPr>
            <p:spPr bwMode="auto">
              <a:xfrm>
                <a:off x="1396" y="1298"/>
                <a:ext cx="338" cy="231"/>
              </a:xfrm>
              <a:prstGeom prst="rect">
                <a:avLst/>
              </a:prstGeom>
              <a:noFill/>
              <a:ln w="9525">
                <a:noFill/>
                <a:miter lim="800000"/>
                <a:headEnd/>
                <a:tailEnd/>
              </a:ln>
              <a:effectLst/>
            </p:spPr>
            <p:txBody>
              <a:bodyPr>
                <a:spAutoFit/>
              </a:bodyPr>
              <a:lstStyle/>
              <a:p>
                <a:pPr>
                  <a:spcBef>
                    <a:spcPct val="50000"/>
                  </a:spcBef>
                </a:pPr>
                <a:r>
                  <a:rPr lang="en-US" altLang="zh-CN" sz="1800">
                    <a:solidFill>
                      <a:schemeClr val="accent2"/>
                    </a:solidFill>
                  </a:rPr>
                  <a:t>Q</a:t>
                </a:r>
                <a:r>
                  <a:rPr lang="en-US" altLang="zh-CN" sz="1800" b="0" baseline="-25000"/>
                  <a:t>0</a:t>
                </a:r>
                <a:endParaRPr lang="en-US" altLang="zh-CN" sz="1800" b="0"/>
              </a:p>
            </p:txBody>
          </p:sp>
          <p:sp>
            <p:nvSpPr>
              <p:cNvPr id="559118" name="Text Box 14"/>
              <p:cNvSpPr txBox="1">
                <a:spLocks noChangeArrowheads="1"/>
              </p:cNvSpPr>
              <p:nvPr/>
            </p:nvSpPr>
            <p:spPr bwMode="auto">
              <a:xfrm>
                <a:off x="816" y="1253"/>
                <a:ext cx="270" cy="174"/>
              </a:xfrm>
              <a:prstGeom prst="rect">
                <a:avLst/>
              </a:prstGeom>
              <a:noFill/>
              <a:ln w="9525">
                <a:noFill/>
                <a:miter lim="800000"/>
                <a:headEnd/>
                <a:tailEnd/>
              </a:ln>
              <a:effectLst/>
            </p:spPr>
            <p:txBody>
              <a:bodyPr>
                <a:spAutoFit/>
              </a:bodyPr>
              <a:lstStyle/>
              <a:p>
                <a:pPr>
                  <a:spcBef>
                    <a:spcPct val="50000"/>
                  </a:spcBef>
                </a:pPr>
                <a:r>
                  <a:rPr lang="en-US" altLang="zh-CN" sz="1200" b="0"/>
                  <a:t>FF0</a:t>
                </a:r>
              </a:p>
            </p:txBody>
          </p:sp>
          <p:sp>
            <p:nvSpPr>
              <p:cNvPr id="559119" name="AutoShape 15"/>
              <p:cNvSpPr>
                <a:spLocks noChangeArrowheads="1"/>
              </p:cNvSpPr>
              <p:nvPr/>
            </p:nvSpPr>
            <p:spPr bwMode="auto">
              <a:xfrm rot="5400000">
                <a:off x="757" y="1970"/>
                <a:ext cx="173" cy="15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59120" name="Line 16"/>
              <p:cNvSpPr>
                <a:spLocks noChangeShapeType="1"/>
              </p:cNvSpPr>
              <p:nvPr/>
            </p:nvSpPr>
            <p:spPr bwMode="auto">
              <a:xfrm>
                <a:off x="1513" y="2036"/>
                <a:ext cx="157" cy="0"/>
              </a:xfrm>
              <a:prstGeom prst="line">
                <a:avLst/>
              </a:prstGeom>
              <a:noFill/>
              <a:ln w="9525">
                <a:solidFill>
                  <a:schemeClr val="tx1"/>
                </a:solidFill>
                <a:round/>
                <a:headEnd/>
                <a:tailEnd/>
              </a:ln>
              <a:effectLst/>
            </p:spPr>
            <p:txBody>
              <a:bodyPr wrap="none" anchor="ctr"/>
              <a:lstStyle/>
              <a:p>
                <a:endParaRPr lang="zh-CN" altLang="en-US"/>
              </a:p>
            </p:txBody>
          </p:sp>
          <p:sp>
            <p:nvSpPr>
              <p:cNvPr id="559121" name="Line 17"/>
              <p:cNvSpPr>
                <a:spLocks noChangeShapeType="1"/>
              </p:cNvSpPr>
              <p:nvPr/>
            </p:nvSpPr>
            <p:spPr bwMode="auto">
              <a:xfrm>
                <a:off x="1310" y="1684"/>
                <a:ext cx="352" cy="0"/>
              </a:xfrm>
              <a:prstGeom prst="line">
                <a:avLst/>
              </a:prstGeom>
              <a:noFill/>
              <a:ln w="9525">
                <a:solidFill>
                  <a:schemeClr val="tx1"/>
                </a:solidFill>
                <a:round/>
                <a:headEnd/>
                <a:tailEnd/>
              </a:ln>
              <a:effectLst/>
            </p:spPr>
            <p:txBody>
              <a:bodyPr wrap="none" anchor="ctr"/>
              <a:lstStyle/>
              <a:p>
                <a:endParaRPr lang="zh-CN" altLang="en-US"/>
              </a:p>
            </p:txBody>
          </p:sp>
          <p:sp>
            <p:nvSpPr>
              <p:cNvPr id="559122" name="Rectangle 18"/>
              <p:cNvSpPr>
                <a:spLocks noChangeArrowheads="1"/>
              </p:cNvSpPr>
              <p:nvPr/>
            </p:nvSpPr>
            <p:spPr bwMode="auto">
              <a:xfrm>
                <a:off x="1661" y="1449"/>
                <a:ext cx="541" cy="822"/>
              </a:xfrm>
              <a:prstGeom prst="rect">
                <a:avLst/>
              </a:prstGeom>
              <a:noFill/>
              <a:ln w="9525">
                <a:solidFill>
                  <a:schemeClr val="tx1"/>
                </a:solidFill>
                <a:miter lim="800000"/>
                <a:headEnd/>
                <a:tailEnd/>
              </a:ln>
              <a:effectLst/>
            </p:spPr>
            <p:txBody>
              <a:bodyPr wrap="none" anchor="ctr"/>
              <a:lstStyle/>
              <a:p>
                <a:endParaRPr lang="zh-CN" altLang="en-US"/>
              </a:p>
            </p:txBody>
          </p:sp>
          <p:sp>
            <p:nvSpPr>
              <p:cNvPr id="559123" name="Text Box 19"/>
              <p:cNvSpPr txBox="1">
                <a:spLocks noChangeArrowheads="1"/>
              </p:cNvSpPr>
              <p:nvPr/>
            </p:nvSpPr>
            <p:spPr bwMode="auto">
              <a:xfrm>
                <a:off x="1640" y="1566"/>
                <a:ext cx="391"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1D</a:t>
                </a:r>
                <a:endParaRPr lang="en-US" altLang="zh-CN" b="0" dirty="0"/>
              </a:p>
            </p:txBody>
          </p:sp>
          <p:sp>
            <p:nvSpPr>
              <p:cNvPr id="559124" name="Text Box 20"/>
              <p:cNvSpPr txBox="1">
                <a:spLocks noChangeArrowheads="1"/>
              </p:cNvSpPr>
              <p:nvPr/>
            </p:nvSpPr>
            <p:spPr bwMode="auto">
              <a:xfrm>
                <a:off x="1805" y="1919"/>
                <a:ext cx="271" cy="212"/>
              </a:xfrm>
              <a:prstGeom prst="rect">
                <a:avLst/>
              </a:prstGeom>
              <a:noFill/>
              <a:ln w="9525">
                <a:noFill/>
                <a:miter lim="800000"/>
                <a:headEnd/>
                <a:tailEnd/>
              </a:ln>
              <a:effectLst/>
            </p:spPr>
            <p:txBody>
              <a:bodyPr>
                <a:spAutoFit/>
              </a:bodyPr>
              <a:lstStyle/>
              <a:p>
                <a:pPr>
                  <a:spcBef>
                    <a:spcPct val="50000"/>
                  </a:spcBef>
                </a:pPr>
                <a:r>
                  <a:rPr lang="en-US" altLang="zh-CN" sz="1600" b="0" dirty="0"/>
                  <a:t>C1</a:t>
                </a:r>
              </a:p>
            </p:txBody>
          </p:sp>
          <p:sp>
            <p:nvSpPr>
              <p:cNvPr id="559125" name="Text Box 21"/>
              <p:cNvSpPr txBox="1">
                <a:spLocks noChangeArrowheads="1"/>
              </p:cNvSpPr>
              <p:nvPr/>
            </p:nvSpPr>
            <p:spPr bwMode="auto">
              <a:xfrm>
                <a:off x="2122" y="1298"/>
                <a:ext cx="338" cy="231"/>
              </a:xfrm>
              <a:prstGeom prst="rect">
                <a:avLst/>
              </a:prstGeom>
              <a:noFill/>
              <a:ln w="9525">
                <a:noFill/>
                <a:miter lim="800000"/>
                <a:headEnd/>
                <a:tailEnd/>
              </a:ln>
              <a:effectLst/>
            </p:spPr>
            <p:txBody>
              <a:bodyPr>
                <a:spAutoFit/>
              </a:bodyPr>
              <a:lstStyle/>
              <a:p>
                <a:pPr>
                  <a:spcBef>
                    <a:spcPct val="50000"/>
                  </a:spcBef>
                </a:pPr>
                <a:r>
                  <a:rPr lang="en-US" altLang="zh-CN" sz="1800" b="0">
                    <a:solidFill>
                      <a:schemeClr val="accent2"/>
                    </a:solidFill>
                  </a:rPr>
                  <a:t>Q</a:t>
                </a:r>
                <a:r>
                  <a:rPr lang="en-US" altLang="zh-CN" sz="1800" b="0" baseline="-25000">
                    <a:solidFill>
                      <a:schemeClr val="accent2"/>
                    </a:solidFill>
                  </a:rPr>
                  <a:t>1</a:t>
                </a:r>
                <a:endParaRPr lang="en-US" altLang="zh-CN" sz="1800" b="0">
                  <a:solidFill>
                    <a:schemeClr val="accent2"/>
                  </a:solidFill>
                </a:endParaRPr>
              </a:p>
            </p:txBody>
          </p:sp>
          <p:sp>
            <p:nvSpPr>
              <p:cNvPr id="559126" name="Text Box 22"/>
              <p:cNvSpPr txBox="1">
                <a:spLocks noChangeArrowheads="1"/>
              </p:cNvSpPr>
              <p:nvPr/>
            </p:nvSpPr>
            <p:spPr bwMode="auto">
              <a:xfrm>
                <a:off x="1708" y="1253"/>
                <a:ext cx="270" cy="174"/>
              </a:xfrm>
              <a:prstGeom prst="rect">
                <a:avLst/>
              </a:prstGeom>
              <a:noFill/>
              <a:ln w="9525">
                <a:noFill/>
                <a:miter lim="800000"/>
                <a:headEnd/>
                <a:tailEnd/>
              </a:ln>
              <a:effectLst/>
            </p:spPr>
            <p:txBody>
              <a:bodyPr>
                <a:spAutoFit/>
              </a:bodyPr>
              <a:lstStyle/>
              <a:p>
                <a:pPr>
                  <a:spcBef>
                    <a:spcPct val="50000"/>
                  </a:spcBef>
                </a:pPr>
                <a:r>
                  <a:rPr lang="en-US" altLang="zh-CN" sz="1200" b="0"/>
                  <a:t>FF1</a:t>
                </a:r>
              </a:p>
            </p:txBody>
          </p:sp>
          <p:sp>
            <p:nvSpPr>
              <p:cNvPr id="559127" name="AutoShape 23"/>
              <p:cNvSpPr>
                <a:spLocks noChangeArrowheads="1"/>
              </p:cNvSpPr>
              <p:nvPr/>
            </p:nvSpPr>
            <p:spPr bwMode="auto">
              <a:xfrm rot="5400000">
                <a:off x="1649" y="1970"/>
                <a:ext cx="173" cy="15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59128" name="Line 24"/>
              <p:cNvSpPr>
                <a:spLocks noChangeShapeType="1"/>
              </p:cNvSpPr>
              <p:nvPr/>
            </p:nvSpPr>
            <p:spPr bwMode="auto">
              <a:xfrm>
                <a:off x="2393" y="2036"/>
                <a:ext cx="175" cy="0"/>
              </a:xfrm>
              <a:prstGeom prst="line">
                <a:avLst/>
              </a:prstGeom>
              <a:noFill/>
              <a:ln w="9525">
                <a:solidFill>
                  <a:schemeClr val="tx1"/>
                </a:solidFill>
                <a:round/>
                <a:headEnd/>
                <a:tailEnd/>
              </a:ln>
              <a:effectLst/>
            </p:spPr>
            <p:txBody>
              <a:bodyPr wrap="none" anchor="ctr"/>
              <a:lstStyle/>
              <a:p>
                <a:endParaRPr lang="zh-CN" altLang="en-US"/>
              </a:p>
            </p:txBody>
          </p:sp>
          <p:sp>
            <p:nvSpPr>
              <p:cNvPr id="559129" name="Rectangle 25"/>
              <p:cNvSpPr>
                <a:spLocks noChangeArrowheads="1"/>
              </p:cNvSpPr>
              <p:nvPr/>
            </p:nvSpPr>
            <p:spPr bwMode="auto">
              <a:xfrm>
                <a:off x="2562" y="1449"/>
                <a:ext cx="541" cy="822"/>
              </a:xfrm>
              <a:prstGeom prst="rect">
                <a:avLst/>
              </a:prstGeom>
              <a:noFill/>
              <a:ln w="9525">
                <a:solidFill>
                  <a:schemeClr val="tx1"/>
                </a:solidFill>
                <a:miter lim="800000"/>
                <a:headEnd/>
                <a:tailEnd/>
              </a:ln>
              <a:effectLst/>
            </p:spPr>
            <p:txBody>
              <a:bodyPr wrap="none" anchor="ctr"/>
              <a:lstStyle/>
              <a:p>
                <a:endParaRPr lang="zh-CN" altLang="en-US"/>
              </a:p>
            </p:txBody>
          </p:sp>
          <p:sp>
            <p:nvSpPr>
              <p:cNvPr id="559130" name="Text Box 26"/>
              <p:cNvSpPr txBox="1">
                <a:spLocks noChangeArrowheads="1"/>
              </p:cNvSpPr>
              <p:nvPr/>
            </p:nvSpPr>
            <p:spPr bwMode="auto">
              <a:xfrm>
                <a:off x="2553" y="1566"/>
                <a:ext cx="476"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1D</a:t>
                </a:r>
                <a:endParaRPr lang="en-US" altLang="zh-CN" b="0" dirty="0"/>
              </a:p>
            </p:txBody>
          </p:sp>
          <p:sp>
            <p:nvSpPr>
              <p:cNvPr id="559131" name="Text Box 27"/>
              <p:cNvSpPr txBox="1">
                <a:spLocks noChangeArrowheads="1"/>
              </p:cNvSpPr>
              <p:nvPr/>
            </p:nvSpPr>
            <p:spPr bwMode="auto">
              <a:xfrm>
                <a:off x="2712" y="1962"/>
                <a:ext cx="271" cy="212"/>
              </a:xfrm>
              <a:prstGeom prst="rect">
                <a:avLst/>
              </a:prstGeom>
              <a:noFill/>
              <a:ln w="9525">
                <a:noFill/>
                <a:miter lim="800000"/>
                <a:headEnd/>
                <a:tailEnd/>
              </a:ln>
              <a:effectLst/>
            </p:spPr>
            <p:txBody>
              <a:bodyPr>
                <a:spAutoFit/>
              </a:bodyPr>
              <a:lstStyle/>
              <a:p>
                <a:pPr>
                  <a:spcBef>
                    <a:spcPct val="50000"/>
                  </a:spcBef>
                </a:pPr>
                <a:r>
                  <a:rPr lang="en-US" altLang="zh-CN" sz="1600" b="0" dirty="0"/>
                  <a:t>C1</a:t>
                </a:r>
              </a:p>
            </p:txBody>
          </p:sp>
          <p:sp>
            <p:nvSpPr>
              <p:cNvPr id="559132" name="Text Box 28"/>
              <p:cNvSpPr txBox="1">
                <a:spLocks noChangeArrowheads="1"/>
              </p:cNvSpPr>
              <p:nvPr/>
            </p:nvSpPr>
            <p:spPr bwMode="auto">
              <a:xfrm>
                <a:off x="2984" y="1298"/>
                <a:ext cx="339" cy="231"/>
              </a:xfrm>
              <a:prstGeom prst="rect">
                <a:avLst/>
              </a:prstGeom>
              <a:noFill/>
              <a:ln w="9525">
                <a:noFill/>
                <a:miter lim="800000"/>
                <a:headEnd/>
                <a:tailEnd/>
              </a:ln>
              <a:effectLst/>
            </p:spPr>
            <p:txBody>
              <a:bodyPr>
                <a:spAutoFit/>
              </a:bodyPr>
              <a:lstStyle/>
              <a:p>
                <a:pPr>
                  <a:spcBef>
                    <a:spcPct val="50000"/>
                  </a:spcBef>
                </a:pPr>
                <a:r>
                  <a:rPr lang="en-US" altLang="zh-CN" sz="1800" b="0">
                    <a:solidFill>
                      <a:schemeClr val="accent2"/>
                    </a:solidFill>
                  </a:rPr>
                  <a:t>Q</a:t>
                </a:r>
                <a:r>
                  <a:rPr lang="en-US" altLang="zh-CN" sz="1800" b="0" baseline="-25000">
                    <a:solidFill>
                      <a:schemeClr val="accent2"/>
                    </a:solidFill>
                  </a:rPr>
                  <a:t>2</a:t>
                </a:r>
                <a:endParaRPr lang="en-US" altLang="zh-CN" sz="1800" b="0">
                  <a:solidFill>
                    <a:schemeClr val="accent2"/>
                  </a:solidFill>
                </a:endParaRPr>
              </a:p>
            </p:txBody>
          </p:sp>
          <p:sp>
            <p:nvSpPr>
              <p:cNvPr id="559133" name="Text Box 29"/>
              <p:cNvSpPr txBox="1">
                <a:spLocks noChangeArrowheads="1"/>
              </p:cNvSpPr>
              <p:nvPr/>
            </p:nvSpPr>
            <p:spPr bwMode="auto">
              <a:xfrm>
                <a:off x="2621" y="1253"/>
                <a:ext cx="270" cy="174"/>
              </a:xfrm>
              <a:prstGeom prst="rect">
                <a:avLst/>
              </a:prstGeom>
              <a:noFill/>
              <a:ln w="9525">
                <a:noFill/>
                <a:miter lim="800000"/>
                <a:headEnd/>
                <a:tailEnd/>
              </a:ln>
              <a:effectLst/>
            </p:spPr>
            <p:txBody>
              <a:bodyPr>
                <a:spAutoFit/>
              </a:bodyPr>
              <a:lstStyle/>
              <a:p>
                <a:pPr>
                  <a:spcBef>
                    <a:spcPct val="50000"/>
                  </a:spcBef>
                </a:pPr>
                <a:r>
                  <a:rPr lang="en-US" altLang="zh-CN" sz="1200" b="0"/>
                  <a:t>FF2</a:t>
                </a:r>
              </a:p>
            </p:txBody>
          </p:sp>
          <p:sp>
            <p:nvSpPr>
              <p:cNvPr id="559134" name="AutoShape 30"/>
              <p:cNvSpPr>
                <a:spLocks noChangeArrowheads="1"/>
              </p:cNvSpPr>
              <p:nvPr/>
            </p:nvSpPr>
            <p:spPr bwMode="auto">
              <a:xfrm rot="5400000">
                <a:off x="2550" y="1970"/>
                <a:ext cx="173" cy="15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59135" name="Line 31"/>
              <p:cNvSpPr>
                <a:spLocks noChangeShapeType="1"/>
              </p:cNvSpPr>
              <p:nvPr/>
            </p:nvSpPr>
            <p:spPr bwMode="auto">
              <a:xfrm>
                <a:off x="3272" y="2036"/>
                <a:ext cx="144" cy="0"/>
              </a:xfrm>
              <a:prstGeom prst="line">
                <a:avLst/>
              </a:prstGeom>
              <a:noFill/>
              <a:ln w="9525">
                <a:solidFill>
                  <a:schemeClr val="tx1"/>
                </a:solidFill>
                <a:round/>
                <a:headEnd/>
                <a:tailEnd/>
              </a:ln>
              <a:effectLst/>
            </p:spPr>
            <p:txBody>
              <a:bodyPr wrap="none" anchor="ctr"/>
              <a:lstStyle/>
              <a:p>
                <a:endParaRPr lang="zh-CN" altLang="en-US"/>
              </a:p>
            </p:txBody>
          </p:sp>
          <p:sp>
            <p:nvSpPr>
              <p:cNvPr id="559136" name="Rectangle 32"/>
              <p:cNvSpPr>
                <a:spLocks noChangeArrowheads="1"/>
              </p:cNvSpPr>
              <p:nvPr/>
            </p:nvSpPr>
            <p:spPr bwMode="auto">
              <a:xfrm>
                <a:off x="3420" y="1449"/>
                <a:ext cx="541" cy="822"/>
              </a:xfrm>
              <a:prstGeom prst="rect">
                <a:avLst/>
              </a:prstGeom>
              <a:noFill/>
              <a:ln w="9525">
                <a:solidFill>
                  <a:schemeClr val="tx1"/>
                </a:solidFill>
                <a:miter lim="800000"/>
                <a:headEnd/>
                <a:tailEnd/>
              </a:ln>
              <a:effectLst/>
            </p:spPr>
            <p:txBody>
              <a:bodyPr wrap="none" anchor="ctr"/>
              <a:lstStyle/>
              <a:p>
                <a:endParaRPr lang="zh-CN" altLang="en-US"/>
              </a:p>
            </p:txBody>
          </p:sp>
          <p:sp>
            <p:nvSpPr>
              <p:cNvPr id="559137" name="Text Box 33"/>
              <p:cNvSpPr txBox="1">
                <a:spLocks noChangeArrowheads="1"/>
              </p:cNvSpPr>
              <p:nvPr/>
            </p:nvSpPr>
            <p:spPr bwMode="auto">
              <a:xfrm>
                <a:off x="3420" y="1566"/>
                <a:ext cx="380" cy="252"/>
              </a:xfrm>
              <a:prstGeom prst="rect">
                <a:avLst/>
              </a:prstGeom>
              <a:noFill/>
              <a:ln w="9525">
                <a:noFill/>
                <a:miter lim="800000"/>
                <a:headEnd/>
                <a:tailEnd/>
              </a:ln>
              <a:effectLst/>
            </p:spPr>
            <p:txBody>
              <a:bodyPr wrap="square">
                <a:spAutoFit/>
              </a:bodyPr>
              <a:lstStyle/>
              <a:p>
                <a:pPr>
                  <a:spcBef>
                    <a:spcPct val="50000"/>
                  </a:spcBef>
                </a:pPr>
                <a:r>
                  <a:rPr lang="en-US" altLang="zh-CN" b="0" dirty="0" smtClean="0"/>
                  <a:t>1D</a:t>
                </a:r>
                <a:endParaRPr lang="en-US" altLang="zh-CN" b="0" dirty="0"/>
              </a:p>
            </p:txBody>
          </p:sp>
          <p:sp>
            <p:nvSpPr>
              <p:cNvPr id="559138" name="Text Box 34"/>
              <p:cNvSpPr txBox="1">
                <a:spLocks noChangeArrowheads="1"/>
              </p:cNvSpPr>
              <p:nvPr/>
            </p:nvSpPr>
            <p:spPr bwMode="auto">
              <a:xfrm>
                <a:off x="3574" y="1919"/>
                <a:ext cx="270" cy="212"/>
              </a:xfrm>
              <a:prstGeom prst="rect">
                <a:avLst/>
              </a:prstGeom>
              <a:noFill/>
              <a:ln w="9525">
                <a:noFill/>
                <a:miter lim="800000"/>
                <a:headEnd/>
                <a:tailEnd/>
              </a:ln>
              <a:effectLst/>
            </p:spPr>
            <p:txBody>
              <a:bodyPr>
                <a:spAutoFit/>
              </a:bodyPr>
              <a:lstStyle/>
              <a:p>
                <a:pPr>
                  <a:spcBef>
                    <a:spcPct val="50000"/>
                  </a:spcBef>
                </a:pPr>
                <a:r>
                  <a:rPr lang="en-US" altLang="zh-CN" sz="1600" b="0" dirty="0"/>
                  <a:t>C1</a:t>
                </a:r>
              </a:p>
            </p:txBody>
          </p:sp>
          <p:sp>
            <p:nvSpPr>
              <p:cNvPr id="559139" name="Text Box 35"/>
              <p:cNvSpPr txBox="1">
                <a:spLocks noChangeArrowheads="1"/>
              </p:cNvSpPr>
              <p:nvPr/>
            </p:nvSpPr>
            <p:spPr bwMode="auto">
              <a:xfrm>
                <a:off x="4027" y="1298"/>
                <a:ext cx="338" cy="231"/>
              </a:xfrm>
              <a:prstGeom prst="rect">
                <a:avLst/>
              </a:prstGeom>
              <a:noFill/>
              <a:ln w="9525">
                <a:noFill/>
                <a:miter lim="800000"/>
                <a:headEnd/>
                <a:tailEnd/>
              </a:ln>
              <a:effectLst/>
            </p:spPr>
            <p:txBody>
              <a:bodyPr>
                <a:spAutoFit/>
              </a:bodyPr>
              <a:lstStyle/>
              <a:p>
                <a:pPr>
                  <a:spcBef>
                    <a:spcPct val="50000"/>
                  </a:spcBef>
                </a:pPr>
                <a:r>
                  <a:rPr lang="en-US" altLang="zh-CN" sz="1800" b="0">
                    <a:solidFill>
                      <a:schemeClr val="accent2"/>
                    </a:solidFill>
                  </a:rPr>
                  <a:t>Q</a:t>
                </a:r>
                <a:r>
                  <a:rPr lang="en-US" altLang="zh-CN" sz="1800" b="0" baseline="-25000">
                    <a:solidFill>
                      <a:schemeClr val="accent2"/>
                    </a:solidFill>
                  </a:rPr>
                  <a:t>3</a:t>
                </a:r>
                <a:endParaRPr lang="en-US" altLang="zh-CN" sz="1800" b="0">
                  <a:solidFill>
                    <a:schemeClr val="accent2"/>
                  </a:solidFill>
                </a:endParaRPr>
              </a:p>
            </p:txBody>
          </p:sp>
          <p:sp>
            <p:nvSpPr>
              <p:cNvPr id="559140" name="Text Box 36"/>
              <p:cNvSpPr txBox="1">
                <a:spLocks noChangeArrowheads="1"/>
              </p:cNvSpPr>
              <p:nvPr/>
            </p:nvSpPr>
            <p:spPr bwMode="auto">
              <a:xfrm>
                <a:off x="3487" y="1253"/>
                <a:ext cx="271" cy="174"/>
              </a:xfrm>
              <a:prstGeom prst="rect">
                <a:avLst/>
              </a:prstGeom>
              <a:noFill/>
              <a:ln w="9525">
                <a:noFill/>
                <a:miter lim="800000"/>
                <a:headEnd/>
                <a:tailEnd/>
              </a:ln>
              <a:effectLst/>
            </p:spPr>
            <p:txBody>
              <a:bodyPr>
                <a:spAutoFit/>
              </a:bodyPr>
              <a:lstStyle/>
              <a:p>
                <a:pPr>
                  <a:spcBef>
                    <a:spcPct val="50000"/>
                  </a:spcBef>
                </a:pPr>
                <a:r>
                  <a:rPr lang="en-US" altLang="zh-CN" sz="1200" b="0"/>
                  <a:t>FF3</a:t>
                </a:r>
              </a:p>
            </p:txBody>
          </p:sp>
          <p:sp>
            <p:nvSpPr>
              <p:cNvPr id="559141" name="AutoShape 37"/>
              <p:cNvSpPr>
                <a:spLocks noChangeArrowheads="1"/>
              </p:cNvSpPr>
              <p:nvPr/>
            </p:nvSpPr>
            <p:spPr bwMode="auto">
              <a:xfrm rot="5400000">
                <a:off x="3406" y="1970"/>
                <a:ext cx="173" cy="15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59142" name="Line 38"/>
              <p:cNvSpPr>
                <a:spLocks noChangeShapeType="1"/>
              </p:cNvSpPr>
              <p:nvPr/>
            </p:nvSpPr>
            <p:spPr bwMode="auto">
              <a:xfrm>
                <a:off x="3961" y="1684"/>
                <a:ext cx="237" cy="0"/>
              </a:xfrm>
              <a:prstGeom prst="line">
                <a:avLst/>
              </a:prstGeom>
              <a:noFill/>
              <a:ln w="9525">
                <a:solidFill>
                  <a:schemeClr val="tx1"/>
                </a:solidFill>
                <a:round/>
                <a:headEnd/>
                <a:tailEnd/>
              </a:ln>
              <a:effectLst/>
            </p:spPr>
            <p:txBody>
              <a:bodyPr wrap="none" anchor="ctr"/>
              <a:lstStyle/>
              <a:p>
                <a:endParaRPr lang="zh-CN" altLang="en-US"/>
              </a:p>
            </p:txBody>
          </p:sp>
          <p:sp>
            <p:nvSpPr>
              <p:cNvPr id="559144" name="Line 40"/>
              <p:cNvSpPr>
                <a:spLocks noChangeShapeType="1"/>
              </p:cNvSpPr>
              <p:nvPr/>
            </p:nvSpPr>
            <p:spPr bwMode="auto">
              <a:xfrm>
                <a:off x="2202" y="1684"/>
                <a:ext cx="367" cy="0"/>
              </a:xfrm>
              <a:prstGeom prst="line">
                <a:avLst/>
              </a:prstGeom>
              <a:noFill/>
              <a:ln w="9525">
                <a:solidFill>
                  <a:schemeClr val="tx1"/>
                </a:solidFill>
                <a:round/>
                <a:headEnd/>
                <a:tailEnd/>
              </a:ln>
              <a:effectLst/>
            </p:spPr>
            <p:txBody>
              <a:bodyPr wrap="none" anchor="ctr"/>
              <a:lstStyle/>
              <a:p>
                <a:endParaRPr lang="zh-CN" altLang="en-US"/>
              </a:p>
            </p:txBody>
          </p:sp>
          <p:sp>
            <p:nvSpPr>
              <p:cNvPr id="559145" name="Line 41"/>
              <p:cNvSpPr>
                <a:spLocks noChangeShapeType="1"/>
              </p:cNvSpPr>
              <p:nvPr/>
            </p:nvSpPr>
            <p:spPr bwMode="auto">
              <a:xfrm>
                <a:off x="3103" y="1684"/>
                <a:ext cx="319" cy="0"/>
              </a:xfrm>
              <a:prstGeom prst="line">
                <a:avLst/>
              </a:prstGeom>
              <a:noFill/>
              <a:ln w="9525">
                <a:solidFill>
                  <a:schemeClr val="tx1"/>
                </a:solidFill>
                <a:round/>
                <a:headEnd/>
                <a:tailEnd/>
              </a:ln>
              <a:effectLst/>
            </p:spPr>
            <p:txBody>
              <a:bodyPr wrap="none" anchor="ctr"/>
              <a:lstStyle/>
              <a:p>
                <a:endParaRPr lang="zh-CN" altLang="en-US"/>
              </a:p>
            </p:txBody>
          </p:sp>
          <p:sp>
            <p:nvSpPr>
              <p:cNvPr id="559146" name="Line 42"/>
              <p:cNvSpPr>
                <a:spLocks noChangeShapeType="1"/>
              </p:cNvSpPr>
              <p:nvPr/>
            </p:nvSpPr>
            <p:spPr bwMode="auto">
              <a:xfrm>
                <a:off x="410" y="1684"/>
                <a:ext cx="359" cy="0"/>
              </a:xfrm>
              <a:prstGeom prst="line">
                <a:avLst/>
              </a:prstGeom>
              <a:noFill/>
              <a:ln w="9525">
                <a:solidFill>
                  <a:schemeClr val="tx1"/>
                </a:solidFill>
                <a:round/>
                <a:headEnd/>
                <a:tailEnd/>
              </a:ln>
              <a:effectLst/>
            </p:spPr>
            <p:txBody>
              <a:bodyPr wrap="none" anchor="ctr"/>
              <a:lstStyle/>
              <a:p>
                <a:endParaRPr lang="zh-CN" altLang="en-US"/>
              </a:p>
            </p:txBody>
          </p:sp>
          <p:sp>
            <p:nvSpPr>
              <p:cNvPr id="559147" name="Line 43"/>
              <p:cNvSpPr>
                <a:spLocks noChangeShapeType="1"/>
              </p:cNvSpPr>
              <p:nvPr/>
            </p:nvSpPr>
            <p:spPr bwMode="auto">
              <a:xfrm>
                <a:off x="431" y="2349"/>
                <a:ext cx="2841" cy="0"/>
              </a:xfrm>
              <a:prstGeom prst="line">
                <a:avLst/>
              </a:prstGeom>
              <a:noFill/>
              <a:ln w="9525">
                <a:solidFill>
                  <a:schemeClr val="tx1"/>
                </a:solidFill>
                <a:round/>
                <a:headEnd/>
                <a:tailEnd/>
              </a:ln>
              <a:effectLst/>
            </p:spPr>
            <p:txBody>
              <a:bodyPr wrap="none" anchor="ctr"/>
              <a:lstStyle/>
              <a:p>
                <a:endParaRPr lang="zh-CN" altLang="en-US"/>
              </a:p>
            </p:txBody>
          </p:sp>
          <p:sp>
            <p:nvSpPr>
              <p:cNvPr id="559148" name="Line 44"/>
              <p:cNvSpPr>
                <a:spLocks noChangeShapeType="1"/>
              </p:cNvSpPr>
              <p:nvPr/>
            </p:nvSpPr>
            <p:spPr bwMode="auto">
              <a:xfrm>
                <a:off x="3272" y="2036"/>
                <a:ext cx="0" cy="313"/>
              </a:xfrm>
              <a:prstGeom prst="line">
                <a:avLst/>
              </a:prstGeom>
              <a:noFill/>
              <a:ln w="9525">
                <a:solidFill>
                  <a:schemeClr val="tx1"/>
                </a:solidFill>
                <a:round/>
                <a:headEnd/>
                <a:tailEnd/>
              </a:ln>
              <a:effectLst/>
            </p:spPr>
            <p:txBody>
              <a:bodyPr wrap="none" anchor="ctr"/>
              <a:lstStyle/>
              <a:p>
                <a:endParaRPr lang="zh-CN" altLang="en-US"/>
              </a:p>
            </p:txBody>
          </p:sp>
          <p:sp>
            <p:nvSpPr>
              <p:cNvPr id="559149" name="Line 45"/>
              <p:cNvSpPr>
                <a:spLocks noChangeShapeType="1"/>
              </p:cNvSpPr>
              <p:nvPr/>
            </p:nvSpPr>
            <p:spPr bwMode="auto">
              <a:xfrm>
                <a:off x="2393" y="2036"/>
                <a:ext cx="0" cy="313"/>
              </a:xfrm>
              <a:prstGeom prst="line">
                <a:avLst/>
              </a:prstGeom>
              <a:noFill/>
              <a:ln w="9525">
                <a:solidFill>
                  <a:schemeClr val="tx1"/>
                </a:solidFill>
                <a:round/>
                <a:headEnd/>
                <a:tailEnd/>
              </a:ln>
              <a:effectLst/>
            </p:spPr>
            <p:txBody>
              <a:bodyPr wrap="none" anchor="ctr"/>
              <a:lstStyle/>
              <a:p>
                <a:endParaRPr lang="zh-CN" altLang="en-US"/>
              </a:p>
            </p:txBody>
          </p:sp>
          <p:sp>
            <p:nvSpPr>
              <p:cNvPr id="559150" name="Line 46"/>
              <p:cNvSpPr>
                <a:spLocks noChangeShapeType="1"/>
              </p:cNvSpPr>
              <p:nvPr/>
            </p:nvSpPr>
            <p:spPr bwMode="auto">
              <a:xfrm>
                <a:off x="1513" y="2036"/>
                <a:ext cx="0" cy="313"/>
              </a:xfrm>
              <a:prstGeom prst="line">
                <a:avLst/>
              </a:prstGeom>
              <a:noFill/>
              <a:ln w="9525">
                <a:solidFill>
                  <a:schemeClr val="tx1"/>
                </a:solidFill>
                <a:round/>
                <a:headEnd/>
                <a:tailEnd/>
              </a:ln>
              <a:effectLst/>
            </p:spPr>
            <p:txBody>
              <a:bodyPr wrap="none" anchor="ctr"/>
              <a:lstStyle/>
              <a:p>
                <a:endParaRPr lang="zh-CN" altLang="en-US"/>
              </a:p>
            </p:txBody>
          </p:sp>
          <p:sp>
            <p:nvSpPr>
              <p:cNvPr id="559151" name="Line 47"/>
              <p:cNvSpPr>
                <a:spLocks noChangeShapeType="1"/>
              </p:cNvSpPr>
              <p:nvPr/>
            </p:nvSpPr>
            <p:spPr bwMode="auto">
              <a:xfrm>
                <a:off x="600" y="2036"/>
                <a:ext cx="0" cy="313"/>
              </a:xfrm>
              <a:prstGeom prst="line">
                <a:avLst/>
              </a:prstGeom>
              <a:noFill/>
              <a:ln w="9525">
                <a:solidFill>
                  <a:schemeClr val="tx1"/>
                </a:solidFill>
                <a:round/>
                <a:headEnd/>
                <a:tailEnd/>
              </a:ln>
              <a:effectLst/>
            </p:spPr>
            <p:txBody>
              <a:bodyPr wrap="none" anchor="ctr"/>
              <a:lstStyle/>
              <a:p>
                <a:endParaRPr lang="zh-CN" altLang="en-US"/>
              </a:p>
            </p:txBody>
          </p:sp>
          <p:sp>
            <p:nvSpPr>
              <p:cNvPr id="559152" name="Line 48"/>
              <p:cNvSpPr>
                <a:spLocks noChangeShapeType="1"/>
              </p:cNvSpPr>
              <p:nvPr/>
            </p:nvSpPr>
            <p:spPr bwMode="auto">
              <a:xfrm>
                <a:off x="600" y="2036"/>
                <a:ext cx="176" cy="0"/>
              </a:xfrm>
              <a:prstGeom prst="line">
                <a:avLst/>
              </a:prstGeom>
              <a:noFill/>
              <a:ln w="9525">
                <a:solidFill>
                  <a:schemeClr val="tx1"/>
                </a:solidFill>
                <a:round/>
                <a:headEnd/>
                <a:tailEnd/>
              </a:ln>
              <a:effectLst/>
            </p:spPr>
            <p:txBody>
              <a:bodyPr wrap="none" anchor="ctr"/>
              <a:lstStyle/>
              <a:p>
                <a:endParaRPr lang="zh-CN" altLang="en-US"/>
              </a:p>
            </p:txBody>
          </p:sp>
          <p:sp>
            <p:nvSpPr>
              <p:cNvPr id="559154" name="Oval 50"/>
              <p:cNvSpPr>
                <a:spLocks noChangeArrowheads="1"/>
              </p:cNvSpPr>
              <p:nvPr/>
            </p:nvSpPr>
            <p:spPr bwMode="auto">
              <a:xfrm>
                <a:off x="2376" y="2333"/>
                <a:ext cx="36" cy="4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59155" name="Oval 51"/>
              <p:cNvSpPr>
                <a:spLocks noChangeArrowheads="1"/>
              </p:cNvSpPr>
              <p:nvPr/>
            </p:nvSpPr>
            <p:spPr bwMode="auto">
              <a:xfrm>
                <a:off x="1496" y="2337"/>
                <a:ext cx="36" cy="4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59156" name="Oval 52"/>
              <p:cNvSpPr>
                <a:spLocks noChangeArrowheads="1"/>
              </p:cNvSpPr>
              <p:nvPr/>
            </p:nvSpPr>
            <p:spPr bwMode="auto">
              <a:xfrm>
                <a:off x="581" y="2337"/>
                <a:ext cx="35" cy="4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559158" name="Line 54"/>
              <p:cNvSpPr>
                <a:spLocks noChangeShapeType="1"/>
              </p:cNvSpPr>
              <p:nvPr/>
            </p:nvSpPr>
            <p:spPr bwMode="auto">
              <a:xfrm flipV="1">
                <a:off x="1409" y="1176"/>
                <a:ext cx="0" cy="502"/>
              </a:xfrm>
              <a:prstGeom prst="line">
                <a:avLst/>
              </a:prstGeom>
              <a:noFill/>
              <a:ln w="9525">
                <a:solidFill>
                  <a:schemeClr val="tx1"/>
                </a:solidFill>
                <a:round/>
                <a:headEnd/>
                <a:tailEnd/>
              </a:ln>
              <a:effectLst/>
            </p:spPr>
            <p:txBody>
              <a:bodyPr/>
              <a:lstStyle/>
              <a:p>
                <a:endParaRPr lang="zh-CN" altLang="en-US"/>
              </a:p>
            </p:txBody>
          </p:sp>
          <p:sp>
            <p:nvSpPr>
              <p:cNvPr id="559159" name="Line 55"/>
              <p:cNvSpPr>
                <a:spLocks noChangeShapeType="1"/>
              </p:cNvSpPr>
              <p:nvPr/>
            </p:nvSpPr>
            <p:spPr bwMode="auto">
              <a:xfrm flipV="1">
                <a:off x="2354" y="1176"/>
                <a:ext cx="0" cy="502"/>
              </a:xfrm>
              <a:prstGeom prst="line">
                <a:avLst/>
              </a:prstGeom>
              <a:noFill/>
              <a:ln w="9525">
                <a:solidFill>
                  <a:schemeClr val="tx1"/>
                </a:solidFill>
                <a:round/>
                <a:headEnd/>
                <a:tailEnd/>
              </a:ln>
              <a:effectLst/>
            </p:spPr>
            <p:txBody>
              <a:bodyPr/>
              <a:lstStyle/>
              <a:p>
                <a:endParaRPr lang="zh-CN" altLang="en-US"/>
              </a:p>
            </p:txBody>
          </p:sp>
          <p:sp>
            <p:nvSpPr>
              <p:cNvPr id="559160" name="Line 56"/>
              <p:cNvSpPr>
                <a:spLocks noChangeShapeType="1"/>
              </p:cNvSpPr>
              <p:nvPr/>
            </p:nvSpPr>
            <p:spPr bwMode="auto">
              <a:xfrm flipV="1">
                <a:off x="3227" y="1176"/>
                <a:ext cx="0" cy="502"/>
              </a:xfrm>
              <a:prstGeom prst="line">
                <a:avLst/>
              </a:prstGeom>
              <a:noFill/>
              <a:ln w="9525">
                <a:solidFill>
                  <a:schemeClr val="tx1"/>
                </a:solidFill>
                <a:round/>
                <a:headEnd/>
                <a:tailEnd/>
              </a:ln>
              <a:effectLst/>
            </p:spPr>
            <p:txBody>
              <a:bodyPr/>
              <a:lstStyle/>
              <a:p>
                <a:endParaRPr lang="zh-CN" altLang="en-US"/>
              </a:p>
            </p:txBody>
          </p:sp>
          <p:sp>
            <p:nvSpPr>
              <p:cNvPr id="559161" name="Line 57"/>
              <p:cNvSpPr>
                <a:spLocks noChangeShapeType="1"/>
              </p:cNvSpPr>
              <p:nvPr/>
            </p:nvSpPr>
            <p:spPr bwMode="auto">
              <a:xfrm flipV="1">
                <a:off x="4064" y="1176"/>
                <a:ext cx="0" cy="502"/>
              </a:xfrm>
              <a:prstGeom prst="line">
                <a:avLst/>
              </a:prstGeom>
              <a:noFill/>
              <a:ln w="9525">
                <a:solidFill>
                  <a:schemeClr val="tx1"/>
                </a:solidFill>
                <a:round/>
                <a:headEnd/>
                <a:tailEnd/>
              </a:ln>
              <a:effectLst/>
            </p:spPr>
            <p:txBody>
              <a:bodyPr/>
              <a:lstStyle/>
              <a:p>
                <a:endParaRPr lang="zh-CN" altLang="en-US"/>
              </a:p>
            </p:txBody>
          </p:sp>
          <p:sp>
            <p:nvSpPr>
              <p:cNvPr id="559162" name="Oval 58"/>
              <p:cNvSpPr>
                <a:spLocks noChangeArrowheads="1"/>
              </p:cNvSpPr>
              <p:nvPr/>
            </p:nvSpPr>
            <p:spPr bwMode="auto">
              <a:xfrm>
                <a:off x="1372" y="1636"/>
                <a:ext cx="73" cy="84"/>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559163" name="Oval 59"/>
              <p:cNvSpPr>
                <a:spLocks noChangeArrowheads="1"/>
              </p:cNvSpPr>
              <p:nvPr/>
            </p:nvSpPr>
            <p:spPr bwMode="auto">
              <a:xfrm>
                <a:off x="2318" y="1636"/>
                <a:ext cx="73" cy="84"/>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559164" name="Oval 60"/>
              <p:cNvSpPr>
                <a:spLocks noChangeArrowheads="1"/>
              </p:cNvSpPr>
              <p:nvPr/>
            </p:nvSpPr>
            <p:spPr bwMode="auto">
              <a:xfrm>
                <a:off x="3191" y="1636"/>
                <a:ext cx="72" cy="84"/>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559165" name="Oval 61"/>
              <p:cNvSpPr>
                <a:spLocks noChangeArrowheads="1"/>
              </p:cNvSpPr>
              <p:nvPr/>
            </p:nvSpPr>
            <p:spPr bwMode="auto">
              <a:xfrm>
                <a:off x="4027" y="1636"/>
                <a:ext cx="73" cy="84"/>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559241" name="Text Box 137"/>
              <p:cNvSpPr txBox="1">
                <a:spLocks noChangeArrowheads="1"/>
              </p:cNvSpPr>
              <p:nvPr/>
            </p:nvSpPr>
            <p:spPr bwMode="auto">
              <a:xfrm>
                <a:off x="262" y="1344"/>
                <a:ext cx="439" cy="288"/>
              </a:xfrm>
              <a:prstGeom prst="rect">
                <a:avLst/>
              </a:prstGeom>
              <a:noFill/>
              <a:ln w="9525">
                <a:noFill/>
                <a:miter lim="800000"/>
                <a:headEnd/>
                <a:tailEnd/>
              </a:ln>
              <a:effectLst/>
            </p:spPr>
            <p:txBody>
              <a:bodyPr>
                <a:spAutoFit/>
              </a:bodyPr>
              <a:lstStyle/>
              <a:p>
                <a:pPr>
                  <a:spcBef>
                    <a:spcPct val="50000"/>
                  </a:spcBef>
                </a:pPr>
                <a:r>
                  <a:rPr lang="en-US" altLang="zh-CN" sz="2400" dirty="0" smtClean="0">
                    <a:solidFill>
                      <a:srgbClr val="FF0000"/>
                    </a:solidFill>
                  </a:rPr>
                  <a:t>D</a:t>
                </a:r>
                <a:r>
                  <a:rPr lang="en-US" altLang="zh-CN" sz="2400" baseline="-25000" dirty="0" smtClean="0">
                    <a:solidFill>
                      <a:srgbClr val="FF0000"/>
                    </a:solidFill>
                  </a:rPr>
                  <a:t>I</a:t>
                </a:r>
                <a:endParaRPr lang="en-US" altLang="zh-CN" sz="2400" baseline="-25000" dirty="0">
                  <a:solidFill>
                    <a:srgbClr val="FF0000"/>
                  </a:solidFill>
                </a:endParaRPr>
              </a:p>
            </p:txBody>
          </p:sp>
        </p:grpSp>
        <p:sp>
          <p:nvSpPr>
            <p:cNvPr id="559244" name="Rectangle 140"/>
            <p:cNvSpPr>
              <a:spLocks noChangeArrowheads="1"/>
            </p:cNvSpPr>
            <p:nvPr/>
          </p:nvSpPr>
          <p:spPr bwMode="auto">
            <a:xfrm>
              <a:off x="217" y="2251"/>
              <a:ext cx="470" cy="253"/>
            </a:xfrm>
            <a:prstGeom prst="rect">
              <a:avLst/>
            </a:prstGeom>
            <a:noFill/>
            <a:ln w="25400">
              <a:noFill/>
              <a:miter lim="800000"/>
              <a:headEnd/>
              <a:tailEnd/>
            </a:ln>
            <a:effectLst/>
          </p:spPr>
          <p:txBody>
            <a:bodyPr wrap="none" lIns="90000" tIns="46800" rIns="90000" bIns="46800">
              <a:spAutoFit/>
            </a:bodyPr>
            <a:lstStyle/>
            <a:p>
              <a:r>
                <a:rPr lang="en-US" altLang="zh-CN" dirty="0"/>
                <a:t> </a:t>
              </a:r>
              <a:r>
                <a:rPr lang="en-US" altLang="zh-CN" i="1" dirty="0" smtClean="0">
                  <a:solidFill>
                    <a:srgbClr val="FF0000"/>
                  </a:solidFill>
                </a:rPr>
                <a:t>CLK</a:t>
              </a:r>
              <a:endParaRPr lang="en-US" altLang="zh-CN" i="1" dirty="0">
                <a:solidFill>
                  <a:srgbClr val="FF0000"/>
                </a:solidFill>
              </a:endParaRPr>
            </a:p>
          </p:txBody>
        </p:sp>
      </p:grpSp>
      <p:sp>
        <p:nvSpPr>
          <p:cNvPr id="559246" name="AutoShape 142"/>
          <p:cNvSpPr>
            <a:spLocks noChangeArrowheads="1"/>
          </p:cNvSpPr>
          <p:nvPr/>
        </p:nvSpPr>
        <p:spPr bwMode="auto">
          <a:xfrm>
            <a:off x="5673725" y="1196975"/>
            <a:ext cx="1727200" cy="576263"/>
          </a:xfrm>
          <a:prstGeom prst="wedgeRoundRectCallout">
            <a:avLst>
              <a:gd name="adj1" fmla="val 437"/>
              <a:gd name="adj2" fmla="val 240850"/>
              <a:gd name="adj3" fmla="val 16667"/>
            </a:avLst>
          </a:prstGeom>
          <a:noFill/>
          <a:ln w="25400">
            <a:solidFill>
              <a:srgbClr val="FF0000"/>
            </a:solidFill>
            <a:miter lim="800000"/>
            <a:headEnd/>
            <a:tailEnd/>
          </a:ln>
          <a:effectLst/>
        </p:spPr>
        <p:txBody>
          <a:bodyPr lIns="90000" tIns="46800" rIns="90000" bIns="46800"/>
          <a:lstStyle/>
          <a:p>
            <a:pPr algn="ctr"/>
            <a:r>
              <a:rPr lang="zh-CN" altLang="en-US" sz="2400"/>
              <a:t>串行输出</a:t>
            </a:r>
          </a:p>
        </p:txBody>
      </p:sp>
      <p:grpSp>
        <p:nvGrpSpPr>
          <p:cNvPr id="559260" name="Group 156"/>
          <p:cNvGrpSpPr>
            <a:grpSpLocks/>
          </p:cNvGrpSpPr>
          <p:nvPr/>
        </p:nvGrpSpPr>
        <p:grpSpPr bwMode="auto">
          <a:xfrm>
            <a:off x="6824663" y="2349500"/>
            <a:ext cx="3081337" cy="1460500"/>
            <a:chOff x="4299" y="1480"/>
            <a:chExt cx="1941" cy="920"/>
          </a:xfrm>
        </p:grpSpPr>
        <p:sp>
          <p:nvSpPr>
            <p:cNvPr id="559170" name="Text Box 66"/>
            <p:cNvSpPr txBox="1">
              <a:spLocks noChangeArrowheads="1"/>
            </p:cNvSpPr>
            <p:nvPr/>
          </p:nvSpPr>
          <p:spPr bwMode="auto">
            <a:xfrm>
              <a:off x="4299" y="1706"/>
              <a:ext cx="499" cy="252"/>
            </a:xfrm>
            <a:prstGeom prst="rect">
              <a:avLst/>
            </a:prstGeom>
            <a:noFill/>
            <a:ln w="9525">
              <a:noFill/>
              <a:miter lim="800000"/>
              <a:headEnd/>
              <a:tailEnd/>
            </a:ln>
            <a:effectLst/>
          </p:spPr>
          <p:txBody>
            <a:bodyPr wrap="square">
              <a:spAutoFit/>
            </a:bodyPr>
            <a:lstStyle/>
            <a:p>
              <a:pPr>
                <a:spcBef>
                  <a:spcPct val="50000"/>
                </a:spcBef>
              </a:pPr>
              <a:r>
                <a:rPr lang="en-US" altLang="zh-CN" i="1" dirty="0" smtClean="0"/>
                <a:t>CLK</a:t>
              </a:r>
              <a:endParaRPr lang="en-US" altLang="zh-CN" i="1" dirty="0"/>
            </a:p>
          </p:txBody>
        </p:sp>
        <p:sp>
          <p:nvSpPr>
            <p:cNvPr id="559171" name="Text Box 67"/>
            <p:cNvSpPr txBox="1">
              <a:spLocks noChangeArrowheads="1"/>
            </p:cNvSpPr>
            <p:nvPr/>
          </p:nvSpPr>
          <p:spPr bwMode="auto">
            <a:xfrm>
              <a:off x="4626" y="1480"/>
              <a:ext cx="128"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559172" name="Text Box 68"/>
            <p:cNvSpPr txBox="1">
              <a:spLocks noChangeArrowheads="1"/>
            </p:cNvSpPr>
            <p:nvPr/>
          </p:nvSpPr>
          <p:spPr bwMode="auto">
            <a:xfrm>
              <a:off x="4974" y="1480"/>
              <a:ext cx="134" cy="288"/>
            </a:xfrm>
            <a:prstGeom prst="rect">
              <a:avLst/>
            </a:prstGeom>
            <a:noFill/>
            <a:ln w="9525">
              <a:noFill/>
              <a:miter lim="800000"/>
              <a:headEnd/>
              <a:tailEnd/>
            </a:ln>
            <a:effectLst/>
          </p:spPr>
          <p:txBody>
            <a:bodyPr>
              <a:spAutoFit/>
            </a:bodyPr>
            <a:lstStyle/>
            <a:p>
              <a:pPr>
                <a:spcBef>
                  <a:spcPct val="50000"/>
                </a:spcBef>
              </a:pPr>
              <a:r>
                <a:rPr lang="en-US" altLang="zh-CN" sz="2400" b="0"/>
                <a:t>2</a:t>
              </a:r>
            </a:p>
          </p:txBody>
        </p:sp>
        <p:sp>
          <p:nvSpPr>
            <p:cNvPr id="559173" name="Text Box 69"/>
            <p:cNvSpPr txBox="1">
              <a:spLocks noChangeArrowheads="1"/>
            </p:cNvSpPr>
            <p:nvPr/>
          </p:nvSpPr>
          <p:spPr bwMode="auto">
            <a:xfrm>
              <a:off x="5252" y="1480"/>
              <a:ext cx="139" cy="288"/>
            </a:xfrm>
            <a:prstGeom prst="rect">
              <a:avLst/>
            </a:prstGeom>
            <a:noFill/>
            <a:ln w="9525">
              <a:noFill/>
              <a:miter lim="800000"/>
              <a:headEnd/>
              <a:tailEnd/>
            </a:ln>
            <a:effectLst/>
          </p:spPr>
          <p:txBody>
            <a:bodyPr>
              <a:spAutoFit/>
            </a:bodyPr>
            <a:lstStyle/>
            <a:p>
              <a:pPr>
                <a:spcBef>
                  <a:spcPct val="50000"/>
                </a:spcBef>
              </a:pPr>
              <a:r>
                <a:rPr lang="en-US" altLang="zh-CN" sz="2400" b="0"/>
                <a:t>3</a:t>
              </a:r>
            </a:p>
          </p:txBody>
        </p:sp>
        <p:sp>
          <p:nvSpPr>
            <p:cNvPr id="559174" name="Text Box 70"/>
            <p:cNvSpPr txBox="1">
              <a:spLocks noChangeArrowheads="1"/>
            </p:cNvSpPr>
            <p:nvPr/>
          </p:nvSpPr>
          <p:spPr bwMode="auto">
            <a:xfrm>
              <a:off x="5594" y="1480"/>
              <a:ext cx="145" cy="288"/>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559175" name="Text Box 71"/>
            <p:cNvSpPr txBox="1">
              <a:spLocks noChangeArrowheads="1"/>
            </p:cNvSpPr>
            <p:nvPr/>
          </p:nvSpPr>
          <p:spPr bwMode="auto">
            <a:xfrm>
              <a:off x="5913" y="1480"/>
              <a:ext cx="123" cy="288"/>
            </a:xfrm>
            <a:prstGeom prst="rect">
              <a:avLst/>
            </a:prstGeom>
            <a:noFill/>
            <a:ln w="9525">
              <a:noFill/>
              <a:miter lim="800000"/>
              <a:headEnd/>
              <a:tailEnd/>
            </a:ln>
            <a:effectLst/>
          </p:spPr>
          <p:txBody>
            <a:bodyPr>
              <a:spAutoFit/>
            </a:bodyPr>
            <a:lstStyle/>
            <a:p>
              <a:pPr>
                <a:spcBef>
                  <a:spcPct val="50000"/>
                </a:spcBef>
              </a:pPr>
              <a:r>
                <a:rPr lang="en-US" altLang="zh-CN" sz="2400" b="0"/>
                <a:t>5</a:t>
              </a:r>
            </a:p>
          </p:txBody>
        </p:sp>
        <p:sp>
          <p:nvSpPr>
            <p:cNvPr id="559176" name="Line 72"/>
            <p:cNvSpPr>
              <a:spLocks noChangeShapeType="1"/>
            </p:cNvSpPr>
            <p:nvPr/>
          </p:nvSpPr>
          <p:spPr bwMode="auto">
            <a:xfrm>
              <a:off x="4487" y="2019"/>
              <a:ext cx="180" cy="0"/>
            </a:xfrm>
            <a:prstGeom prst="line">
              <a:avLst/>
            </a:prstGeom>
            <a:noFill/>
            <a:ln w="9525">
              <a:solidFill>
                <a:schemeClr val="tx1"/>
              </a:solidFill>
              <a:round/>
              <a:headEnd/>
              <a:tailEnd/>
            </a:ln>
            <a:effectLst/>
          </p:spPr>
          <p:txBody>
            <a:bodyPr wrap="none" anchor="ctr"/>
            <a:lstStyle/>
            <a:p>
              <a:endParaRPr lang="zh-CN" altLang="en-US"/>
            </a:p>
          </p:txBody>
        </p:sp>
        <p:sp>
          <p:nvSpPr>
            <p:cNvPr id="559177" name="Line 73"/>
            <p:cNvSpPr>
              <a:spLocks noChangeShapeType="1"/>
            </p:cNvSpPr>
            <p:nvPr/>
          </p:nvSpPr>
          <p:spPr bwMode="auto">
            <a:xfrm flipV="1">
              <a:off x="4661" y="1772"/>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78" name="Line 74"/>
            <p:cNvSpPr>
              <a:spLocks noChangeShapeType="1"/>
            </p:cNvSpPr>
            <p:nvPr/>
          </p:nvSpPr>
          <p:spPr bwMode="auto">
            <a:xfrm>
              <a:off x="4661" y="1772"/>
              <a:ext cx="148" cy="0"/>
            </a:xfrm>
            <a:prstGeom prst="line">
              <a:avLst/>
            </a:prstGeom>
            <a:noFill/>
            <a:ln w="9525">
              <a:solidFill>
                <a:schemeClr val="tx1"/>
              </a:solidFill>
              <a:round/>
              <a:headEnd/>
              <a:tailEnd/>
            </a:ln>
            <a:effectLst/>
          </p:spPr>
          <p:txBody>
            <a:bodyPr wrap="none" anchor="ctr"/>
            <a:lstStyle/>
            <a:p>
              <a:endParaRPr lang="zh-CN" altLang="en-US"/>
            </a:p>
          </p:txBody>
        </p:sp>
        <p:sp>
          <p:nvSpPr>
            <p:cNvPr id="559179" name="Line 75"/>
            <p:cNvSpPr>
              <a:spLocks noChangeShapeType="1"/>
            </p:cNvSpPr>
            <p:nvPr/>
          </p:nvSpPr>
          <p:spPr bwMode="auto">
            <a:xfrm flipV="1">
              <a:off x="4800" y="1772"/>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80" name="Line 76"/>
            <p:cNvSpPr>
              <a:spLocks noChangeShapeType="1"/>
            </p:cNvSpPr>
            <p:nvPr/>
          </p:nvSpPr>
          <p:spPr bwMode="auto">
            <a:xfrm>
              <a:off x="4800" y="2019"/>
              <a:ext cx="180" cy="0"/>
            </a:xfrm>
            <a:prstGeom prst="line">
              <a:avLst/>
            </a:prstGeom>
            <a:noFill/>
            <a:ln w="9525">
              <a:solidFill>
                <a:schemeClr val="tx1"/>
              </a:solidFill>
              <a:round/>
              <a:headEnd/>
              <a:tailEnd/>
            </a:ln>
            <a:effectLst/>
          </p:spPr>
          <p:txBody>
            <a:bodyPr wrap="none" anchor="ctr"/>
            <a:lstStyle/>
            <a:p>
              <a:endParaRPr lang="zh-CN" altLang="en-US"/>
            </a:p>
          </p:txBody>
        </p:sp>
        <p:sp>
          <p:nvSpPr>
            <p:cNvPr id="559181" name="Line 77"/>
            <p:cNvSpPr>
              <a:spLocks noChangeShapeType="1"/>
            </p:cNvSpPr>
            <p:nvPr/>
          </p:nvSpPr>
          <p:spPr bwMode="auto">
            <a:xfrm flipV="1">
              <a:off x="4981"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82" name="Line 78"/>
            <p:cNvSpPr>
              <a:spLocks noChangeShapeType="1"/>
            </p:cNvSpPr>
            <p:nvPr/>
          </p:nvSpPr>
          <p:spPr bwMode="auto">
            <a:xfrm>
              <a:off x="4981" y="1765"/>
              <a:ext cx="139" cy="0"/>
            </a:xfrm>
            <a:prstGeom prst="line">
              <a:avLst/>
            </a:prstGeom>
            <a:noFill/>
            <a:ln w="9525">
              <a:solidFill>
                <a:schemeClr val="tx1"/>
              </a:solidFill>
              <a:round/>
              <a:headEnd/>
              <a:tailEnd/>
            </a:ln>
            <a:effectLst/>
          </p:spPr>
          <p:txBody>
            <a:bodyPr wrap="none" anchor="ctr"/>
            <a:lstStyle/>
            <a:p>
              <a:endParaRPr lang="zh-CN" altLang="en-US"/>
            </a:p>
          </p:txBody>
        </p:sp>
        <p:sp>
          <p:nvSpPr>
            <p:cNvPr id="559183" name="Line 79"/>
            <p:cNvSpPr>
              <a:spLocks noChangeShapeType="1"/>
            </p:cNvSpPr>
            <p:nvPr/>
          </p:nvSpPr>
          <p:spPr bwMode="auto">
            <a:xfrm flipV="1">
              <a:off x="5120"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84" name="Line 80"/>
            <p:cNvSpPr>
              <a:spLocks noChangeShapeType="1"/>
            </p:cNvSpPr>
            <p:nvPr/>
          </p:nvSpPr>
          <p:spPr bwMode="auto">
            <a:xfrm>
              <a:off x="5120" y="2009"/>
              <a:ext cx="174" cy="0"/>
            </a:xfrm>
            <a:prstGeom prst="line">
              <a:avLst/>
            </a:prstGeom>
            <a:noFill/>
            <a:ln w="9525">
              <a:solidFill>
                <a:schemeClr val="tx1"/>
              </a:solidFill>
              <a:round/>
              <a:headEnd/>
              <a:tailEnd/>
            </a:ln>
            <a:effectLst/>
          </p:spPr>
          <p:txBody>
            <a:bodyPr wrap="none" anchor="ctr"/>
            <a:lstStyle/>
            <a:p>
              <a:endParaRPr lang="zh-CN" altLang="en-US"/>
            </a:p>
          </p:txBody>
        </p:sp>
        <p:sp>
          <p:nvSpPr>
            <p:cNvPr id="559185" name="Line 81"/>
            <p:cNvSpPr>
              <a:spLocks noChangeShapeType="1"/>
            </p:cNvSpPr>
            <p:nvPr/>
          </p:nvSpPr>
          <p:spPr bwMode="auto">
            <a:xfrm flipV="1">
              <a:off x="5294"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86" name="Line 82"/>
            <p:cNvSpPr>
              <a:spLocks noChangeShapeType="1"/>
            </p:cNvSpPr>
            <p:nvPr/>
          </p:nvSpPr>
          <p:spPr bwMode="auto">
            <a:xfrm>
              <a:off x="5294" y="1765"/>
              <a:ext cx="139" cy="0"/>
            </a:xfrm>
            <a:prstGeom prst="line">
              <a:avLst/>
            </a:prstGeom>
            <a:noFill/>
            <a:ln w="9525">
              <a:solidFill>
                <a:schemeClr val="tx1"/>
              </a:solidFill>
              <a:round/>
              <a:headEnd/>
              <a:tailEnd/>
            </a:ln>
            <a:effectLst/>
          </p:spPr>
          <p:txBody>
            <a:bodyPr wrap="none" anchor="ctr"/>
            <a:lstStyle/>
            <a:p>
              <a:endParaRPr lang="zh-CN" altLang="en-US"/>
            </a:p>
          </p:txBody>
        </p:sp>
        <p:sp>
          <p:nvSpPr>
            <p:cNvPr id="559187" name="Line 83"/>
            <p:cNvSpPr>
              <a:spLocks noChangeShapeType="1"/>
            </p:cNvSpPr>
            <p:nvPr/>
          </p:nvSpPr>
          <p:spPr bwMode="auto">
            <a:xfrm flipV="1">
              <a:off x="5433"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88" name="Line 84"/>
            <p:cNvSpPr>
              <a:spLocks noChangeShapeType="1"/>
            </p:cNvSpPr>
            <p:nvPr/>
          </p:nvSpPr>
          <p:spPr bwMode="auto">
            <a:xfrm>
              <a:off x="5433" y="2009"/>
              <a:ext cx="174" cy="0"/>
            </a:xfrm>
            <a:prstGeom prst="line">
              <a:avLst/>
            </a:prstGeom>
            <a:noFill/>
            <a:ln w="9525">
              <a:solidFill>
                <a:schemeClr val="tx1"/>
              </a:solidFill>
              <a:round/>
              <a:headEnd/>
              <a:tailEnd/>
            </a:ln>
            <a:effectLst/>
          </p:spPr>
          <p:txBody>
            <a:bodyPr wrap="none" anchor="ctr"/>
            <a:lstStyle/>
            <a:p>
              <a:endParaRPr lang="zh-CN" altLang="en-US"/>
            </a:p>
          </p:txBody>
        </p:sp>
        <p:sp>
          <p:nvSpPr>
            <p:cNvPr id="559189" name="Line 85"/>
            <p:cNvSpPr>
              <a:spLocks noChangeShapeType="1"/>
            </p:cNvSpPr>
            <p:nvPr/>
          </p:nvSpPr>
          <p:spPr bwMode="auto">
            <a:xfrm flipV="1">
              <a:off x="5600" y="1772"/>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90" name="Line 86"/>
            <p:cNvSpPr>
              <a:spLocks noChangeShapeType="1"/>
            </p:cNvSpPr>
            <p:nvPr/>
          </p:nvSpPr>
          <p:spPr bwMode="auto">
            <a:xfrm>
              <a:off x="5607" y="1765"/>
              <a:ext cx="148" cy="0"/>
            </a:xfrm>
            <a:prstGeom prst="line">
              <a:avLst/>
            </a:prstGeom>
            <a:noFill/>
            <a:ln w="9525">
              <a:solidFill>
                <a:schemeClr val="tx1"/>
              </a:solidFill>
              <a:round/>
              <a:headEnd/>
              <a:tailEnd/>
            </a:ln>
            <a:effectLst/>
          </p:spPr>
          <p:txBody>
            <a:bodyPr wrap="none" anchor="ctr"/>
            <a:lstStyle/>
            <a:p>
              <a:endParaRPr lang="zh-CN" altLang="en-US"/>
            </a:p>
          </p:txBody>
        </p:sp>
        <p:sp>
          <p:nvSpPr>
            <p:cNvPr id="559191" name="Line 87"/>
            <p:cNvSpPr>
              <a:spLocks noChangeShapeType="1"/>
            </p:cNvSpPr>
            <p:nvPr/>
          </p:nvSpPr>
          <p:spPr bwMode="auto">
            <a:xfrm flipV="1">
              <a:off x="5746"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92" name="Line 88"/>
            <p:cNvSpPr>
              <a:spLocks noChangeShapeType="1"/>
            </p:cNvSpPr>
            <p:nvPr/>
          </p:nvSpPr>
          <p:spPr bwMode="auto">
            <a:xfrm>
              <a:off x="5746" y="2009"/>
              <a:ext cx="174" cy="0"/>
            </a:xfrm>
            <a:prstGeom prst="line">
              <a:avLst/>
            </a:prstGeom>
            <a:noFill/>
            <a:ln w="9525">
              <a:solidFill>
                <a:schemeClr val="tx1"/>
              </a:solidFill>
              <a:round/>
              <a:headEnd/>
              <a:tailEnd/>
            </a:ln>
            <a:effectLst/>
          </p:spPr>
          <p:txBody>
            <a:bodyPr wrap="none" anchor="ctr"/>
            <a:lstStyle/>
            <a:p>
              <a:endParaRPr lang="zh-CN" altLang="en-US"/>
            </a:p>
          </p:txBody>
        </p:sp>
        <p:sp>
          <p:nvSpPr>
            <p:cNvPr id="559193" name="Line 89"/>
            <p:cNvSpPr>
              <a:spLocks noChangeShapeType="1"/>
            </p:cNvSpPr>
            <p:nvPr/>
          </p:nvSpPr>
          <p:spPr bwMode="auto">
            <a:xfrm flipV="1">
              <a:off x="5913" y="1772"/>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94" name="Line 90"/>
            <p:cNvSpPr>
              <a:spLocks noChangeShapeType="1"/>
            </p:cNvSpPr>
            <p:nvPr/>
          </p:nvSpPr>
          <p:spPr bwMode="auto">
            <a:xfrm>
              <a:off x="5913" y="1772"/>
              <a:ext cx="148" cy="0"/>
            </a:xfrm>
            <a:prstGeom prst="line">
              <a:avLst/>
            </a:prstGeom>
            <a:noFill/>
            <a:ln w="9525">
              <a:solidFill>
                <a:schemeClr val="tx1"/>
              </a:solidFill>
              <a:round/>
              <a:headEnd/>
              <a:tailEnd/>
            </a:ln>
            <a:effectLst/>
          </p:spPr>
          <p:txBody>
            <a:bodyPr wrap="none" anchor="ctr"/>
            <a:lstStyle/>
            <a:p>
              <a:endParaRPr lang="zh-CN" altLang="en-US"/>
            </a:p>
          </p:txBody>
        </p:sp>
        <p:sp>
          <p:nvSpPr>
            <p:cNvPr id="559195" name="Line 91"/>
            <p:cNvSpPr>
              <a:spLocks noChangeShapeType="1"/>
            </p:cNvSpPr>
            <p:nvPr/>
          </p:nvSpPr>
          <p:spPr bwMode="auto">
            <a:xfrm flipV="1">
              <a:off x="6060" y="1765"/>
              <a:ext cx="0" cy="247"/>
            </a:xfrm>
            <a:prstGeom prst="line">
              <a:avLst/>
            </a:prstGeom>
            <a:noFill/>
            <a:ln w="9525">
              <a:solidFill>
                <a:schemeClr val="tx1"/>
              </a:solidFill>
              <a:round/>
              <a:headEnd/>
              <a:tailEnd/>
            </a:ln>
            <a:effectLst/>
          </p:spPr>
          <p:txBody>
            <a:bodyPr wrap="none" anchor="ctr"/>
            <a:lstStyle/>
            <a:p>
              <a:endParaRPr lang="zh-CN" altLang="en-US"/>
            </a:p>
          </p:txBody>
        </p:sp>
        <p:sp>
          <p:nvSpPr>
            <p:cNvPr id="559196" name="Line 92"/>
            <p:cNvSpPr>
              <a:spLocks noChangeShapeType="1"/>
            </p:cNvSpPr>
            <p:nvPr/>
          </p:nvSpPr>
          <p:spPr bwMode="auto">
            <a:xfrm>
              <a:off x="6060" y="2009"/>
              <a:ext cx="180" cy="0"/>
            </a:xfrm>
            <a:prstGeom prst="line">
              <a:avLst/>
            </a:prstGeom>
            <a:noFill/>
            <a:ln w="9525">
              <a:solidFill>
                <a:schemeClr val="tx1"/>
              </a:solidFill>
              <a:round/>
              <a:headEnd/>
              <a:tailEnd/>
            </a:ln>
            <a:effectLst/>
          </p:spPr>
          <p:txBody>
            <a:bodyPr wrap="none" anchor="ctr"/>
            <a:lstStyle/>
            <a:p>
              <a:endParaRPr lang="zh-CN" altLang="en-US"/>
            </a:p>
          </p:txBody>
        </p:sp>
        <p:sp>
          <p:nvSpPr>
            <p:cNvPr id="559197" name="Line 93"/>
            <p:cNvSpPr>
              <a:spLocks noChangeShapeType="1"/>
            </p:cNvSpPr>
            <p:nvPr/>
          </p:nvSpPr>
          <p:spPr bwMode="auto">
            <a:xfrm flipV="1">
              <a:off x="4572" y="2160"/>
              <a:ext cx="0" cy="227"/>
            </a:xfrm>
            <a:prstGeom prst="line">
              <a:avLst/>
            </a:prstGeom>
            <a:noFill/>
            <a:ln w="9525">
              <a:solidFill>
                <a:schemeClr val="tx1"/>
              </a:solidFill>
              <a:round/>
              <a:headEnd/>
              <a:tailEnd/>
            </a:ln>
            <a:effectLst/>
          </p:spPr>
          <p:txBody>
            <a:bodyPr wrap="none" anchor="ctr"/>
            <a:lstStyle/>
            <a:p>
              <a:endParaRPr lang="zh-CN" altLang="en-US"/>
            </a:p>
          </p:txBody>
        </p:sp>
        <p:sp>
          <p:nvSpPr>
            <p:cNvPr id="559198" name="Line 94"/>
            <p:cNvSpPr>
              <a:spLocks noChangeShapeType="1"/>
            </p:cNvSpPr>
            <p:nvPr/>
          </p:nvSpPr>
          <p:spPr bwMode="auto">
            <a:xfrm flipV="1">
              <a:off x="4889" y="2160"/>
              <a:ext cx="0" cy="240"/>
            </a:xfrm>
            <a:prstGeom prst="line">
              <a:avLst/>
            </a:prstGeom>
            <a:noFill/>
            <a:ln w="9525">
              <a:solidFill>
                <a:schemeClr val="tx1"/>
              </a:solidFill>
              <a:round/>
              <a:headEnd/>
              <a:tailEnd/>
            </a:ln>
            <a:effectLst/>
          </p:spPr>
          <p:txBody>
            <a:bodyPr wrap="none" anchor="ctr"/>
            <a:lstStyle/>
            <a:p>
              <a:endParaRPr lang="zh-CN" altLang="en-US"/>
            </a:p>
          </p:txBody>
        </p:sp>
        <p:sp>
          <p:nvSpPr>
            <p:cNvPr id="559199" name="Line 95"/>
            <p:cNvSpPr>
              <a:spLocks noChangeShapeType="1"/>
            </p:cNvSpPr>
            <p:nvPr/>
          </p:nvSpPr>
          <p:spPr bwMode="auto">
            <a:xfrm flipV="1">
              <a:off x="4435" y="2387"/>
              <a:ext cx="140" cy="0"/>
            </a:xfrm>
            <a:prstGeom prst="line">
              <a:avLst/>
            </a:prstGeom>
            <a:noFill/>
            <a:ln w="9525">
              <a:solidFill>
                <a:schemeClr val="tx1"/>
              </a:solidFill>
              <a:round/>
              <a:headEnd/>
              <a:tailEnd/>
            </a:ln>
            <a:effectLst/>
          </p:spPr>
          <p:txBody>
            <a:bodyPr wrap="none" anchor="ctr"/>
            <a:lstStyle/>
            <a:p>
              <a:endParaRPr lang="zh-CN" altLang="en-US"/>
            </a:p>
          </p:txBody>
        </p:sp>
        <p:sp>
          <p:nvSpPr>
            <p:cNvPr id="559200" name="Line 96"/>
            <p:cNvSpPr>
              <a:spLocks noChangeShapeType="1"/>
            </p:cNvSpPr>
            <p:nvPr/>
          </p:nvSpPr>
          <p:spPr bwMode="auto">
            <a:xfrm>
              <a:off x="4572" y="2160"/>
              <a:ext cx="313" cy="0"/>
            </a:xfrm>
            <a:prstGeom prst="line">
              <a:avLst/>
            </a:prstGeom>
            <a:noFill/>
            <a:ln w="9525">
              <a:solidFill>
                <a:schemeClr val="tx1"/>
              </a:solidFill>
              <a:round/>
              <a:headEnd/>
              <a:tailEnd/>
            </a:ln>
            <a:effectLst/>
          </p:spPr>
          <p:txBody>
            <a:bodyPr wrap="none" anchor="ctr"/>
            <a:lstStyle/>
            <a:p>
              <a:endParaRPr lang="zh-CN" altLang="en-US"/>
            </a:p>
          </p:txBody>
        </p:sp>
        <p:sp>
          <p:nvSpPr>
            <p:cNvPr id="559201" name="Line 97"/>
            <p:cNvSpPr>
              <a:spLocks noChangeShapeType="1"/>
            </p:cNvSpPr>
            <p:nvPr/>
          </p:nvSpPr>
          <p:spPr bwMode="auto">
            <a:xfrm>
              <a:off x="4889" y="2387"/>
              <a:ext cx="330" cy="0"/>
            </a:xfrm>
            <a:prstGeom prst="line">
              <a:avLst/>
            </a:prstGeom>
            <a:noFill/>
            <a:ln w="9525">
              <a:solidFill>
                <a:schemeClr val="tx1"/>
              </a:solidFill>
              <a:round/>
              <a:headEnd/>
              <a:tailEnd/>
            </a:ln>
            <a:effectLst/>
          </p:spPr>
          <p:txBody>
            <a:bodyPr wrap="none" anchor="ctr"/>
            <a:lstStyle/>
            <a:p>
              <a:endParaRPr lang="zh-CN" altLang="en-US"/>
            </a:p>
          </p:txBody>
        </p:sp>
        <p:sp>
          <p:nvSpPr>
            <p:cNvPr id="559202" name="Text Box 98"/>
            <p:cNvSpPr txBox="1">
              <a:spLocks noChangeArrowheads="1"/>
            </p:cNvSpPr>
            <p:nvPr/>
          </p:nvSpPr>
          <p:spPr bwMode="auto">
            <a:xfrm>
              <a:off x="4345" y="2115"/>
              <a:ext cx="417" cy="269"/>
            </a:xfrm>
            <a:prstGeom prst="rect">
              <a:avLst/>
            </a:prstGeom>
            <a:noFill/>
            <a:ln w="9525">
              <a:noFill/>
              <a:miter lim="800000"/>
              <a:headEnd/>
              <a:tailEnd/>
            </a:ln>
            <a:effectLst/>
          </p:spPr>
          <p:txBody>
            <a:bodyPr>
              <a:spAutoFit/>
            </a:bodyPr>
            <a:lstStyle/>
            <a:p>
              <a:pPr>
                <a:spcBef>
                  <a:spcPct val="50000"/>
                </a:spcBef>
              </a:pPr>
              <a:r>
                <a:rPr lang="en-US" altLang="zh-CN" sz="2200" dirty="0" smtClean="0"/>
                <a:t>D</a:t>
              </a:r>
              <a:r>
                <a:rPr lang="en-US" altLang="zh-CN" sz="2200" baseline="-25000" dirty="0" smtClean="0"/>
                <a:t>I</a:t>
              </a:r>
              <a:endParaRPr lang="en-US" altLang="zh-CN" sz="2200" b="0" baseline="-25000" dirty="0"/>
            </a:p>
          </p:txBody>
        </p:sp>
        <p:sp>
          <p:nvSpPr>
            <p:cNvPr id="559247" name="Line 143"/>
            <p:cNvSpPr>
              <a:spLocks noChangeShapeType="1"/>
            </p:cNvSpPr>
            <p:nvPr/>
          </p:nvSpPr>
          <p:spPr bwMode="auto">
            <a:xfrm flipV="1">
              <a:off x="5207" y="2160"/>
              <a:ext cx="0" cy="227"/>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48" name="Line 144"/>
            <p:cNvSpPr>
              <a:spLocks noChangeShapeType="1"/>
            </p:cNvSpPr>
            <p:nvPr/>
          </p:nvSpPr>
          <p:spPr bwMode="auto">
            <a:xfrm>
              <a:off x="5207" y="2160"/>
              <a:ext cx="589" cy="0"/>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49" name="Line 145"/>
            <p:cNvSpPr>
              <a:spLocks noChangeShapeType="1"/>
            </p:cNvSpPr>
            <p:nvPr/>
          </p:nvSpPr>
          <p:spPr bwMode="auto">
            <a:xfrm>
              <a:off x="5796" y="2160"/>
              <a:ext cx="0" cy="227"/>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0" name="Line 146"/>
            <p:cNvSpPr>
              <a:spLocks noChangeShapeType="1"/>
            </p:cNvSpPr>
            <p:nvPr/>
          </p:nvSpPr>
          <p:spPr bwMode="auto">
            <a:xfrm>
              <a:off x="5796" y="2387"/>
              <a:ext cx="444" cy="0"/>
            </a:xfrm>
            <a:prstGeom prst="line">
              <a:avLst/>
            </a:prstGeom>
            <a:noFill/>
            <a:ln w="15875">
              <a:solidFill>
                <a:schemeClr val="tx1"/>
              </a:solidFill>
              <a:round/>
              <a:headEnd/>
              <a:tailEnd/>
            </a:ln>
            <a:effectLst/>
          </p:spPr>
          <p:txBody>
            <a:bodyPr lIns="90000" tIns="46800" rIns="90000" bIns="46800"/>
            <a:lstStyle/>
            <a:p>
              <a:endParaRPr lang="zh-CN" altLang="en-US"/>
            </a:p>
          </p:txBody>
        </p:sp>
      </p:grpSp>
      <p:grpSp>
        <p:nvGrpSpPr>
          <p:cNvPr id="559261" name="Group 157"/>
          <p:cNvGrpSpPr>
            <a:grpSpLocks/>
          </p:cNvGrpSpPr>
          <p:nvPr/>
        </p:nvGrpSpPr>
        <p:grpSpPr bwMode="auto">
          <a:xfrm>
            <a:off x="6897688" y="3963988"/>
            <a:ext cx="3008312" cy="438150"/>
            <a:chOff x="4345" y="2497"/>
            <a:chExt cx="1895" cy="276"/>
          </a:xfrm>
        </p:grpSpPr>
        <p:sp>
          <p:nvSpPr>
            <p:cNvPr id="559203" name="Line 99"/>
            <p:cNvSpPr>
              <a:spLocks noChangeShapeType="1"/>
            </p:cNvSpPr>
            <p:nvPr/>
          </p:nvSpPr>
          <p:spPr bwMode="auto">
            <a:xfrm flipH="1" flipV="1">
              <a:off x="4668" y="2538"/>
              <a:ext cx="0" cy="203"/>
            </a:xfrm>
            <a:prstGeom prst="line">
              <a:avLst/>
            </a:prstGeom>
            <a:noFill/>
            <a:ln w="9525">
              <a:solidFill>
                <a:schemeClr val="tx1"/>
              </a:solidFill>
              <a:round/>
              <a:headEnd/>
              <a:tailEnd/>
            </a:ln>
            <a:effectLst/>
          </p:spPr>
          <p:txBody>
            <a:bodyPr wrap="none" anchor="ctr"/>
            <a:lstStyle/>
            <a:p>
              <a:endParaRPr lang="zh-CN" altLang="en-US"/>
            </a:p>
          </p:txBody>
        </p:sp>
        <p:sp>
          <p:nvSpPr>
            <p:cNvPr id="559204" name="Line 100"/>
            <p:cNvSpPr>
              <a:spLocks noChangeShapeType="1"/>
            </p:cNvSpPr>
            <p:nvPr/>
          </p:nvSpPr>
          <p:spPr bwMode="auto">
            <a:xfrm flipV="1">
              <a:off x="4981" y="2497"/>
              <a:ext cx="0" cy="254"/>
            </a:xfrm>
            <a:prstGeom prst="line">
              <a:avLst/>
            </a:prstGeom>
            <a:noFill/>
            <a:ln w="9525">
              <a:solidFill>
                <a:schemeClr val="tx1"/>
              </a:solidFill>
              <a:round/>
              <a:headEnd/>
              <a:tailEnd/>
            </a:ln>
            <a:effectLst/>
          </p:spPr>
          <p:txBody>
            <a:bodyPr wrap="none" anchor="ctr"/>
            <a:lstStyle/>
            <a:p>
              <a:endParaRPr lang="zh-CN" altLang="en-US"/>
            </a:p>
          </p:txBody>
        </p:sp>
        <p:sp>
          <p:nvSpPr>
            <p:cNvPr id="559205" name="Line 101"/>
            <p:cNvSpPr>
              <a:spLocks noChangeShapeType="1"/>
            </p:cNvSpPr>
            <p:nvPr/>
          </p:nvSpPr>
          <p:spPr bwMode="auto">
            <a:xfrm>
              <a:off x="4459" y="2741"/>
              <a:ext cx="209" cy="0"/>
            </a:xfrm>
            <a:prstGeom prst="line">
              <a:avLst/>
            </a:prstGeom>
            <a:noFill/>
            <a:ln w="9525">
              <a:solidFill>
                <a:schemeClr val="tx1"/>
              </a:solidFill>
              <a:round/>
              <a:headEnd/>
              <a:tailEnd/>
            </a:ln>
            <a:effectLst/>
          </p:spPr>
          <p:txBody>
            <a:bodyPr wrap="none" anchor="ctr"/>
            <a:lstStyle/>
            <a:p>
              <a:endParaRPr lang="zh-CN" altLang="en-US"/>
            </a:p>
          </p:txBody>
        </p:sp>
        <p:sp>
          <p:nvSpPr>
            <p:cNvPr id="559206" name="Line 102"/>
            <p:cNvSpPr>
              <a:spLocks noChangeShapeType="1"/>
            </p:cNvSpPr>
            <p:nvPr/>
          </p:nvSpPr>
          <p:spPr bwMode="auto">
            <a:xfrm>
              <a:off x="4662" y="2523"/>
              <a:ext cx="313" cy="0"/>
            </a:xfrm>
            <a:prstGeom prst="line">
              <a:avLst/>
            </a:prstGeom>
            <a:noFill/>
            <a:ln w="19050">
              <a:solidFill>
                <a:schemeClr val="tx1"/>
              </a:solidFill>
              <a:round/>
              <a:headEnd/>
              <a:tailEnd/>
            </a:ln>
            <a:effectLst/>
          </p:spPr>
          <p:txBody>
            <a:bodyPr wrap="none" anchor="ctr"/>
            <a:lstStyle/>
            <a:p>
              <a:endParaRPr lang="zh-CN" altLang="en-US"/>
            </a:p>
          </p:txBody>
        </p:sp>
        <p:sp>
          <p:nvSpPr>
            <p:cNvPr id="559207" name="Line 103"/>
            <p:cNvSpPr>
              <a:spLocks noChangeShapeType="1"/>
            </p:cNvSpPr>
            <p:nvPr/>
          </p:nvSpPr>
          <p:spPr bwMode="auto">
            <a:xfrm>
              <a:off x="4988" y="2750"/>
              <a:ext cx="309" cy="0"/>
            </a:xfrm>
            <a:prstGeom prst="line">
              <a:avLst/>
            </a:prstGeom>
            <a:noFill/>
            <a:ln w="9525">
              <a:solidFill>
                <a:schemeClr val="tx1"/>
              </a:solidFill>
              <a:round/>
              <a:headEnd/>
              <a:tailEnd/>
            </a:ln>
            <a:effectLst/>
          </p:spPr>
          <p:txBody>
            <a:bodyPr wrap="none" anchor="ctr"/>
            <a:lstStyle/>
            <a:p>
              <a:endParaRPr lang="zh-CN" altLang="en-US"/>
            </a:p>
          </p:txBody>
        </p:sp>
        <p:sp>
          <p:nvSpPr>
            <p:cNvPr id="559223" name="Text Box 119"/>
            <p:cNvSpPr txBox="1">
              <a:spLocks noChangeArrowheads="1"/>
            </p:cNvSpPr>
            <p:nvPr/>
          </p:nvSpPr>
          <p:spPr bwMode="auto">
            <a:xfrm>
              <a:off x="4345" y="2523"/>
              <a:ext cx="34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559251" name="Line 147"/>
            <p:cNvSpPr>
              <a:spLocks noChangeShapeType="1"/>
            </p:cNvSpPr>
            <p:nvPr/>
          </p:nvSpPr>
          <p:spPr bwMode="auto">
            <a:xfrm flipV="1">
              <a:off x="5297" y="2523"/>
              <a:ext cx="0" cy="227"/>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2" name="Line 148"/>
            <p:cNvSpPr>
              <a:spLocks noChangeShapeType="1"/>
            </p:cNvSpPr>
            <p:nvPr/>
          </p:nvSpPr>
          <p:spPr bwMode="auto">
            <a:xfrm>
              <a:off x="5297" y="2523"/>
              <a:ext cx="635" cy="0"/>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3" name="Line 149"/>
            <p:cNvSpPr>
              <a:spLocks noChangeShapeType="1"/>
            </p:cNvSpPr>
            <p:nvPr/>
          </p:nvSpPr>
          <p:spPr bwMode="auto">
            <a:xfrm>
              <a:off x="5932" y="2523"/>
              <a:ext cx="0" cy="227"/>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4" name="Line 150"/>
            <p:cNvSpPr>
              <a:spLocks noChangeShapeType="1"/>
            </p:cNvSpPr>
            <p:nvPr/>
          </p:nvSpPr>
          <p:spPr bwMode="auto">
            <a:xfrm>
              <a:off x="5932" y="2750"/>
              <a:ext cx="308" cy="0"/>
            </a:xfrm>
            <a:prstGeom prst="line">
              <a:avLst/>
            </a:prstGeom>
            <a:noFill/>
            <a:ln w="15875">
              <a:solidFill>
                <a:schemeClr val="tx1"/>
              </a:solidFill>
              <a:round/>
              <a:headEnd/>
              <a:tailEnd/>
            </a:ln>
            <a:effectLst/>
          </p:spPr>
          <p:txBody>
            <a:bodyPr lIns="90000" tIns="46800" rIns="90000" bIns="46800"/>
            <a:lstStyle/>
            <a:p>
              <a:endParaRPr lang="zh-CN" altLang="en-US"/>
            </a:p>
          </p:txBody>
        </p:sp>
      </p:grpSp>
      <p:grpSp>
        <p:nvGrpSpPr>
          <p:cNvPr id="559262" name="Group 158"/>
          <p:cNvGrpSpPr>
            <a:grpSpLocks/>
          </p:cNvGrpSpPr>
          <p:nvPr/>
        </p:nvGrpSpPr>
        <p:grpSpPr bwMode="auto">
          <a:xfrm>
            <a:off x="6969125" y="4508500"/>
            <a:ext cx="2936875" cy="461963"/>
            <a:chOff x="4390" y="2822"/>
            <a:chExt cx="1850" cy="291"/>
          </a:xfrm>
        </p:grpSpPr>
        <p:sp>
          <p:nvSpPr>
            <p:cNvPr id="559208" name="Line 104"/>
            <p:cNvSpPr>
              <a:spLocks noChangeShapeType="1"/>
            </p:cNvSpPr>
            <p:nvPr/>
          </p:nvSpPr>
          <p:spPr bwMode="auto">
            <a:xfrm flipV="1">
              <a:off x="4981" y="2863"/>
              <a:ext cx="0" cy="244"/>
            </a:xfrm>
            <a:prstGeom prst="line">
              <a:avLst/>
            </a:prstGeom>
            <a:noFill/>
            <a:ln w="9525">
              <a:solidFill>
                <a:schemeClr val="tx1"/>
              </a:solidFill>
              <a:round/>
              <a:headEnd/>
              <a:tailEnd/>
            </a:ln>
            <a:effectLst/>
          </p:spPr>
          <p:txBody>
            <a:bodyPr wrap="none" anchor="ctr"/>
            <a:lstStyle/>
            <a:p>
              <a:endParaRPr lang="zh-CN" altLang="en-US"/>
            </a:p>
          </p:txBody>
        </p:sp>
        <p:sp>
          <p:nvSpPr>
            <p:cNvPr id="559209" name="Line 105"/>
            <p:cNvSpPr>
              <a:spLocks noChangeShapeType="1"/>
            </p:cNvSpPr>
            <p:nvPr/>
          </p:nvSpPr>
          <p:spPr bwMode="auto">
            <a:xfrm flipV="1">
              <a:off x="5297" y="2886"/>
              <a:ext cx="0" cy="198"/>
            </a:xfrm>
            <a:prstGeom prst="line">
              <a:avLst/>
            </a:prstGeom>
            <a:noFill/>
            <a:ln w="19050">
              <a:solidFill>
                <a:schemeClr val="tx1"/>
              </a:solidFill>
              <a:round/>
              <a:headEnd/>
              <a:tailEnd/>
            </a:ln>
            <a:effectLst/>
          </p:spPr>
          <p:txBody>
            <a:bodyPr wrap="none" anchor="ctr"/>
            <a:lstStyle/>
            <a:p>
              <a:endParaRPr lang="zh-CN" altLang="en-US"/>
            </a:p>
          </p:txBody>
        </p:sp>
        <p:sp>
          <p:nvSpPr>
            <p:cNvPr id="559210" name="Line 106"/>
            <p:cNvSpPr>
              <a:spLocks noChangeShapeType="1"/>
            </p:cNvSpPr>
            <p:nvPr/>
          </p:nvSpPr>
          <p:spPr bwMode="auto">
            <a:xfrm>
              <a:off x="4459" y="3107"/>
              <a:ext cx="522" cy="0"/>
            </a:xfrm>
            <a:prstGeom prst="line">
              <a:avLst/>
            </a:prstGeom>
            <a:noFill/>
            <a:ln w="9525">
              <a:solidFill>
                <a:schemeClr val="tx1"/>
              </a:solidFill>
              <a:round/>
              <a:headEnd/>
              <a:tailEnd/>
            </a:ln>
            <a:effectLst/>
          </p:spPr>
          <p:txBody>
            <a:bodyPr wrap="none" anchor="ctr"/>
            <a:lstStyle/>
            <a:p>
              <a:endParaRPr lang="zh-CN" altLang="en-US"/>
            </a:p>
          </p:txBody>
        </p:sp>
        <p:sp>
          <p:nvSpPr>
            <p:cNvPr id="559211" name="Line 107"/>
            <p:cNvSpPr>
              <a:spLocks noChangeShapeType="1"/>
            </p:cNvSpPr>
            <p:nvPr/>
          </p:nvSpPr>
          <p:spPr bwMode="auto">
            <a:xfrm>
              <a:off x="4981" y="2877"/>
              <a:ext cx="313" cy="0"/>
            </a:xfrm>
            <a:prstGeom prst="line">
              <a:avLst/>
            </a:prstGeom>
            <a:noFill/>
            <a:ln w="9525">
              <a:solidFill>
                <a:schemeClr val="tx1"/>
              </a:solidFill>
              <a:round/>
              <a:headEnd/>
              <a:tailEnd/>
            </a:ln>
            <a:effectLst/>
          </p:spPr>
          <p:txBody>
            <a:bodyPr wrap="none" anchor="ctr"/>
            <a:lstStyle/>
            <a:p>
              <a:endParaRPr lang="zh-CN" altLang="en-US"/>
            </a:p>
          </p:txBody>
        </p:sp>
        <p:sp>
          <p:nvSpPr>
            <p:cNvPr id="559212" name="Line 108"/>
            <p:cNvSpPr>
              <a:spLocks noChangeShapeType="1"/>
            </p:cNvSpPr>
            <p:nvPr/>
          </p:nvSpPr>
          <p:spPr bwMode="auto">
            <a:xfrm>
              <a:off x="5297" y="3113"/>
              <a:ext cx="318" cy="0"/>
            </a:xfrm>
            <a:prstGeom prst="line">
              <a:avLst/>
            </a:prstGeom>
            <a:noFill/>
            <a:ln w="9525">
              <a:solidFill>
                <a:schemeClr val="tx1"/>
              </a:solidFill>
              <a:round/>
              <a:headEnd/>
              <a:tailEnd/>
            </a:ln>
            <a:effectLst/>
          </p:spPr>
          <p:txBody>
            <a:bodyPr wrap="none" anchor="ctr"/>
            <a:lstStyle/>
            <a:p>
              <a:endParaRPr lang="zh-CN" altLang="en-US"/>
            </a:p>
          </p:txBody>
        </p:sp>
        <p:sp>
          <p:nvSpPr>
            <p:cNvPr id="559224" name="Text Box 120"/>
            <p:cNvSpPr txBox="1">
              <a:spLocks noChangeArrowheads="1"/>
            </p:cNvSpPr>
            <p:nvPr/>
          </p:nvSpPr>
          <p:spPr bwMode="auto">
            <a:xfrm>
              <a:off x="4390" y="2822"/>
              <a:ext cx="313"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559255" name="Line 151"/>
            <p:cNvSpPr>
              <a:spLocks noChangeShapeType="1"/>
            </p:cNvSpPr>
            <p:nvPr/>
          </p:nvSpPr>
          <p:spPr bwMode="auto">
            <a:xfrm>
              <a:off x="5615" y="2886"/>
              <a:ext cx="0" cy="227"/>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6" name="Line 152"/>
            <p:cNvSpPr>
              <a:spLocks noChangeShapeType="1"/>
            </p:cNvSpPr>
            <p:nvPr/>
          </p:nvSpPr>
          <p:spPr bwMode="auto">
            <a:xfrm>
              <a:off x="5615" y="2886"/>
              <a:ext cx="625" cy="0"/>
            </a:xfrm>
            <a:prstGeom prst="line">
              <a:avLst/>
            </a:prstGeom>
            <a:noFill/>
            <a:ln w="15875">
              <a:solidFill>
                <a:schemeClr val="tx1"/>
              </a:solidFill>
              <a:round/>
              <a:headEnd/>
              <a:tailEnd/>
            </a:ln>
            <a:effectLst/>
          </p:spPr>
          <p:txBody>
            <a:bodyPr lIns="90000" tIns="46800" rIns="90000" bIns="46800"/>
            <a:lstStyle/>
            <a:p>
              <a:endParaRPr lang="zh-CN" altLang="en-US"/>
            </a:p>
          </p:txBody>
        </p:sp>
      </p:grpSp>
      <p:grpSp>
        <p:nvGrpSpPr>
          <p:cNvPr id="559264" name="Group 160"/>
          <p:cNvGrpSpPr>
            <a:grpSpLocks/>
          </p:cNvGrpSpPr>
          <p:nvPr/>
        </p:nvGrpSpPr>
        <p:grpSpPr bwMode="auto">
          <a:xfrm>
            <a:off x="6969125" y="5084763"/>
            <a:ext cx="2936875" cy="396875"/>
            <a:chOff x="4390" y="3188"/>
            <a:chExt cx="1850" cy="250"/>
          </a:xfrm>
        </p:grpSpPr>
        <p:sp>
          <p:nvSpPr>
            <p:cNvPr id="559213" name="Line 109"/>
            <p:cNvSpPr>
              <a:spLocks noChangeShapeType="1"/>
            </p:cNvSpPr>
            <p:nvPr/>
          </p:nvSpPr>
          <p:spPr bwMode="auto">
            <a:xfrm flipV="1">
              <a:off x="5297" y="3203"/>
              <a:ext cx="0" cy="227"/>
            </a:xfrm>
            <a:prstGeom prst="line">
              <a:avLst/>
            </a:prstGeom>
            <a:noFill/>
            <a:ln w="19050">
              <a:solidFill>
                <a:schemeClr val="tx1"/>
              </a:solidFill>
              <a:round/>
              <a:headEnd/>
              <a:tailEnd/>
            </a:ln>
            <a:effectLst/>
          </p:spPr>
          <p:txBody>
            <a:bodyPr wrap="none" anchor="ctr"/>
            <a:lstStyle/>
            <a:p>
              <a:endParaRPr lang="zh-CN" altLang="en-US"/>
            </a:p>
          </p:txBody>
        </p:sp>
        <p:sp>
          <p:nvSpPr>
            <p:cNvPr id="559214" name="Line 110"/>
            <p:cNvSpPr>
              <a:spLocks noChangeShapeType="1"/>
            </p:cNvSpPr>
            <p:nvPr/>
          </p:nvSpPr>
          <p:spPr bwMode="auto">
            <a:xfrm flipV="1">
              <a:off x="5615" y="3203"/>
              <a:ext cx="0" cy="227"/>
            </a:xfrm>
            <a:prstGeom prst="line">
              <a:avLst/>
            </a:prstGeom>
            <a:noFill/>
            <a:ln w="19050">
              <a:solidFill>
                <a:schemeClr val="tx1"/>
              </a:solidFill>
              <a:round/>
              <a:headEnd/>
              <a:tailEnd/>
            </a:ln>
            <a:effectLst/>
          </p:spPr>
          <p:txBody>
            <a:bodyPr wrap="none" anchor="ctr"/>
            <a:lstStyle/>
            <a:p>
              <a:endParaRPr lang="zh-CN" altLang="en-US"/>
            </a:p>
          </p:txBody>
        </p:sp>
        <p:sp>
          <p:nvSpPr>
            <p:cNvPr id="559216" name="Line 112"/>
            <p:cNvSpPr>
              <a:spLocks noChangeShapeType="1"/>
            </p:cNvSpPr>
            <p:nvPr/>
          </p:nvSpPr>
          <p:spPr bwMode="auto">
            <a:xfrm>
              <a:off x="4435" y="3430"/>
              <a:ext cx="862" cy="0"/>
            </a:xfrm>
            <a:prstGeom prst="line">
              <a:avLst/>
            </a:prstGeom>
            <a:noFill/>
            <a:ln w="9525">
              <a:solidFill>
                <a:schemeClr val="tx1"/>
              </a:solidFill>
              <a:round/>
              <a:headEnd/>
              <a:tailEnd/>
            </a:ln>
            <a:effectLst/>
          </p:spPr>
          <p:txBody>
            <a:bodyPr wrap="none" anchor="ctr"/>
            <a:lstStyle/>
            <a:p>
              <a:endParaRPr lang="zh-CN" altLang="en-US"/>
            </a:p>
          </p:txBody>
        </p:sp>
        <p:sp>
          <p:nvSpPr>
            <p:cNvPr id="559217" name="Line 113"/>
            <p:cNvSpPr>
              <a:spLocks noChangeShapeType="1"/>
            </p:cNvSpPr>
            <p:nvPr/>
          </p:nvSpPr>
          <p:spPr bwMode="auto">
            <a:xfrm>
              <a:off x="5297" y="3203"/>
              <a:ext cx="313" cy="0"/>
            </a:xfrm>
            <a:prstGeom prst="line">
              <a:avLst/>
            </a:prstGeom>
            <a:noFill/>
            <a:ln w="19050">
              <a:solidFill>
                <a:schemeClr val="tx1"/>
              </a:solidFill>
              <a:round/>
              <a:headEnd/>
              <a:tailEnd/>
            </a:ln>
            <a:effectLst/>
          </p:spPr>
          <p:txBody>
            <a:bodyPr wrap="none" anchor="ctr"/>
            <a:lstStyle/>
            <a:p>
              <a:endParaRPr lang="zh-CN" altLang="en-US"/>
            </a:p>
          </p:txBody>
        </p:sp>
        <p:sp>
          <p:nvSpPr>
            <p:cNvPr id="559231" name="Text Box 127"/>
            <p:cNvSpPr txBox="1">
              <a:spLocks noChangeArrowheads="1"/>
            </p:cNvSpPr>
            <p:nvPr/>
          </p:nvSpPr>
          <p:spPr bwMode="auto">
            <a:xfrm>
              <a:off x="4390" y="3188"/>
              <a:ext cx="34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559257" name="Line 153"/>
            <p:cNvSpPr>
              <a:spLocks noChangeShapeType="1"/>
            </p:cNvSpPr>
            <p:nvPr/>
          </p:nvSpPr>
          <p:spPr bwMode="auto">
            <a:xfrm>
              <a:off x="5932" y="3203"/>
              <a:ext cx="0" cy="227"/>
            </a:xfrm>
            <a:prstGeom prst="line">
              <a:avLst/>
            </a:prstGeom>
            <a:noFill/>
            <a:ln w="19050">
              <a:solidFill>
                <a:schemeClr val="tx1"/>
              </a:solidFill>
              <a:round/>
              <a:headEnd/>
              <a:tailEnd/>
            </a:ln>
            <a:effectLst/>
          </p:spPr>
          <p:txBody>
            <a:bodyPr lIns="90000" tIns="46800" rIns="90000" bIns="46800"/>
            <a:lstStyle/>
            <a:p>
              <a:endParaRPr lang="zh-CN" altLang="en-US"/>
            </a:p>
          </p:txBody>
        </p:sp>
        <p:sp>
          <p:nvSpPr>
            <p:cNvPr id="559258" name="Line 154"/>
            <p:cNvSpPr>
              <a:spLocks noChangeShapeType="1"/>
            </p:cNvSpPr>
            <p:nvPr/>
          </p:nvSpPr>
          <p:spPr bwMode="auto">
            <a:xfrm>
              <a:off x="5932" y="3203"/>
              <a:ext cx="308" cy="0"/>
            </a:xfrm>
            <a:prstGeom prst="line">
              <a:avLst/>
            </a:prstGeom>
            <a:noFill/>
            <a:ln w="15875">
              <a:solidFill>
                <a:schemeClr val="tx1"/>
              </a:solidFill>
              <a:round/>
              <a:headEnd/>
              <a:tailEnd/>
            </a:ln>
            <a:effectLst/>
          </p:spPr>
          <p:txBody>
            <a:bodyPr lIns="90000" tIns="46800" rIns="90000" bIns="46800"/>
            <a:lstStyle/>
            <a:p>
              <a:endParaRPr lang="zh-CN" altLang="en-US"/>
            </a:p>
          </p:txBody>
        </p:sp>
        <p:sp>
          <p:nvSpPr>
            <p:cNvPr id="559259" name="Line 155"/>
            <p:cNvSpPr>
              <a:spLocks noChangeShapeType="1"/>
            </p:cNvSpPr>
            <p:nvPr/>
          </p:nvSpPr>
          <p:spPr bwMode="auto">
            <a:xfrm>
              <a:off x="5615" y="3430"/>
              <a:ext cx="317" cy="0"/>
            </a:xfrm>
            <a:prstGeom prst="line">
              <a:avLst/>
            </a:prstGeom>
            <a:noFill/>
            <a:ln w="15875">
              <a:solidFill>
                <a:schemeClr val="tx1"/>
              </a:solidFill>
              <a:round/>
              <a:headEnd/>
              <a:tailEnd/>
            </a:ln>
            <a:effectLst/>
          </p:spPr>
          <p:txBody>
            <a:bodyPr lIns="90000" tIns="46800" rIns="90000" bIns="46800"/>
            <a:lstStyle/>
            <a:p>
              <a:endParaRPr lang="zh-CN" altLang="en-US"/>
            </a:p>
          </p:txBody>
        </p:sp>
      </p:grpSp>
      <p:sp>
        <p:nvSpPr>
          <p:cNvPr id="559267" name="AutoShape 163"/>
          <p:cNvSpPr>
            <a:spLocks noChangeArrowheads="1"/>
          </p:cNvSpPr>
          <p:nvPr/>
        </p:nvSpPr>
        <p:spPr bwMode="auto">
          <a:xfrm>
            <a:off x="4376738" y="4437063"/>
            <a:ext cx="1728787" cy="792162"/>
          </a:xfrm>
          <a:prstGeom prst="wedgeRoundRectCallout">
            <a:avLst>
              <a:gd name="adj1" fmla="val 94810"/>
              <a:gd name="adj2" fmla="val -140380"/>
              <a:gd name="adj3" fmla="val 16667"/>
            </a:avLst>
          </a:prstGeom>
          <a:noFill/>
          <a:ln w="25400">
            <a:solidFill>
              <a:srgbClr val="FF0000"/>
            </a:solidFill>
            <a:miter lim="800000"/>
            <a:headEnd/>
            <a:tailEnd/>
          </a:ln>
          <a:effectLst/>
        </p:spPr>
        <p:txBody>
          <a:bodyPr lIns="90000" tIns="46800" rIns="90000" bIns="46800"/>
          <a:lstStyle/>
          <a:p>
            <a:pPr algn="ctr"/>
            <a:r>
              <a:rPr lang="zh-CN" altLang="en-US" sz="2400"/>
              <a:t>串行输入：</a:t>
            </a:r>
            <a:r>
              <a:rPr lang="en-US" altLang="zh-CN" sz="2400"/>
              <a:t>1011</a:t>
            </a:r>
          </a:p>
        </p:txBody>
      </p:sp>
      <p:sp>
        <p:nvSpPr>
          <p:cNvPr id="559268" name="Rectangle 164"/>
          <p:cNvSpPr>
            <a:spLocks noChangeArrowheads="1"/>
          </p:cNvSpPr>
          <p:nvPr/>
        </p:nvSpPr>
        <p:spPr bwMode="auto">
          <a:xfrm>
            <a:off x="7420297" y="3429000"/>
            <a:ext cx="1781175" cy="457200"/>
          </a:xfrm>
          <a:prstGeom prst="rect">
            <a:avLst/>
          </a:prstGeom>
          <a:noFill/>
          <a:ln w="15875">
            <a:noFill/>
            <a:miter lim="800000"/>
            <a:headEnd/>
            <a:tailEnd/>
          </a:ln>
          <a:effectLst/>
        </p:spPr>
        <p:txBody>
          <a:bodyPr wrap="none" lIns="90000" tIns="46800" rIns="90000" bIns="46800">
            <a:spAutoFit/>
          </a:bodyPr>
          <a:lstStyle/>
          <a:p>
            <a:r>
              <a:rPr lang="en-US" altLang="zh-CN" sz="2400" dirty="0">
                <a:solidFill>
                  <a:schemeClr val="accent2"/>
                </a:solidFill>
              </a:rPr>
              <a:t>1</a:t>
            </a:r>
            <a:r>
              <a:rPr lang="en-US" altLang="zh-CN" sz="2400" dirty="0">
                <a:solidFill>
                  <a:srgbClr val="FF0000"/>
                </a:solidFill>
              </a:rPr>
              <a:t>    0    </a:t>
            </a:r>
            <a:r>
              <a:rPr lang="en-US" altLang="zh-CN" sz="2400" dirty="0">
                <a:solidFill>
                  <a:srgbClr val="006600"/>
                </a:solidFill>
              </a:rPr>
              <a:t>1</a:t>
            </a:r>
            <a:r>
              <a:rPr lang="en-US" altLang="zh-CN" sz="2400" dirty="0">
                <a:solidFill>
                  <a:srgbClr val="FF0000"/>
                </a:solidFill>
              </a:rPr>
              <a:t>     </a:t>
            </a:r>
            <a:r>
              <a:rPr lang="en-US" altLang="zh-CN" sz="2400" dirty="0"/>
              <a:t>1</a:t>
            </a:r>
          </a:p>
        </p:txBody>
      </p:sp>
      <p:grpSp>
        <p:nvGrpSpPr>
          <p:cNvPr id="559273" name="Group 169"/>
          <p:cNvGrpSpPr>
            <a:grpSpLocks/>
          </p:cNvGrpSpPr>
          <p:nvPr/>
        </p:nvGrpSpPr>
        <p:grpSpPr bwMode="auto">
          <a:xfrm>
            <a:off x="8913813" y="3933825"/>
            <a:ext cx="431800" cy="2184400"/>
            <a:chOff x="5615" y="2478"/>
            <a:chExt cx="272" cy="1376"/>
          </a:xfrm>
        </p:grpSpPr>
        <p:sp>
          <p:nvSpPr>
            <p:cNvPr id="559269" name="Rectangle 165"/>
            <p:cNvSpPr>
              <a:spLocks noChangeArrowheads="1"/>
            </p:cNvSpPr>
            <p:nvPr/>
          </p:nvSpPr>
          <p:spPr bwMode="auto">
            <a:xfrm>
              <a:off x="5615" y="3566"/>
              <a:ext cx="272" cy="288"/>
            </a:xfrm>
            <a:prstGeom prst="rect">
              <a:avLst/>
            </a:prstGeom>
            <a:noFill/>
            <a:ln w="15875">
              <a:noFill/>
              <a:miter lim="800000"/>
              <a:headEnd/>
              <a:tailEnd/>
            </a:ln>
            <a:effectLst/>
          </p:spPr>
          <p:txBody>
            <a:bodyPr lIns="90000" tIns="46800" rIns="90000" bIns="46800">
              <a:spAutoFit/>
            </a:bodyPr>
            <a:lstStyle/>
            <a:p>
              <a:r>
                <a:rPr lang="en-US" altLang="zh-CN" sz="2400">
                  <a:solidFill>
                    <a:schemeClr val="accent2"/>
                  </a:solidFill>
                </a:rPr>
                <a:t>1</a:t>
              </a:r>
            </a:p>
          </p:txBody>
        </p:sp>
        <p:sp>
          <p:nvSpPr>
            <p:cNvPr id="559270" name="Rectangle 166"/>
            <p:cNvSpPr>
              <a:spLocks noChangeArrowheads="1"/>
            </p:cNvSpPr>
            <p:nvPr/>
          </p:nvSpPr>
          <p:spPr bwMode="auto">
            <a:xfrm>
              <a:off x="5615" y="3203"/>
              <a:ext cx="210" cy="288"/>
            </a:xfrm>
            <a:prstGeom prst="rect">
              <a:avLst/>
            </a:prstGeom>
            <a:noFill/>
            <a:ln w="15875">
              <a:noFill/>
              <a:miter lim="800000"/>
              <a:headEnd/>
              <a:tailEnd/>
            </a:ln>
            <a:effectLst/>
          </p:spPr>
          <p:txBody>
            <a:bodyPr wrap="none" lIns="90000" tIns="46800" rIns="90000" bIns="46800">
              <a:spAutoFit/>
            </a:bodyPr>
            <a:lstStyle/>
            <a:p>
              <a:r>
                <a:rPr lang="en-US" altLang="zh-CN" sz="2400">
                  <a:solidFill>
                    <a:srgbClr val="FF0000"/>
                  </a:solidFill>
                </a:rPr>
                <a:t>0</a:t>
              </a:r>
            </a:p>
          </p:txBody>
        </p:sp>
        <p:sp>
          <p:nvSpPr>
            <p:cNvPr id="559271" name="Rectangle 167"/>
            <p:cNvSpPr>
              <a:spLocks noChangeArrowheads="1"/>
            </p:cNvSpPr>
            <p:nvPr/>
          </p:nvSpPr>
          <p:spPr bwMode="auto">
            <a:xfrm>
              <a:off x="5615" y="2840"/>
              <a:ext cx="210" cy="288"/>
            </a:xfrm>
            <a:prstGeom prst="rect">
              <a:avLst/>
            </a:prstGeom>
            <a:noFill/>
            <a:ln w="15875">
              <a:noFill/>
              <a:miter lim="800000"/>
              <a:headEnd/>
              <a:tailEnd/>
            </a:ln>
            <a:effectLst/>
          </p:spPr>
          <p:txBody>
            <a:bodyPr wrap="none" lIns="90000" tIns="46800" rIns="90000" bIns="46800">
              <a:spAutoFit/>
            </a:bodyPr>
            <a:lstStyle/>
            <a:p>
              <a:r>
                <a:rPr lang="en-US" altLang="zh-CN" sz="2400">
                  <a:solidFill>
                    <a:srgbClr val="006600"/>
                  </a:solidFill>
                </a:rPr>
                <a:t>1</a:t>
              </a:r>
            </a:p>
          </p:txBody>
        </p:sp>
        <p:sp>
          <p:nvSpPr>
            <p:cNvPr id="559272" name="Rectangle 168"/>
            <p:cNvSpPr>
              <a:spLocks noChangeArrowheads="1"/>
            </p:cNvSpPr>
            <p:nvPr/>
          </p:nvSpPr>
          <p:spPr bwMode="auto">
            <a:xfrm>
              <a:off x="5615" y="2478"/>
              <a:ext cx="210" cy="288"/>
            </a:xfrm>
            <a:prstGeom prst="rect">
              <a:avLst/>
            </a:prstGeom>
            <a:noFill/>
            <a:ln w="15875">
              <a:noFill/>
              <a:miter lim="800000"/>
              <a:headEnd/>
              <a:tailEnd/>
            </a:ln>
            <a:effectLst/>
          </p:spPr>
          <p:txBody>
            <a:bodyPr wrap="none" lIns="90000" tIns="46800" rIns="90000" bIns="46800">
              <a:spAutoFit/>
            </a:bodyPr>
            <a:lstStyle/>
            <a:p>
              <a:r>
                <a:rPr lang="en-US" altLang="zh-CN" sz="2400"/>
                <a:t>1</a:t>
              </a:r>
            </a:p>
          </p:txBody>
        </p:sp>
      </p:grpSp>
      <p:sp>
        <p:nvSpPr>
          <p:cNvPr id="559274" name="AutoShape 170"/>
          <p:cNvSpPr>
            <a:spLocks noChangeArrowheads="1"/>
          </p:cNvSpPr>
          <p:nvPr/>
        </p:nvSpPr>
        <p:spPr bwMode="auto">
          <a:xfrm>
            <a:off x="4305300" y="5516563"/>
            <a:ext cx="2232025" cy="936625"/>
          </a:xfrm>
          <a:prstGeom prst="wedgeRoundRectCallout">
            <a:avLst>
              <a:gd name="adj1" fmla="val 160241"/>
              <a:gd name="adj2" fmla="val -104574"/>
              <a:gd name="adj3" fmla="val 16667"/>
            </a:avLst>
          </a:prstGeom>
          <a:noFill/>
          <a:ln w="25400">
            <a:solidFill>
              <a:srgbClr val="FF0000"/>
            </a:solidFill>
            <a:miter lim="800000"/>
            <a:headEnd/>
            <a:tailEnd/>
          </a:ln>
          <a:effectLst/>
        </p:spPr>
        <p:txBody>
          <a:bodyPr lIns="90000" tIns="46800" rIns="90000" bIns="46800"/>
          <a:lstStyle/>
          <a:p>
            <a:pPr algn="ctr"/>
            <a:r>
              <a:rPr lang="en-US" altLang="zh-CN" sz="2400" dirty="0"/>
              <a:t>4</a:t>
            </a:r>
            <a:r>
              <a:rPr lang="zh-CN" altLang="en-US" sz="2400" dirty="0" smtClean="0"/>
              <a:t>个</a:t>
            </a:r>
            <a:r>
              <a:rPr lang="en-US" altLang="zh-CN" sz="2400" dirty="0" smtClean="0"/>
              <a:t>CLK</a:t>
            </a:r>
            <a:r>
              <a:rPr lang="zh-CN" altLang="en-US" sz="2400" dirty="0" smtClean="0"/>
              <a:t>后</a:t>
            </a:r>
            <a:r>
              <a:rPr lang="zh-CN" altLang="en-US" sz="2400" dirty="0"/>
              <a:t>并行输出：</a:t>
            </a:r>
            <a:r>
              <a:rPr lang="en-US" altLang="zh-CN" sz="2400" dirty="0"/>
              <a:t>1011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anim calcmode="lin" valueType="num">
                                      <p:cBhvr additive="base">
                                        <p:cTn id="7" dur="500" fill="hold"/>
                                        <p:tgtEl>
                                          <p:spTgt spid="559108"/>
                                        </p:tgtEl>
                                        <p:attrNameLst>
                                          <p:attrName>ppt_x</p:attrName>
                                        </p:attrNameLst>
                                      </p:cBhvr>
                                      <p:tavLst>
                                        <p:tav tm="0">
                                          <p:val>
                                            <p:strVal val="0-#ppt_w/2"/>
                                          </p:val>
                                        </p:tav>
                                        <p:tav tm="100000">
                                          <p:val>
                                            <p:strVal val="#ppt_x"/>
                                          </p:val>
                                        </p:tav>
                                      </p:tavLst>
                                    </p:anim>
                                    <p:anim calcmode="lin" valueType="num">
                                      <p:cBhvr additive="base">
                                        <p:cTn id="8" dur="500" fill="hold"/>
                                        <p:tgtEl>
                                          <p:spTgt spid="559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9168"/>
                                        </p:tgtEl>
                                        <p:attrNameLst>
                                          <p:attrName>style.visibility</p:attrName>
                                        </p:attrNameLst>
                                      </p:cBhvr>
                                      <p:to>
                                        <p:strVal val="visible"/>
                                      </p:to>
                                    </p:set>
                                    <p:anim calcmode="lin" valueType="num">
                                      <p:cBhvr additive="base">
                                        <p:cTn id="13" dur="500" fill="hold"/>
                                        <p:tgtEl>
                                          <p:spTgt spid="559168"/>
                                        </p:tgtEl>
                                        <p:attrNameLst>
                                          <p:attrName>ppt_x</p:attrName>
                                        </p:attrNameLst>
                                      </p:cBhvr>
                                      <p:tavLst>
                                        <p:tav tm="0">
                                          <p:val>
                                            <p:strVal val="0-#ppt_w/2"/>
                                          </p:val>
                                        </p:tav>
                                        <p:tav tm="100000">
                                          <p:val>
                                            <p:strVal val="#ppt_x"/>
                                          </p:val>
                                        </p:tav>
                                      </p:tavLst>
                                    </p:anim>
                                    <p:anim calcmode="lin" valueType="num">
                                      <p:cBhvr additive="base">
                                        <p:cTn id="14" dur="500" fill="hold"/>
                                        <p:tgtEl>
                                          <p:spTgt spid="5591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9245"/>
                                        </p:tgtEl>
                                        <p:attrNameLst>
                                          <p:attrName>style.visibility</p:attrName>
                                        </p:attrNameLst>
                                      </p:cBhvr>
                                      <p:to>
                                        <p:strVal val="visible"/>
                                      </p:to>
                                    </p:set>
                                    <p:anim calcmode="lin" valueType="num">
                                      <p:cBhvr additive="base">
                                        <p:cTn id="19" dur="500" fill="hold"/>
                                        <p:tgtEl>
                                          <p:spTgt spid="559245"/>
                                        </p:tgtEl>
                                        <p:attrNameLst>
                                          <p:attrName>ppt_x</p:attrName>
                                        </p:attrNameLst>
                                      </p:cBhvr>
                                      <p:tavLst>
                                        <p:tav tm="0">
                                          <p:val>
                                            <p:strVal val="#ppt_x"/>
                                          </p:val>
                                        </p:tav>
                                        <p:tav tm="100000">
                                          <p:val>
                                            <p:strVal val="#ppt_x"/>
                                          </p:val>
                                        </p:tav>
                                      </p:tavLst>
                                    </p:anim>
                                    <p:anim calcmode="lin" valueType="num">
                                      <p:cBhvr additive="base">
                                        <p:cTn id="20" dur="500" fill="hold"/>
                                        <p:tgtEl>
                                          <p:spTgt spid="5592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9243"/>
                                        </p:tgtEl>
                                        <p:attrNameLst>
                                          <p:attrName>style.visibility</p:attrName>
                                        </p:attrNameLst>
                                      </p:cBhvr>
                                      <p:to>
                                        <p:strVal val="visible"/>
                                      </p:to>
                                    </p:set>
                                    <p:anim calcmode="lin" valueType="num">
                                      <p:cBhvr additive="base">
                                        <p:cTn id="25" dur="500" fill="hold"/>
                                        <p:tgtEl>
                                          <p:spTgt spid="559243"/>
                                        </p:tgtEl>
                                        <p:attrNameLst>
                                          <p:attrName>ppt_x</p:attrName>
                                        </p:attrNameLst>
                                      </p:cBhvr>
                                      <p:tavLst>
                                        <p:tav tm="0">
                                          <p:val>
                                            <p:strVal val="#ppt_x"/>
                                          </p:val>
                                        </p:tav>
                                        <p:tav tm="100000">
                                          <p:val>
                                            <p:strVal val="#ppt_x"/>
                                          </p:val>
                                        </p:tav>
                                      </p:tavLst>
                                    </p:anim>
                                    <p:anim calcmode="lin" valueType="num">
                                      <p:cBhvr additive="base">
                                        <p:cTn id="26" dur="500" fill="hold"/>
                                        <p:tgtEl>
                                          <p:spTgt spid="5592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9166"/>
                                        </p:tgtEl>
                                        <p:attrNameLst>
                                          <p:attrName>style.visibility</p:attrName>
                                        </p:attrNameLst>
                                      </p:cBhvr>
                                      <p:to>
                                        <p:strVal val="visible"/>
                                      </p:to>
                                    </p:set>
                                    <p:anim calcmode="lin" valueType="num">
                                      <p:cBhvr additive="base">
                                        <p:cTn id="31" dur="500" fill="hold"/>
                                        <p:tgtEl>
                                          <p:spTgt spid="559166"/>
                                        </p:tgtEl>
                                        <p:attrNameLst>
                                          <p:attrName>ppt_x</p:attrName>
                                        </p:attrNameLst>
                                      </p:cBhvr>
                                      <p:tavLst>
                                        <p:tav tm="0">
                                          <p:val>
                                            <p:strVal val="#ppt_x"/>
                                          </p:val>
                                        </p:tav>
                                        <p:tav tm="100000">
                                          <p:val>
                                            <p:strVal val="#ppt_x"/>
                                          </p:val>
                                        </p:tav>
                                      </p:tavLst>
                                    </p:anim>
                                    <p:anim calcmode="lin" valueType="num">
                                      <p:cBhvr additive="base">
                                        <p:cTn id="32" dur="500" fill="hold"/>
                                        <p:tgtEl>
                                          <p:spTgt spid="5591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9167">
                                            <p:txEl>
                                              <p:pRg st="0" end="0"/>
                                            </p:txEl>
                                          </p:spTgt>
                                        </p:tgtEl>
                                        <p:attrNameLst>
                                          <p:attrName>style.visibility</p:attrName>
                                        </p:attrNameLst>
                                      </p:cBhvr>
                                      <p:to>
                                        <p:strVal val="visible"/>
                                      </p:to>
                                    </p:set>
                                    <p:anim calcmode="lin" valueType="num">
                                      <p:cBhvr additive="base">
                                        <p:cTn id="37" dur="500" fill="hold"/>
                                        <p:tgtEl>
                                          <p:spTgt spid="559167">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91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59246"/>
                                        </p:tgtEl>
                                        <p:attrNameLst>
                                          <p:attrName>style.visibility</p:attrName>
                                        </p:attrNameLst>
                                      </p:cBhvr>
                                      <p:to>
                                        <p:strVal val="visible"/>
                                      </p:to>
                                    </p:set>
                                    <p:anim calcmode="lin" valueType="num">
                                      <p:cBhvr additive="base">
                                        <p:cTn id="43" dur="500" fill="hold"/>
                                        <p:tgtEl>
                                          <p:spTgt spid="559246"/>
                                        </p:tgtEl>
                                        <p:attrNameLst>
                                          <p:attrName>ppt_x</p:attrName>
                                        </p:attrNameLst>
                                      </p:cBhvr>
                                      <p:tavLst>
                                        <p:tav tm="0">
                                          <p:val>
                                            <p:strVal val="#ppt_x"/>
                                          </p:val>
                                        </p:tav>
                                        <p:tav tm="100000">
                                          <p:val>
                                            <p:strVal val="#ppt_x"/>
                                          </p:val>
                                        </p:tav>
                                      </p:tavLst>
                                    </p:anim>
                                    <p:anim calcmode="lin" valueType="num">
                                      <p:cBhvr additive="base">
                                        <p:cTn id="44" dur="500" fill="hold"/>
                                        <p:tgtEl>
                                          <p:spTgt spid="55924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59157"/>
                                        </p:tgtEl>
                                        <p:attrNameLst>
                                          <p:attrName>style.visibility</p:attrName>
                                        </p:attrNameLst>
                                      </p:cBhvr>
                                      <p:to>
                                        <p:strVal val="visible"/>
                                      </p:to>
                                    </p:set>
                                    <p:anim calcmode="lin" valueType="num">
                                      <p:cBhvr additive="base">
                                        <p:cTn id="49" dur="500" fill="hold"/>
                                        <p:tgtEl>
                                          <p:spTgt spid="559157"/>
                                        </p:tgtEl>
                                        <p:attrNameLst>
                                          <p:attrName>ppt_x</p:attrName>
                                        </p:attrNameLst>
                                      </p:cBhvr>
                                      <p:tavLst>
                                        <p:tav tm="0">
                                          <p:val>
                                            <p:strVal val="#ppt_x"/>
                                          </p:val>
                                        </p:tav>
                                        <p:tav tm="100000">
                                          <p:val>
                                            <p:strVal val="#ppt_x"/>
                                          </p:val>
                                        </p:tav>
                                      </p:tavLst>
                                    </p:anim>
                                    <p:anim calcmode="lin" valueType="num">
                                      <p:cBhvr additive="base">
                                        <p:cTn id="50" dur="500" fill="hold"/>
                                        <p:tgtEl>
                                          <p:spTgt spid="55915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59232"/>
                                        </p:tgtEl>
                                        <p:attrNameLst>
                                          <p:attrName>style.visibility</p:attrName>
                                        </p:attrNameLst>
                                      </p:cBhvr>
                                      <p:to>
                                        <p:strVal val="visible"/>
                                      </p:to>
                                    </p:set>
                                    <p:anim calcmode="lin" valueType="num">
                                      <p:cBhvr additive="base">
                                        <p:cTn id="55" dur="500" fill="hold"/>
                                        <p:tgtEl>
                                          <p:spTgt spid="559232"/>
                                        </p:tgtEl>
                                        <p:attrNameLst>
                                          <p:attrName>ppt_x</p:attrName>
                                        </p:attrNameLst>
                                      </p:cBhvr>
                                      <p:tavLst>
                                        <p:tav tm="0">
                                          <p:val>
                                            <p:strVal val="0-#ppt_w/2"/>
                                          </p:val>
                                        </p:tav>
                                        <p:tav tm="100000">
                                          <p:val>
                                            <p:strVal val="#ppt_x"/>
                                          </p:val>
                                        </p:tav>
                                      </p:tavLst>
                                    </p:anim>
                                    <p:anim calcmode="lin" valueType="num">
                                      <p:cBhvr additive="base">
                                        <p:cTn id="56" dur="500" fill="hold"/>
                                        <p:tgtEl>
                                          <p:spTgt spid="55923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59260"/>
                                        </p:tgtEl>
                                        <p:attrNameLst>
                                          <p:attrName>style.visibility</p:attrName>
                                        </p:attrNameLst>
                                      </p:cBhvr>
                                      <p:to>
                                        <p:strVal val="visible"/>
                                      </p:to>
                                    </p:set>
                                    <p:anim calcmode="lin" valueType="num">
                                      <p:cBhvr additive="base">
                                        <p:cTn id="61" dur="500" fill="hold"/>
                                        <p:tgtEl>
                                          <p:spTgt spid="559260"/>
                                        </p:tgtEl>
                                        <p:attrNameLst>
                                          <p:attrName>ppt_x</p:attrName>
                                        </p:attrNameLst>
                                      </p:cBhvr>
                                      <p:tavLst>
                                        <p:tav tm="0">
                                          <p:val>
                                            <p:strVal val="#ppt_x"/>
                                          </p:val>
                                        </p:tav>
                                        <p:tav tm="100000">
                                          <p:val>
                                            <p:strVal val="#ppt_x"/>
                                          </p:val>
                                        </p:tav>
                                      </p:tavLst>
                                    </p:anim>
                                    <p:anim calcmode="lin" valueType="num">
                                      <p:cBhvr additive="base">
                                        <p:cTn id="62" dur="500" fill="hold"/>
                                        <p:tgtEl>
                                          <p:spTgt spid="55926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59266"/>
                                        </p:tgtEl>
                                        <p:attrNameLst>
                                          <p:attrName>style.visibility</p:attrName>
                                        </p:attrNameLst>
                                      </p:cBhvr>
                                      <p:to>
                                        <p:strVal val="visible"/>
                                      </p:to>
                                    </p:set>
                                    <p:anim calcmode="lin" valueType="num">
                                      <p:cBhvr additive="base">
                                        <p:cTn id="67" dur="500" fill="hold"/>
                                        <p:tgtEl>
                                          <p:spTgt spid="559266"/>
                                        </p:tgtEl>
                                        <p:attrNameLst>
                                          <p:attrName>ppt_x</p:attrName>
                                        </p:attrNameLst>
                                      </p:cBhvr>
                                      <p:tavLst>
                                        <p:tav tm="0">
                                          <p:val>
                                            <p:strVal val="#ppt_x"/>
                                          </p:val>
                                        </p:tav>
                                        <p:tav tm="100000">
                                          <p:val>
                                            <p:strVal val="#ppt_x"/>
                                          </p:val>
                                        </p:tav>
                                      </p:tavLst>
                                    </p:anim>
                                    <p:anim calcmode="lin" valueType="num">
                                      <p:cBhvr additive="base">
                                        <p:cTn id="68" dur="500" fill="hold"/>
                                        <p:tgtEl>
                                          <p:spTgt spid="55926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59229"/>
                                        </p:tgtEl>
                                        <p:attrNameLst>
                                          <p:attrName>style.visibility</p:attrName>
                                        </p:attrNameLst>
                                      </p:cBhvr>
                                      <p:to>
                                        <p:strVal val="visible"/>
                                      </p:to>
                                    </p:set>
                                    <p:anim calcmode="lin" valueType="num">
                                      <p:cBhvr additive="base">
                                        <p:cTn id="73" dur="500" fill="hold"/>
                                        <p:tgtEl>
                                          <p:spTgt spid="559229"/>
                                        </p:tgtEl>
                                        <p:attrNameLst>
                                          <p:attrName>ppt_x</p:attrName>
                                        </p:attrNameLst>
                                      </p:cBhvr>
                                      <p:tavLst>
                                        <p:tav tm="0">
                                          <p:val>
                                            <p:strVal val="#ppt_x"/>
                                          </p:val>
                                        </p:tav>
                                        <p:tav tm="100000">
                                          <p:val>
                                            <p:strVal val="#ppt_x"/>
                                          </p:val>
                                        </p:tav>
                                      </p:tavLst>
                                    </p:anim>
                                    <p:anim calcmode="lin" valueType="num">
                                      <p:cBhvr additive="base">
                                        <p:cTn id="74" dur="500" fill="hold"/>
                                        <p:tgtEl>
                                          <p:spTgt spid="55922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59267"/>
                                        </p:tgtEl>
                                        <p:attrNameLst>
                                          <p:attrName>style.visibility</p:attrName>
                                        </p:attrNameLst>
                                      </p:cBhvr>
                                      <p:to>
                                        <p:strVal val="visible"/>
                                      </p:to>
                                    </p:set>
                                    <p:anim calcmode="lin" valueType="num">
                                      <p:cBhvr additive="base">
                                        <p:cTn id="79" dur="500" fill="hold"/>
                                        <p:tgtEl>
                                          <p:spTgt spid="559267"/>
                                        </p:tgtEl>
                                        <p:attrNameLst>
                                          <p:attrName>ppt_x</p:attrName>
                                        </p:attrNameLst>
                                      </p:cBhvr>
                                      <p:tavLst>
                                        <p:tav tm="0">
                                          <p:val>
                                            <p:strVal val="#ppt_x"/>
                                          </p:val>
                                        </p:tav>
                                        <p:tav tm="100000">
                                          <p:val>
                                            <p:strVal val="#ppt_x"/>
                                          </p:val>
                                        </p:tav>
                                      </p:tavLst>
                                    </p:anim>
                                    <p:anim calcmode="lin" valueType="num">
                                      <p:cBhvr additive="base">
                                        <p:cTn id="80" dur="500" fill="hold"/>
                                        <p:tgtEl>
                                          <p:spTgt spid="5592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59268">
                                            <p:txEl>
                                              <p:pRg st="0" end="0"/>
                                            </p:txEl>
                                          </p:spTgt>
                                        </p:tgtEl>
                                        <p:attrNameLst>
                                          <p:attrName>style.visibility</p:attrName>
                                        </p:attrNameLst>
                                      </p:cBhvr>
                                      <p:to>
                                        <p:strVal val="visible"/>
                                      </p:to>
                                    </p:set>
                                    <p:anim calcmode="lin" valueType="num">
                                      <p:cBhvr additive="base">
                                        <p:cTn id="85" dur="500" fill="hold"/>
                                        <p:tgtEl>
                                          <p:spTgt spid="55926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59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59261"/>
                                        </p:tgtEl>
                                        <p:attrNameLst>
                                          <p:attrName>style.visibility</p:attrName>
                                        </p:attrNameLst>
                                      </p:cBhvr>
                                      <p:to>
                                        <p:strVal val="visible"/>
                                      </p:to>
                                    </p:set>
                                    <p:anim calcmode="lin" valueType="num">
                                      <p:cBhvr additive="base">
                                        <p:cTn id="91" dur="500" fill="hold"/>
                                        <p:tgtEl>
                                          <p:spTgt spid="559261"/>
                                        </p:tgtEl>
                                        <p:attrNameLst>
                                          <p:attrName>ppt_x</p:attrName>
                                        </p:attrNameLst>
                                      </p:cBhvr>
                                      <p:tavLst>
                                        <p:tav tm="0">
                                          <p:val>
                                            <p:strVal val="#ppt_x"/>
                                          </p:val>
                                        </p:tav>
                                        <p:tav tm="100000">
                                          <p:val>
                                            <p:strVal val="#ppt_x"/>
                                          </p:val>
                                        </p:tav>
                                      </p:tavLst>
                                    </p:anim>
                                    <p:anim calcmode="lin" valueType="num">
                                      <p:cBhvr additive="base">
                                        <p:cTn id="92" dur="500" fill="hold"/>
                                        <p:tgtEl>
                                          <p:spTgt spid="55926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59262"/>
                                        </p:tgtEl>
                                        <p:attrNameLst>
                                          <p:attrName>style.visibility</p:attrName>
                                        </p:attrNameLst>
                                      </p:cBhvr>
                                      <p:to>
                                        <p:strVal val="visible"/>
                                      </p:to>
                                    </p:set>
                                    <p:anim calcmode="lin" valueType="num">
                                      <p:cBhvr additive="base">
                                        <p:cTn id="97" dur="500" fill="hold"/>
                                        <p:tgtEl>
                                          <p:spTgt spid="559262"/>
                                        </p:tgtEl>
                                        <p:attrNameLst>
                                          <p:attrName>ppt_x</p:attrName>
                                        </p:attrNameLst>
                                      </p:cBhvr>
                                      <p:tavLst>
                                        <p:tav tm="0">
                                          <p:val>
                                            <p:strVal val="#ppt_x"/>
                                          </p:val>
                                        </p:tav>
                                        <p:tav tm="100000">
                                          <p:val>
                                            <p:strVal val="#ppt_x"/>
                                          </p:val>
                                        </p:tav>
                                      </p:tavLst>
                                    </p:anim>
                                    <p:anim calcmode="lin" valueType="num">
                                      <p:cBhvr additive="base">
                                        <p:cTn id="98" dur="500" fill="hold"/>
                                        <p:tgtEl>
                                          <p:spTgt spid="55926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59264"/>
                                        </p:tgtEl>
                                        <p:attrNameLst>
                                          <p:attrName>style.visibility</p:attrName>
                                        </p:attrNameLst>
                                      </p:cBhvr>
                                      <p:to>
                                        <p:strVal val="visible"/>
                                      </p:to>
                                    </p:set>
                                    <p:anim calcmode="lin" valueType="num">
                                      <p:cBhvr additive="base">
                                        <p:cTn id="103" dur="500" fill="hold"/>
                                        <p:tgtEl>
                                          <p:spTgt spid="559264"/>
                                        </p:tgtEl>
                                        <p:attrNameLst>
                                          <p:attrName>ppt_x</p:attrName>
                                        </p:attrNameLst>
                                      </p:cBhvr>
                                      <p:tavLst>
                                        <p:tav tm="0">
                                          <p:val>
                                            <p:strVal val="#ppt_x"/>
                                          </p:val>
                                        </p:tav>
                                        <p:tav tm="100000">
                                          <p:val>
                                            <p:strVal val="#ppt_x"/>
                                          </p:val>
                                        </p:tav>
                                      </p:tavLst>
                                    </p:anim>
                                    <p:anim calcmode="lin" valueType="num">
                                      <p:cBhvr additive="base">
                                        <p:cTn id="104" dur="500" fill="hold"/>
                                        <p:tgtEl>
                                          <p:spTgt spid="55926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59263"/>
                                        </p:tgtEl>
                                        <p:attrNameLst>
                                          <p:attrName>style.visibility</p:attrName>
                                        </p:attrNameLst>
                                      </p:cBhvr>
                                      <p:to>
                                        <p:strVal val="visible"/>
                                      </p:to>
                                    </p:set>
                                    <p:anim calcmode="lin" valueType="num">
                                      <p:cBhvr additive="base">
                                        <p:cTn id="109" dur="500" fill="hold"/>
                                        <p:tgtEl>
                                          <p:spTgt spid="559263"/>
                                        </p:tgtEl>
                                        <p:attrNameLst>
                                          <p:attrName>ppt_x</p:attrName>
                                        </p:attrNameLst>
                                      </p:cBhvr>
                                      <p:tavLst>
                                        <p:tav tm="0">
                                          <p:val>
                                            <p:strVal val="#ppt_x"/>
                                          </p:val>
                                        </p:tav>
                                        <p:tav tm="100000">
                                          <p:val>
                                            <p:strVal val="#ppt_x"/>
                                          </p:val>
                                        </p:tav>
                                      </p:tavLst>
                                    </p:anim>
                                    <p:anim calcmode="lin" valueType="num">
                                      <p:cBhvr additive="base">
                                        <p:cTn id="110" dur="500" fill="hold"/>
                                        <p:tgtEl>
                                          <p:spTgt spid="55926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59274"/>
                                        </p:tgtEl>
                                        <p:attrNameLst>
                                          <p:attrName>style.visibility</p:attrName>
                                        </p:attrNameLst>
                                      </p:cBhvr>
                                      <p:to>
                                        <p:strVal val="visible"/>
                                      </p:to>
                                    </p:set>
                                    <p:anim calcmode="lin" valueType="num">
                                      <p:cBhvr additive="base">
                                        <p:cTn id="115" dur="500" fill="hold"/>
                                        <p:tgtEl>
                                          <p:spTgt spid="559274"/>
                                        </p:tgtEl>
                                        <p:attrNameLst>
                                          <p:attrName>ppt_x</p:attrName>
                                        </p:attrNameLst>
                                      </p:cBhvr>
                                      <p:tavLst>
                                        <p:tav tm="0">
                                          <p:val>
                                            <p:strVal val="#ppt_x"/>
                                          </p:val>
                                        </p:tav>
                                        <p:tav tm="100000">
                                          <p:val>
                                            <p:strVal val="#ppt_x"/>
                                          </p:val>
                                        </p:tav>
                                      </p:tavLst>
                                    </p:anim>
                                    <p:anim calcmode="lin" valueType="num">
                                      <p:cBhvr additive="base">
                                        <p:cTn id="116" dur="500" fill="hold"/>
                                        <p:tgtEl>
                                          <p:spTgt spid="55927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559273"/>
                                        </p:tgtEl>
                                        <p:attrNameLst>
                                          <p:attrName>style.visibility</p:attrName>
                                        </p:attrNameLst>
                                      </p:cBhvr>
                                      <p:to>
                                        <p:strVal val="visible"/>
                                      </p:to>
                                    </p:set>
                                    <p:anim calcmode="lin" valueType="num">
                                      <p:cBhvr additive="base">
                                        <p:cTn id="121" dur="500" fill="hold"/>
                                        <p:tgtEl>
                                          <p:spTgt spid="559273"/>
                                        </p:tgtEl>
                                        <p:attrNameLst>
                                          <p:attrName>ppt_x</p:attrName>
                                        </p:attrNameLst>
                                      </p:cBhvr>
                                      <p:tavLst>
                                        <p:tav tm="0">
                                          <p:val>
                                            <p:strVal val="#ppt_x"/>
                                          </p:val>
                                        </p:tav>
                                        <p:tav tm="100000">
                                          <p:val>
                                            <p:strVal val="#ppt_x"/>
                                          </p:val>
                                        </p:tav>
                                      </p:tavLst>
                                    </p:anim>
                                    <p:anim calcmode="lin" valueType="num">
                                      <p:cBhvr additive="base">
                                        <p:cTn id="122" dur="500" fill="hold"/>
                                        <p:tgtEl>
                                          <p:spTgt spid="559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utoUpdateAnimBg="0"/>
      <p:bldP spid="559157" grpId="0"/>
      <p:bldP spid="559166" grpId="0" animBg="1"/>
      <p:bldP spid="559168" grpId="0" autoUpdateAnimBg="0"/>
      <p:bldP spid="559229" grpId="0" animBg="1"/>
      <p:bldP spid="559232" grpId="0" autoUpdateAnimBg="0"/>
      <p:bldP spid="559243" grpId="0" animBg="1"/>
      <p:bldP spid="559246" grpId="0" animBg="1"/>
      <p:bldP spid="559267" grpId="0" animBg="1"/>
      <p:bldP spid="55927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0" y="107950"/>
            <a:ext cx="9906000" cy="457200"/>
          </a:xfrm>
          <a:prstGeom prst="rect">
            <a:avLst/>
          </a:prstGeom>
          <a:noFill/>
          <a:ln w="9525">
            <a:noFill/>
            <a:miter lim="800000"/>
            <a:headEnd/>
            <a:tailEnd/>
          </a:ln>
          <a:effectLst/>
        </p:spPr>
        <p:txBody>
          <a:bodyPr>
            <a:spAutoFit/>
          </a:bodyPr>
          <a:lstStyle/>
          <a:p>
            <a:pPr marL="457200" indent="-457200" algn="just">
              <a:spcBef>
                <a:spcPct val="50000"/>
              </a:spcBef>
              <a:buFontTx/>
              <a:buChar char="•"/>
            </a:pPr>
            <a:r>
              <a:rPr lang="zh-CN" altLang="en-US" sz="2400"/>
              <a:t>不能可靠置</a:t>
            </a:r>
            <a:r>
              <a:rPr lang="en-US" altLang="zh-CN" sz="2400"/>
              <a:t>0</a:t>
            </a:r>
            <a:r>
              <a:rPr lang="zh-CN" altLang="en-US" sz="2400"/>
              <a:t>的改进方法：</a:t>
            </a:r>
          </a:p>
        </p:txBody>
      </p:sp>
      <p:grpSp>
        <p:nvGrpSpPr>
          <p:cNvPr id="362500" name="Group 4"/>
          <p:cNvGrpSpPr>
            <a:grpSpLocks/>
          </p:cNvGrpSpPr>
          <p:nvPr/>
        </p:nvGrpSpPr>
        <p:grpSpPr bwMode="auto">
          <a:xfrm>
            <a:off x="228600" y="1500188"/>
            <a:ext cx="8915400" cy="4291012"/>
            <a:chOff x="144" y="945"/>
            <a:chExt cx="5616" cy="2703"/>
          </a:xfrm>
        </p:grpSpPr>
        <p:grpSp>
          <p:nvGrpSpPr>
            <p:cNvPr id="362501" name="Group 5"/>
            <p:cNvGrpSpPr>
              <a:grpSpLocks/>
            </p:cNvGrpSpPr>
            <p:nvPr/>
          </p:nvGrpSpPr>
          <p:grpSpPr bwMode="auto">
            <a:xfrm>
              <a:off x="5040" y="2298"/>
              <a:ext cx="480" cy="436"/>
              <a:chOff x="4704" y="2732"/>
              <a:chExt cx="480" cy="436"/>
            </a:xfrm>
          </p:grpSpPr>
          <p:grpSp>
            <p:nvGrpSpPr>
              <p:cNvPr id="362502" name="Group 6"/>
              <p:cNvGrpSpPr>
                <a:grpSpLocks/>
              </p:cNvGrpSpPr>
              <p:nvPr/>
            </p:nvGrpSpPr>
            <p:grpSpPr bwMode="auto">
              <a:xfrm>
                <a:off x="4848" y="2732"/>
                <a:ext cx="336" cy="436"/>
                <a:chOff x="1440" y="2976"/>
                <a:chExt cx="336" cy="480"/>
              </a:xfrm>
            </p:grpSpPr>
            <p:sp>
              <p:nvSpPr>
                <p:cNvPr id="362503" name="Rectangle 7"/>
                <p:cNvSpPr>
                  <a:spLocks noChangeArrowheads="1"/>
                </p:cNvSpPr>
                <p:nvPr/>
              </p:nvSpPr>
              <p:spPr bwMode="auto">
                <a:xfrm>
                  <a:off x="1440" y="2976"/>
                  <a:ext cx="336" cy="480"/>
                </a:xfrm>
                <a:prstGeom prst="rect">
                  <a:avLst/>
                </a:prstGeom>
                <a:noFill/>
                <a:ln w="9525">
                  <a:solidFill>
                    <a:schemeClr val="tx1"/>
                  </a:solidFill>
                  <a:miter lim="800000"/>
                  <a:headEnd/>
                  <a:tailEnd/>
                </a:ln>
                <a:effectLst/>
              </p:spPr>
              <p:txBody>
                <a:bodyPr wrap="none" anchor="ctr"/>
                <a:lstStyle/>
                <a:p>
                  <a:endParaRPr lang="zh-CN" altLang="en-US"/>
                </a:p>
              </p:txBody>
            </p:sp>
            <p:sp>
              <p:nvSpPr>
                <p:cNvPr id="362504" name="Text Box 8"/>
                <p:cNvSpPr txBox="1">
                  <a:spLocks noChangeArrowheads="1"/>
                </p:cNvSpPr>
                <p:nvPr/>
              </p:nvSpPr>
              <p:spPr bwMode="auto">
                <a:xfrm>
                  <a:off x="1488" y="3122"/>
                  <a:ext cx="240" cy="317"/>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362505" name="Oval 9"/>
              <p:cNvSpPr>
                <a:spLocks noChangeArrowheads="1"/>
              </p:cNvSpPr>
              <p:nvPr/>
            </p:nvSpPr>
            <p:spPr bwMode="auto">
              <a:xfrm>
                <a:off x="4704" y="2906"/>
                <a:ext cx="144" cy="131"/>
              </a:xfrm>
              <a:prstGeom prst="ellipse">
                <a:avLst/>
              </a:prstGeom>
              <a:noFill/>
              <a:ln w="9525">
                <a:solidFill>
                  <a:schemeClr val="tx1"/>
                </a:solidFill>
                <a:round/>
                <a:headEnd/>
                <a:tailEnd/>
              </a:ln>
              <a:effectLst/>
            </p:spPr>
            <p:txBody>
              <a:bodyPr wrap="none" anchor="ctr"/>
              <a:lstStyle/>
              <a:p>
                <a:endParaRPr lang="zh-CN" altLang="en-US"/>
              </a:p>
            </p:txBody>
          </p:sp>
        </p:grpSp>
        <p:grpSp>
          <p:nvGrpSpPr>
            <p:cNvPr id="362506" name="Group 10"/>
            <p:cNvGrpSpPr>
              <a:grpSpLocks/>
            </p:cNvGrpSpPr>
            <p:nvPr/>
          </p:nvGrpSpPr>
          <p:grpSpPr bwMode="auto">
            <a:xfrm>
              <a:off x="4416" y="3062"/>
              <a:ext cx="480" cy="436"/>
              <a:chOff x="4704" y="2732"/>
              <a:chExt cx="480" cy="436"/>
            </a:xfrm>
          </p:grpSpPr>
          <p:grpSp>
            <p:nvGrpSpPr>
              <p:cNvPr id="362507" name="Group 11"/>
              <p:cNvGrpSpPr>
                <a:grpSpLocks/>
              </p:cNvGrpSpPr>
              <p:nvPr/>
            </p:nvGrpSpPr>
            <p:grpSpPr bwMode="auto">
              <a:xfrm>
                <a:off x="4848" y="2732"/>
                <a:ext cx="336" cy="436"/>
                <a:chOff x="1440" y="2976"/>
                <a:chExt cx="336" cy="480"/>
              </a:xfrm>
            </p:grpSpPr>
            <p:sp>
              <p:nvSpPr>
                <p:cNvPr id="362508" name="Rectangle 12"/>
                <p:cNvSpPr>
                  <a:spLocks noChangeArrowheads="1"/>
                </p:cNvSpPr>
                <p:nvPr/>
              </p:nvSpPr>
              <p:spPr bwMode="auto">
                <a:xfrm>
                  <a:off x="1440" y="2976"/>
                  <a:ext cx="336" cy="480"/>
                </a:xfrm>
                <a:prstGeom prst="rect">
                  <a:avLst/>
                </a:prstGeom>
                <a:noFill/>
                <a:ln w="9525">
                  <a:solidFill>
                    <a:schemeClr val="tx1"/>
                  </a:solidFill>
                  <a:miter lim="800000"/>
                  <a:headEnd/>
                  <a:tailEnd/>
                </a:ln>
                <a:effectLst/>
              </p:spPr>
              <p:txBody>
                <a:bodyPr wrap="none" anchor="ctr"/>
                <a:lstStyle/>
                <a:p>
                  <a:endParaRPr lang="zh-CN" altLang="en-US"/>
                </a:p>
              </p:txBody>
            </p:sp>
            <p:sp>
              <p:nvSpPr>
                <p:cNvPr id="362509" name="Text Box 13"/>
                <p:cNvSpPr txBox="1">
                  <a:spLocks noChangeArrowheads="1"/>
                </p:cNvSpPr>
                <p:nvPr/>
              </p:nvSpPr>
              <p:spPr bwMode="auto">
                <a:xfrm>
                  <a:off x="1488" y="3122"/>
                  <a:ext cx="240" cy="317"/>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362510" name="Oval 14"/>
              <p:cNvSpPr>
                <a:spLocks noChangeArrowheads="1"/>
              </p:cNvSpPr>
              <p:nvPr/>
            </p:nvSpPr>
            <p:spPr bwMode="auto">
              <a:xfrm>
                <a:off x="4704" y="2906"/>
                <a:ext cx="144" cy="131"/>
              </a:xfrm>
              <a:prstGeom prst="ellipse">
                <a:avLst/>
              </a:prstGeom>
              <a:noFill/>
              <a:ln w="9525">
                <a:solidFill>
                  <a:schemeClr val="tx1"/>
                </a:solidFill>
                <a:round/>
                <a:headEnd/>
                <a:tailEnd/>
              </a:ln>
              <a:effectLst/>
            </p:spPr>
            <p:txBody>
              <a:bodyPr wrap="none" anchor="ctr"/>
              <a:lstStyle/>
              <a:p>
                <a:endParaRPr lang="zh-CN" altLang="en-US"/>
              </a:p>
            </p:txBody>
          </p:sp>
        </p:grpSp>
        <p:grpSp>
          <p:nvGrpSpPr>
            <p:cNvPr id="362511" name="Group 15"/>
            <p:cNvGrpSpPr>
              <a:grpSpLocks/>
            </p:cNvGrpSpPr>
            <p:nvPr/>
          </p:nvGrpSpPr>
          <p:grpSpPr bwMode="auto">
            <a:xfrm>
              <a:off x="4416" y="2394"/>
              <a:ext cx="480" cy="436"/>
              <a:chOff x="4704" y="2732"/>
              <a:chExt cx="480" cy="436"/>
            </a:xfrm>
          </p:grpSpPr>
          <p:grpSp>
            <p:nvGrpSpPr>
              <p:cNvPr id="362512" name="Group 16"/>
              <p:cNvGrpSpPr>
                <a:grpSpLocks/>
              </p:cNvGrpSpPr>
              <p:nvPr/>
            </p:nvGrpSpPr>
            <p:grpSpPr bwMode="auto">
              <a:xfrm>
                <a:off x="4848" y="2732"/>
                <a:ext cx="336" cy="436"/>
                <a:chOff x="1440" y="2976"/>
                <a:chExt cx="336" cy="480"/>
              </a:xfrm>
            </p:grpSpPr>
            <p:sp>
              <p:nvSpPr>
                <p:cNvPr id="362513" name="Rectangle 17"/>
                <p:cNvSpPr>
                  <a:spLocks noChangeArrowheads="1"/>
                </p:cNvSpPr>
                <p:nvPr/>
              </p:nvSpPr>
              <p:spPr bwMode="auto">
                <a:xfrm>
                  <a:off x="1440" y="2976"/>
                  <a:ext cx="336" cy="480"/>
                </a:xfrm>
                <a:prstGeom prst="rect">
                  <a:avLst/>
                </a:prstGeom>
                <a:noFill/>
                <a:ln w="9525">
                  <a:solidFill>
                    <a:schemeClr val="tx1"/>
                  </a:solidFill>
                  <a:miter lim="800000"/>
                  <a:headEnd/>
                  <a:tailEnd/>
                </a:ln>
                <a:effectLst/>
              </p:spPr>
              <p:txBody>
                <a:bodyPr wrap="none" anchor="ctr"/>
                <a:lstStyle/>
                <a:p>
                  <a:endParaRPr lang="zh-CN" altLang="en-US"/>
                </a:p>
              </p:txBody>
            </p:sp>
            <p:sp>
              <p:nvSpPr>
                <p:cNvPr id="362514" name="Text Box 18"/>
                <p:cNvSpPr txBox="1">
                  <a:spLocks noChangeArrowheads="1"/>
                </p:cNvSpPr>
                <p:nvPr/>
              </p:nvSpPr>
              <p:spPr bwMode="auto">
                <a:xfrm>
                  <a:off x="1488" y="3122"/>
                  <a:ext cx="240" cy="317"/>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grpSp>
          <p:sp>
            <p:nvSpPr>
              <p:cNvPr id="362515" name="Oval 19"/>
              <p:cNvSpPr>
                <a:spLocks noChangeArrowheads="1"/>
              </p:cNvSpPr>
              <p:nvPr/>
            </p:nvSpPr>
            <p:spPr bwMode="auto">
              <a:xfrm>
                <a:off x="4704" y="2906"/>
                <a:ext cx="144" cy="131"/>
              </a:xfrm>
              <a:prstGeom prst="ellipse">
                <a:avLst/>
              </a:prstGeom>
              <a:noFill/>
              <a:ln w="9525">
                <a:solidFill>
                  <a:schemeClr val="tx1"/>
                </a:solidFill>
                <a:round/>
                <a:headEnd/>
                <a:tailEnd/>
              </a:ln>
              <a:effectLst/>
            </p:spPr>
            <p:txBody>
              <a:bodyPr wrap="none" anchor="ctr"/>
              <a:lstStyle/>
              <a:p>
                <a:endParaRPr lang="zh-CN" altLang="en-US"/>
              </a:p>
            </p:txBody>
          </p:sp>
        </p:grpSp>
        <p:grpSp>
          <p:nvGrpSpPr>
            <p:cNvPr id="362516" name="Group 20"/>
            <p:cNvGrpSpPr>
              <a:grpSpLocks/>
            </p:cNvGrpSpPr>
            <p:nvPr/>
          </p:nvGrpSpPr>
          <p:grpSpPr bwMode="auto">
            <a:xfrm>
              <a:off x="5040" y="3114"/>
              <a:ext cx="480" cy="436"/>
              <a:chOff x="4704" y="2732"/>
              <a:chExt cx="480" cy="436"/>
            </a:xfrm>
          </p:grpSpPr>
          <p:grpSp>
            <p:nvGrpSpPr>
              <p:cNvPr id="362517" name="Group 21"/>
              <p:cNvGrpSpPr>
                <a:grpSpLocks/>
              </p:cNvGrpSpPr>
              <p:nvPr/>
            </p:nvGrpSpPr>
            <p:grpSpPr bwMode="auto">
              <a:xfrm>
                <a:off x="4848" y="2732"/>
                <a:ext cx="336" cy="436"/>
                <a:chOff x="1440" y="2976"/>
                <a:chExt cx="336" cy="480"/>
              </a:xfrm>
            </p:grpSpPr>
            <p:sp>
              <p:nvSpPr>
                <p:cNvPr id="362518" name="Rectangle 22"/>
                <p:cNvSpPr>
                  <a:spLocks noChangeArrowheads="1"/>
                </p:cNvSpPr>
                <p:nvPr/>
              </p:nvSpPr>
              <p:spPr bwMode="auto">
                <a:xfrm>
                  <a:off x="1440" y="2976"/>
                  <a:ext cx="336" cy="480"/>
                </a:xfrm>
                <a:prstGeom prst="rect">
                  <a:avLst/>
                </a:prstGeom>
                <a:noFill/>
                <a:ln w="9525">
                  <a:solidFill>
                    <a:schemeClr val="tx1"/>
                  </a:solidFill>
                  <a:miter lim="800000"/>
                  <a:headEnd/>
                  <a:tailEnd/>
                </a:ln>
                <a:effectLst/>
              </p:spPr>
              <p:txBody>
                <a:bodyPr wrap="none" anchor="ctr"/>
                <a:lstStyle/>
                <a:p>
                  <a:endParaRPr lang="zh-CN" altLang="en-US"/>
                </a:p>
              </p:txBody>
            </p:sp>
            <p:sp>
              <p:nvSpPr>
                <p:cNvPr id="362519" name="Text Box 23"/>
                <p:cNvSpPr txBox="1">
                  <a:spLocks noChangeArrowheads="1"/>
                </p:cNvSpPr>
                <p:nvPr/>
              </p:nvSpPr>
              <p:spPr bwMode="auto">
                <a:xfrm>
                  <a:off x="1488" y="3122"/>
                  <a:ext cx="240" cy="317"/>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grpSp>
          <p:sp>
            <p:nvSpPr>
              <p:cNvPr id="362520" name="Oval 24"/>
              <p:cNvSpPr>
                <a:spLocks noChangeArrowheads="1"/>
              </p:cNvSpPr>
              <p:nvPr/>
            </p:nvSpPr>
            <p:spPr bwMode="auto">
              <a:xfrm>
                <a:off x="4704" y="2906"/>
                <a:ext cx="144" cy="131"/>
              </a:xfrm>
              <a:prstGeom prst="ellipse">
                <a:avLst/>
              </a:prstGeom>
              <a:noFill/>
              <a:ln w="9525">
                <a:solidFill>
                  <a:schemeClr val="tx1"/>
                </a:solidFill>
                <a:round/>
                <a:headEnd/>
                <a:tailEnd/>
              </a:ln>
              <a:effectLst/>
            </p:spPr>
            <p:txBody>
              <a:bodyPr wrap="none" anchor="ctr"/>
              <a:lstStyle/>
              <a:p>
                <a:endParaRPr lang="zh-CN" altLang="en-US"/>
              </a:p>
            </p:txBody>
          </p:sp>
        </p:grpSp>
        <p:sp>
          <p:nvSpPr>
            <p:cNvPr id="362521" name="Line 25"/>
            <p:cNvSpPr>
              <a:spLocks noChangeShapeType="1"/>
            </p:cNvSpPr>
            <p:nvPr/>
          </p:nvSpPr>
          <p:spPr bwMode="auto">
            <a:xfrm>
              <a:off x="4896" y="2682"/>
              <a:ext cx="96" cy="0"/>
            </a:xfrm>
            <a:prstGeom prst="line">
              <a:avLst/>
            </a:prstGeom>
            <a:noFill/>
            <a:ln w="9525">
              <a:solidFill>
                <a:schemeClr val="tx1"/>
              </a:solidFill>
              <a:round/>
              <a:headEnd/>
              <a:tailEnd/>
            </a:ln>
            <a:effectLst/>
          </p:spPr>
          <p:txBody>
            <a:bodyPr wrap="none" anchor="ctr"/>
            <a:lstStyle/>
            <a:p>
              <a:endParaRPr lang="zh-CN" altLang="en-US"/>
            </a:p>
          </p:txBody>
        </p:sp>
        <p:sp>
          <p:nvSpPr>
            <p:cNvPr id="362522" name="Line 26"/>
            <p:cNvSpPr>
              <a:spLocks noChangeShapeType="1"/>
            </p:cNvSpPr>
            <p:nvPr/>
          </p:nvSpPr>
          <p:spPr bwMode="auto">
            <a:xfrm>
              <a:off x="4896" y="3210"/>
              <a:ext cx="96" cy="0"/>
            </a:xfrm>
            <a:prstGeom prst="line">
              <a:avLst/>
            </a:prstGeom>
            <a:noFill/>
            <a:ln w="9525">
              <a:solidFill>
                <a:schemeClr val="tx1"/>
              </a:solidFill>
              <a:round/>
              <a:headEnd/>
              <a:tailEnd/>
            </a:ln>
            <a:effectLst/>
          </p:spPr>
          <p:txBody>
            <a:bodyPr wrap="none" anchor="ctr"/>
            <a:lstStyle/>
            <a:p>
              <a:endParaRPr lang="zh-CN" altLang="en-US"/>
            </a:p>
          </p:txBody>
        </p:sp>
        <p:sp>
          <p:nvSpPr>
            <p:cNvPr id="362523" name="Line 27"/>
            <p:cNvSpPr>
              <a:spLocks noChangeShapeType="1"/>
            </p:cNvSpPr>
            <p:nvPr/>
          </p:nvSpPr>
          <p:spPr bwMode="auto">
            <a:xfrm flipH="1">
              <a:off x="4896" y="3354"/>
              <a:ext cx="144" cy="0"/>
            </a:xfrm>
            <a:prstGeom prst="line">
              <a:avLst/>
            </a:prstGeom>
            <a:noFill/>
            <a:ln w="9525">
              <a:solidFill>
                <a:schemeClr val="tx1"/>
              </a:solidFill>
              <a:round/>
              <a:headEnd/>
              <a:tailEnd/>
            </a:ln>
            <a:effectLst/>
          </p:spPr>
          <p:txBody>
            <a:bodyPr wrap="none" anchor="ctr"/>
            <a:lstStyle/>
            <a:p>
              <a:endParaRPr lang="zh-CN" altLang="en-US"/>
            </a:p>
          </p:txBody>
        </p:sp>
        <p:sp>
          <p:nvSpPr>
            <p:cNvPr id="362524" name="Line 28"/>
            <p:cNvSpPr>
              <a:spLocks noChangeShapeType="1"/>
            </p:cNvSpPr>
            <p:nvPr/>
          </p:nvSpPr>
          <p:spPr bwMode="auto">
            <a:xfrm flipH="1">
              <a:off x="4896" y="2538"/>
              <a:ext cx="144" cy="0"/>
            </a:xfrm>
            <a:prstGeom prst="line">
              <a:avLst/>
            </a:prstGeom>
            <a:noFill/>
            <a:ln w="9525">
              <a:solidFill>
                <a:schemeClr val="tx1"/>
              </a:solidFill>
              <a:round/>
              <a:headEnd/>
              <a:tailEnd/>
            </a:ln>
            <a:effectLst/>
          </p:spPr>
          <p:txBody>
            <a:bodyPr wrap="none" anchor="ctr"/>
            <a:lstStyle/>
            <a:p>
              <a:endParaRPr lang="zh-CN" altLang="en-US"/>
            </a:p>
          </p:txBody>
        </p:sp>
        <p:sp>
          <p:nvSpPr>
            <p:cNvPr id="362525" name="Line 29"/>
            <p:cNvSpPr>
              <a:spLocks noChangeShapeType="1"/>
            </p:cNvSpPr>
            <p:nvPr/>
          </p:nvSpPr>
          <p:spPr bwMode="auto">
            <a:xfrm flipH="1">
              <a:off x="5523" y="2442"/>
              <a:ext cx="45" cy="0"/>
            </a:xfrm>
            <a:prstGeom prst="line">
              <a:avLst/>
            </a:prstGeom>
            <a:noFill/>
            <a:ln w="9525">
              <a:solidFill>
                <a:schemeClr val="tx1"/>
              </a:solidFill>
              <a:round/>
              <a:headEnd/>
              <a:tailEnd/>
            </a:ln>
            <a:effectLst/>
          </p:spPr>
          <p:txBody>
            <a:bodyPr wrap="none" anchor="ctr"/>
            <a:lstStyle/>
            <a:p>
              <a:endParaRPr lang="zh-CN" altLang="en-US"/>
            </a:p>
          </p:txBody>
        </p:sp>
        <p:sp>
          <p:nvSpPr>
            <p:cNvPr id="362526" name="Line 30"/>
            <p:cNvSpPr>
              <a:spLocks noChangeShapeType="1"/>
            </p:cNvSpPr>
            <p:nvPr/>
          </p:nvSpPr>
          <p:spPr bwMode="auto">
            <a:xfrm flipH="1">
              <a:off x="5520" y="2586"/>
              <a:ext cx="227" cy="0"/>
            </a:xfrm>
            <a:prstGeom prst="line">
              <a:avLst/>
            </a:prstGeom>
            <a:noFill/>
            <a:ln w="9525">
              <a:solidFill>
                <a:schemeClr val="tx1"/>
              </a:solidFill>
              <a:round/>
              <a:headEnd/>
              <a:tailEnd/>
            </a:ln>
            <a:effectLst/>
          </p:spPr>
          <p:txBody>
            <a:bodyPr wrap="none" anchor="ctr"/>
            <a:lstStyle/>
            <a:p>
              <a:endParaRPr lang="zh-CN" altLang="en-US"/>
            </a:p>
          </p:txBody>
        </p:sp>
        <p:sp>
          <p:nvSpPr>
            <p:cNvPr id="362527" name="Line 31"/>
            <p:cNvSpPr>
              <a:spLocks noChangeShapeType="1"/>
            </p:cNvSpPr>
            <p:nvPr/>
          </p:nvSpPr>
          <p:spPr bwMode="auto">
            <a:xfrm>
              <a:off x="4320" y="2634"/>
              <a:ext cx="96" cy="0"/>
            </a:xfrm>
            <a:prstGeom prst="line">
              <a:avLst/>
            </a:prstGeom>
            <a:noFill/>
            <a:ln w="9525">
              <a:solidFill>
                <a:schemeClr val="tx1"/>
              </a:solidFill>
              <a:round/>
              <a:headEnd/>
              <a:tailEnd/>
            </a:ln>
            <a:effectLst/>
          </p:spPr>
          <p:txBody>
            <a:bodyPr wrap="none" anchor="ctr"/>
            <a:lstStyle/>
            <a:p>
              <a:endParaRPr lang="zh-CN" altLang="en-US"/>
            </a:p>
          </p:txBody>
        </p:sp>
        <p:sp>
          <p:nvSpPr>
            <p:cNvPr id="362528" name="Line 32"/>
            <p:cNvSpPr>
              <a:spLocks noChangeShapeType="1"/>
            </p:cNvSpPr>
            <p:nvPr/>
          </p:nvSpPr>
          <p:spPr bwMode="auto">
            <a:xfrm>
              <a:off x="4230" y="3306"/>
              <a:ext cx="186" cy="0"/>
            </a:xfrm>
            <a:prstGeom prst="line">
              <a:avLst/>
            </a:prstGeom>
            <a:noFill/>
            <a:ln w="9525">
              <a:solidFill>
                <a:schemeClr val="tx1"/>
              </a:solidFill>
              <a:round/>
              <a:headEnd/>
              <a:tailEnd/>
            </a:ln>
            <a:effectLst/>
          </p:spPr>
          <p:txBody>
            <a:bodyPr wrap="none" anchor="ctr"/>
            <a:lstStyle/>
            <a:p>
              <a:endParaRPr lang="zh-CN" altLang="en-US"/>
            </a:p>
          </p:txBody>
        </p:sp>
        <p:sp>
          <p:nvSpPr>
            <p:cNvPr id="362529" name="Line 33"/>
            <p:cNvSpPr>
              <a:spLocks noChangeShapeType="1"/>
            </p:cNvSpPr>
            <p:nvPr/>
          </p:nvSpPr>
          <p:spPr bwMode="auto">
            <a:xfrm>
              <a:off x="4992" y="268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2530" name="Line 34"/>
            <p:cNvSpPr>
              <a:spLocks noChangeShapeType="1"/>
            </p:cNvSpPr>
            <p:nvPr/>
          </p:nvSpPr>
          <p:spPr bwMode="auto">
            <a:xfrm>
              <a:off x="4992" y="301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2531" name="Line 35"/>
            <p:cNvSpPr>
              <a:spLocks noChangeShapeType="1"/>
            </p:cNvSpPr>
            <p:nvPr/>
          </p:nvSpPr>
          <p:spPr bwMode="auto">
            <a:xfrm>
              <a:off x="4320" y="311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2532" name="Line 36"/>
            <p:cNvSpPr>
              <a:spLocks noChangeShapeType="1"/>
            </p:cNvSpPr>
            <p:nvPr/>
          </p:nvSpPr>
          <p:spPr bwMode="auto">
            <a:xfrm>
              <a:off x="4320" y="263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2533" name="Line 37"/>
            <p:cNvSpPr>
              <a:spLocks noChangeShapeType="1"/>
            </p:cNvSpPr>
            <p:nvPr/>
          </p:nvSpPr>
          <p:spPr bwMode="auto">
            <a:xfrm flipV="1">
              <a:off x="4320" y="2874"/>
              <a:ext cx="672" cy="240"/>
            </a:xfrm>
            <a:prstGeom prst="line">
              <a:avLst/>
            </a:prstGeom>
            <a:noFill/>
            <a:ln w="9525">
              <a:solidFill>
                <a:schemeClr val="tx1"/>
              </a:solidFill>
              <a:round/>
              <a:headEnd/>
              <a:tailEnd/>
            </a:ln>
            <a:effectLst/>
          </p:spPr>
          <p:txBody>
            <a:bodyPr wrap="none" anchor="ctr"/>
            <a:lstStyle/>
            <a:p>
              <a:endParaRPr lang="zh-CN" altLang="en-US"/>
            </a:p>
          </p:txBody>
        </p:sp>
        <p:sp>
          <p:nvSpPr>
            <p:cNvPr id="362534" name="Line 38"/>
            <p:cNvSpPr>
              <a:spLocks noChangeShapeType="1"/>
            </p:cNvSpPr>
            <p:nvPr/>
          </p:nvSpPr>
          <p:spPr bwMode="auto">
            <a:xfrm>
              <a:off x="4320" y="2826"/>
              <a:ext cx="672" cy="192"/>
            </a:xfrm>
            <a:prstGeom prst="line">
              <a:avLst/>
            </a:prstGeom>
            <a:noFill/>
            <a:ln w="9525">
              <a:solidFill>
                <a:schemeClr val="tx1"/>
              </a:solidFill>
              <a:round/>
              <a:headEnd/>
              <a:tailEnd/>
            </a:ln>
            <a:effectLst/>
          </p:spPr>
          <p:txBody>
            <a:bodyPr wrap="none" anchor="ctr"/>
            <a:lstStyle/>
            <a:p>
              <a:endParaRPr lang="zh-CN" altLang="en-US"/>
            </a:p>
          </p:txBody>
        </p:sp>
        <p:sp>
          <p:nvSpPr>
            <p:cNvPr id="362535" name="Line 39"/>
            <p:cNvSpPr>
              <a:spLocks noChangeShapeType="1"/>
            </p:cNvSpPr>
            <p:nvPr/>
          </p:nvSpPr>
          <p:spPr bwMode="auto">
            <a:xfrm>
              <a:off x="334" y="3642"/>
              <a:ext cx="5330" cy="0"/>
            </a:xfrm>
            <a:prstGeom prst="line">
              <a:avLst/>
            </a:prstGeom>
            <a:noFill/>
            <a:ln w="9525">
              <a:solidFill>
                <a:schemeClr val="tx1"/>
              </a:solidFill>
              <a:round/>
              <a:headEnd/>
              <a:tailEnd/>
            </a:ln>
            <a:effectLst/>
          </p:spPr>
          <p:txBody>
            <a:bodyPr wrap="none" anchor="ctr"/>
            <a:lstStyle/>
            <a:p>
              <a:endParaRPr lang="zh-CN" altLang="en-US"/>
            </a:p>
          </p:txBody>
        </p:sp>
        <p:sp>
          <p:nvSpPr>
            <p:cNvPr id="362536" name="Line 40"/>
            <p:cNvSpPr>
              <a:spLocks noChangeShapeType="1"/>
            </p:cNvSpPr>
            <p:nvPr/>
          </p:nvSpPr>
          <p:spPr bwMode="auto">
            <a:xfrm>
              <a:off x="5520" y="3306"/>
              <a:ext cx="144" cy="0"/>
            </a:xfrm>
            <a:prstGeom prst="line">
              <a:avLst/>
            </a:prstGeom>
            <a:noFill/>
            <a:ln w="9525">
              <a:solidFill>
                <a:schemeClr val="tx1"/>
              </a:solidFill>
              <a:round/>
              <a:headEnd/>
              <a:tailEnd/>
            </a:ln>
            <a:effectLst/>
          </p:spPr>
          <p:txBody>
            <a:bodyPr wrap="none" anchor="ctr"/>
            <a:lstStyle/>
            <a:p>
              <a:endParaRPr lang="zh-CN" altLang="en-US"/>
            </a:p>
          </p:txBody>
        </p:sp>
        <p:sp>
          <p:nvSpPr>
            <p:cNvPr id="362537" name="Line 41"/>
            <p:cNvSpPr>
              <a:spLocks noChangeShapeType="1"/>
            </p:cNvSpPr>
            <p:nvPr/>
          </p:nvSpPr>
          <p:spPr bwMode="auto">
            <a:xfrm>
              <a:off x="5664" y="3306"/>
              <a:ext cx="0" cy="342"/>
            </a:xfrm>
            <a:prstGeom prst="line">
              <a:avLst/>
            </a:prstGeom>
            <a:noFill/>
            <a:ln w="9525">
              <a:solidFill>
                <a:schemeClr val="tx1"/>
              </a:solidFill>
              <a:round/>
              <a:headEnd/>
              <a:tailEnd/>
            </a:ln>
            <a:effectLst/>
          </p:spPr>
          <p:txBody>
            <a:bodyPr wrap="none" anchor="ctr"/>
            <a:lstStyle/>
            <a:p>
              <a:endParaRPr lang="zh-CN" altLang="en-US"/>
            </a:p>
          </p:txBody>
        </p:sp>
        <p:sp>
          <p:nvSpPr>
            <p:cNvPr id="362538" name="Rectangle 42"/>
            <p:cNvSpPr>
              <a:spLocks noChangeArrowheads="1"/>
            </p:cNvSpPr>
            <p:nvPr/>
          </p:nvSpPr>
          <p:spPr bwMode="auto">
            <a:xfrm>
              <a:off x="768" y="1185"/>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2539" name="Oval 43"/>
            <p:cNvSpPr>
              <a:spLocks noChangeArrowheads="1"/>
            </p:cNvSpPr>
            <p:nvPr/>
          </p:nvSpPr>
          <p:spPr bwMode="auto">
            <a:xfrm>
              <a:off x="624" y="156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40" name="Text Box 44"/>
            <p:cNvSpPr txBox="1">
              <a:spLocks noChangeArrowheads="1"/>
            </p:cNvSpPr>
            <p:nvPr/>
          </p:nvSpPr>
          <p:spPr bwMode="auto">
            <a:xfrm>
              <a:off x="720" y="1185"/>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2541" name="Text Box 45"/>
            <p:cNvSpPr txBox="1">
              <a:spLocks noChangeArrowheads="1"/>
            </p:cNvSpPr>
            <p:nvPr/>
          </p:nvSpPr>
          <p:spPr bwMode="auto">
            <a:xfrm>
              <a:off x="720" y="1761"/>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2542" name="Text Box 46"/>
            <p:cNvSpPr txBox="1">
              <a:spLocks noChangeArrowheads="1"/>
            </p:cNvSpPr>
            <p:nvPr/>
          </p:nvSpPr>
          <p:spPr bwMode="auto">
            <a:xfrm>
              <a:off x="1026" y="1473"/>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2543" name="Text Box 47"/>
            <p:cNvSpPr txBox="1">
              <a:spLocks noChangeArrowheads="1"/>
            </p:cNvSpPr>
            <p:nvPr/>
          </p:nvSpPr>
          <p:spPr bwMode="auto">
            <a:xfrm>
              <a:off x="1488" y="1569"/>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A</a:t>
              </a:r>
              <a:endParaRPr lang="en-US" altLang="zh-CN" sz="2400" b="0"/>
            </a:p>
          </p:txBody>
        </p:sp>
        <p:sp>
          <p:nvSpPr>
            <p:cNvPr id="362544" name="Text Box 48"/>
            <p:cNvSpPr txBox="1">
              <a:spLocks noChangeArrowheads="1"/>
            </p:cNvSpPr>
            <p:nvPr/>
          </p:nvSpPr>
          <p:spPr bwMode="auto">
            <a:xfrm>
              <a:off x="978" y="945"/>
              <a:ext cx="384" cy="288"/>
            </a:xfrm>
            <a:prstGeom prst="rect">
              <a:avLst/>
            </a:prstGeom>
            <a:noFill/>
            <a:ln w="9525">
              <a:noFill/>
              <a:miter lim="800000"/>
              <a:headEnd/>
              <a:tailEnd/>
            </a:ln>
            <a:effectLst/>
          </p:spPr>
          <p:txBody>
            <a:bodyPr>
              <a:spAutoFit/>
            </a:bodyPr>
            <a:lstStyle/>
            <a:p>
              <a:pPr>
                <a:spcBef>
                  <a:spcPct val="50000"/>
                </a:spcBef>
              </a:pPr>
              <a:r>
                <a:rPr lang="en-US" altLang="zh-CN" sz="2400" b="0"/>
                <a:t>A</a:t>
              </a:r>
            </a:p>
          </p:txBody>
        </p:sp>
        <p:sp>
          <p:nvSpPr>
            <p:cNvPr id="362545" name="AutoShape 49"/>
            <p:cNvSpPr>
              <a:spLocks noChangeArrowheads="1"/>
            </p:cNvSpPr>
            <p:nvPr/>
          </p:nvSpPr>
          <p:spPr bwMode="auto">
            <a:xfrm rot="5400000">
              <a:off x="768" y="1521"/>
              <a:ext cx="213" cy="213"/>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2546" name="Line 50"/>
            <p:cNvSpPr>
              <a:spLocks noChangeShapeType="1"/>
            </p:cNvSpPr>
            <p:nvPr/>
          </p:nvSpPr>
          <p:spPr bwMode="auto">
            <a:xfrm>
              <a:off x="1728" y="1617"/>
              <a:ext cx="222" cy="0"/>
            </a:xfrm>
            <a:prstGeom prst="line">
              <a:avLst/>
            </a:prstGeom>
            <a:noFill/>
            <a:ln w="9525">
              <a:solidFill>
                <a:schemeClr val="tx1"/>
              </a:solidFill>
              <a:round/>
              <a:headEnd/>
              <a:tailEnd/>
            </a:ln>
            <a:effectLst/>
          </p:spPr>
          <p:txBody>
            <a:bodyPr wrap="none" anchor="ctr"/>
            <a:lstStyle/>
            <a:p>
              <a:endParaRPr lang="zh-CN" altLang="en-US"/>
            </a:p>
          </p:txBody>
        </p:sp>
        <p:sp>
          <p:nvSpPr>
            <p:cNvPr id="362547" name="Line 51"/>
            <p:cNvSpPr>
              <a:spLocks noChangeShapeType="1"/>
            </p:cNvSpPr>
            <p:nvPr/>
          </p:nvSpPr>
          <p:spPr bwMode="auto">
            <a:xfrm flipV="1">
              <a:off x="1728" y="1413"/>
              <a:ext cx="0" cy="204"/>
            </a:xfrm>
            <a:prstGeom prst="line">
              <a:avLst/>
            </a:prstGeom>
            <a:noFill/>
            <a:ln w="9525">
              <a:solidFill>
                <a:schemeClr val="tx1"/>
              </a:solidFill>
              <a:round/>
              <a:headEnd/>
              <a:tailEnd/>
            </a:ln>
            <a:effectLst/>
          </p:spPr>
          <p:txBody>
            <a:bodyPr wrap="none" anchor="ctr"/>
            <a:lstStyle/>
            <a:p>
              <a:endParaRPr lang="zh-CN" altLang="en-US"/>
            </a:p>
          </p:txBody>
        </p:sp>
        <p:sp>
          <p:nvSpPr>
            <p:cNvPr id="362548" name="Line 52"/>
            <p:cNvSpPr>
              <a:spLocks noChangeShapeType="1"/>
            </p:cNvSpPr>
            <p:nvPr/>
          </p:nvSpPr>
          <p:spPr bwMode="auto">
            <a:xfrm>
              <a:off x="1547" y="1425"/>
              <a:ext cx="181" cy="0"/>
            </a:xfrm>
            <a:prstGeom prst="line">
              <a:avLst/>
            </a:prstGeom>
            <a:noFill/>
            <a:ln w="9525">
              <a:solidFill>
                <a:schemeClr val="tx1"/>
              </a:solidFill>
              <a:round/>
              <a:headEnd/>
              <a:tailEnd/>
            </a:ln>
            <a:effectLst/>
          </p:spPr>
          <p:txBody>
            <a:bodyPr wrap="none" anchor="ctr"/>
            <a:lstStyle/>
            <a:p>
              <a:endParaRPr lang="zh-CN" altLang="en-US"/>
            </a:p>
          </p:txBody>
        </p:sp>
        <p:sp>
          <p:nvSpPr>
            <p:cNvPr id="362549" name="Rectangle 53"/>
            <p:cNvSpPr>
              <a:spLocks noChangeArrowheads="1"/>
            </p:cNvSpPr>
            <p:nvPr/>
          </p:nvSpPr>
          <p:spPr bwMode="auto">
            <a:xfrm>
              <a:off x="2064" y="1185"/>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2550" name="Oval 54"/>
            <p:cNvSpPr>
              <a:spLocks noChangeArrowheads="1"/>
            </p:cNvSpPr>
            <p:nvPr/>
          </p:nvSpPr>
          <p:spPr bwMode="auto">
            <a:xfrm>
              <a:off x="1942" y="156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51" name="Text Box 55"/>
            <p:cNvSpPr txBox="1">
              <a:spLocks noChangeArrowheads="1"/>
            </p:cNvSpPr>
            <p:nvPr/>
          </p:nvSpPr>
          <p:spPr bwMode="auto">
            <a:xfrm>
              <a:off x="2004" y="1185"/>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2552" name="Text Box 56"/>
            <p:cNvSpPr txBox="1">
              <a:spLocks noChangeArrowheads="1"/>
            </p:cNvSpPr>
            <p:nvPr/>
          </p:nvSpPr>
          <p:spPr bwMode="auto">
            <a:xfrm>
              <a:off x="2004" y="1761"/>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2553" name="Text Box 57"/>
            <p:cNvSpPr txBox="1">
              <a:spLocks noChangeArrowheads="1"/>
            </p:cNvSpPr>
            <p:nvPr/>
          </p:nvSpPr>
          <p:spPr bwMode="auto">
            <a:xfrm>
              <a:off x="2292" y="1473"/>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2554" name="Text Box 58"/>
            <p:cNvSpPr txBox="1">
              <a:spLocks noChangeArrowheads="1"/>
            </p:cNvSpPr>
            <p:nvPr/>
          </p:nvSpPr>
          <p:spPr bwMode="auto">
            <a:xfrm>
              <a:off x="2832" y="1617"/>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B</a:t>
              </a:r>
              <a:endParaRPr lang="en-US" altLang="zh-CN" sz="2400" b="0"/>
            </a:p>
          </p:txBody>
        </p:sp>
        <p:sp>
          <p:nvSpPr>
            <p:cNvPr id="362555" name="Text Box 59"/>
            <p:cNvSpPr txBox="1">
              <a:spLocks noChangeArrowheads="1"/>
            </p:cNvSpPr>
            <p:nvPr/>
          </p:nvSpPr>
          <p:spPr bwMode="auto">
            <a:xfrm>
              <a:off x="2244" y="945"/>
              <a:ext cx="384" cy="288"/>
            </a:xfrm>
            <a:prstGeom prst="rect">
              <a:avLst/>
            </a:prstGeom>
            <a:noFill/>
            <a:ln w="9525">
              <a:noFill/>
              <a:miter lim="800000"/>
              <a:headEnd/>
              <a:tailEnd/>
            </a:ln>
            <a:effectLst/>
          </p:spPr>
          <p:txBody>
            <a:bodyPr>
              <a:spAutoFit/>
            </a:bodyPr>
            <a:lstStyle/>
            <a:p>
              <a:pPr>
                <a:spcBef>
                  <a:spcPct val="50000"/>
                </a:spcBef>
              </a:pPr>
              <a:r>
                <a:rPr lang="en-US" altLang="zh-CN" sz="2400" b="0"/>
                <a:t>B</a:t>
              </a:r>
            </a:p>
          </p:txBody>
        </p:sp>
        <p:sp>
          <p:nvSpPr>
            <p:cNvPr id="362556" name="AutoShape 60"/>
            <p:cNvSpPr>
              <a:spLocks noChangeArrowheads="1"/>
            </p:cNvSpPr>
            <p:nvPr/>
          </p:nvSpPr>
          <p:spPr bwMode="auto">
            <a:xfrm rot="5400000">
              <a:off x="2059" y="1525"/>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2557" name="Line 61"/>
            <p:cNvSpPr>
              <a:spLocks noChangeShapeType="1"/>
            </p:cNvSpPr>
            <p:nvPr/>
          </p:nvSpPr>
          <p:spPr bwMode="auto">
            <a:xfrm>
              <a:off x="2976" y="1617"/>
              <a:ext cx="222" cy="0"/>
            </a:xfrm>
            <a:prstGeom prst="line">
              <a:avLst/>
            </a:prstGeom>
            <a:noFill/>
            <a:ln w="9525">
              <a:solidFill>
                <a:schemeClr val="tx1"/>
              </a:solidFill>
              <a:round/>
              <a:headEnd/>
              <a:tailEnd/>
            </a:ln>
            <a:effectLst/>
          </p:spPr>
          <p:txBody>
            <a:bodyPr wrap="none" anchor="ctr"/>
            <a:lstStyle/>
            <a:p>
              <a:endParaRPr lang="zh-CN" altLang="en-US"/>
            </a:p>
          </p:txBody>
        </p:sp>
        <p:sp>
          <p:nvSpPr>
            <p:cNvPr id="362558" name="Line 62"/>
            <p:cNvSpPr>
              <a:spLocks noChangeShapeType="1"/>
            </p:cNvSpPr>
            <p:nvPr/>
          </p:nvSpPr>
          <p:spPr bwMode="auto">
            <a:xfrm flipH="1" flipV="1">
              <a:off x="2976" y="945"/>
              <a:ext cx="0" cy="669"/>
            </a:xfrm>
            <a:prstGeom prst="line">
              <a:avLst/>
            </a:prstGeom>
            <a:noFill/>
            <a:ln w="9525">
              <a:solidFill>
                <a:schemeClr val="tx1"/>
              </a:solidFill>
              <a:round/>
              <a:headEnd/>
              <a:tailEnd/>
            </a:ln>
            <a:effectLst/>
          </p:spPr>
          <p:txBody>
            <a:bodyPr wrap="none" anchor="ctr"/>
            <a:lstStyle/>
            <a:p>
              <a:endParaRPr lang="zh-CN" altLang="en-US"/>
            </a:p>
          </p:txBody>
        </p:sp>
        <p:sp>
          <p:nvSpPr>
            <p:cNvPr id="362559" name="Rectangle 63"/>
            <p:cNvSpPr>
              <a:spLocks noChangeArrowheads="1"/>
            </p:cNvSpPr>
            <p:nvPr/>
          </p:nvSpPr>
          <p:spPr bwMode="auto">
            <a:xfrm>
              <a:off x="3300" y="1185"/>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2560" name="Oval 64"/>
            <p:cNvSpPr>
              <a:spLocks noChangeArrowheads="1"/>
            </p:cNvSpPr>
            <p:nvPr/>
          </p:nvSpPr>
          <p:spPr bwMode="auto">
            <a:xfrm>
              <a:off x="3190" y="156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61" name="Text Box 65"/>
            <p:cNvSpPr txBox="1">
              <a:spLocks noChangeArrowheads="1"/>
            </p:cNvSpPr>
            <p:nvPr/>
          </p:nvSpPr>
          <p:spPr bwMode="auto">
            <a:xfrm>
              <a:off x="3264" y="1233"/>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2562" name="Text Box 66"/>
            <p:cNvSpPr txBox="1">
              <a:spLocks noChangeArrowheads="1"/>
            </p:cNvSpPr>
            <p:nvPr/>
          </p:nvSpPr>
          <p:spPr bwMode="auto">
            <a:xfrm>
              <a:off x="3264" y="1761"/>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2563" name="Text Box 67"/>
            <p:cNvSpPr txBox="1">
              <a:spLocks noChangeArrowheads="1"/>
            </p:cNvSpPr>
            <p:nvPr/>
          </p:nvSpPr>
          <p:spPr bwMode="auto">
            <a:xfrm>
              <a:off x="3588" y="1473"/>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2564" name="Text Box 68"/>
            <p:cNvSpPr txBox="1">
              <a:spLocks noChangeArrowheads="1"/>
            </p:cNvSpPr>
            <p:nvPr/>
          </p:nvSpPr>
          <p:spPr bwMode="auto">
            <a:xfrm>
              <a:off x="4080" y="1617"/>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C</a:t>
              </a:r>
              <a:endParaRPr lang="en-US" altLang="zh-CN" sz="2400" b="0"/>
            </a:p>
          </p:txBody>
        </p:sp>
        <p:sp>
          <p:nvSpPr>
            <p:cNvPr id="362565" name="Text Box 69"/>
            <p:cNvSpPr txBox="1">
              <a:spLocks noChangeArrowheads="1"/>
            </p:cNvSpPr>
            <p:nvPr/>
          </p:nvSpPr>
          <p:spPr bwMode="auto">
            <a:xfrm>
              <a:off x="3540" y="945"/>
              <a:ext cx="384" cy="288"/>
            </a:xfrm>
            <a:prstGeom prst="rect">
              <a:avLst/>
            </a:prstGeom>
            <a:noFill/>
            <a:ln w="9525">
              <a:noFill/>
              <a:miter lim="800000"/>
              <a:headEnd/>
              <a:tailEnd/>
            </a:ln>
            <a:effectLst/>
          </p:spPr>
          <p:txBody>
            <a:bodyPr>
              <a:spAutoFit/>
            </a:bodyPr>
            <a:lstStyle/>
            <a:p>
              <a:pPr>
                <a:spcBef>
                  <a:spcPct val="50000"/>
                </a:spcBef>
              </a:pPr>
              <a:r>
                <a:rPr lang="en-US" altLang="zh-CN" sz="2400" b="0"/>
                <a:t>C</a:t>
              </a:r>
            </a:p>
          </p:txBody>
        </p:sp>
        <p:sp>
          <p:nvSpPr>
            <p:cNvPr id="362566" name="AutoShape 70"/>
            <p:cNvSpPr>
              <a:spLocks noChangeArrowheads="1"/>
            </p:cNvSpPr>
            <p:nvPr/>
          </p:nvSpPr>
          <p:spPr bwMode="auto">
            <a:xfrm rot="5400000">
              <a:off x="3295" y="1524"/>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2567" name="Line 71"/>
            <p:cNvSpPr>
              <a:spLocks noChangeShapeType="1"/>
            </p:cNvSpPr>
            <p:nvPr/>
          </p:nvSpPr>
          <p:spPr bwMode="auto">
            <a:xfrm>
              <a:off x="4194" y="1617"/>
              <a:ext cx="204" cy="0"/>
            </a:xfrm>
            <a:prstGeom prst="line">
              <a:avLst/>
            </a:prstGeom>
            <a:noFill/>
            <a:ln w="9525">
              <a:solidFill>
                <a:schemeClr val="tx1"/>
              </a:solidFill>
              <a:round/>
              <a:headEnd/>
              <a:tailEnd/>
            </a:ln>
            <a:effectLst/>
          </p:spPr>
          <p:txBody>
            <a:bodyPr wrap="none" anchor="ctr"/>
            <a:lstStyle/>
            <a:p>
              <a:endParaRPr lang="zh-CN" altLang="en-US"/>
            </a:p>
          </p:txBody>
        </p:sp>
        <p:sp>
          <p:nvSpPr>
            <p:cNvPr id="362568" name="Line 72"/>
            <p:cNvSpPr>
              <a:spLocks noChangeShapeType="1"/>
            </p:cNvSpPr>
            <p:nvPr/>
          </p:nvSpPr>
          <p:spPr bwMode="auto">
            <a:xfrm flipV="1">
              <a:off x="4194" y="1425"/>
              <a:ext cx="0" cy="192"/>
            </a:xfrm>
            <a:prstGeom prst="line">
              <a:avLst/>
            </a:prstGeom>
            <a:noFill/>
            <a:ln w="9525">
              <a:solidFill>
                <a:schemeClr val="tx1"/>
              </a:solidFill>
              <a:round/>
              <a:headEnd/>
              <a:tailEnd/>
            </a:ln>
            <a:effectLst/>
          </p:spPr>
          <p:txBody>
            <a:bodyPr wrap="none" anchor="ctr"/>
            <a:lstStyle/>
            <a:p>
              <a:endParaRPr lang="zh-CN" altLang="en-US"/>
            </a:p>
          </p:txBody>
        </p:sp>
        <p:sp>
          <p:nvSpPr>
            <p:cNvPr id="362569" name="Rectangle 73"/>
            <p:cNvSpPr>
              <a:spLocks noChangeArrowheads="1"/>
            </p:cNvSpPr>
            <p:nvPr/>
          </p:nvSpPr>
          <p:spPr bwMode="auto">
            <a:xfrm>
              <a:off x="4512" y="1185"/>
              <a:ext cx="768" cy="1056"/>
            </a:xfrm>
            <a:prstGeom prst="rect">
              <a:avLst/>
            </a:prstGeom>
            <a:noFill/>
            <a:ln w="9525">
              <a:solidFill>
                <a:schemeClr val="tx1"/>
              </a:solidFill>
              <a:miter lim="800000"/>
              <a:headEnd/>
              <a:tailEnd/>
            </a:ln>
            <a:effectLst/>
          </p:spPr>
          <p:txBody>
            <a:bodyPr wrap="none" anchor="ctr"/>
            <a:lstStyle/>
            <a:p>
              <a:endParaRPr lang="zh-CN" altLang="en-US"/>
            </a:p>
          </p:txBody>
        </p:sp>
        <p:sp>
          <p:nvSpPr>
            <p:cNvPr id="362570" name="Oval 74"/>
            <p:cNvSpPr>
              <a:spLocks noChangeArrowheads="1"/>
            </p:cNvSpPr>
            <p:nvPr/>
          </p:nvSpPr>
          <p:spPr bwMode="auto">
            <a:xfrm>
              <a:off x="4390" y="156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71" name="Text Box 75"/>
            <p:cNvSpPr txBox="1">
              <a:spLocks noChangeArrowheads="1"/>
            </p:cNvSpPr>
            <p:nvPr/>
          </p:nvSpPr>
          <p:spPr bwMode="auto">
            <a:xfrm>
              <a:off x="4464" y="1233"/>
              <a:ext cx="288" cy="288"/>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362572" name="Text Box 76"/>
            <p:cNvSpPr txBox="1">
              <a:spLocks noChangeArrowheads="1"/>
            </p:cNvSpPr>
            <p:nvPr/>
          </p:nvSpPr>
          <p:spPr bwMode="auto">
            <a:xfrm>
              <a:off x="4464" y="1761"/>
              <a:ext cx="432" cy="288"/>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362573" name="Text Box 77"/>
            <p:cNvSpPr txBox="1">
              <a:spLocks noChangeArrowheads="1"/>
            </p:cNvSpPr>
            <p:nvPr/>
          </p:nvSpPr>
          <p:spPr bwMode="auto">
            <a:xfrm>
              <a:off x="4818" y="1473"/>
              <a:ext cx="38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62574" name="Text Box 78"/>
            <p:cNvSpPr txBox="1">
              <a:spLocks noChangeArrowheads="1"/>
            </p:cNvSpPr>
            <p:nvPr/>
          </p:nvSpPr>
          <p:spPr bwMode="auto">
            <a:xfrm>
              <a:off x="5280" y="1185"/>
              <a:ext cx="480"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D</a:t>
              </a:r>
              <a:endParaRPr lang="en-US" altLang="zh-CN" sz="2400" b="0"/>
            </a:p>
          </p:txBody>
        </p:sp>
        <p:sp>
          <p:nvSpPr>
            <p:cNvPr id="362575" name="Text Box 79"/>
            <p:cNvSpPr txBox="1">
              <a:spLocks noChangeArrowheads="1"/>
            </p:cNvSpPr>
            <p:nvPr/>
          </p:nvSpPr>
          <p:spPr bwMode="auto">
            <a:xfrm>
              <a:off x="4770" y="945"/>
              <a:ext cx="384" cy="288"/>
            </a:xfrm>
            <a:prstGeom prst="rect">
              <a:avLst/>
            </a:prstGeom>
            <a:noFill/>
            <a:ln w="9525">
              <a:noFill/>
              <a:miter lim="800000"/>
              <a:headEnd/>
              <a:tailEnd/>
            </a:ln>
            <a:effectLst/>
          </p:spPr>
          <p:txBody>
            <a:bodyPr>
              <a:spAutoFit/>
            </a:bodyPr>
            <a:lstStyle/>
            <a:p>
              <a:pPr>
                <a:spcBef>
                  <a:spcPct val="50000"/>
                </a:spcBef>
              </a:pPr>
              <a:r>
                <a:rPr lang="en-US" altLang="zh-CN" sz="2400" b="0"/>
                <a:t>D</a:t>
              </a:r>
            </a:p>
          </p:txBody>
        </p:sp>
        <p:sp>
          <p:nvSpPr>
            <p:cNvPr id="362576" name="AutoShape 80"/>
            <p:cNvSpPr>
              <a:spLocks noChangeArrowheads="1"/>
            </p:cNvSpPr>
            <p:nvPr/>
          </p:nvSpPr>
          <p:spPr bwMode="auto">
            <a:xfrm rot="5400000">
              <a:off x="4507" y="1525"/>
              <a:ext cx="213" cy="20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2577" name="Line 81"/>
            <p:cNvSpPr>
              <a:spLocks noChangeShapeType="1"/>
            </p:cNvSpPr>
            <p:nvPr/>
          </p:nvSpPr>
          <p:spPr bwMode="auto">
            <a:xfrm flipH="1" flipV="1">
              <a:off x="5568" y="1469"/>
              <a:ext cx="0" cy="973"/>
            </a:xfrm>
            <a:prstGeom prst="line">
              <a:avLst/>
            </a:prstGeom>
            <a:noFill/>
            <a:ln w="9525">
              <a:solidFill>
                <a:schemeClr val="tx1"/>
              </a:solidFill>
              <a:round/>
              <a:headEnd/>
              <a:tailEnd/>
            </a:ln>
            <a:effectLst/>
          </p:spPr>
          <p:txBody>
            <a:bodyPr wrap="none" anchor="ctr"/>
            <a:lstStyle/>
            <a:p>
              <a:endParaRPr lang="zh-CN" altLang="en-US"/>
            </a:p>
          </p:txBody>
        </p:sp>
        <p:sp>
          <p:nvSpPr>
            <p:cNvPr id="362578" name="Line 82"/>
            <p:cNvSpPr>
              <a:spLocks noChangeShapeType="1"/>
            </p:cNvSpPr>
            <p:nvPr/>
          </p:nvSpPr>
          <p:spPr bwMode="auto">
            <a:xfrm>
              <a:off x="5296" y="1473"/>
              <a:ext cx="272" cy="0"/>
            </a:xfrm>
            <a:prstGeom prst="line">
              <a:avLst/>
            </a:prstGeom>
            <a:noFill/>
            <a:ln w="9525">
              <a:solidFill>
                <a:schemeClr val="tx1"/>
              </a:solidFill>
              <a:round/>
              <a:headEnd/>
              <a:tailEnd/>
            </a:ln>
            <a:effectLst/>
          </p:spPr>
          <p:txBody>
            <a:bodyPr wrap="none" anchor="ctr"/>
            <a:lstStyle/>
            <a:p>
              <a:endParaRPr lang="zh-CN" altLang="en-US"/>
            </a:p>
          </p:txBody>
        </p:sp>
        <p:sp>
          <p:nvSpPr>
            <p:cNvPr id="362579" name="Line 83"/>
            <p:cNvSpPr>
              <a:spLocks noChangeShapeType="1"/>
            </p:cNvSpPr>
            <p:nvPr/>
          </p:nvSpPr>
          <p:spPr bwMode="auto">
            <a:xfrm>
              <a:off x="2832" y="1425"/>
              <a:ext cx="159" cy="0"/>
            </a:xfrm>
            <a:prstGeom prst="line">
              <a:avLst/>
            </a:prstGeom>
            <a:noFill/>
            <a:ln w="9525">
              <a:solidFill>
                <a:schemeClr val="tx1"/>
              </a:solidFill>
              <a:round/>
              <a:headEnd/>
              <a:tailEnd/>
            </a:ln>
            <a:effectLst/>
          </p:spPr>
          <p:txBody>
            <a:bodyPr wrap="none" anchor="ctr"/>
            <a:lstStyle/>
            <a:p>
              <a:endParaRPr lang="zh-CN" altLang="en-US"/>
            </a:p>
          </p:txBody>
        </p:sp>
        <p:sp>
          <p:nvSpPr>
            <p:cNvPr id="362580" name="Line 84"/>
            <p:cNvSpPr>
              <a:spLocks noChangeShapeType="1"/>
            </p:cNvSpPr>
            <p:nvPr/>
          </p:nvSpPr>
          <p:spPr bwMode="auto">
            <a:xfrm>
              <a:off x="4063" y="1425"/>
              <a:ext cx="131" cy="0"/>
            </a:xfrm>
            <a:prstGeom prst="line">
              <a:avLst/>
            </a:prstGeom>
            <a:noFill/>
            <a:ln w="9525">
              <a:solidFill>
                <a:schemeClr val="tx1"/>
              </a:solidFill>
              <a:round/>
              <a:headEnd/>
              <a:tailEnd/>
            </a:ln>
            <a:effectLst/>
          </p:spPr>
          <p:txBody>
            <a:bodyPr wrap="none" anchor="ctr"/>
            <a:lstStyle/>
            <a:p>
              <a:endParaRPr lang="zh-CN" altLang="en-US"/>
            </a:p>
          </p:txBody>
        </p:sp>
        <p:sp>
          <p:nvSpPr>
            <p:cNvPr id="362581" name="Line 85"/>
            <p:cNvSpPr>
              <a:spLocks noChangeShapeType="1"/>
            </p:cNvSpPr>
            <p:nvPr/>
          </p:nvSpPr>
          <p:spPr bwMode="auto">
            <a:xfrm flipH="1">
              <a:off x="144" y="1617"/>
              <a:ext cx="480" cy="0"/>
            </a:xfrm>
            <a:prstGeom prst="line">
              <a:avLst/>
            </a:prstGeom>
            <a:noFill/>
            <a:ln w="9525">
              <a:solidFill>
                <a:schemeClr val="tx1"/>
              </a:solidFill>
              <a:round/>
              <a:headEnd/>
              <a:tailEnd/>
            </a:ln>
            <a:effectLst/>
          </p:spPr>
          <p:txBody>
            <a:bodyPr wrap="none" anchor="ctr"/>
            <a:lstStyle/>
            <a:p>
              <a:endParaRPr lang="zh-CN" altLang="en-US"/>
            </a:p>
          </p:txBody>
        </p:sp>
        <p:sp>
          <p:nvSpPr>
            <p:cNvPr id="362582" name="Text Box 86"/>
            <p:cNvSpPr txBox="1">
              <a:spLocks noChangeArrowheads="1"/>
            </p:cNvSpPr>
            <p:nvPr/>
          </p:nvSpPr>
          <p:spPr bwMode="auto">
            <a:xfrm>
              <a:off x="144" y="1041"/>
              <a:ext cx="624" cy="582"/>
            </a:xfrm>
            <a:prstGeom prst="rect">
              <a:avLst/>
            </a:prstGeom>
            <a:noFill/>
            <a:ln w="9525">
              <a:noFill/>
              <a:miter lim="800000"/>
              <a:headEnd/>
              <a:tailEnd/>
            </a:ln>
            <a:effectLst/>
          </p:spPr>
          <p:txBody>
            <a:bodyPr>
              <a:spAutoFit/>
            </a:bodyPr>
            <a:lstStyle/>
            <a:p>
              <a:pPr>
                <a:spcBef>
                  <a:spcPct val="50000"/>
                </a:spcBef>
              </a:pPr>
              <a:r>
                <a:rPr lang="en-US" altLang="zh-CN" sz="2400" dirty="0"/>
                <a:t> </a:t>
              </a:r>
            </a:p>
            <a:p>
              <a:pPr>
                <a:spcBef>
                  <a:spcPct val="50000"/>
                </a:spcBef>
              </a:pPr>
              <a:r>
                <a:rPr lang="en-US" altLang="zh-CN" i="1" dirty="0" smtClean="0">
                  <a:solidFill>
                    <a:srgbClr val="FF0000"/>
                  </a:solidFill>
                </a:rPr>
                <a:t>CLK</a:t>
              </a:r>
              <a:endParaRPr lang="en-US" altLang="zh-CN" i="1" dirty="0">
                <a:solidFill>
                  <a:srgbClr val="FF0000"/>
                </a:solidFill>
              </a:endParaRPr>
            </a:p>
          </p:txBody>
        </p:sp>
        <p:sp>
          <p:nvSpPr>
            <p:cNvPr id="362583" name="Line 87"/>
            <p:cNvSpPr>
              <a:spLocks noChangeShapeType="1"/>
            </p:cNvSpPr>
            <p:nvPr/>
          </p:nvSpPr>
          <p:spPr bwMode="auto">
            <a:xfrm>
              <a:off x="2994" y="945"/>
              <a:ext cx="2766" cy="0"/>
            </a:xfrm>
            <a:prstGeom prst="line">
              <a:avLst/>
            </a:prstGeom>
            <a:noFill/>
            <a:ln w="9525">
              <a:solidFill>
                <a:schemeClr val="tx1"/>
              </a:solidFill>
              <a:round/>
              <a:headEnd/>
              <a:tailEnd/>
            </a:ln>
            <a:effectLst/>
          </p:spPr>
          <p:txBody>
            <a:bodyPr wrap="none" anchor="ctr"/>
            <a:lstStyle/>
            <a:p>
              <a:endParaRPr lang="zh-CN" altLang="en-US"/>
            </a:p>
          </p:txBody>
        </p:sp>
        <p:sp>
          <p:nvSpPr>
            <p:cNvPr id="362584" name="Line 88"/>
            <p:cNvSpPr>
              <a:spLocks noChangeShapeType="1"/>
            </p:cNvSpPr>
            <p:nvPr/>
          </p:nvSpPr>
          <p:spPr bwMode="auto">
            <a:xfrm>
              <a:off x="5760" y="945"/>
              <a:ext cx="0" cy="1641"/>
            </a:xfrm>
            <a:prstGeom prst="line">
              <a:avLst/>
            </a:prstGeom>
            <a:noFill/>
            <a:ln w="9525">
              <a:solidFill>
                <a:schemeClr val="tx1"/>
              </a:solidFill>
              <a:round/>
              <a:headEnd/>
              <a:tailEnd/>
            </a:ln>
            <a:effectLst/>
          </p:spPr>
          <p:txBody>
            <a:bodyPr wrap="none" anchor="ctr"/>
            <a:lstStyle/>
            <a:p>
              <a:endParaRPr lang="zh-CN" altLang="en-US"/>
            </a:p>
          </p:txBody>
        </p:sp>
        <p:sp>
          <p:nvSpPr>
            <p:cNvPr id="362585" name="Oval 89"/>
            <p:cNvSpPr>
              <a:spLocks noChangeArrowheads="1"/>
            </p:cNvSpPr>
            <p:nvPr/>
          </p:nvSpPr>
          <p:spPr bwMode="auto">
            <a:xfrm>
              <a:off x="4390" y="204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86" name="Oval 90"/>
            <p:cNvSpPr>
              <a:spLocks noChangeArrowheads="1"/>
            </p:cNvSpPr>
            <p:nvPr/>
          </p:nvSpPr>
          <p:spPr bwMode="auto">
            <a:xfrm>
              <a:off x="1920" y="204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87" name="Oval 91"/>
            <p:cNvSpPr>
              <a:spLocks noChangeArrowheads="1"/>
            </p:cNvSpPr>
            <p:nvPr/>
          </p:nvSpPr>
          <p:spPr bwMode="auto">
            <a:xfrm>
              <a:off x="624" y="204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88" name="Oval 92"/>
            <p:cNvSpPr>
              <a:spLocks noChangeArrowheads="1"/>
            </p:cNvSpPr>
            <p:nvPr/>
          </p:nvSpPr>
          <p:spPr bwMode="auto">
            <a:xfrm>
              <a:off x="3168" y="2049"/>
              <a:ext cx="122" cy="122"/>
            </a:xfrm>
            <a:prstGeom prst="ellipse">
              <a:avLst/>
            </a:prstGeom>
            <a:noFill/>
            <a:ln w="9525">
              <a:solidFill>
                <a:schemeClr val="tx1"/>
              </a:solidFill>
              <a:round/>
              <a:headEnd/>
              <a:tailEnd/>
            </a:ln>
            <a:effectLst/>
          </p:spPr>
          <p:txBody>
            <a:bodyPr wrap="none" anchor="ctr"/>
            <a:lstStyle/>
            <a:p>
              <a:endParaRPr lang="zh-CN" altLang="en-US"/>
            </a:p>
          </p:txBody>
        </p:sp>
        <p:sp>
          <p:nvSpPr>
            <p:cNvPr id="362589" name="Text Box 93"/>
            <p:cNvSpPr txBox="1">
              <a:spLocks noChangeArrowheads="1"/>
            </p:cNvSpPr>
            <p:nvPr/>
          </p:nvSpPr>
          <p:spPr bwMode="auto">
            <a:xfrm>
              <a:off x="720" y="2001"/>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2590" name="Text Box 94"/>
            <p:cNvSpPr txBox="1">
              <a:spLocks noChangeArrowheads="1"/>
            </p:cNvSpPr>
            <p:nvPr/>
          </p:nvSpPr>
          <p:spPr bwMode="auto">
            <a:xfrm>
              <a:off x="2016" y="2001"/>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2591" name="Text Box 95"/>
            <p:cNvSpPr txBox="1">
              <a:spLocks noChangeArrowheads="1"/>
            </p:cNvSpPr>
            <p:nvPr/>
          </p:nvSpPr>
          <p:spPr bwMode="auto">
            <a:xfrm>
              <a:off x="3276" y="2001"/>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2592" name="Text Box 96"/>
            <p:cNvSpPr txBox="1">
              <a:spLocks noChangeArrowheads="1"/>
            </p:cNvSpPr>
            <p:nvPr/>
          </p:nvSpPr>
          <p:spPr bwMode="auto">
            <a:xfrm>
              <a:off x="4494" y="2001"/>
              <a:ext cx="336" cy="288"/>
            </a:xfrm>
            <a:prstGeom prst="rect">
              <a:avLst/>
            </a:prstGeom>
            <a:noFill/>
            <a:ln w="9525">
              <a:noFill/>
              <a:miter lim="800000"/>
              <a:headEnd/>
              <a:tailEnd/>
            </a:ln>
            <a:effectLst/>
          </p:spPr>
          <p:txBody>
            <a:bodyPr>
              <a:spAutoFit/>
            </a:bodyPr>
            <a:lstStyle/>
            <a:p>
              <a:pPr>
                <a:spcBef>
                  <a:spcPct val="50000"/>
                </a:spcBef>
              </a:pPr>
              <a:r>
                <a:rPr lang="en-US" altLang="zh-CN" sz="2400" b="0"/>
                <a:t>R</a:t>
              </a:r>
            </a:p>
          </p:txBody>
        </p:sp>
        <p:sp>
          <p:nvSpPr>
            <p:cNvPr id="362593" name="Line 97"/>
            <p:cNvSpPr>
              <a:spLocks noChangeShapeType="1"/>
            </p:cNvSpPr>
            <p:nvPr/>
          </p:nvSpPr>
          <p:spPr bwMode="auto">
            <a:xfrm flipH="1">
              <a:off x="432" y="2538"/>
              <a:ext cx="3792" cy="0"/>
            </a:xfrm>
            <a:prstGeom prst="line">
              <a:avLst/>
            </a:prstGeom>
            <a:noFill/>
            <a:ln w="9525">
              <a:solidFill>
                <a:schemeClr val="tx1"/>
              </a:solidFill>
              <a:round/>
              <a:headEnd/>
              <a:tailEnd/>
            </a:ln>
            <a:effectLst/>
          </p:spPr>
          <p:txBody>
            <a:bodyPr wrap="none" anchor="ctr"/>
            <a:lstStyle/>
            <a:p>
              <a:endParaRPr lang="zh-CN" altLang="en-US"/>
            </a:p>
          </p:txBody>
        </p:sp>
        <p:sp>
          <p:nvSpPr>
            <p:cNvPr id="362594" name="Line 98"/>
            <p:cNvSpPr>
              <a:spLocks noChangeShapeType="1"/>
            </p:cNvSpPr>
            <p:nvPr/>
          </p:nvSpPr>
          <p:spPr bwMode="auto">
            <a:xfrm flipV="1">
              <a:off x="432" y="2097"/>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2595" name="Line 99"/>
            <p:cNvSpPr>
              <a:spLocks noChangeShapeType="1"/>
            </p:cNvSpPr>
            <p:nvPr/>
          </p:nvSpPr>
          <p:spPr bwMode="auto">
            <a:xfrm>
              <a:off x="432" y="2097"/>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2596" name="Line 100"/>
            <p:cNvSpPr>
              <a:spLocks noChangeShapeType="1"/>
            </p:cNvSpPr>
            <p:nvPr/>
          </p:nvSpPr>
          <p:spPr bwMode="auto">
            <a:xfrm>
              <a:off x="1728" y="2097"/>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2597" name="Line 101"/>
            <p:cNvSpPr>
              <a:spLocks noChangeShapeType="1"/>
            </p:cNvSpPr>
            <p:nvPr/>
          </p:nvSpPr>
          <p:spPr bwMode="auto">
            <a:xfrm>
              <a:off x="2976" y="2097"/>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2598" name="Line 102"/>
            <p:cNvSpPr>
              <a:spLocks noChangeShapeType="1"/>
            </p:cNvSpPr>
            <p:nvPr/>
          </p:nvSpPr>
          <p:spPr bwMode="auto">
            <a:xfrm>
              <a:off x="4224" y="2097"/>
              <a:ext cx="181" cy="0"/>
            </a:xfrm>
            <a:prstGeom prst="line">
              <a:avLst/>
            </a:prstGeom>
            <a:noFill/>
            <a:ln w="9525">
              <a:solidFill>
                <a:schemeClr val="tx1"/>
              </a:solidFill>
              <a:round/>
              <a:headEnd/>
              <a:tailEnd/>
            </a:ln>
            <a:effectLst/>
          </p:spPr>
          <p:txBody>
            <a:bodyPr wrap="none" anchor="ctr"/>
            <a:lstStyle/>
            <a:p>
              <a:endParaRPr lang="zh-CN" altLang="en-US"/>
            </a:p>
          </p:txBody>
        </p:sp>
        <p:sp>
          <p:nvSpPr>
            <p:cNvPr id="362599" name="Line 103"/>
            <p:cNvSpPr>
              <a:spLocks noChangeShapeType="1"/>
            </p:cNvSpPr>
            <p:nvPr/>
          </p:nvSpPr>
          <p:spPr bwMode="auto">
            <a:xfrm flipV="1">
              <a:off x="1728" y="2097"/>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2600" name="Line 104"/>
            <p:cNvSpPr>
              <a:spLocks noChangeShapeType="1"/>
            </p:cNvSpPr>
            <p:nvPr/>
          </p:nvSpPr>
          <p:spPr bwMode="auto">
            <a:xfrm flipV="1">
              <a:off x="2976" y="2097"/>
              <a:ext cx="0" cy="419"/>
            </a:xfrm>
            <a:prstGeom prst="line">
              <a:avLst/>
            </a:prstGeom>
            <a:noFill/>
            <a:ln w="9525">
              <a:solidFill>
                <a:schemeClr val="tx1"/>
              </a:solidFill>
              <a:round/>
              <a:headEnd/>
              <a:tailEnd/>
            </a:ln>
            <a:effectLst/>
          </p:spPr>
          <p:txBody>
            <a:bodyPr wrap="none" anchor="ctr"/>
            <a:lstStyle/>
            <a:p>
              <a:endParaRPr lang="zh-CN" altLang="en-US"/>
            </a:p>
          </p:txBody>
        </p:sp>
        <p:sp>
          <p:nvSpPr>
            <p:cNvPr id="362601" name="Line 105"/>
            <p:cNvSpPr>
              <a:spLocks noChangeShapeType="1"/>
            </p:cNvSpPr>
            <p:nvPr/>
          </p:nvSpPr>
          <p:spPr bwMode="auto">
            <a:xfrm flipV="1">
              <a:off x="4224" y="2097"/>
              <a:ext cx="0" cy="1206"/>
            </a:xfrm>
            <a:prstGeom prst="line">
              <a:avLst/>
            </a:prstGeom>
            <a:noFill/>
            <a:ln w="9525">
              <a:solidFill>
                <a:schemeClr val="tx1"/>
              </a:solidFill>
              <a:round/>
              <a:headEnd/>
              <a:tailEnd/>
            </a:ln>
            <a:effectLst/>
          </p:spPr>
          <p:txBody>
            <a:bodyPr wrap="none" anchor="ctr"/>
            <a:lstStyle/>
            <a:p>
              <a:endParaRPr lang="zh-CN" altLang="en-US"/>
            </a:p>
          </p:txBody>
        </p:sp>
        <p:sp>
          <p:nvSpPr>
            <p:cNvPr id="362602" name="Oval 106"/>
            <p:cNvSpPr>
              <a:spLocks noChangeArrowheads="1"/>
            </p:cNvSpPr>
            <p:nvPr/>
          </p:nvSpPr>
          <p:spPr bwMode="auto">
            <a:xfrm>
              <a:off x="4199" y="2492"/>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3" name="Oval 107"/>
            <p:cNvSpPr>
              <a:spLocks noChangeArrowheads="1"/>
            </p:cNvSpPr>
            <p:nvPr/>
          </p:nvSpPr>
          <p:spPr bwMode="auto">
            <a:xfrm>
              <a:off x="1705" y="2492"/>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4" name="Oval 108"/>
            <p:cNvSpPr>
              <a:spLocks noChangeArrowheads="1"/>
            </p:cNvSpPr>
            <p:nvPr/>
          </p:nvSpPr>
          <p:spPr bwMode="auto">
            <a:xfrm>
              <a:off x="2952" y="2492"/>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5" name="Oval 109"/>
            <p:cNvSpPr>
              <a:spLocks noChangeArrowheads="1"/>
            </p:cNvSpPr>
            <p:nvPr/>
          </p:nvSpPr>
          <p:spPr bwMode="auto">
            <a:xfrm>
              <a:off x="2950" y="1399"/>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6" name="Oval 110"/>
            <p:cNvSpPr>
              <a:spLocks noChangeArrowheads="1"/>
            </p:cNvSpPr>
            <p:nvPr/>
          </p:nvSpPr>
          <p:spPr bwMode="auto">
            <a:xfrm>
              <a:off x="4295" y="3274"/>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7" name="Oval 111"/>
            <p:cNvSpPr>
              <a:spLocks noChangeArrowheads="1"/>
            </p:cNvSpPr>
            <p:nvPr/>
          </p:nvSpPr>
          <p:spPr bwMode="auto">
            <a:xfrm>
              <a:off x="307" y="1578"/>
              <a:ext cx="54" cy="54"/>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2608" name="Line 112"/>
            <p:cNvSpPr>
              <a:spLocks noChangeShapeType="1"/>
            </p:cNvSpPr>
            <p:nvPr/>
          </p:nvSpPr>
          <p:spPr bwMode="auto">
            <a:xfrm flipV="1">
              <a:off x="336" y="1626"/>
              <a:ext cx="0" cy="2016"/>
            </a:xfrm>
            <a:prstGeom prst="line">
              <a:avLst/>
            </a:prstGeom>
            <a:noFill/>
            <a:ln w="9525">
              <a:solidFill>
                <a:schemeClr val="tx1"/>
              </a:solidFill>
              <a:round/>
              <a:headEnd/>
              <a:tailEnd/>
            </a:ln>
            <a:effectLst/>
          </p:spPr>
          <p:txBody>
            <a:bodyPr wrap="none" anchor="ctr"/>
            <a:lstStyle/>
            <a:p>
              <a:endParaRPr lang="zh-CN" altLang="en-US"/>
            </a:p>
          </p:txBody>
        </p:sp>
      </p:grpSp>
      <p:sp>
        <p:nvSpPr>
          <p:cNvPr id="362609" name="Rectangle 113"/>
          <p:cNvSpPr>
            <a:spLocks noChangeArrowheads="1"/>
          </p:cNvSpPr>
          <p:nvPr/>
        </p:nvSpPr>
        <p:spPr bwMode="auto">
          <a:xfrm>
            <a:off x="152400" y="533400"/>
            <a:ext cx="9448800" cy="701675"/>
          </a:xfrm>
          <a:prstGeom prst="rect">
            <a:avLst/>
          </a:prstGeom>
          <a:noFill/>
          <a:ln w="15875">
            <a:noFill/>
            <a:miter lim="800000"/>
            <a:headEnd/>
            <a:tailEnd/>
          </a:ln>
          <a:effectLst/>
        </p:spPr>
        <p:txBody>
          <a:bodyPr>
            <a:spAutoFit/>
          </a:bodyPr>
          <a:lstStyle/>
          <a:p>
            <a:r>
              <a:rPr lang="en-US" altLang="zh-CN"/>
              <a:t>        </a:t>
            </a:r>
            <a:r>
              <a:rPr lang="zh-CN" altLang="en-US"/>
              <a:t>加一个基本</a:t>
            </a:r>
            <a:r>
              <a:rPr lang="en-US" altLang="zh-CN"/>
              <a:t>RS</a:t>
            </a:r>
            <a:r>
              <a:rPr lang="zh-CN" altLang="zh-CN"/>
              <a:t>触发器，当计数器计到10时，触发器置0，使</a:t>
            </a:r>
            <a:r>
              <a:rPr lang="en-US" altLang="zh-CN"/>
              <a:t>CR</a:t>
            </a:r>
            <a:r>
              <a:rPr lang="zh-CN" altLang="zh-CN"/>
              <a:t>为低电位，直到下一个计数脉冲的上升沿到来，基本</a:t>
            </a:r>
            <a:r>
              <a:rPr lang="en-US" altLang="zh-CN"/>
              <a:t>RS</a:t>
            </a:r>
            <a:r>
              <a:rPr lang="zh-CN" altLang="zh-CN"/>
              <a:t>触发器翻转，计数器能够可靠地置0和计数</a:t>
            </a:r>
            <a:r>
              <a:rPr lang="zh-CN" altLang="en-US"/>
              <a:t>。</a:t>
            </a:r>
          </a:p>
        </p:txBody>
      </p:sp>
      <p:sp>
        <p:nvSpPr>
          <p:cNvPr id="362610" name="Rectangle 114"/>
          <p:cNvSpPr>
            <a:spLocks noChangeArrowheads="1"/>
          </p:cNvSpPr>
          <p:nvPr/>
        </p:nvSpPr>
        <p:spPr bwMode="auto">
          <a:xfrm>
            <a:off x="6096000" y="4724400"/>
            <a:ext cx="566565" cy="461665"/>
          </a:xfrm>
          <a:prstGeom prst="rect">
            <a:avLst/>
          </a:prstGeom>
          <a:noFill/>
          <a:ln w="15875">
            <a:noFill/>
            <a:miter lim="800000"/>
            <a:headEnd/>
            <a:tailEnd/>
          </a:ln>
          <a:effectLst/>
        </p:spPr>
        <p:txBody>
          <a:bodyPr wrap="none">
            <a:spAutoFit/>
          </a:bodyPr>
          <a:lstStyle/>
          <a:p>
            <a:r>
              <a:rPr lang="en-US" altLang="zh-CN" sz="2400" dirty="0" smtClean="0">
                <a:solidFill>
                  <a:srgbClr val="FF0000"/>
                </a:solidFill>
                <a:latin typeface="Cambria Math" pitchFamily="18" charset="0"/>
                <a:ea typeface="Cambria Math" pitchFamily="18" charset="0"/>
              </a:rPr>
              <a:t>R’</a:t>
            </a:r>
            <a:r>
              <a:rPr lang="en-US" altLang="zh-CN" sz="2400" baseline="-25000" dirty="0" smtClean="0">
                <a:solidFill>
                  <a:srgbClr val="FF0000"/>
                </a:solidFill>
                <a:latin typeface="Cambria Math" pitchFamily="18" charset="0"/>
                <a:ea typeface="Cambria Math" pitchFamily="18" charset="0"/>
              </a:rPr>
              <a:t>D</a:t>
            </a:r>
            <a:endParaRPr lang="en-US" altLang="zh-CN" sz="2400" baseline="-25000" dirty="0">
              <a:solidFill>
                <a:srgbClr val="FF0000"/>
              </a:solidFill>
              <a:latin typeface="Cambria Math" pitchFamily="18" charset="0"/>
              <a:ea typeface="Cambria Math"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609"/>
                                        </p:tgtEl>
                                        <p:attrNameLst>
                                          <p:attrName>style.visibility</p:attrName>
                                        </p:attrNameLst>
                                      </p:cBhvr>
                                      <p:to>
                                        <p:strVal val="visible"/>
                                      </p:to>
                                    </p:set>
                                    <p:anim calcmode="lin" valueType="num">
                                      <p:cBhvr additive="base">
                                        <p:cTn id="7" dur="500" fill="hold"/>
                                        <p:tgtEl>
                                          <p:spTgt spid="362609"/>
                                        </p:tgtEl>
                                        <p:attrNameLst>
                                          <p:attrName>ppt_x</p:attrName>
                                        </p:attrNameLst>
                                      </p:cBhvr>
                                      <p:tavLst>
                                        <p:tav tm="0">
                                          <p:val>
                                            <p:strVal val="0-#ppt_w/2"/>
                                          </p:val>
                                        </p:tav>
                                        <p:tav tm="100000">
                                          <p:val>
                                            <p:strVal val="#ppt_x"/>
                                          </p:val>
                                        </p:tav>
                                      </p:tavLst>
                                    </p:anim>
                                    <p:anim calcmode="lin" valueType="num">
                                      <p:cBhvr additive="base">
                                        <p:cTn id="8" dur="500" fill="hold"/>
                                        <p:tgtEl>
                                          <p:spTgt spid="3626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2500"/>
                                        </p:tgtEl>
                                        <p:attrNameLst>
                                          <p:attrName>style.visibility</p:attrName>
                                        </p:attrNameLst>
                                      </p:cBhvr>
                                      <p:to>
                                        <p:strVal val="visible"/>
                                      </p:to>
                                    </p:set>
                                    <p:anim calcmode="lin" valueType="num">
                                      <p:cBhvr additive="base">
                                        <p:cTn id="13" dur="500" fill="hold"/>
                                        <p:tgtEl>
                                          <p:spTgt spid="362500"/>
                                        </p:tgtEl>
                                        <p:attrNameLst>
                                          <p:attrName>ppt_x</p:attrName>
                                        </p:attrNameLst>
                                      </p:cBhvr>
                                      <p:tavLst>
                                        <p:tav tm="0">
                                          <p:val>
                                            <p:strVal val="0-#ppt_w/2"/>
                                          </p:val>
                                        </p:tav>
                                        <p:tav tm="100000">
                                          <p:val>
                                            <p:strVal val="#ppt_x"/>
                                          </p:val>
                                        </p:tav>
                                      </p:tavLst>
                                    </p:anim>
                                    <p:anim calcmode="lin" valueType="num">
                                      <p:cBhvr additive="base">
                                        <p:cTn id="14" dur="500" fill="hold"/>
                                        <p:tgtEl>
                                          <p:spTgt spid="3625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2610"/>
                                        </p:tgtEl>
                                        <p:attrNameLst>
                                          <p:attrName>style.visibility</p:attrName>
                                        </p:attrNameLst>
                                      </p:cBhvr>
                                      <p:to>
                                        <p:strVal val="visible"/>
                                      </p:to>
                                    </p:set>
                                    <p:anim calcmode="lin" valueType="num">
                                      <p:cBhvr additive="base">
                                        <p:cTn id="19" dur="500" fill="hold"/>
                                        <p:tgtEl>
                                          <p:spTgt spid="362610"/>
                                        </p:tgtEl>
                                        <p:attrNameLst>
                                          <p:attrName>ppt_x</p:attrName>
                                        </p:attrNameLst>
                                      </p:cBhvr>
                                      <p:tavLst>
                                        <p:tav tm="0">
                                          <p:val>
                                            <p:strVal val="0-#ppt_w/2"/>
                                          </p:val>
                                        </p:tav>
                                        <p:tav tm="100000">
                                          <p:val>
                                            <p:strVal val="#ppt_x"/>
                                          </p:val>
                                        </p:tav>
                                      </p:tavLst>
                                    </p:anim>
                                    <p:anim calcmode="lin" valueType="num">
                                      <p:cBhvr additive="base">
                                        <p:cTn id="20" dur="500" fill="hold"/>
                                        <p:tgtEl>
                                          <p:spTgt spid="362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609" grpId="0" autoUpdateAnimBg="0"/>
      <p:bldP spid="36261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3522" name="Text Box 2"/>
          <p:cNvSpPr txBox="1">
            <a:spLocks noChangeArrowheads="1"/>
          </p:cNvSpPr>
          <p:nvPr/>
        </p:nvSpPr>
        <p:spPr bwMode="auto">
          <a:xfrm>
            <a:off x="381000" y="0"/>
            <a:ext cx="5638800" cy="519113"/>
          </a:xfrm>
          <a:prstGeom prst="rect">
            <a:avLst/>
          </a:prstGeom>
          <a:noFill/>
          <a:ln w="9525">
            <a:noFill/>
            <a:miter lim="800000"/>
            <a:headEnd/>
            <a:tailEnd/>
          </a:ln>
          <a:effectLst/>
        </p:spPr>
        <p:txBody>
          <a:bodyPr>
            <a:spAutoFit/>
          </a:bodyPr>
          <a:lstStyle/>
          <a:p>
            <a:pPr>
              <a:spcBef>
                <a:spcPct val="50000"/>
              </a:spcBef>
              <a:buFontTx/>
              <a:buChar char="•"/>
            </a:pPr>
            <a:r>
              <a:rPr lang="zh-CN" altLang="en-US" sz="2800"/>
              <a:t>改进的十进制计数器波形图</a:t>
            </a:r>
          </a:p>
        </p:txBody>
      </p:sp>
      <p:sp>
        <p:nvSpPr>
          <p:cNvPr id="363524" name="Text Box 4"/>
          <p:cNvSpPr txBox="1">
            <a:spLocks noChangeArrowheads="1"/>
          </p:cNvSpPr>
          <p:nvPr/>
        </p:nvSpPr>
        <p:spPr bwMode="auto">
          <a:xfrm>
            <a:off x="304800" y="5334000"/>
            <a:ext cx="9067800" cy="946150"/>
          </a:xfrm>
          <a:prstGeom prst="rect">
            <a:avLst/>
          </a:prstGeom>
          <a:noFill/>
          <a:ln w="9525">
            <a:noFill/>
            <a:miter lim="800000"/>
            <a:headEnd/>
            <a:tailEnd/>
          </a:ln>
          <a:effectLst/>
        </p:spPr>
        <p:txBody>
          <a:bodyPr>
            <a:spAutoFit/>
          </a:bodyPr>
          <a:lstStyle/>
          <a:p>
            <a:pPr marL="190500" lvl="1" algn="just">
              <a:spcBef>
                <a:spcPct val="20000"/>
              </a:spcBef>
            </a:pPr>
            <a:r>
              <a:rPr lang="zh-CN" altLang="zh-CN" sz="2800"/>
              <a:t>十进制异步计数器缺点：输出波形上有毛刺；置0需一定的时间，影响了计数速度。</a:t>
            </a:r>
          </a:p>
        </p:txBody>
      </p:sp>
      <p:grpSp>
        <p:nvGrpSpPr>
          <p:cNvPr id="363791" name="Group 271"/>
          <p:cNvGrpSpPr>
            <a:grpSpLocks/>
          </p:cNvGrpSpPr>
          <p:nvPr/>
        </p:nvGrpSpPr>
        <p:grpSpPr bwMode="auto">
          <a:xfrm>
            <a:off x="838200" y="533400"/>
            <a:ext cx="8001000" cy="4419600"/>
            <a:chOff x="528" y="336"/>
            <a:chExt cx="5040" cy="2784"/>
          </a:xfrm>
        </p:grpSpPr>
        <p:grpSp>
          <p:nvGrpSpPr>
            <p:cNvPr id="363788" name="Group 268"/>
            <p:cNvGrpSpPr>
              <a:grpSpLocks/>
            </p:cNvGrpSpPr>
            <p:nvPr/>
          </p:nvGrpSpPr>
          <p:grpSpPr bwMode="auto">
            <a:xfrm>
              <a:off x="528" y="336"/>
              <a:ext cx="4992" cy="2784"/>
              <a:chOff x="528" y="336"/>
              <a:chExt cx="4992" cy="2784"/>
            </a:xfrm>
          </p:grpSpPr>
          <p:sp>
            <p:nvSpPr>
              <p:cNvPr id="363645" name="Text Box 125"/>
              <p:cNvSpPr txBox="1">
                <a:spLocks noChangeArrowheads="1"/>
              </p:cNvSpPr>
              <p:nvPr/>
            </p:nvSpPr>
            <p:spPr bwMode="auto">
              <a:xfrm>
                <a:off x="1248" y="336"/>
                <a:ext cx="288"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63646" name="Text Box 126"/>
              <p:cNvSpPr txBox="1">
                <a:spLocks noChangeArrowheads="1"/>
              </p:cNvSpPr>
              <p:nvPr/>
            </p:nvSpPr>
            <p:spPr bwMode="auto">
              <a:xfrm>
                <a:off x="1584" y="336"/>
                <a:ext cx="329" cy="288"/>
              </a:xfrm>
              <a:prstGeom prst="rect">
                <a:avLst/>
              </a:prstGeom>
              <a:noFill/>
              <a:ln w="9525">
                <a:noFill/>
                <a:miter lim="800000"/>
                <a:headEnd/>
                <a:tailEnd/>
              </a:ln>
              <a:effectLst/>
            </p:spPr>
            <p:txBody>
              <a:bodyPr>
                <a:spAutoFit/>
              </a:bodyPr>
              <a:lstStyle/>
              <a:p>
                <a:pPr>
                  <a:spcBef>
                    <a:spcPct val="50000"/>
                  </a:spcBef>
                </a:pPr>
                <a:r>
                  <a:rPr lang="en-US" altLang="zh-CN" sz="2400" b="0"/>
                  <a:t>2</a:t>
                </a:r>
              </a:p>
            </p:txBody>
          </p:sp>
          <p:sp>
            <p:nvSpPr>
              <p:cNvPr id="363647" name="Text Box 127"/>
              <p:cNvSpPr txBox="1">
                <a:spLocks noChangeArrowheads="1"/>
              </p:cNvSpPr>
              <p:nvPr/>
            </p:nvSpPr>
            <p:spPr bwMode="auto">
              <a:xfrm>
                <a:off x="1968" y="336"/>
                <a:ext cx="329" cy="288"/>
              </a:xfrm>
              <a:prstGeom prst="rect">
                <a:avLst/>
              </a:prstGeom>
              <a:noFill/>
              <a:ln w="9525">
                <a:noFill/>
                <a:miter lim="800000"/>
                <a:headEnd/>
                <a:tailEnd/>
              </a:ln>
              <a:effectLst/>
            </p:spPr>
            <p:txBody>
              <a:bodyPr>
                <a:spAutoFit/>
              </a:bodyPr>
              <a:lstStyle/>
              <a:p>
                <a:pPr>
                  <a:spcBef>
                    <a:spcPct val="50000"/>
                  </a:spcBef>
                </a:pPr>
                <a:r>
                  <a:rPr lang="en-US" altLang="zh-CN" sz="2400" b="0"/>
                  <a:t>3</a:t>
                </a:r>
              </a:p>
            </p:txBody>
          </p:sp>
          <p:sp>
            <p:nvSpPr>
              <p:cNvPr id="363648" name="Text Box 128"/>
              <p:cNvSpPr txBox="1">
                <a:spLocks noChangeArrowheads="1"/>
              </p:cNvSpPr>
              <p:nvPr/>
            </p:nvSpPr>
            <p:spPr bwMode="auto">
              <a:xfrm>
                <a:off x="2352" y="336"/>
                <a:ext cx="330" cy="288"/>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363649" name="Text Box 129"/>
              <p:cNvSpPr txBox="1">
                <a:spLocks noChangeArrowheads="1"/>
              </p:cNvSpPr>
              <p:nvPr/>
            </p:nvSpPr>
            <p:spPr bwMode="auto">
              <a:xfrm>
                <a:off x="2784" y="336"/>
                <a:ext cx="330" cy="288"/>
              </a:xfrm>
              <a:prstGeom prst="rect">
                <a:avLst/>
              </a:prstGeom>
              <a:noFill/>
              <a:ln w="9525">
                <a:noFill/>
                <a:miter lim="800000"/>
                <a:headEnd/>
                <a:tailEnd/>
              </a:ln>
              <a:effectLst/>
            </p:spPr>
            <p:txBody>
              <a:bodyPr>
                <a:spAutoFit/>
              </a:bodyPr>
              <a:lstStyle/>
              <a:p>
                <a:pPr>
                  <a:spcBef>
                    <a:spcPct val="50000"/>
                  </a:spcBef>
                </a:pPr>
                <a:r>
                  <a:rPr lang="en-US" altLang="zh-CN" sz="2400" b="0"/>
                  <a:t>5</a:t>
                </a:r>
              </a:p>
            </p:txBody>
          </p:sp>
          <p:sp>
            <p:nvSpPr>
              <p:cNvPr id="363650" name="Text Box 130"/>
              <p:cNvSpPr txBox="1">
                <a:spLocks noChangeArrowheads="1"/>
              </p:cNvSpPr>
              <p:nvPr/>
            </p:nvSpPr>
            <p:spPr bwMode="auto">
              <a:xfrm>
                <a:off x="3168" y="336"/>
                <a:ext cx="329" cy="288"/>
              </a:xfrm>
              <a:prstGeom prst="rect">
                <a:avLst/>
              </a:prstGeom>
              <a:noFill/>
              <a:ln w="9525">
                <a:noFill/>
                <a:miter lim="800000"/>
                <a:headEnd/>
                <a:tailEnd/>
              </a:ln>
              <a:effectLst/>
            </p:spPr>
            <p:txBody>
              <a:bodyPr>
                <a:spAutoFit/>
              </a:bodyPr>
              <a:lstStyle/>
              <a:p>
                <a:pPr>
                  <a:spcBef>
                    <a:spcPct val="50000"/>
                  </a:spcBef>
                </a:pPr>
                <a:r>
                  <a:rPr lang="en-US" altLang="zh-CN" sz="2400" b="0"/>
                  <a:t>6</a:t>
                </a:r>
              </a:p>
            </p:txBody>
          </p:sp>
          <p:sp>
            <p:nvSpPr>
              <p:cNvPr id="363651" name="Text Box 131"/>
              <p:cNvSpPr txBox="1">
                <a:spLocks noChangeArrowheads="1"/>
              </p:cNvSpPr>
              <p:nvPr/>
            </p:nvSpPr>
            <p:spPr bwMode="auto">
              <a:xfrm>
                <a:off x="3552" y="336"/>
                <a:ext cx="329" cy="288"/>
              </a:xfrm>
              <a:prstGeom prst="rect">
                <a:avLst/>
              </a:prstGeom>
              <a:noFill/>
              <a:ln w="9525">
                <a:noFill/>
                <a:miter lim="800000"/>
                <a:headEnd/>
                <a:tailEnd/>
              </a:ln>
              <a:effectLst/>
            </p:spPr>
            <p:txBody>
              <a:bodyPr>
                <a:spAutoFit/>
              </a:bodyPr>
              <a:lstStyle/>
              <a:p>
                <a:pPr>
                  <a:spcBef>
                    <a:spcPct val="50000"/>
                  </a:spcBef>
                </a:pPr>
                <a:r>
                  <a:rPr lang="en-US" altLang="zh-CN" sz="2400" b="0"/>
                  <a:t>7</a:t>
                </a:r>
              </a:p>
            </p:txBody>
          </p:sp>
          <p:sp>
            <p:nvSpPr>
              <p:cNvPr id="363652" name="Text Box 132"/>
              <p:cNvSpPr txBox="1">
                <a:spLocks noChangeArrowheads="1"/>
              </p:cNvSpPr>
              <p:nvPr/>
            </p:nvSpPr>
            <p:spPr bwMode="auto">
              <a:xfrm>
                <a:off x="3936" y="336"/>
                <a:ext cx="329" cy="288"/>
              </a:xfrm>
              <a:prstGeom prst="rect">
                <a:avLst/>
              </a:prstGeom>
              <a:noFill/>
              <a:ln w="9525">
                <a:noFill/>
                <a:miter lim="800000"/>
                <a:headEnd/>
                <a:tailEnd/>
              </a:ln>
              <a:effectLst/>
            </p:spPr>
            <p:txBody>
              <a:bodyPr>
                <a:spAutoFit/>
              </a:bodyPr>
              <a:lstStyle/>
              <a:p>
                <a:pPr>
                  <a:spcBef>
                    <a:spcPct val="50000"/>
                  </a:spcBef>
                </a:pPr>
                <a:r>
                  <a:rPr lang="en-US" altLang="zh-CN" sz="2400" b="0"/>
                  <a:t>8</a:t>
                </a:r>
              </a:p>
            </p:txBody>
          </p:sp>
          <p:sp>
            <p:nvSpPr>
              <p:cNvPr id="363653" name="Text Box 133"/>
              <p:cNvSpPr txBox="1">
                <a:spLocks noChangeArrowheads="1"/>
              </p:cNvSpPr>
              <p:nvPr/>
            </p:nvSpPr>
            <p:spPr bwMode="auto">
              <a:xfrm>
                <a:off x="4320" y="336"/>
                <a:ext cx="329" cy="288"/>
              </a:xfrm>
              <a:prstGeom prst="rect">
                <a:avLst/>
              </a:prstGeom>
              <a:noFill/>
              <a:ln w="9525">
                <a:noFill/>
                <a:miter lim="800000"/>
                <a:headEnd/>
                <a:tailEnd/>
              </a:ln>
              <a:effectLst/>
            </p:spPr>
            <p:txBody>
              <a:bodyPr>
                <a:spAutoFit/>
              </a:bodyPr>
              <a:lstStyle/>
              <a:p>
                <a:pPr>
                  <a:spcBef>
                    <a:spcPct val="50000"/>
                  </a:spcBef>
                </a:pPr>
                <a:r>
                  <a:rPr lang="en-US" altLang="zh-CN" sz="2400" b="0"/>
                  <a:t>9</a:t>
                </a:r>
              </a:p>
            </p:txBody>
          </p:sp>
          <p:sp>
            <p:nvSpPr>
              <p:cNvPr id="363654" name="Text Box 134"/>
              <p:cNvSpPr txBox="1">
                <a:spLocks noChangeArrowheads="1"/>
              </p:cNvSpPr>
              <p:nvPr/>
            </p:nvSpPr>
            <p:spPr bwMode="auto">
              <a:xfrm>
                <a:off x="4656" y="336"/>
                <a:ext cx="461" cy="288"/>
              </a:xfrm>
              <a:prstGeom prst="rect">
                <a:avLst/>
              </a:prstGeom>
              <a:noFill/>
              <a:ln w="9525">
                <a:noFill/>
                <a:miter lim="800000"/>
                <a:headEnd/>
                <a:tailEnd/>
              </a:ln>
              <a:effectLst/>
            </p:spPr>
            <p:txBody>
              <a:bodyPr>
                <a:spAutoFit/>
              </a:bodyPr>
              <a:lstStyle/>
              <a:p>
                <a:pPr>
                  <a:spcBef>
                    <a:spcPct val="50000"/>
                  </a:spcBef>
                </a:pPr>
                <a:r>
                  <a:rPr lang="en-US" altLang="zh-CN" sz="2400" b="0"/>
                  <a:t>10</a:t>
                </a:r>
              </a:p>
            </p:txBody>
          </p:sp>
          <p:sp>
            <p:nvSpPr>
              <p:cNvPr id="363655" name="Text Box 135"/>
              <p:cNvSpPr txBox="1">
                <a:spLocks noChangeArrowheads="1"/>
              </p:cNvSpPr>
              <p:nvPr/>
            </p:nvSpPr>
            <p:spPr bwMode="auto">
              <a:xfrm>
                <a:off x="528" y="2823"/>
                <a:ext cx="480" cy="288"/>
              </a:xfrm>
              <a:prstGeom prst="rect">
                <a:avLst/>
              </a:prstGeom>
              <a:noFill/>
              <a:ln w="9525">
                <a:noFill/>
                <a:miter lim="800000"/>
                <a:headEnd/>
                <a:tailEnd/>
              </a:ln>
              <a:effectLst/>
            </p:spPr>
            <p:txBody>
              <a:bodyPr>
                <a:spAutoFit/>
              </a:bodyPr>
              <a:lstStyle/>
              <a:p>
                <a:pPr>
                  <a:spcBef>
                    <a:spcPct val="50000"/>
                  </a:spcBef>
                </a:pPr>
                <a:r>
                  <a:rPr lang="en-US" altLang="zh-CN" sz="2400" b="0" dirty="0" smtClean="0">
                    <a:latin typeface="Cambria Math" pitchFamily="18" charset="0"/>
                    <a:ea typeface="Cambria Math" pitchFamily="18" charset="0"/>
                  </a:rPr>
                  <a:t>R’</a:t>
                </a:r>
                <a:r>
                  <a:rPr lang="en-US" altLang="zh-CN" sz="2400" b="0" baseline="-25000" dirty="0" smtClean="0">
                    <a:latin typeface="Cambria Math" pitchFamily="18" charset="0"/>
                    <a:ea typeface="Cambria Math" pitchFamily="18" charset="0"/>
                  </a:rPr>
                  <a:t>D</a:t>
                </a:r>
                <a:endParaRPr lang="en-US" altLang="zh-CN" sz="2400" b="0" baseline="-25000" dirty="0">
                  <a:latin typeface="Cambria Math" pitchFamily="18" charset="0"/>
                  <a:ea typeface="Cambria Math" pitchFamily="18" charset="0"/>
                </a:endParaRPr>
              </a:p>
            </p:txBody>
          </p:sp>
          <p:sp>
            <p:nvSpPr>
              <p:cNvPr id="363656" name="Line 136"/>
              <p:cNvSpPr>
                <a:spLocks noChangeShapeType="1"/>
              </p:cNvSpPr>
              <p:nvPr/>
            </p:nvSpPr>
            <p:spPr bwMode="auto">
              <a:xfrm>
                <a:off x="960" y="2836"/>
                <a:ext cx="3920" cy="0"/>
              </a:xfrm>
              <a:prstGeom prst="line">
                <a:avLst/>
              </a:prstGeom>
              <a:noFill/>
              <a:ln w="9525">
                <a:solidFill>
                  <a:schemeClr val="tx1"/>
                </a:solidFill>
                <a:round/>
                <a:headEnd/>
                <a:tailEnd/>
              </a:ln>
              <a:effectLst/>
            </p:spPr>
            <p:txBody>
              <a:bodyPr wrap="none" anchor="ctr"/>
              <a:lstStyle/>
              <a:p>
                <a:endParaRPr lang="zh-CN" altLang="en-US"/>
              </a:p>
            </p:txBody>
          </p:sp>
          <p:sp>
            <p:nvSpPr>
              <p:cNvPr id="363657" name="Line 137"/>
              <p:cNvSpPr>
                <a:spLocks noChangeShapeType="1"/>
              </p:cNvSpPr>
              <p:nvPr/>
            </p:nvSpPr>
            <p:spPr bwMode="auto">
              <a:xfrm flipV="1">
                <a:off x="4896" y="28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58" name="Line 138"/>
              <p:cNvSpPr>
                <a:spLocks noChangeShapeType="1"/>
              </p:cNvSpPr>
              <p:nvPr/>
            </p:nvSpPr>
            <p:spPr bwMode="auto">
              <a:xfrm flipV="1">
                <a:off x="5136" y="2832"/>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59" name="Line 139"/>
              <p:cNvSpPr>
                <a:spLocks noChangeShapeType="1"/>
              </p:cNvSpPr>
              <p:nvPr/>
            </p:nvSpPr>
            <p:spPr bwMode="auto">
              <a:xfrm>
                <a:off x="4891" y="3120"/>
                <a:ext cx="245" cy="0"/>
              </a:xfrm>
              <a:prstGeom prst="line">
                <a:avLst/>
              </a:prstGeom>
              <a:noFill/>
              <a:ln w="9525">
                <a:solidFill>
                  <a:schemeClr val="tx1"/>
                </a:solidFill>
                <a:round/>
                <a:headEnd/>
                <a:tailEnd/>
              </a:ln>
              <a:effectLst/>
            </p:spPr>
            <p:txBody>
              <a:bodyPr wrap="none" anchor="ctr"/>
              <a:lstStyle/>
              <a:p>
                <a:endParaRPr lang="zh-CN" altLang="en-US"/>
              </a:p>
            </p:txBody>
          </p:sp>
          <p:sp>
            <p:nvSpPr>
              <p:cNvPr id="363660" name="Line 140"/>
              <p:cNvSpPr>
                <a:spLocks noChangeShapeType="1"/>
              </p:cNvSpPr>
              <p:nvPr/>
            </p:nvSpPr>
            <p:spPr bwMode="auto">
              <a:xfrm>
                <a:off x="5136" y="2832"/>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661" name="Text Box 141"/>
              <p:cNvSpPr txBox="1">
                <a:spLocks noChangeArrowheads="1"/>
              </p:cNvSpPr>
              <p:nvPr/>
            </p:nvSpPr>
            <p:spPr bwMode="auto">
              <a:xfrm>
                <a:off x="528" y="2448"/>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3</a:t>
                </a:r>
                <a:endParaRPr lang="en-US" altLang="zh-CN" sz="2400" b="0"/>
              </a:p>
            </p:txBody>
          </p:sp>
          <p:sp>
            <p:nvSpPr>
              <p:cNvPr id="363662" name="Line 142"/>
              <p:cNvSpPr>
                <a:spLocks noChangeShapeType="1"/>
              </p:cNvSpPr>
              <p:nvPr/>
            </p:nvSpPr>
            <p:spPr bwMode="auto">
              <a:xfrm>
                <a:off x="959" y="2713"/>
                <a:ext cx="3161" cy="0"/>
              </a:xfrm>
              <a:prstGeom prst="line">
                <a:avLst/>
              </a:prstGeom>
              <a:noFill/>
              <a:ln w="9525">
                <a:solidFill>
                  <a:schemeClr val="tx1"/>
                </a:solidFill>
                <a:round/>
                <a:headEnd/>
                <a:tailEnd/>
              </a:ln>
              <a:effectLst/>
            </p:spPr>
            <p:txBody>
              <a:bodyPr wrap="none" anchor="ctr"/>
              <a:lstStyle/>
              <a:p>
                <a:endParaRPr lang="zh-CN" altLang="en-US"/>
              </a:p>
            </p:txBody>
          </p:sp>
          <p:sp>
            <p:nvSpPr>
              <p:cNvPr id="363663" name="Line 143"/>
              <p:cNvSpPr>
                <a:spLocks noChangeShapeType="1"/>
              </p:cNvSpPr>
              <p:nvPr/>
            </p:nvSpPr>
            <p:spPr bwMode="auto">
              <a:xfrm flipV="1">
                <a:off x="4128" y="240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64" name="Line 144"/>
              <p:cNvSpPr>
                <a:spLocks noChangeShapeType="1"/>
              </p:cNvSpPr>
              <p:nvPr/>
            </p:nvSpPr>
            <p:spPr bwMode="auto">
              <a:xfrm>
                <a:off x="4128" y="2400"/>
                <a:ext cx="864" cy="0"/>
              </a:xfrm>
              <a:prstGeom prst="line">
                <a:avLst/>
              </a:prstGeom>
              <a:noFill/>
              <a:ln w="9525">
                <a:solidFill>
                  <a:schemeClr val="tx1"/>
                </a:solidFill>
                <a:round/>
                <a:headEnd/>
                <a:tailEnd/>
              </a:ln>
              <a:effectLst/>
            </p:spPr>
            <p:txBody>
              <a:bodyPr wrap="none" anchor="ctr"/>
              <a:lstStyle/>
              <a:p>
                <a:endParaRPr lang="zh-CN" altLang="en-US"/>
              </a:p>
            </p:txBody>
          </p:sp>
          <p:sp>
            <p:nvSpPr>
              <p:cNvPr id="363665" name="Line 145"/>
              <p:cNvSpPr>
                <a:spLocks noChangeShapeType="1"/>
              </p:cNvSpPr>
              <p:nvPr/>
            </p:nvSpPr>
            <p:spPr bwMode="auto">
              <a:xfrm flipV="1">
                <a:off x="4992" y="240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66" name="Line 146"/>
              <p:cNvSpPr>
                <a:spLocks noChangeShapeType="1"/>
              </p:cNvSpPr>
              <p:nvPr/>
            </p:nvSpPr>
            <p:spPr bwMode="auto">
              <a:xfrm>
                <a:off x="4992" y="2688"/>
                <a:ext cx="288" cy="0"/>
              </a:xfrm>
              <a:prstGeom prst="line">
                <a:avLst/>
              </a:prstGeom>
              <a:noFill/>
              <a:ln w="9525">
                <a:solidFill>
                  <a:schemeClr val="tx1"/>
                </a:solidFill>
                <a:round/>
                <a:headEnd/>
                <a:tailEnd/>
              </a:ln>
              <a:effectLst/>
            </p:spPr>
            <p:txBody>
              <a:bodyPr wrap="none" anchor="ctr"/>
              <a:lstStyle/>
              <a:p>
                <a:endParaRPr lang="zh-CN" altLang="en-US"/>
              </a:p>
            </p:txBody>
          </p:sp>
          <p:sp>
            <p:nvSpPr>
              <p:cNvPr id="363667" name="Text Box 147"/>
              <p:cNvSpPr txBox="1">
                <a:spLocks noChangeArrowheads="1"/>
              </p:cNvSpPr>
              <p:nvPr/>
            </p:nvSpPr>
            <p:spPr bwMode="auto">
              <a:xfrm>
                <a:off x="528" y="1968"/>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63668" name="Line 148"/>
              <p:cNvSpPr>
                <a:spLocks noChangeShapeType="1"/>
              </p:cNvSpPr>
              <p:nvPr/>
            </p:nvSpPr>
            <p:spPr bwMode="auto">
              <a:xfrm>
                <a:off x="1008" y="2208"/>
                <a:ext cx="1584" cy="0"/>
              </a:xfrm>
              <a:prstGeom prst="line">
                <a:avLst/>
              </a:prstGeom>
              <a:noFill/>
              <a:ln w="9525">
                <a:solidFill>
                  <a:schemeClr val="tx1"/>
                </a:solidFill>
                <a:round/>
                <a:headEnd/>
                <a:tailEnd/>
              </a:ln>
              <a:effectLst/>
            </p:spPr>
            <p:txBody>
              <a:bodyPr wrap="none" anchor="ctr"/>
              <a:lstStyle/>
              <a:p>
                <a:endParaRPr lang="zh-CN" altLang="en-US"/>
              </a:p>
            </p:txBody>
          </p:sp>
          <p:sp>
            <p:nvSpPr>
              <p:cNvPr id="363669" name="Line 149"/>
              <p:cNvSpPr>
                <a:spLocks noChangeShapeType="1"/>
              </p:cNvSpPr>
              <p:nvPr/>
            </p:nvSpPr>
            <p:spPr bwMode="auto">
              <a:xfrm flipV="1">
                <a:off x="2592" y="19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70" name="Line 150"/>
              <p:cNvSpPr>
                <a:spLocks noChangeShapeType="1"/>
              </p:cNvSpPr>
              <p:nvPr/>
            </p:nvSpPr>
            <p:spPr bwMode="auto">
              <a:xfrm flipV="1">
                <a:off x="2592" y="1920"/>
                <a:ext cx="1536" cy="0"/>
              </a:xfrm>
              <a:prstGeom prst="line">
                <a:avLst/>
              </a:prstGeom>
              <a:noFill/>
              <a:ln w="9525">
                <a:solidFill>
                  <a:schemeClr val="tx1"/>
                </a:solidFill>
                <a:round/>
                <a:headEnd/>
                <a:tailEnd/>
              </a:ln>
              <a:effectLst/>
            </p:spPr>
            <p:txBody>
              <a:bodyPr wrap="none" anchor="ctr"/>
              <a:lstStyle/>
              <a:p>
                <a:endParaRPr lang="zh-CN" altLang="en-US"/>
              </a:p>
            </p:txBody>
          </p:sp>
          <p:sp>
            <p:nvSpPr>
              <p:cNvPr id="363671" name="Line 151"/>
              <p:cNvSpPr>
                <a:spLocks noChangeShapeType="1"/>
              </p:cNvSpPr>
              <p:nvPr/>
            </p:nvSpPr>
            <p:spPr bwMode="auto">
              <a:xfrm flipV="1">
                <a:off x="4128" y="19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72" name="Line 152"/>
              <p:cNvSpPr>
                <a:spLocks noChangeShapeType="1"/>
              </p:cNvSpPr>
              <p:nvPr/>
            </p:nvSpPr>
            <p:spPr bwMode="auto">
              <a:xfrm>
                <a:off x="4147" y="2208"/>
                <a:ext cx="1359" cy="0"/>
              </a:xfrm>
              <a:prstGeom prst="line">
                <a:avLst/>
              </a:prstGeom>
              <a:noFill/>
              <a:ln w="9525">
                <a:solidFill>
                  <a:schemeClr val="tx1"/>
                </a:solidFill>
                <a:round/>
                <a:headEnd/>
                <a:tailEnd/>
              </a:ln>
              <a:effectLst/>
            </p:spPr>
            <p:txBody>
              <a:bodyPr wrap="none" anchor="ctr"/>
              <a:lstStyle/>
              <a:p>
                <a:endParaRPr lang="zh-CN" altLang="en-US"/>
              </a:p>
            </p:txBody>
          </p:sp>
          <p:sp>
            <p:nvSpPr>
              <p:cNvPr id="363673" name="Text Box 153"/>
              <p:cNvSpPr txBox="1">
                <a:spLocks noChangeArrowheads="1"/>
              </p:cNvSpPr>
              <p:nvPr/>
            </p:nvSpPr>
            <p:spPr bwMode="auto">
              <a:xfrm>
                <a:off x="528" y="1488"/>
                <a:ext cx="384"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363674" name="Line 154"/>
              <p:cNvSpPr>
                <a:spLocks noChangeShapeType="1"/>
              </p:cNvSpPr>
              <p:nvPr/>
            </p:nvSpPr>
            <p:spPr bwMode="auto">
              <a:xfrm>
                <a:off x="1033" y="1776"/>
                <a:ext cx="791" cy="0"/>
              </a:xfrm>
              <a:prstGeom prst="line">
                <a:avLst/>
              </a:prstGeom>
              <a:noFill/>
              <a:ln w="9525">
                <a:solidFill>
                  <a:schemeClr val="tx1"/>
                </a:solidFill>
                <a:round/>
                <a:headEnd/>
                <a:tailEnd/>
              </a:ln>
              <a:effectLst/>
            </p:spPr>
            <p:txBody>
              <a:bodyPr wrap="none" anchor="ctr"/>
              <a:lstStyle/>
              <a:p>
                <a:endParaRPr lang="zh-CN" altLang="en-US"/>
              </a:p>
            </p:txBody>
          </p:sp>
          <p:sp>
            <p:nvSpPr>
              <p:cNvPr id="363675" name="Line 155"/>
              <p:cNvSpPr>
                <a:spLocks noChangeShapeType="1"/>
              </p:cNvSpPr>
              <p:nvPr/>
            </p:nvSpPr>
            <p:spPr bwMode="auto">
              <a:xfrm flipV="1">
                <a:off x="1824" y="14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76" name="Line 156"/>
              <p:cNvSpPr>
                <a:spLocks noChangeShapeType="1"/>
              </p:cNvSpPr>
              <p:nvPr/>
            </p:nvSpPr>
            <p:spPr bwMode="auto">
              <a:xfrm>
                <a:off x="1824" y="14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3677" name="Line 157"/>
              <p:cNvSpPr>
                <a:spLocks noChangeShapeType="1"/>
              </p:cNvSpPr>
              <p:nvPr/>
            </p:nvSpPr>
            <p:spPr bwMode="auto">
              <a:xfrm flipV="1">
                <a:off x="2592" y="14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78" name="Line 158"/>
              <p:cNvSpPr>
                <a:spLocks noChangeShapeType="1"/>
              </p:cNvSpPr>
              <p:nvPr/>
            </p:nvSpPr>
            <p:spPr bwMode="auto">
              <a:xfrm>
                <a:off x="2592" y="1776"/>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3679" name="Line 159"/>
              <p:cNvSpPr>
                <a:spLocks noChangeShapeType="1"/>
              </p:cNvSpPr>
              <p:nvPr/>
            </p:nvSpPr>
            <p:spPr bwMode="auto">
              <a:xfrm flipV="1">
                <a:off x="3360" y="14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80" name="Line 160"/>
              <p:cNvSpPr>
                <a:spLocks noChangeShapeType="1"/>
              </p:cNvSpPr>
              <p:nvPr/>
            </p:nvSpPr>
            <p:spPr bwMode="auto">
              <a:xfrm>
                <a:off x="3360" y="14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3681" name="Line 161"/>
              <p:cNvSpPr>
                <a:spLocks noChangeShapeType="1"/>
              </p:cNvSpPr>
              <p:nvPr/>
            </p:nvSpPr>
            <p:spPr bwMode="auto">
              <a:xfrm flipV="1">
                <a:off x="4128" y="1488"/>
                <a:ext cx="0" cy="269"/>
              </a:xfrm>
              <a:prstGeom prst="line">
                <a:avLst/>
              </a:prstGeom>
              <a:noFill/>
              <a:ln w="9525">
                <a:solidFill>
                  <a:schemeClr val="tx1"/>
                </a:solidFill>
                <a:round/>
                <a:headEnd/>
                <a:tailEnd/>
              </a:ln>
              <a:effectLst/>
            </p:spPr>
            <p:txBody>
              <a:bodyPr wrap="none" anchor="ctr"/>
              <a:lstStyle/>
              <a:p>
                <a:endParaRPr lang="zh-CN" altLang="en-US"/>
              </a:p>
            </p:txBody>
          </p:sp>
          <p:sp>
            <p:nvSpPr>
              <p:cNvPr id="363682" name="Line 162"/>
              <p:cNvSpPr>
                <a:spLocks noChangeShapeType="1"/>
              </p:cNvSpPr>
              <p:nvPr/>
            </p:nvSpPr>
            <p:spPr bwMode="auto">
              <a:xfrm>
                <a:off x="4128" y="1776"/>
                <a:ext cx="748" cy="0"/>
              </a:xfrm>
              <a:prstGeom prst="line">
                <a:avLst/>
              </a:prstGeom>
              <a:noFill/>
              <a:ln w="9525">
                <a:solidFill>
                  <a:schemeClr val="tx1"/>
                </a:solidFill>
                <a:round/>
                <a:headEnd/>
                <a:tailEnd/>
              </a:ln>
              <a:effectLst/>
            </p:spPr>
            <p:txBody>
              <a:bodyPr wrap="none" anchor="ctr"/>
              <a:lstStyle/>
              <a:p>
                <a:endParaRPr lang="zh-CN" altLang="en-US"/>
              </a:p>
            </p:txBody>
          </p:sp>
          <p:sp>
            <p:nvSpPr>
              <p:cNvPr id="363683" name="Line 163"/>
              <p:cNvSpPr>
                <a:spLocks noChangeShapeType="1"/>
              </p:cNvSpPr>
              <p:nvPr/>
            </p:nvSpPr>
            <p:spPr bwMode="auto">
              <a:xfrm flipV="1">
                <a:off x="4896" y="14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84" name="Line 164"/>
              <p:cNvSpPr>
                <a:spLocks noChangeShapeType="1"/>
              </p:cNvSpPr>
              <p:nvPr/>
            </p:nvSpPr>
            <p:spPr bwMode="auto">
              <a:xfrm>
                <a:off x="4896" y="1488"/>
                <a:ext cx="96" cy="0"/>
              </a:xfrm>
              <a:prstGeom prst="line">
                <a:avLst/>
              </a:prstGeom>
              <a:noFill/>
              <a:ln w="9525">
                <a:solidFill>
                  <a:schemeClr val="tx1"/>
                </a:solidFill>
                <a:round/>
                <a:headEnd/>
                <a:tailEnd/>
              </a:ln>
              <a:effectLst/>
            </p:spPr>
            <p:txBody>
              <a:bodyPr wrap="none" anchor="ctr"/>
              <a:lstStyle/>
              <a:p>
                <a:endParaRPr lang="zh-CN" altLang="en-US"/>
              </a:p>
            </p:txBody>
          </p:sp>
          <p:sp>
            <p:nvSpPr>
              <p:cNvPr id="363685" name="Line 165"/>
              <p:cNvSpPr>
                <a:spLocks noChangeShapeType="1"/>
              </p:cNvSpPr>
              <p:nvPr/>
            </p:nvSpPr>
            <p:spPr bwMode="auto">
              <a:xfrm>
                <a:off x="4992" y="14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86" name="Line 166"/>
              <p:cNvSpPr>
                <a:spLocks noChangeShapeType="1"/>
              </p:cNvSpPr>
              <p:nvPr/>
            </p:nvSpPr>
            <p:spPr bwMode="auto">
              <a:xfrm flipV="1">
                <a:off x="4992" y="177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687" name="Text Box 167"/>
              <p:cNvSpPr txBox="1">
                <a:spLocks noChangeArrowheads="1"/>
              </p:cNvSpPr>
              <p:nvPr/>
            </p:nvSpPr>
            <p:spPr bwMode="auto">
              <a:xfrm>
                <a:off x="4944" y="1488"/>
                <a:ext cx="576" cy="288"/>
              </a:xfrm>
              <a:prstGeom prst="rect">
                <a:avLst/>
              </a:prstGeom>
              <a:noFill/>
              <a:ln w="9525">
                <a:noFill/>
                <a:miter lim="800000"/>
                <a:headEnd/>
                <a:tailEnd/>
              </a:ln>
              <a:effectLst/>
            </p:spPr>
            <p:txBody>
              <a:bodyPr>
                <a:spAutoFit/>
              </a:bodyPr>
              <a:lstStyle/>
              <a:p>
                <a:pPr>
                  <a:spcBef>
                    <a:spcPct val="50000"/>
                  </a:spcBef>
                </a:pPr>
                <a:r>
                  <a:rPr lang="zh-CN" altLang="en-US" sz="2400"/>
                  <a:t>毛刺</a:t>
                </a:r>
              </a:p>
            </p:txBody>
          </p:sp>
          <p:sp>
            <p:nvSpPr>
              <p:cNvPr id="363688" name="Line 168"/>
              <p:cNvSpPr>
                <a:spLocks noChangeShapeType="1"/>
              </p:cNvSpPr>
              <p:nvPr/>
            </p:nvSpPr>
            <p:spPr bwMode="auto">
              <a:xfrm>
                <a:off x="5088" y="816"/>
                <a:ext cx="48" cy="2064"/>
              </a:xfrm>
              <a:prstGeom prst="line">
                <a:avLst/>
              </a:prstGeom>
              <a:noFill/>
              <a:ln w="9525">
                <a:solidFill>
                  <a:srgbClr val="FF0000"/>
                </a:solidFill>
                <a:prstDash val="dash"/>
                <a:round/>
                <a:headEnd/>
                <a:tailEnd/>
              </a:ln>
              <a:effectLst/>
            </p:spPr>
            <p:txBody>
              <a:bodyPr wrap="none" anchor="ctr"/>
              <a:lstStyle/>
              <a:p>
                <a:endParaRPr lang="zh-CN" altLang="en-US"/>
              </a:p>
            </p:txBody>
          </p:sp>
          <p:sp>
            <p:nvSpPr>
              <p:cNvPr id="363689" name="Text Box 169"/>
              <p:cNvSpPr txBox="1">
                <a:spLocks noChangeArrowheads="1"/>
              </p:cNvSpPr>
              <p:nvPr/>
            </p:nvSpPr>
            <p:spPr bwMode="auto">
              <a:xfrm>
                <a:off x="528" y="1056"/>
                <a:ext cx="381"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63690" name="Line 170"/>
              <p:cNvSpPr>
                <a:spLocks noChangeShapeType="1"/>
              </p:cNvSpPr>
              <p:nvPr/>
            </p:nvSpPr>
            <p:spPr bwMode="auto">
              <a:xfrm>
                <a:off x="1008" y="1296"/>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3691" name="Line 171"/>
              <p:cNvSpPr>
                <a:spLocks noChangeShapeType="1"/>
              </p:cNvSpPr>
              <p:nvPr/>
            </p:nvSpPr>
            <p:spPr bwMode="auto">
              <a:xfrm flipV="1">
                <a:off x="1440"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692" name="Line 172"/>
              <p:cNvSpPr>
                <a:spLocks noChangeShapeType="1"/>
              </p:cNvSpPr>
              <p:nvPr/>
            </p:nvSpPr>
            <p:spPr bwMode="auto">
              <a:xfrm>
                <a:off x="1440" y="10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693" name="Line 173"/>
              <p:cNvSpPr>
                <a:spLocks noChangeShapeType="1"/>
              </p:cNvSpPr>
              <p:nvPr/>
            </p:nvSpPr>
            <p:spPr bwMode="auto">
              <a:xfrm flipH="1" flipV="1">
                <a:off x="1824" y="10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694" name="Line 174"/>
              <p:cNvSpPr>
                <a:spLocks noChangeShapeType="1"/>
              </p:cNvSpPr>
              <p:nvPr/>
            </p:nvSpPr>
            <p:spPr bwMode="auto">
              <a:xfrm>
                <a:off x="1824" y="12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695" name="Line 175"/>
              <p:cNvSpPr>
                <a:spLocks noChangeShapeType="1"/>
              </p:cNvSpPr>
              <p:nvPr/>
            </p:nvSpPr>
            <p:spPr bwMode="auto">
              <a:xfrm flipV="1">
                <a:off x="2208"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696" name="Text Box 176"/>
              <p:cNvSpPr txBox="1">
                <a:spLocks noChangeArrowheads="1"/>
              </p:cNvSpPr>
              <p:nvPr/>
            </p:nvSpPr>
            <p:spPr bwMode="auto">
              <a:xfrm>
                <a:off x="576" y="576"/>
                <a:ext cx="480" cy="523"/>
              </a:xfrm>
              <a:prstGeom prst="rect">
                <a:avLst/>
              </a:prstGeom>
              <a:noFill/>
              <a:ln w="9525">
                <a:noFill/>
                <a:miter lim="800000"/>
                <a:headEnd/>
                <a:tailEnd/>
              </a:ln>
              <a:effectLst/>
            </p:spPr>
            <p:txBody>
              <a:bodyPr>
                <a:spAutoFit/>
              </a:bodyPr>
              <a:lstStyle/>
              <a:p>
                <a:pPr>
                  <a:spcBef>
                    <a:spcPct val="50000"/>
                  </a:spcBef>
                </a:pPr>
                <a:r>
                  <a:rPr lang="en-US" altLang="zh-CN" sz="2400" dirty="0" smtClean="0"/>
                  <a:t>CLK</a:t>
                </a:r>
                <a:endParaRPr lang="en-US" altLang="zh-CN" sz="2400" dirty="0"/>
              </a:p>
            </p:txBody>
          </p:sp>
          <p:sp>
            <p:nvSpPr>
              <p:cNvPr id="363697" name="Line 177"/>
              <p:cNvSpPr>
                <a:spLocks noChangeShapeType="1"/>
              </p:cNvSpPr>
              <p:nvPr/>
            </p:nvSpPr>
            <p:spPr bwMode="auto">
              <a:xfrm>
                <a:off x="1056"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698" name="Line 178"/>
              <p:cNvSpPr>
                <a:spLocks noChangeShapeType="1"/>
              </p:cNvSpPr>
              <p:nvPr/>
            </p:nvSpPr>
            <p:spPr bwMode="auto">
              <a:xfrm flipH="1" flipV="1">
                <a:off x="124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699" name="Line 179"/>
              <p:cNvSpPr>
                <a:spLocks noChangeShapeType="1"/>
              </p:cNvSpPr>
              <p:nvPr/>
            </p:nvSpPr>
            <p:spPr bwMode="auto">
              <a:xfrm>
                <a:off x="1248"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00" name="Line 180"/>
              <p:cNvSpPr>
                <a:spLocks noChangeShapeType="1"/>
              </p:cNvSpPr>
              <p:nvPr/>
            </p:nvSpPr>
            <p:spPr bwMode="auto">
              <a:xfrm flipV="1">
                <a:off x="144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01" name="Line 181"/>
              <p:cNvSpPr>
                <a:spLocks noChangeShapeType="1"/>
              </p:cNvSpPr>
              <p:nvPr/>
            </p:nvSpPr>
            <p:spPr bwMode="auto">
              <a:xfrm>
                <a:off x="1440"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02" name="Line 182"/>
              <p:cNvSpPr>
                <a:spLocks noChangeShapeType="1"/>
              </p:cNvSpPr>
              <p:nvPr/>
            </p:nvSpPr>
            <p:spPr bwMode="auto">
              <a:xfrm>
                <a:off x="1440" y="912"/>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3" name="Line 183"/>
              <p:cNvSpPr>
                <a:spLocks noChangeShapeType="1"/>
              </p:cNvSpPr>
              <p:nvPr/>
            </p:nvSpPr>
            <p:spPr bwMode="auto">
              <a:xfrm>
                <a:off x="1824" y="816"/>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4" name="Line 184"/>
              <p:cNvSpPr>
                <a:spLocks noChangeShapeType="1"/>
              </p:cNvSpPr>
              <p:nvPr/>
            </p:nvSpPr>
            <p:spPr bwMode="auto">
              <a:xfrm>
                <a:off x="2208" y="768"/>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5" name="Line 185"/>
              <p:cNvSpPr>
                <a:spLocks noChangeShapeType="1"/>
              </p:cNvSpPr>
              <p:nvPr/>
            </p:nvSpPr>
            <p:spPr bwMode="auto">
              <a:xfrm>
                <a:off x="2592" y="72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6" name="Line 186"/>
              <p:cNvSpPr>
                <a:spLocks noChangeShapeType="1"/>
              </p:cNvSpPr>
              <p:nvPr/>
            </p:nvSpPr>
            <p:spPr bwMode="auto">
              <a:xfrm>
                <a:off x="3024" y="72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7" name="Line 187"/>
              <p:cNvSpPr>
                <a:spLocks noChangeShapeType="1"/>
              </p:cNvSpPr>
              <p:nvPr/>
            </p:nvSpPr>
            <p:spPr bwMode="auto">
              <a:xfrm>
                <a:off x="3456" y="72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8" name="Line 188"/>
              <p:cNvSpPr>
                <a:spLocks noChangeShapeType="1"/>
              </p:cNvSpPr>
              <p:nvPr/>
            </p:nvSpPr>
            <p:spPr bwMode="auto">
              <a:xfrm>
                <a:off x="3744" y="72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09" name="Line 189"/>
              <p:cNvSpPr>
                <a:spLocks noChangeShapeType="1"/>
              </p:cNvSpPr>
              <p:nvPr/>
            </p:nvSpPr>
            <p:spPr bwMode="auto">
              <a:xfrm>
                <a:off x="4128" y="768"/>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10" name="Line 190"/>
              <p:cNvSpPr>
                <a:spLocks noChangeShapeType="1"/>
              </p:cNvSpPr>
              <p:nvPr/>
            </p:nvSpPr>
            <p:spPr bwMode="auto">
              <a:xfrm>
                <a:off x="4512" y="720"/>
                <a:ext cx="0" cy="1968"/>
              </a:xfrm>
              <a:prstGeom prst="line">
                <a:avLst/>
              </a:prstGeom>
              <a:noFill/>
              <a:ln w="15875">
                <a:solidFill>
                  <a:srgbClr val="FF0000"/>
                </a:solidFill>
                <a:prstDash val="dash"/>
                <a:round/>
                <a:headEnd/>
                <a:tailEnd/>
              </a:ln>
              <a:effectLst/>
            </p:spPr>
            <p:txBody>
              <a:bodyPr/>
              <a:lstStyle/>
              <a:p>
                <a:endParaRPr lang="zh-CN" altLang="en-US"/>
              </a:p>
            </p:txBody>
          </p:sp>
          <p:sp>
            <p:nvSpPr>
              <p:cNvPr id="363711" name="Line 191"/>
              <p:cNvSpPr>
                <a:spLocks noChangeShapeType="1"/>
              </p:cNvSpPr>
              <p:nvPr/>
            </p:nvSpPr>
            <p:spPr bwMode="auto">
              <a:xfrm>
                <a:off x="4896" y="912"/>
                <a:ext cx="0" cy="1872"/>
              </a:xfrm>
              <a:prstGeom prst="line">
                <a:avLst/>
              </a:prstGeom>
              <a:noFill/>
              <a:ln w="15875">
                <a:solidFill>
                  <a:srgbClr val="FF0000"/>
                </a:solidFill>
                <a:prstDash val="dash"/>
                <a:round/>
                <a:headEnd/>
                <a:tailEnd/>
              </a:ln>
              <a:effectLst/>
            </p:spPr>
            <p:txBody>
              <a:bodyPr/>
              <a:lstStyle/>
              <a:p>
                <a:endParaRPr lang="zh-CN" altLang="en-US"/>
              </a:p>
            </p:txBody>
          </p:sp>
          <p:sp>
            <p:nvSpPr>
              <p:cNvPr id="363712" name="Line 192"/>
              <p:cNvSpPr>
                <a:spLocks noChangeShapeType="1"/>
              </p:cNvSpPr>
              <p:nvPr/>
            </p:nvSpPr>
            <p:spPr bwMode="auto">
              <a:xfrm flipH="1" flipV="1">
                <a:off x="163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13" name="Line 193"/>
              <p:cNvSpPr>
                <a:spLocks noChangeShapeType="1"/>
              </p:cNvSpPr>
              <p:nvPr/>
            </p:nvSpPr>
            <p:spPr bwMode="auto">
              <a:xfrm>
                <a:off x="1632"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14" name="Line 194"/>
              <p:cNvSpPr>
                <a:spLocks noChangeShapeType="1"/>
              </p:cNvSpPr>
              <p:nvPr/>
            </p:nvSpPr>
            <p:spPr bwMode="auto">
              <a:xfrm flipV="1">
                <a:off x="182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15" name="Line 195"/>
              <p:cNvSpPr>
                <a:spLocks noChangeShapeType="1"/>
              </p:cNvSpPr>
              <p:nvPr/>
            </p:nvSpPr>
            <p:spPr bwMode="auto">
              <a:xfrm flipH="1" flipV="1">
                <a:off x="163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16" name="Line 196"/>
              <p:cNvSpPr>
                <a:spLocks noChangeShapeType="1"/>
              </p:cNvSpPr>
              <p:nvPr/>
            </p:nvSpPr>
            <p:spPr bwMode="auto">
              <a:xfrm>
                <a:off x="1632"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17" name="Line 197"/>
              <p:cNvSpPr>
                <a:spLocks noChangeShapeType="1"/>
              </p:cNvSpPr>
              <p:nvPr/>
            </p:nvSpPr>
            <p:spPr bwMode="auto">
              <a:xfrm flipV="1">
                <a:off x="182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18" name="Line 198"/>
              <p:cNvSpPr>
                <a:spLocks noChangeShapeType="1"/>
              </p:cNvSpPr>
              <p:nvPr/>
            </p:nvSpPr>
            <p:spPr bwMode="auto">
              <a:xfrm>
                <a:off x="1824"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19" name="Line 199"/>
              <p:cNvSpPr>
                <a:spLocks noChangeShapeType="1"/>
              </p:cNvSpPr>
              <p:nvPr/>
            </p:nvSpPr>
            <p:spPr bwMode="auto">
              <a:xfrm flipH="1" flipV="1">
                <a:off x="201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0" name="Line 200"/>
              <p:cNvSpPr>
                <a:spLocks noChangeShapeType="1"/>
              </p:cNvSpPr>
              <p:nvPr/>
            </p:nvSpPr>
            <p:spPr bwMode="auto">
              <a:xfrm flipH="1" flipV="1">
                <a:off x="201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1" name="Line 201"/>
              <p:cNvSpPr>
                <a:spLocks noChangeShapeType="1"/>
              </p:cNvSpPr>
              <p:nvPr/>
            </p:nvSpPr>
            <p:spPr bwMode="auto">
              <a:xfrm>
                <a:off x="2016"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22" name="Line 202"/>
              <p:cNvSpPr>
                <a:spLocks noChangeShapeType="1"/>
              </p:cNvSpPr>
              <p:nvPr/>
            </p:nvSpPr>
            <p:spPr bwMode="auto">
              <a:xfrm flipV="1">
                <a:off x="220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3" name="Line 203"/>
              <p:cNvSpPr>
                <a:spLocks noChangeShapeType="1"/>
              </p:cNvSpPr>
              <p:nvPr/>
            </p:nvSpPr>
            <p:spPr bwMode="auto">
              <a:xfrm>
                <a:off x="2208"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24" name="Line 204"/>
              <p:cNvSpPr>
                <a:spLocks noChangeShapeType="1"/>
              </p:cNvSpPr>
              <p:nvPr/>
            </p:nvSpPr>
            <p:spPr bwMode="auto">
              <a:xfrm flipH="1" flipV="1">
                <a:off x="240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5" name="Line 205"/>
              <p:cNvSpPr>
                <a:spLocks noChangeShapeType="1"/>
              </p:cNvSpPr>
              <p:nvPr/>
            </p:nvSpPr>
            <p:spPr bwMode="auto">
              <a:xfrm flipH="1" flipV="1">
                <a:off x="240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6" name="Line 206"/>
              <p:cNvSpPr>
                <a:spLocks noChangeShapeType="1"/>
              </p:cNvSpPr>
              <p:nvPr/>
            </p:nvSpPr>
            <p:spPr bwMode="auto">
              <a:xfrm>
                <a:off x="2400"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27" name="Line 207"/>
              <p:cNvSpPr>
                <a:spLocks noChangeShapeType="1"/>
              </p:cNvSpPr>
              <p:nvPr/>
            </p:nvSpPr>
            <p:spPr bwMode="auto">
              <a:xfrm flipV="1">
                <a:off x="259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28" name="Line 208"/>
              <p:cNvSpPr>
                <a:spLocks noChangeShapeType="1"/>
              </p:cNvSpPr>
              <p:nvPr/>
            </p:nvSpPr>
            <p:spPr bwMode="auto">
              <a:xfrm>
                <a:off x="2592"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29" name="Line 209"/>
              <p:cNvSpPr>
                <a:spLocks noChangeShapeType="1"/>
              </p:cNvSpPr>
              <p:nvPr/>
            </p:nvSpPr>
            <p:spPr bwMode="auto">
              <a:xfrm flipH="1" flipV="1">
                <a:off x="278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0" name="Line 210"/>
              <p:cNvSpPr>
                <a:spLocks noChangeShapeType="1"/>
              </p:cNvSpPr>
              <p:nvPr/>
            </p:nvSpPr>
            <p:spPr bwMode="auto">
              <a:xfrm flipH="1" flipV="1">
                <a:off x="278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1" name="Line 211"/>
              <p:cNvSpPr>
                <a:spLocks noChangeShapeType="1"/>
              </p:cNvSpPr>
              <p:nvPr/>
            </p:nvSpPr>
            <p:spPr bwMode="auto">
              <a:xfrm>
                <a:off x="2784"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32" name="Line 212"/>
              <p:cNvSpPr>
                <a:spLocks noChangeShapeType="1"/>
              </p:cNvSpPr>
              <p:nvPr/>
            </p:nvSpPr>
            <p:spPr bwMode="auto">
              <a:xfrm flipV="1">
                <a:off x="297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3" name="Line 213"/>
              <p:cNvSpPr>
                <a:spLocks noChangeShapeType="1"/>
              </p:cNvSpPr>
              <p:nvPr/>
            </p:nvSpPr>
            <p:spPr bwMode="auto">
              <a:xfrm>
                <a:off x="2976"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34" name="Line 214"/>
              <p:cNvSpPr>
                <a:spLocks noChangeShapeType="1"/>
              </p:cNvSpPr>
              <p:nvPr/>
            </p:nvSpPr>
            <p:spPr bwMode="auto">
              <a:xfrm flipH="1" flipV="1">
                <a:off x="316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5" name="Line 215"/>
              <p:cNvSpPr>
                <a:spLocks noChangeShapeType="1"/>
              </p:cNvSpPr>
              <p:nvPr/>
            </p:nvSpPr>
            <p:spPr bwMode="auto">
              <a:xfrm flipH="1" flipV="1">
                <a:off x="316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6" name="Line 216"/>
              <p:cNvSpPr>
                <a:spLocks noChangeShapeType="1"/>
              </p:cNvSpPr>
              <p:nvPr/>
            </p:nvSpPr>
            <p:spPr bwMode="auto">
              <a:xfrm>
                <a:off x="3168"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37" name="Line 217"/>
              <p:cNvSpPr>
                <a:spLocks noChangeShapeType="1"/>
              </p:cNvSpPr>
              <p:nvPr/>
            </p:nvSpPr>
            <p:spPr bwMode="auto">
              <a:xfrm flipV="1">
                <a:off x="336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38" name="Line 218"/>
              <p:cNvSpPr>
                <a:spLocks noChangeShapeType="1"/>
              </p:cNvSpPr>
              <p:nvPr/>
            </p:nvSpPr>
            <p:spPr bwMode="auto">
              <a:xfrm>
                <a:off x="3360"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39" name="Line 219"/>
              <p:cNvSpPr>
                <a:spLocks noChangeShapeType="1"/>
              </p:cNvSpPr>
              <p:nvPr/>
            </p:nvSpPr>
            <p:spPr bwMode="auto">
              <a:xfrm flipH="1" flipV="1">
                <a:off x="355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0" name="Line 220"/>
              <p:cNvSpPr>
                <a:spLocks noChangeShapeType="1"/>
              </p:cNvSpPr>
              <p:nvPr/>
            </p:nvSpPr>
            <p:spPr bwMode="auto">
              <a:xfrm flipH="1" flipV="1">
                <a:off x="355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1" name="Line 221"/>
              <p:cNvSpPr>
                <a:spLocks noChangeShapeType="1"/>
              </p:cNvSpPr>
              <p:nvPr/>
            </p:nvSpPr>
            <p:spPr bwMode="auto">
              <a:xfrm>
                <a:off x="3552"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42" name="Line 222"/>
              <p:cNvSpPr>
                <a:spLocks noChangeShapeType="1"/>
              </p:cNvSpPr>
              <p:nvPr/>
            </p:nvSpPr>
            <p:spPr bwMode="auto">
              <a:xfrm flipV="1">
                <a:off x="374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3" name="Line 223"/>
              <p:cNvSpPr>
                <a:spLocks noChangeShapeType="1"/>
              </p:cNvSpPr>
              <p:nvPr/>
            </p:nvSpPr>
            <p:spPr bwMode="auto">
              <a:xfrm>
                <a:off x="3744"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44" name="Line 224"/>
              <p:cNvSpPr>
                <a:spLocks noChangeShapeType="1"/>
              </p:cNvSpPr>
              <p:nvPr/>
            </p:nvSpPr>
            <p:spPr bwMode="auto">
              <a:xfrm flipH="1" flipV="1">
                <a:off x="393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5" name="Line 225"/>
              <p:cNvSpPr>
                <a:spLocks noChangeShapeType="1"/>
              </p:cNvSpPr>
              <p:nvPr/>
            </p:nvSpPr>
            <p:spPr bwMode="auto">
              <a:xfrm flipH="1" flipV="1">
                <a:off x="393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6" name="Line 226"/>
              <p:cNvSpPr>
                <a:spLocks noChangeShapeType="1"/>
              </p:cNvSpPr>
              <p:nvPr/>
            </p:nvSpPr>
            <p:spPr bwMode="auto">
              <a:xfrm>
                <a:off x="3936"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47" name="Line 227"/>
              <p:cNvSpPr>
                <a:spLocks noChangeShapeType="1"/>
              </p:cNvSpPr>
              <p:nvPr/>
            </p:nvSpPr>
            <p:spPr bwMode="auto">
              <a:xfrm flipV="1">
                <a:off x="412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48" name="Line 228"/>
              <p:cNvSpPr>
                <a:spLocks noChangeShapeType="1"/>
              </p:cNvSpPr>
              <p:nvPr/>
            </p:nvSpPr>
            <p:spPr bwMode="auto">
              <a:xfrm>
                <a:off x="4128"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49" name="Line 229"/>
              <p:cNvSpPr>
                <a:spLocks noChangeShapeType="1"/>
              </p:cNvSpPr>
              <p:nvPr/>
            </p:nvSpPr>
            <p:spPr bwMode="auto">
              <a:xfrm flipH="1" flipV="1">
                <a:off x="432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50" name="Line 230"/>
              <p:cNvSpPr>
                <a:spLocks noChangeShapeType="1"/>
              </p:cNvSpPr>
              <p:nvPr/>
            </p:nvSpPr>
            <p:spPr bwMode="auto">
              <a:xfrm flipH="1" flipV="1">
                <a:off x="432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51" name="Line 231"/>
              <p:cNvSpPr>
                <a:spLocks noChangeShapeType="1"/>
              </p:cNvSpPr>
              <p:nvPr/>
            </p:nvSpPr>
            <p:spPr bwMode="auto">
              <a:xfrm>
                <a:off x="4320"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52" name="Line 232"/>
              <p:cNvSpPr>
                <a:spLocks noChangeShapeType="1"/>
              </p:cNvSpPr>
              <p:nvPr/>
            </p:nvSpPr>
            <p:spPr bwMode="auto">
              <a:xfrm flipV="1">
                <a:off x="4896"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53" name="Line 233"/>
              <p:cNvSpPr>
                <a:spLocks noChangeShapeType="1"/>
              </p:cNvSpPr>
              <p:nvPr/>
            </p:nvSpPr>
            <p:spPr bwMode="auto">
              <a:xfrm>
                <a:off x="4512"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54" name="Line 234"/>
              <p:cNvSpPr>
                <a:spLocks noChangeShapeType="1"/>
              </p:cNvSpPr>
              <p:nvPr/>
            </p:nvSpPr>
            <p:spPr bwMode="auto">
              <a:xfrm flipH="1" flipV="1">
                <a:off x="4704"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55" name="Line 235"/>
              <p:cNvSpPr>
                <a:spLocks noChangeShapeType="1"/>
              </p:cNvSpPr>
              <p:nvPr/>
            </p:nvSpPr>
            <p:spPr bwMode="auto">
              <a:xfrm>
                <a:off x="4704"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56" name="Line 236"/>
              <p:cNvSpPr>
                <a:spLocks noChangeShapeType="1"/>
              </p:cNvSpPr>
              <p:nvPr/>
            </p:nvSpPr>
            <p:spPr bwMode="auto">
              <a:xfrm flipV="1">
                <a:off x="4512"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57" name="Line 237"/>
              <p:cNvSpPr>
                <a:spLocks noChangeShapeType="1"/>
              </p:cNvSpPr>
              <p:nvPr/>
            </p:nvSpPr>
            <p:spPr bwMode="auto">
              <a:xfrm>
                <a:off x="4896" y="8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58" name="Line 238"/>
              <p:cNvSpPr>
                <a:spLocks noChangeShapeType="1"/>
              </p:cNvSpPr>
              <p:nvPr/>
            </p:nvSpPr>
            <p:spPr bwMode="auto">
              <a:xfrm flipV="1">
                <a:off x="2208"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59" name="Line 239"/>
              <p:cNvSpPr>
                <a:spLocks noChangeShapeType="1"/>
              </p:cNvSpPr>
              <p:nvPr/>
            </p:nvSpPr>
            <p:spPr bwMode="auto">
              <a:xfrm>
                <a:off x="2208" y="10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60" name="Line 240"/>
              <p:cNvSpPr>
                <a:spLocks noChangeShapeType="1"/>
              </p:cNvSpPr>
              <p:nvPr/>
            </p:nvSpPr>
            <p:spPr bwMode="auto">
              <a:xfrm flipH="1" flipV="1">
                <a:off x="2592" y="10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761" name="Line 241"/>
              <p:cNvSpPr>
                <a:spLocks noChangeShapeType="1"/>
              </p:cNvSpPr>
              <p:nvPr/>
            </p:nvSpPr>
            <p:spPr bwMode="auto">
              <a:xfrm>
                <a:off x="2592" y="12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62" name="Line 242"/>
              <p:cNvSpPr>
                <a:spLocks noChangeShapeType="1"/>
              </p:cNvSpPr>
              <p:nvPr/>
            </p:nvSpPr>
            <p:spPr bwMode="auto">
              <a:xfrm flipV="1">
                <a:off x="2976"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63" name="Line 243"/>
              <p:cNvSpPr>
                <a:spLocks noChangeShapeType="1"/>
              </p:cNvSpPr>
              <p:nvPr/>
            </p:nvSpPr>
            <p:spPr bwMode="auto">
              <a:xfrm flipV="1">
                <a:off x="2976"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64" name="Line 244"/>
              <p:cNvSpPr>
                <a:spLocks noChangeShapeType="1"/>
              </p:cNvSpPr>
              <p:nvPr/>
            </p:nvSpPr>
            <p:spPr bwMode="auto">
              <a:xfrm flipV="1">
                <a:off x="2976"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65" name="Line 245"/>
              <p:cNvSpPr>
                <a:spLocks noChangeShapeType="1"/>
              </p:cNvSpPr>
              <p:nvPr/>
            </p:nvSpPr>
            <p:spPr bwMode="auto">
              <a:xfrm>
                <a:off x="2976" y="10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66" name="Line 246"/>
              <p:cNvSpPr>
                <a:spLocks noChangeShapeType="1"/>
              </p:cNvSpPr>
              <p:nvPr/>
            </p:nvSpPr>
            <p:spPr bwMode="auto">
              <a:xfrm flipH="1" flipV="1">
                <a:off x="3360" y="10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767" name="Line 247"/>
              <p:cNvSpPr>
                <a:spLocks noChangeShapeType="1"/>
              </p:cNvSpPr>
              <p:nvPr/>
            </p:nvSpPr>
            <p:spPr bwMode="auto">
              <a:xfrm>
                <a:off x="3360" y="12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68" name="Line 248"/>
              <p:cNvSpPr>
                <a:spLocks noChangeShapeType="1"/>
              </p:cNvSpPr>
              <p:nvPr/>
            </p:nvSpPr>
            <p:spPr bwMode="auto">
              <a:xfrm flipV="1">
                <a:off x="3744"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69" name="Line 249"/>
              <p:cNvSpPr>
                <a:spLocks noChangeShapeType="1"/>
              </p:cNvSpPr>
              <p:nvPr/>
            </p:nvSpPr>
            <p:spPr bwMode="auto">
              <a:xfrm flipV="1">
                <a:off x="3744"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70" name="Line 250"/>
              <p:cNvSpPr>
                <a:spLocks noChangeShapeType="1"/>
              </p:cNvSpPr>
              <p:nvPr/>
            </p:nvSpPr>
            <p:spPr bwMode="auto">
              <a:xfrm flipV="1">
                <a:off x="3744"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71" name="Line 251"/>
              <p:cNvSpPr>
                <a:spLocks noChangeShapeType="1"/>
              </p:cNvSpPr>
              <p:nvPr/>
            </p:nvSpPr>
            <p:spPr bwMode="auto">
              <a:xfrm>
                <a:off x="3744" y="10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72" name="Line 252"/>
              <p:cNvSpPr>
                <a:spLocks noChangeShapeType="1"/>
              </p:cNvSpPr>
              <p:nvPr/>
            </p:nvSpPr>
            <p:spPr bwMode="auto">
              <a:xfrm flipH="1" flipV="1">
                <a:off x="4128" y="10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773" name="Line 253"/>
              <p:cNvSpPr>
                <a:spLocks noChangeShapeType="1"/>
              </p:cNvSpPr>
              <p:nvPr/>
            </p:nvSpPr>
            <p:spPr bwMode="auto">
              <a:xfrm>
                <a:off x="4128" y="12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74" name="Line 254"/>
              <p:cNvSpPr>
                <a:spLocks noChangeShapeType="1"/>
              </p:cNvSpPr>
              <p:nvPr/>
            </p:nvSpPr>
            <p:spPr bwMode="auto">
              <a:xfrm flipV="1">
                <a:off x="4512"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75" name="Line 255"/>
              <p:cNvSpPr>
                <a:spLocks noChangeShapeType="1"/>
              </p:cNvSpPr>
              <p:nvPr/>
            </p:nvSpPr>
            <p:spPr bwMode="auto">
              <a:xfrm flipV="1">
                <a:off x="4512"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76" name="Line 256"/>
              <p:cNvSpPr>
                <a:spLocks noChangeShapeType="1"/>
              </p:cNvSpPr>
              <p:nvPr/>
            </p:nvSpPr>
            <p:spPr bwMode="auto">
              <a:xfrm flipV="1">
                <a:off x="4512" y="10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3777" name="Line 257"/>
              <p:cNvSpPr>
                <a:spLocks noChangeShapeType="1"/>
              </p:cNvSpPr>
              <p:nvPr/>
            </p:nvSpPr>
            <p:spPr bwMode="auto">
              <a:xfrm>
                <a:off x="4512" y="10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78" name="Line 258"/>
              <p:cNvSpPr>
                <a:spLocks noChangeShapeType="1"/>
              </p:cNvSpPr>
              <p:nvPr/>
            </p:nvSpPr>
            <p:spPr bwMode="auto">
              <a:xfrm flipH="1" flipV="1">
                <a:off x="4896" y="10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3779" name="Line 259"/>
              <p:cNvSpPr>
                <a:spLocks noChangeShapeType="1"/>
              </p:cNvSpPr>
              <p:nvPr/>
            </p:nvSpPr>
            <p:spPr bwMode="auto">
              <a:xfrm>
                <a:off x="4896" y="12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3780" name="Line 260"/>
              <p:cNvSpPr>
                <a:spLocks noChangeShapeType="1"/>
              </p:cNvSpPr>
              <p:nvPr/>
            </p:nvSpPr>
            <p:spPr bwMode="auto">
              <a:xfrm flipH="1" flipV="1">
                <a:off x="508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81" name="Line 261"/>
              <p:cNvSpPr>
                <a:spLocks noChangeShapeType="1"/>
              </p:cNvSpPr>
              <p:nvPr/>
            </p:nvSpPr>
            <p:spPr bwMode="auto">
              <a:xfrm>
                <a:off x="5088"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82" name="Line 262"/>
              <p:cNvSpPr>
                <a:spLocks noChangeShapeType="1"/>
              </p:cNvSpPr>
              <p:nvPr/>
            </p:nvSpPr>
            <p:spPr bwMode="auto">
              <a:xfrm flipV="1">
                <a:off x="528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83" name="Line 263"/>
              <p:cNvSpPr>
                <a:spLocks noChangeShapeType="1"/>
              </p:cNvSpPr>
              <p:nvPr/>
            </p:nvSpPr>
            <p:spPr bwMode="auto">
              <a:xfrm flipH="1" flipV="1">
                <a:off x="5088"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84" name="Line 264"/>
              <p:cNvSpPr>
                <a:spLocks noChangeShapeType="1"/>
              </p:cNvSpPr>
              <p:nvPr/>
            </p:nvSpPr>
            <p:spPr bwMode="auto">
              <a:xfrm>
                <a:off x="5088" y="6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3785" name="Line 265"/>
              <p:cNvSpPr>
                <a:spLocks noChangeShapeType="1"/>
              </p:cNvSpPr>
              <p:nvPr/>
            </p:nvSpPr>
            <p:spPr bwMode="auto">
              <a:xfrm flipV="1">
                <a:off x="5280" y="6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3786" name="Text Box 266"/>
              <p:cNvSpPr txBox="1">
                <a:spLocks noChangeArrowheads="1"/>
              </p:cNvSpPr>
              <p:nvPr/>
            </p:nvSpPr>
            <p:spPr bwMode="auto">
              <a:xfrm>
                <a:off x="5040" y="336"/>
                <a:ext cx="461" cy="288"/>
              </a:xfrm>
              <a:prstGeom prst="rect">
                <a:avLst/>
              </a:prstGeom>
              <a:noFill/>
              <a:ln w="9525">
                <a:noFill/>
                <a:miter lim="800000"/>
                <a:headEnd/>
                <a:tailEnd/>
              </a:ln>
              <a:effectLst/>
            </p:spPr>
            <p:txBody>
              <a:bodyPr>
                <a:spAutoFit/>
              </a:bodyPr>
              <a:lstStyle/>
              <a:p>
                <a:pPr>
                  <a:spcBef>
                    <a:spcPct val="50000"/>
                  </a:spcBef>
                </a:pPr>
                <a:r>
                  <a:rPr lang="en-US" altLang="zh-CN" sz="2400" b="0"/>
                  <a:t>11</a:t>
                </a:r>
              </a:p>
            </p:txBody>
          </p:sp>
          <p:sp>
            <p:nvSpPr>
              <p:cNvPr id="363787" name="Line 267"/>
              <p:cNvSpPr>
                <a:spLocks noChangeShapeType="1"/>
              </p:cNvSpPr>
              <p:nvPr/>
            </p:nvSpPr>
            <p:spPr bwMode="auto">
              <a:xfrm>
                <a:off x="5280" y="864"/>
                <a:ext cx="192" cy="0"/>
              </a:xfrm>
              <a:prstGeom prst="line">
                <a:avLst/>
              </a:prstGeom>
              <a:noFill/>
              <a:ln w="9525">
                <a:solidFill>
                  <a:schemeClr val="tx1"/>
                </a:solidFill>
                <a:round/>
                <a:headEnd/>
                <a:tailEnd/>
              </a:ln>
              <a:effectLst/>
            </p:spPr>
            <p:txBody>
              <a:bodyPr wrap="none" anchor="ctr"/>
              <a:lstStyle/>
              <a:p>
                <a:endParaRPr lang="zh-CN" altLang="en-US"/>
              </a:p>
            </p:txBody>
          </p:sp>
        </p:grpSp>
        <p:sp>
          <p:nvSpPr>
            <p:cNvPr id="363789" name="Line 269"/>
            <p:cNvSpPr>
              <a:spLocks noChangeShapeType="1"/>
            </p:cNvSpPr>
            <p:nvPr/>
          </p:nvSpPr>
          <p:spPr bwMode="auto">
            <a:xfrm flipV="1">
              <a:off x="5280" y="1008"/>
              <a:ext cx="0" cy="288"/>
            </a:xfrm>
            <a:prstGeom prst="line">
              <a:avLst/>
            </a:prstGeom>
            <a:noFill/>
            <a:ln w="19050">
              <a:solidFill>
                <a:schemeClr val="tx1"/>
              </a:solidFill>
              <a:round/>
              <a:headEnd/>
              <a:tailEnd/>
            </a:ln>
            <a:effectLst/>
          </p:spPr>
          <p:txBody>
            <a:bodyPr/>
            <a:lstStyle/>
            <a:p>
              <a:endParaRPr lang="zh-CN" altLang="en-US"/>
            </a:p>
          </p:txBody>
        </p:sp>
        <p:sp>
          <p:nvSpPr>
            <p:cNvPr id="363790" name="Line 270"/>
            <p:cNvSpPr>
              <a:spLocks noChangeShapeType="1"/>
            </p:cNvSpPr>
            <p:nvPr/>
          </p:nvSpPr>
          <p:spPr bwMode="auto">
            <a:xfrm>
              <a:off x="5280" y="1008"/>
              <a:ext cx="288" cy="0"/>
            </a:xfrm>
            <a:prstGeom prst="line">
              <a:avLst/>
            </a:prstGeom>
            <a:noFill/>
            <a:ln w="19050">
              <a:solidFill>
                <a:schemeClr val="tx1"/>
              </a:solid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3791"/>
                                        </p:tgtEl>
                                        <p:attrNameLst>
                                          <p:attrName>style.visibility</p:attrName>
                                        </p:attrNameLst>
                                      </p:cBhvr>
                                      <p:to>
                                        <p:strVal val="visible"/>
                                      </p:to>
                                    </p:set>
                                    <p:anim calcmode="lin" valueType="num">
                                      <p:cBhvr additive="base">
                                        <p:cTn id="7" dur="500" fill="hold"/>
                                        <p:tgtEl>
                                          <p:spTgt spid="363791"/>
                                        </p:tgtEl>
                                        <p:attrNameLst>
                                          <p:attrName>ppt_x</p:attrName>
                                        </p:attrNameLst>
                                      </p:cBhvr>
                                      <p:tavLst>
                                        <p:tav tm="0">
                                          <p:val>
                                            <p:strVal val="0-#ppt_w/2"/>
                                          </p:val>
                                        </p:tav>
                                        <p:tav tm="100000">
                                          <p:val>
                                            <p:strVal val="#ppt_x"/>
                                          </p:val>
                                        </p:tav>
                                      </p:tavLst>
                                    </p:anim>
                                    <p:anim calcmode="lin" valueType="num">
                                      <p:cBhvr additive="base">
                                        <p:cTn id="8" dur="500" fill="hold"/>
                                        <p:tgtEl>
                                          <p:spTgt spid="3637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0-#ppt_w/2"/>
                                          </p:val>
                                        </p:tav>
                                        <p:tav tm="100000">
                                          <p:val>
                                            <p:strVal val="#ppt_x"/>
                                          </p:val>
                                        </p:tav>
                                      </p:tavLst>
                                    </p:anim>
                                    <p:anim calcmode="lin" valueType="num">
                                      <p:cBhvr additive="base">
                                        <p:cTn id="14" dur="500" fill="hold"/>
                                        <p:tgtEl>
                                          <p:spTgt spid="363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4547" name="Text Box 3"/>
          <p:cNvSpPr txBox="1">
            <a:spLocks noChangeArrowheads="1"/>
          </p:cNvSpPr>
          <p:nvPr/>
        </p:nvSpPr>
        <p:spPr bwMode="auto">
          <a:xfrm>
            <a:off x="0" y="0"/>
            <a:ext cx="8839200" cy="457200"/>
          </a:xfrm>
          <a:prstGeom prst="rect">
            <a:avLst/>
          </a:prstGeom>
          <a:noFill/>
          <a:ln w="9525">
            <a:noFill/>
            <a:miter lim="800000"/>
            <a:headEnd/>
            <a:tailEnd/>
          </a:ln>
          <a:effectLst/>
        </p:spPr>
        <p:txBody>
          <a:bodyPr>
            <a:spAutoFit/>
          </a:bodyPr>
          <a:lstStyle/>
          <a:p>
            <a:pPr algn="just">
              <a:spcBef>
                <a:spcPct val="20000"/>
              </a:spcBef>
            </a:pPr>
            <a:r>
              <a:rPr lang="zh-CN" altLang="en-US" sz="2400" dirty="0"/>
              <a:t>方法</a:t>
            </a:r>
            <a:r>
              <a:rPr lang="en-US" altLang="zh-CN" sz="2400" dirty="0"/>
              <a:t>2</a:t>
            </a:r>
            <a:r>
              <a:rPr lang="zh-CN" altLang="en-US" sz="2400" dirty="0"/>
              <a:t>：</a:t>
            </a:r>
            <a:r>
              <a:rPr lang="zh-CN" altLang="zh-CN" sz="2400" dirty="0"/>
              <a:t>阻塞反馈式</a:t>
            </a:r>
            <a:r>
              <a:rPr lang="zh-CN" altLang="zh-CN" sz="2400" dirty="0" smtClean="0"/>
              <a:t>计数器</a:t>
            </a:r>
            <a:r>
              <a:rPr lang="en-US" altLang="zh-CN" sz="2400" dirty="0" smtClean="0">
                <a:solidFill>
                  <a:srgbClr val="FF0000"/>
                </a:solidFill>
                <a:latin typeface="隶书" pitchFamily="49" charset="-122"/>
                <a:ea typeface="隶书" pitchFamily="49" charset="-122"/>
              </a:rPr>
              <a:t>(</a:t>
            </a:r>
            <a:r>
              <a:rPr lang="zh-CN" altLang="en-US" sz="2400" dirty="0" smtClean="0">
                <a:solidFill>
                  <a:srgbClr val="FF0000"/>
                </a:solidFill>
                <a:latin typeface="隶书" pitchFamily="49" charset="-122"/>
                <a:ea typeface="隶书" pitchFamily="49" charset="-122"/>
              </a:rPr>
              <a:t>第</a:t>
            </a:r>
            <a:r>
              <a:rPr lang="en-US" altLang="zh-CN" sz="2400" dirty="0" smtClean="0">
                <a:solidFill>
                  <a:srgbClr val="FF0000"/>
                </a:solidFill>
                <a:latin typeface="隶书" pitchFamily="49" charset="-122"/>
                <a:ea typeface="隶书" pitchFamily="49" charset="-122"/>
              </a:rPr>
              <a:t>5</a:t>
            </a:r>
            <a:r>
              <a:rPr lang="zh-CN" altLang="en-US" sz="2400" dirty="0" smtClean="0">
                <a:solidFill>
                  <a:srgbClr val="FF0000"/>
                </a:solidFill>
                <a:latin typeface="隶书" pitchFamily="49" charset="-122"/>
                <a:ea typeface="隶书" pitchFamily="49" charset="-122"/>
              </a:rPr>
              <a:t>章已分析</a:t>
            </a:r>
            <a:r>
              <a:rPr lang="en-US" altLang="zh-CN" sz="2400" dirty="0" smtClean="0">
                <a:solidFill>
                  <a:srgbClr val="FF0000"/>
                </a:solidFill>
                <a:latin typeface="隶书" pitchFamily="49" charset="-122"/>
                <a:ea typeface="隶书" pitchFamily="49" charset="-122"/>
              </a:rPr>
              <a:t>)</a:t>
            </a:r>
            <a:endParaRPr lang="zh-CN" altLang="zh-CN" sz="2400" dirty="0">
              <a:solidFill>
                <a:srgbClr val="FF0000"/>
              </a:solidFill>
              <a:latin typeface="隶书" pitchFamily="49" charset="-122"/>
              <a:ea typeface="隶书" pitchFamily="49" charset="-122"/>
            </a:endParaRPr>
          </a:p>
        </p:txBody>
      </p:sp>
      <p:grpSp>
        <p:nvGrpSpPr>
          <p:cNvPr id="364616" name="Group 72"/>
          <p:cNvGrpSpPr>
            <a:grpSpLocks/>
          </p:cNvGrpSpPr>
          <p:nvPr/>
        </p:nvGrpSpPr>
        <p:grpSpPr bwMode="auto">
          <a:xfrm>
            <a:off x="1295400" y="533400"/>
            <a:ext cx="6213475" cy="1909763"/>
            <a:chOff x="192" y="624"/>
            <a:chExt cx="3914" cy="1203"/>
          </a:xfrm>
        </p:grpSpPr>
        <p:sp>
          <p:nvSpPr>
            <p:cNvPr id="364549" name="Text Box 5"/>
            <p:cNvSpPr txBox="1">
              <a:spLocks noChangeArrowheads="1"/>
            </p:cNvSpPr>
            <p:nvPr/>
          </p:nvSpPr>
          <p:spPr bwMode="auto">
            <a:xfrm>
              <a:off x="225" y="1248"/>
              <a:ext cx="532" cy="250"/>
            </a:xfrm>
            <a:prstGeom prst="rect">
              <a:avLst/>
            </a:prstGeom>
            <a:noFill/>
            <a:ln w="9525">
              <a:noFill/>
              <a:miter lim="800000"/>
              <a:headEnd/>
              <a:tailEnd/>
            </a:ln>
            <a:effectLst/>
          </p:spPr>
          <p:txBody>
            <a:bodyPr>
              <a:spAutoFit/>
            </a:bodyPr>
            <a:lstStyle/>
            <a:p>
              <a:pPr>
                <a:spcBef>
                  <a:spcPct val="50000"/>
                </a:spcBef>
              </a:pPr>
              <a:r>
                <a:rPr lang="en-US" altLang="zh-CN" dirty="0" smtClean="0"/>
                <a:t>CLK</a:t>
              </a:r>
              <a:endParaRPr lang="en-US" altLang="zh-CN" dirty="0"/>
            </a:p>
          </p:txBody>
        </p:sp>
        <p:graphicFrame>
          <p:nvGraphicFramePr>
            <p:cNvPr id="364553" name="Object 9"/>
            <p:cNvGraphicFramePr>
              <a:graphicFrameLocks noChangeAspect="1"/>
            </p:cNvGraphicFramePr>
            <p:nvPr/>
          </p:nvGraphicFramePr>
          <p:xfrm>
            <a:off x="3769" y="1426"/>
            <a:ext cx="217" cy="254"/>
          </p:xfrm>
          <a:graphic>
            <a:graphicData uri="http://schemas.openxmlformats.org/presentationml/2006/ole">
              <p:oleObj spid="_x0000_s34817" name="Equation" r:id="rId3" imgW="203040" imgH="241200" progId="Equation.3">
                <p:embed/>
              </p:oleObj>
            </a:graphicData>
          </a:graphic>
        </p:graphicFrame>
        <p:sp>
          <p:nvSpPr>
            <p:cNvPr id="364554" name="Oval 10"/>
            <p:cNvSpPr>
              <a:spLocks noChangeArrowheads="1"/>
            </p:cNvSpPr>
            <p:nvPr/>
          </p:nvSpPr>
          <p:spPr bwMode="auto">
            <a:xfrm>
              <a:off x="3731" y="1643"/>
              <a:ext cx="53" cy="53"/>
            </a:xfrm>
            <a:prstGeom prst="ellipse">
              <a:avLst/>
            </a:prstGeom>
            <a:noFill/>
            <a:ln w="9525">
              <a:solidFill>
                <a:schemeClr val="tx1"/>
              </a:solidFill>
              <a:round/>
              <a:headEnd/>
              <a:tailEnd/>
            </a:ln>
            <a:effectLst/>
          </p:spPr>
          <p:txBody>
            <a:bodyPr wrap="none" anchor="ctr"/>
            <a:lstStyle/>
            <a:p>
              <a:endParaRPr lang="zh-CN" altLang="en-US"/>
            </a:p>
          </p:txBody>
        </p:sp>
        <p:sp>
          <p:nvSpPr>
            <p:cNvPr id="364555" name="Oval 11"/>
            <p:cNvSpPr>
              <a:spLocks noChangeArrowheads="1"/>
            </p:cNvSpPr>
            <p:nvPr/>
          </p:nvSpPr>
          <p:spPr bwMode="auto">
            <a:xfrm>
              <a:off x="1369" y="1084"/>
              <a:ext cx="54" cy="53"/>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4556" name="Rectangle 12"/>
            <p:cNvSpPr>
              <a:spLocks noChangeArrowheads="1"/>
            </p:cNvSpPr>
            <p:nvPr/>
          </p:nvSpPr>
          <p:spPr bwMode="auto">
            <a:xfrm>
              <a:off x="691" y="953"/>
              <a:ext cx="532" cy="815"/>
            </a:xfrm>
            <a:prstGeom prst="rect">
              <a:avLst/>
            </a:prstGeom>
            <a:noFill/>
            <a:ln w="9525">
              <a:solidFill>
                <a:schemeClr val="tx1"/>
              </a:solidFill>
              <a:miter lim="800000"/>
              <a:headEnd/>
              <a:tailEnd/>
            </a:ln>
            <a:effectLst/>
          </p:spPr>
          <p:txBody>
            <a:bodyPr wrap="none" anchor="ctr"/>
            <a:lstStyle/>
            <a:p>
              <a:endParaRPr lang="zh-CN" altLang="en-US"/>
            </a:p>
          </p:txBody>
        </p:sp>
        <p:sp>
          <p:nvSpPr>
            <p:cNvPr id="364557" name="Text Box 13"/>
            <p:cNvSpPr txBox="1">
              <a:spLocks noChangeArrowheads="1"/>
            </p:cNvSpPr>
            <p:nvPr/>
          </p:nvSpPr>
          <p:spPr bwMode="auto">
            <a:xfrm>
              <a:off x="671" y="1052"/>
              <a:ext cx="289"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64558" name="Text Box 14"/>
            <p:cNvSpPr txBox="1">
              <a:spLocks noChangeArrowheads="1"/>
            </p:cNvSpPr>
            <p:nvPr/>
          </p:nvSpPr>
          <p:spPr bwMode="auto">
            <a:xfrm>
              <a:off x="768" y="1344"/>
              <a:ext cx="347"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64559" name="AutoShape 15"/>
            <p:cNvSpPr>
              <a:spLocks noChangeArrowheads="1"/>
            </p:cNvSpPr>
            <p:nvPr/>
          </p:nvSpPr>
          <p:spPr bwMode="auto">
            <a:xfrm rot="5400000">
              <a:off x="651" y="1420"/>
              <a:ext cx="165" cy="86"/>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4560" name="Text Box 16"/>
            <p:cNvSpPr txBox="1">
              <a:spLocks noChangeArrowheads="1"/>
            </p:cNvSpPr>
            <p:nvPr/>
          </p:nvSpPr>
          <p:spPr bwMode="auto">
            <a:xfrm>
              <a:off x="624" y="1536"/>
              <a:ext cx="385"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64561" name="Rectangle 17"/>
            <p:cNvSpPr>
              <a:spLocks noChangeArrowheads="1"/>
            </p:cNvSpPr>
            <p:nvPr/>
          </p:nvSpPr>
          <p:spPr bwMode="auto">
            <a:xfrm>
              <a:off x="1542" y="953"/>
              <a:ext cx="513" cy="815"/>
            </a:xfrm>
            <a:prstGeom prst="rect">
              <a:avLst/>
            </a:prstGeom>
            <a:noFill/>
            <a:ln w="9525">
              <a:solidFill>
                <a:schemeClr val="tx1"/>
              </a:solidFill>
              <a:miter lim="800000"/>
              <a:headEnd/>
              <a:tailEnd/>
            </a:ln>
            <a:effectLst/>
          </p:spPr>
          <p:txBody>
            <a:bodyPr wrap="none" anchor="ctr"/>
            <a:lstStyle/>
            <a:p>
              <a:endParaRPr lang="zh-CN" altLang="en-US"/>
            </a:p>
          </p:txBody>
        </p:sp>
        <p:sp>
          <p:nvSpPr>
            <p:cNvPr id="364562" name="Text Box 18"/>
            <p:cNvSpPr txBox="1">
              <a:spLocks noChangeArrowheads="1"/>
            </p:cNvSpPr>
            <p:nvPr/>
          </p:nvSpPr>
          <p:spPr bwMode="auto">
            <a:xfrm>
              <a:off x="1535" y="953"/>
              <a:ext cx="337"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64563" name="Text Box 19"/>
            <p:cNvSpPr txBox="1">
              <a:spLocks noChangeArrowheads="1"/>
            </p:cNvSpPr>
            <p:nvPr/>
          </p:nvSpPr>
          <p:spPr bwMode="auto">
            <a:xfrm>
              <a:off x="1709" y="1347"/>
              <a:ext cx="355"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64564" name="AutoShape 20"/>
            <p:cNvSpPr>
              <a:spLocks noChangeArrowheads="1"/>
            </p:cNvSpPr>
            <p:nvPr/>
          </p:nvSpPr>
          <p:spPr bwMode="auto">
            <a:xfrm rot="5400000">
              <a:off x="1543" y="1379"/>
              <a:ext cx="146" cy="14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4565" name="Oval 21"/>
            <p:cNvSpPr>
              <a:spLocks noChangeArrowheads="1"/>
            </p:cNvSpPr>
            <p:nvPr/>
          </p:nvSpPr>
          <p:spPr bwMode="auto">
            <a:xfrm>
              <a:off x="1489" y="1413"/>
              <a:ext cx="53" cy="53"/>
            </a:xfrm>
            <a:prstGeom prst="ellipse">
              <a:avLst/>
            </a:prstGeom>
            <a:noFill/>
            <a:ln w="9525">
              <a:solidFill>
                <a:schemeClr val="tx1"/>
              </a:solidFill>
              <a:round/>
              <a:headEnd/>
              <a:tailEnd/>
            </a:ln>
            <a:effectLst/>
          </p:spPr>
          <p:txBody>
            <a:bodyPr wrap="none" anchor="ctr"/>
            <a:lstStyle/>
            <a:p>
              <a:endParaRPr lang="zh-CN" altLang="en-US"/>
            </a:p>
          </p:txBody>
        </p:sp>
        <p:sp>
          <p:nvSpPr>
            <p:cNvPr id="364566" name="Text Box 22"/>
            <p:cNvSpPr txBox="1">
              <a:spLocks noChangeArrowheads="1"/>
            </p:cNvSpPr>
            <p:nvPr/>
          </p:nvSpPr>
          <p:spPr bwMode="auto">
            <a:xfrm>
              <a:off x="1488" y="1536"/>
              <a:ext cx="351" cy="231"/>
            </a:xfrm>
            <a:prstGeom prst="rect">
              <a:avLst/>
            </a:prstGeom>
            <a:noFill/>
            <a:ln w="9525">
              <a:noFill/>
              <a:miter lim="800000"/>
              <a:headEnd/>
              <a:tailEnd/>
            </a:ln>
            <a:effectLst/>
          </p:spPr>
          <p:txBody>
            <a:bodyPr>
              <a:spAutoFit/>
            </a:bodyPr>
            <a:lstStyle/>
            <a:p>
              <a:pPr>
                <a:spcBef>
                  <a:spcPct val="50000"/>
                </a:spcBef>
              </a:pPr>
              <a:r>
                <a:rPr lang="en-US" altLang="zh-CN" sz="1800" b="0"/>
                <a:t>1K</a:t>
              </a:r>
            </a:p>
          </p:txBody>
        </p:sp>
        <p:sp>
          <p:nvSpPr>
            <p:cNvPr id="364567" name="Rectangle 23"/>
            <p:cNvSpPr>
              <a:spLocks noChangeArrowheads="1"/>
            </p:cNvSpPr>
            <p:nvPr/>
          </p:nvSpPr>
          <p:spPr bwMode="auto">
            <a:xfrm>
              <a:off x="2374" y="953"/>
              <a:ext cx="512" cy="815"/>
            </a:xfrm>
            <a:prstGeom prst="rect">
              <a:avLst/>
            </a:prstGeom>
            <a:noFill/>
            <a:ln w="9525">
              <a:solidFill>
                <a:schemeClr val="tx1"/>
              </a:solidFill>
              <a:miter lim="800000"/>
              <a:headEnd/>
              <a:tailEnd/>
            </a:ln>
            <a:effectLst/>
          </p:spPr>
          <p:txBody>
            <a:bodyPr wrap="none" anchor="ctr"/>
            <a:lstStyle/>
            <a:p>
              <a:endParaRPr lang="zh-CN" altLang="en-US"/>
            </a:p>
          </p:txBody>
        </p:sp>
        <p:sp>
          <p:nvSpPr>
            <p:cNvPr id="364568" name="Text Box 24"/>
            <p:cNvSpPr txBox="1">
              <a:spLocks noChangeArrowheads="1"/>
            </p:cNvSpPr>
            <p:nvPr/>
          </p:nvSpPr>
          <p:spPr bwMode="auto">
            <a:xfrm>
              <a:off x="2387" y="986"/>
              <a:ext cx="349"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64569" name="Text Box 25"/>
            <p:cNvSpPr txBox="1">
              <a:spLocks noChangeArrowheads="1"/>
            </p:cNvSpPr>
            <p:nvPr/>
          </p:nvSpPr>
          <p:spPr bwMode="auto">
            <a:xfrm>
              <a:off x="2496" y="1344"/>
              <a:ext cx="339"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64570" name="AutoShape 26"/>
            <p:cNvSpPr>
              <a:spLocks noChangeArrowheads="1"/>
            </p:cNvSpPr>
            <p:nvPr/>
          </p:nvSpPr>
          <p:spPr bwMode="auto">
            <a:xfrm rot="5400000">
              <a:off x="2375" y="1379"/>
              <a:ext cx="146" cy="14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4571" name="Oval 27"/>
            <p:cNvSpPr>
              <a:spLocks noChangeArrowheads="1"/>
            </p:cNvSpPr>
            <p:nvPr/>
          </p:nvSpPr>
          <p:spPr bwMode="auto">
            <a:xfrm>
              <a:off x="2321" y="1413"/>
              <a:ext cx="53" cy="53"/>
            </a:xfrm>
            <a:prstGeom prst="ellipse">
              <a:avLst/>
            </a:prstGeom>
            <a:noFill/>
            <a:ln w="9525">
              <a:solidFill>
                <a:schemeClr val="tx1"/>
              </a:solidFill>
              <a:round/>
              <a:headEnd/>
              <a:tailEnd/>
            </a:ln>
            <a:effectLst/>
          </p:spPr>
          <p:txBody>
            <a:bodyPr wrap="none" anchor="ctr"/>
            <a:lstStyle/>
            <a:p>
              <a:endParaRPr lang="zh-CN" altLang="en-US"/>
            </a:p>
          </p:txBody>
        </p:sp>
        <p:sp>
          <p:nvSpPr>
            <p:cNvPr id="364572" name="Text Box 28"/>
            <p:cNvSpPr txBox="1">
              <a:spLocks noChangeArrowheads="1"/>
            </p:cNvSpPr>
            <p:nvPr/>
          </p:nvSpPr>
          <p:spPr bwMode="auto">
            <a:xfrm>
              <a:off x="2387" y="1577"/>
              <a:ext cx="349"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64573" name="Rectangle 29"/>
            <p:cNvSpPr>
              <a:spLocks noChangeArrowheads="1"/>
            </p:cNvSpPr>
            <p:nvPr/>
          </p:nvSpPr>
          <p:spPr bwMode="auto">
            <a:xfrm>
              <a:off x="3206" y="953"/>
              <a:ext cx="532" cy="815"/>
            </a:xfrm>
            <a:prstGeom prst="rect">
              <a:avLst/>
            </a:prstGeom>
            <a:noFill/>
            <a:ln w="9525">
              <a:solidFill>
                <a:schemeClr val="tx1"/>
              </a:solidFill>
              <a:miter lim="800000"/>
              <a:headEnd/>
              <a:tailEnd/>
            </a:ln>
            <a:effectLst/>
          </p:spPr>
          <p:txBody>
            <a:bodyPr wrap="none" anchor="ctr"/>
            <a:lstStyle/>
            <a:p>
              <a:endParaRPr lang="zh-CN" altLang="en-US"/>
            </a:p>
          </p:txBody>
        </p:sp>
        <p:sp>
          <p:nvSpPr>
            <p:cNvPr id="364574" name="Text Box 30"/>
            <p:cNvSpPr txBox="1">
              <a:spLocks noChangeArrowheads="1"/>
            </p:cNvSpPr>
            <p:nvPr/>
          </p:nvSpPr>
          <p:spPr bwMode="auto">
            <a:xfrm>
              <a:off x="3408" y="960"/>
              <a:ext cx="324" cy="250"/>
            </a:xfrm>
            <a:prstGeom prst="rect">
              <a:avLst/>
            </a:prstGeom>
            <a:noFill/>
            <a:ln w="9525">
              <a:noFill/>
              <a:miter lim="800000"/>
              <a:headEnd/>
              <a:tailEnd/>
            </a:ln>
            <a:effectLst/>
          </p:spPr>
          <p:txBody>
            <a:bodyPr>
              <a:spAutoFit/>
            </a:bodyPr>
            <a:lstStyle/>
            <a:p>
              <a:pPr>
                <a:spcBef>
                  <a:spcPct val="50000"/>
                </a:spcBef>
              </a:pPr>
              <a:r>
                <a:rPr lang="en-US" altLang="zh-CN" b="0"/>
                <a:t>1J</a:t>
              </a:r>
            </a:p>
          </p:txBody>
        </p:sp>
        <p:sp>
          <p:nvSpPr>
            <p:cNvPr id="364575" name="Text Box 31"/>
            <p:cNvSpPr txBox="1">
              <a:spLocks noChangeArrowheads="1"/>
            </p:cNvSpPr>
            <p:nvPr/>
          </p:nvSpPr>
          <p:spPr bwMode="auto">
            <a:xfrm>
              <a:off x="3312" y="1344"/>
              <a:ext cx="324"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64576" name="AutoShape 32"/>
            <p:cNvSpPr>
              <a:spLocks noChangeArrowheads="1"/>
            </p:cNvSpPr>
            <p:nvPr/>
          </p:nvSpPr>
          <p:spPr bwMode="auto">
            <a:xfrm rot="5400000">
              <a:off x="3207" y="1379"/>
              <a:ext cx="146" cy="147"/>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64577" name="Oval 33"/>
            <p:cNvSpPr>
              <a:spLocks noChangeArrowheads="1"/>
            </p:cNvSpPr>
            <p:nvPr/>
          </p:nvSpPr>
          <p:spPr bwMode="auto">
            <a:xfrm>
              <a:off x="3152" y="1413"/>
              <a:ext cx="54" cy="53"/>
            </a:xfrm>
            <a:prstGeom prst="ellipse">
              <a:avLst/>
            </a:prstGeom>
            <a:noFill/>
            <a:ln w="9525">
              <a:solidFill>
                <a:schemeClr val="tx1"/>
              </a:solidFill>
              <a:round/>
              <a:headEnd/>
              <a:tailEnd/>
            </a:ln>
            <a:effectLst/>
          </p:spPr>
          <p:txBody>
            <a:bodyPr wrap="none" anchor="ctr"/>
            <a:lstStyle/>
            <a:p>
              <a:endParaRPr lang="zh-CN" altLang="en-US"/>
            </a:p>
          </p:txBody>
        </p:sp>
        <p:sp>
          <p:nvSpPr>
            <p:cNvPr id="364578" name="Text Box 34"/>
            <p:cNvSpPr txBox="1">
              <a:spLocks noChangeArrowheads="1"/>
            </p:cNvSpPr>
            <p:nvPr/>
          </p:nvSpPr>
          <p:spPr bwMode="auto">
            <a:xfrm>
              <a:off x="3216" y="1536"/>
              <a:ext cx="367" cy="250"/>
            </a:xfrm>
            <a:prstGeom prst="rect">
              <a:avLst/>
            </a:prstGeom>
            <a:noFill/>
            <a:ln w="9525">
              <a:noFill/>
              <a:miter lim="800000"/>
              <a:headEnd/>
              <a:tailEnd/>
            </a:ln>
            <a:effectLst/>
          </p:spPr>
          <p:txBody>
            <a:bodyPr>
              <a:spAutoFit/>
            </a:bodyPr>
            <a:lstStyle/>
            <a:p>
              <a:pPr>
                <a:spcBef>
                  <a:spcPct val="50000"/>
                </a:spcBef>
              </a:pPr>
              <a:r>
                <a:rPr lang="en-US" altLang="zh-CN" b="0"/>
                <a:t>1K</a:t>
              </a:r>
            </a:p>
          </p:txBody>
        </p:sp>
        <p:sp>
          <p:nvSpPr>
            <p:cNvPr id="364579" name="Rectangle 35"/>
            <p:cNvSpPr>
              <a:spLocks noChangeArrowheads="1"/>
            </p:cNvSpPr>
            <p:nvPr/>
          </p:nvSpPr>
          <p:spPr bwMode="auto">
            <a:xfrm>
              <a:off x="3216" y="960"/>
              <a:ext cx="192" cy="240"/>
            </a:xfrm>
            <a:prstGeom prst="rect">
              <a:avLst/>
            </a:prstGeom>
            <a:noFill/>
            <a:ln w="9525">
              <a:solidFill>
                <a:schemeClr val="tx1"/>
              </a:solidFill>
              <a:miter lim="800000"/>
              <a:headEnd/>
              <a:tailEnd/>
            </a:ln>
            <a:effectLst/>
          </p:spPr>
          <p:txBody>
            <a:bodyPr wrap="none" anchor="ctr"/>
            <a:lstStyle/>
            <a:p>
              <a:endParaRPr lang="zh-CN" altLang="en-US"/>
            </a:p>
          </p:txBody>
        </p:sp>
        <p:sp>
          <p:nvSpPr>
            <p:cNvPr id="364580" name="Text Box 36"/>
            <p:cNvSpPr txBox="1">
              <a:spLocks noChangeArrowheads="1"/>
            </p:cNvSpPr>
            <p:nvPr/>
          </p:nvSpPr>
          <p:spPr bwMode="auto">
            <a:xfrm>
              <a:off x="3168" y="912"/>
              <a:ext cx="133" cy="288"/>
            </a:xfrm>
            <a:prstGeom prst="rect">
              <a:avLst/>
            </a:prstGeom>
            <a:noFill/>
            <a:ln w="9525">
              <a:noFill/>
              <a:miter lim="800000"/>
              <a:headEnd/>
              <a:tailEnd/>
            </a:ln>
            <a:effectLst/>
          </p:spPr>
          <p:txBody>
            <a:bodyPr>
              <a:spAutoFit/>
            </a:bodyPr>
            <a:lstStyle/>
            <a:p>
              <a:pPr>
                <a:spcBef>
                  <a:spcPct val="50000"/>
                </a:spcBef>
              </a:pPr>
              <a:r>
                <a:rPr lang="en-US" altLang="zh-CN" sz="2400" b="0"/>
                <a:t>&amp;</a:t>
              </a:r>
            </a:p>
          </p:txBody>
        </p:sp>
        <p:sp>
          <p:nvSpPr>
            <p:cNvPr id="364581" name="Line 37"/>
            <p:cNvSpPr>
              <a:spLocks noChangeShapeType="1"/>
            </p:cNvSpPr>
            <p:nvPr/>
          </p:nvSpPr>
          <p:spPr bwMode="auto">
            <a:xfrm>
              <a:off x="3052" y="1446"/>
              <a:ext cx="100" cy="0"/>
            </a:xfrm>
            <a:prstGeom prst="line">
              <a:avLst/>
            </a:prstGeom>
            <a:noFill/>
            <a:ln w="9525">
              <a:solidFill>
                <a:schemeClr val="tx1"/>
              </a:solidFill>
              <a:round/>
              <a:headEnd/>
              <a:tailEnd/>
            </a:ln>
            <a:effectLst/>
          </p:spPr>
          <p:txBody>
            <a:bodyPr wrap="none" anchor="ctr"/>
            <a:lstStyle/>
            <a:p>
              <a:endParaRPr lang="zh-CN" altLang="en-US"/>
            </a:p>
          </p:txBody>
        </p:sp>
        <p:sp>
          <p:nvSpPr>
            <p:cNvPr id="364582" name="Line 38"/>
            <p:cNvSpPr>
              <a:spLocks noChangeShapeType="1"/>
            </p:cNvSpPr>
            <p:nvPr/>
          </p:nvSpPr>
          <p:spPr bwMode="auto">
            <a:xfrm>
              <a:off x="2155" y="1446"/>
              <a:ext cx="163" cy="0"/>
            </a:xfrm>
            <a:prstGeom prst="line">
              <a:avLst/>
            </a:prstGeom>
            <a:noFill/>
            <a:ln w="9525">
              <a:solidFill>
                <a:schemeClr val="tx1"/>
              </a:solidFill>
              <a:round/>
              <a:headEnd/>
              <a:tailEnd/>
            </a:ln>
            <a:effectLst/>
          </p:spPr>
          <p:txBody>
            <a:bodyPr wrap="none" anchor="ctr"/>
            <a:lstStyle/>
            <a:p>
              <a:endParaRPr lang="zh-CN" altLang="en-US"/>
            </a:p>
          </p:txBody>
        </p:sp>
        <p:sp>
          <p:nvSpPr>
            <p:cNvPr id="364583" name="Line 39"/>
            <p:cNvSpPr>
              <a:spLocks noChangeShapeType="1"/>
            </p:cNvSpPr>
            <p:nvPr/>
          </p:nvSpPr>
          <p:spPr bwMode="auto">
            <a:xfrm>
              <a:off x="1389" y="1446"/>
              <a:ext cx="100" cy="0"/>
            </a:xfrm>
            <a:prstGeom prst="line">
              <a:avLst/>
            </a:prstGeom>
            <a:noFill/>
            <a:ln w="9525">
              <a:solidFill>
                <a:schemeClr val="tx1"/>
              </a:solidFill>
              <a:round/>
              <a:headEnd/>
              <a:tailEnd/>
            </a:ln>
            <a:effectLst/>
          </p:spPr>
          <p:txBody>
            <a:bodyPr wrap="none" anchor="ctr"/>
            <a:lstStyle/>
            <a:p>
              <a:endParaRPr lang="zh-CN" altLang="en-US"/>
            </a:p>
          </p:txBody>
        </p:sp>
        <p:sp>
          <p:nvSpPr>
            <p:cNvPr id="364584" name="Line 40"/>
            <p:cNvSpPr>
              <a:spLocks noChangeShapeType="1"/>
            </p:cNvSpPr>
            <p:nvPr/>
          </p:nvSpPr>
          <p:spPr bwMode="auto">
            <a:xfrm>
              <a:off x="192" y="1446"/>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4585" name="Line 41"/>
            <p:cNvSpPr>
              <a:spLocks noChangeShapeType="1"/>
            </p:cNvSpPr>
            <p:nvPr/>
          </p:nvSpPr>
          <p:spPr bwMode="auto">
            <a:xfrm>
              <a:off x="3784" y="1676"/>
              <a:ext cx="167" cy="0"/>
            </a:xfrm>
            <a:prstGeom prst="line">
              <a:avLst/>
            </a:prstGeom>
            <a:noFill/>
            <a:ln w="9525">
              <a:solidFill>
                <a:schemeClr val="tx1"/>
              </a:solidFill>
              <a:round/>
              <a:headEnd/>
              <a:tailEnd/>
            </a:ln>
            <a:effectLst/>
          </p:spPr>
          <p:txBody>
            <a:bodyPr wrap="none" anchor="ctr"/>
            <a:lstStyle/>
            <a:p>
              <a:endParaRPr lang="zh-CN" altLang="en-US"/>
            </a:p>
          </p:txBody>
        </p:sp>
        <p:sp>
          <p:nvSpPr>
            <p:cNvPr id="364586" name="Line 42"/>
            <p:cNvSpPr>
              <a:spLocks noChangeShapeType="1"/>
            </p:cNvSpPr>
            <p:nvPr/>
          </p:nvSpPr>
          <p:spPr bwMode="auto">
            <a:xfrm flipV="1">
              <a:off x="3951" y="624"/>
              <a:ext cx="0" cy="1052"/>
            </a:xfrm>
            <a:prstGeom prst="line">
              <a:avLst/>
            </a:prstGeom>
            <a:noFill/>
            <a:ln w="9525">
              <a:solidFill>
                <a:schemeClr val="tx1"/>
              </a:solidFill>
              <a:round/>
              <a:headEnd/>
              <a:tailEnd/>
            </a:ln>
            <a:effectLst/>
          </p:spPr>
          <p:txBody>
            <a:bodyPr wrap="none" anchor="ctr"/>
            <a:lstStyle/>
            <a:p>
              <a:endParaRPr lang="zh-CN" altLang="en-US"/>
            </a:p>
          </p:txBody>
        </p:sp>
        <p:sp>
          <p:nvSpPr>
            <p:cNvPr id="364587" name="Line 43"/>
            <p:cNvSpPr>
              <a:spLocks noChangeShapeType="1"/>
            </p:cNvSpPr>
            <p:nvPr/>
          </p:nvSpPr>
          <p:spPr bwMode="auto">
            <a:xfrm flipH="1">
              <a:off x="1456" y="624"/>
              <a:ext cx="2495" cy="0"/>
            </a:xfrm>
            <a:prstGeom prst="line">
              <a:avLst/>
            </a:prstGeom>
            <a:noFill/>
            <a:ln w="9525">
              <a:solidFill>
                <a:schemeClr val="tx1"/>
              </a:solidFill>
              <a:round/>
              <a:headEnd/>
              <a:tailEnd/>
            </a:ln>
            <a:effectLst/>
          </p:spPr>
          <p:txBody>
            <a:bodyPr wrap="none" anchor="ctr"/>
            <a:lstStyle/>
            <a:p>
              <a:endParaRPr lang="zh-CN" altLang="en-US"/>
            </a:p>
          </p:txBody>
        </p:sp>
        <p:sp>
          <p:nvSpPr>
            <p:cNvPr id="364588" name="Line 44"/>
            <p:cNvSpPr>
              <a:spLocks noChangeShapeType="1"/>
            </p:cNvSpPr>
            <p:nvPr/>
          </p:nvSpPr>
          <p:spPr bwMode="auto">
            <a:xfrm>
              <a:off x="1456" y="624"/>
              <a:ext cx="0" cy="394"/>
            </a:xfrm>
            <a:prstGeom prst="line">
              <a:avLst/>
            </a:prstGeom>
            <a:noFill/>
            <a:ln w="9525">
              <a:solidFill>
                <a:schemeClr val="tx1"/>
              </a:solidFill>
              <a:round/>
              <a:headEnd/>
              <a:tailEnd/>
            </a:ln>
            <a:effectLst/>
          </p:spPr>
          <p:txBody>
            <a:bodyPr wrap="none" anchor="ctr"/>
            <a:lstStyle/>
            <a:p>
              <a:endParaRPr lang="zh-CN" altLang="en-US"/>
            </a:p>
          </p:txBody>
        </p:sp>
        <p:sp>
          <p:nvSpPr>
            <p:cNvPr id="364589" name="Line 45"/>
            <p:cNvSpPr>
              <a:spLocks noChangeShapeType="1"/>
            </p:cNvSpPr>
            <p:nvPr/>
          </p:nvSpPr>
          <p:spPr bwMode="auto">
            <a:xfrm>
              <a:off x="1456" y="1018"/>
              <a:ext cx="82" cy="0"/>
            </a:xfrm>
            <a:prstGeom prst="line">
              <a:avLst/>
            </a:prstGeom>
            <a:noFill/>
            <a:ln w="9525">
              <a:solidFill>
                <a:schemeClr val="tx1"/>
              </a:solidFill>
              <a:round/>
              <a:headEnd/>
              <a:tailEnd/>
            </a:ln>
            <a:effectLst/>
          </p:spPr>
          <p:txBody>
            <a:bodyPr wrap="none" anchor="ctr"/>
            <a:lstStyle/>
            <a:p>
              <a:endParaRPr lang="zh-CN" altLang="en-US"/>
            </a:p>
          </p:txBody>
        </p:sp>
        <p:sp>
          <p:nvSpPr>
            <p:cNvPr id="364590" name="Line 46"/>
            <p:cNvSpPr>
              <a:spLocks noChangeShapeType="1"/>
            </p:cNvSpPr>
            <p:nvPr/>
          </p:nvSpPr>
          <p:spPr bwMode="auto">
            <a:xfrm>
              <a:off x="1223" y="1117"/>
              <a:ext cx="166" cy="0"/>
            </a:xfrm>
            <a:prstGeom prst="line">
              <a:avLst/>
            </a:prstGeom>
            <a:noFill/>
            <a:ln w="9525">
              <a:solidFill>
                <a:schemeClr val="tx1"/>
              </a:solidFill>
              <a:round/>
              <a:headEnd/>
              <a:tailEnd/>
            </a:ln>
            <a:effectLst/>
          </p:spPr>
          <p:txBody>
            <a:bodyPr wrap="none" anchor="ctr"/>
            <a:lstStyle/>
            <a:p>
              <a:endParaRPr lang="zh-CN" altLang="en-US"/>
            </a:p>
          </p:txBody>
        </p:sp>
        <p:sp>
          <p:nvSpPr>
            <p:cNvPr id="364591" name="Line 47"/>
            <p:cNvSpPr>
              <a:spLocks noChangeShapeType="1"/>
            </p:cNvSpPr>
            <p:nvPr/>
          </p:nvSpPr>
          <p:spPr bwMode="auto">
            <a:xfrm>
              <a:off x="1389" y="755"/>
              <a:ext cx="0" cy="699"/>
            </a:xfrm>
            <a:prstGeom prst="line">
              <a:avLst/>
            </a:prstGeom>
            <a:noFill/>
            <a:ln w="9525">
              <a:solidFill>
                <a:schemeClr val="tx1"/>
              </a:solidFill>
              <a:round/>
              <a:headEnd/>
              <a:tailEnd/>
            </a:ln>
            <a:effectLst/>
          </p:spPr>
          <p:txBody>
            <a:bodyPr wrap="none" anchor="ctr"/>
            <a:lstStyle/>
            <a:p>
              <a:endParaRPr lang="zh-CN" altLang="en-US"/>
            </a:p>
          </p:txBody>
        </p:sp>
        <p:sp>
          <p:nvSpPr>
            <p:cNvPr id="364592" name="Oval 48"/>
            <p:cNvSpPr>
              <a:spLocks noChangeArrowheads="1"/>
            </p:cNvSpPr>
            <p:nvPr/>
          </p:nvSpPr>
          <p:spPr bwMode="auto">
            <a:xfrm>
              <a:off x="2134" y="1018"/>
              <a:ext cx="54" cy="53"/>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64593" name="Line 49"/>
            <p:cNvSpPr>
              <a:spLocks noChangeShapeType="1"/>
            </p:cNvSpPr>
            <p:nvPr/>
          </p:nvSpPr>
          <p:spPr bwMode="auto">
            <a:xfrm>
              <a:off x="1389" y="755"/>
              <a:ext cx="1664" cy="0"/>
            </a:xfrm>
            <a:prstGeom prst="line">
              <a:avLst/>
            </a:prstGeom>
            <a:noFill/>
            <a:ln w="9525">
              <a:solidFill>
                <a:schemeClr val="tx1"/>
              </a:solidFill>
              <a:round/>
              <a:headEnd/>
              <a:tailEnd/>
            </a:ln>
            <a:effectLst/>
          </p:spPr>
          <p:txBody>
            <a:bodyPr wrap="none" anchor="ctr"/>
            <a:lstStyle/>
            <a:p>
              <a:endParaRPr lang="zh-CN" altLang="en-US"/>
            </a:p>
          </p:txBody>
        </p:sp>
        <p:sp>
          <p:nvSpPr>
            <p:cNvPr id="364594" name="Line 50"/>
            <p:cNvSpPr>
              <a:spLocks noChangeShapeType="1"/>
            </p:cNvSpPr>
            <p:nvPr/>
          </p:nvSpPr>
          <p:spPr bwMode="auto">
            <a:xfrm>
              <a:off x="2886" y="1150"/>
              <a:ext cx="316" cy="0"/>
            </a:xfrm>
            <a:prstGeom prst="line">
              <a:avLst/>
            </a:prstGeom>
            <a:noFill/>
            <a:ln w="9525">
              <a:solidFill>
                <a:schemeClr val="tx1"/>
              </a:solidFill>
              <a:round/>
              <a:headEnd/>
              <a:tailEnd/>
            </a:ln>
            <a:effectLst/>
          </p:spPr>
          <p:txBody>
            <a:bodyPr wrap="none" anchor="ctr"/>
            <a:lstStyle/>
            <a:p>
              <a:endParaRPr lang="zh-CN" altLang="en-US"/>
            </a:p>
          </p:txBody>
        </p:sp>
        <p:sp>
          <p:nvSpPr>
            <p:cNvPr id="364595" name="Line 51"/>
            <p:cNvSpPr>
              <a:spLocks noChangeShapeType="1"/>
            </p:cNvSpPr>
            <p:nvPr/>
          </p:nvSpPr>
          <p:spPr bwMode="auto">
            <a:xfrm flipV="1">
              <a:off x="3053" y="755"/>
              <a:ext cx="0" cy="691"/>
            </a:xfrm>
            <a:prstGeom prst="line">
              <a:avLst/>
            </a:prstGeom>
            <a:noFill/>
            <a:ln w="9525">
              <a:solidFill>
                <a:schemeClr val="tx1"/>
              </a:solidFill>
              <a:round/>
              <a:headEnd/>
              <a:tailEnd/>
            </a:ln>
            <a:effectLst/>
          </p:spPr>
          <p:txBody>
            <a:bodyPr wrap="none" anchor="ctr"/>
            <a:lstStyle/>
            <a:p>
              <a:endParaRPr lang="zh-CN" altLang="en-US"/>
            </a:p>
          </p:txBody>
        </p:sp>
        <p:sp>
          <p:nvSpPr>
            <p:cNvPr id="364596" name="Line 52"/>
            <p:cNvSpPr>
              <a:spLocks noChangeShapeType="1"/>
            </p:cNvSpPr>
            <p:nvPr/>
          </p:nvSpPr>
          <p:spPr bwMode="auto">
            <a:xfrm>
              <a:off x="2155" y="690"/>
              <a:ext cx="964" cy="0"/>
            </a:xfrm>
            <a:prstGeom prst="line">
              <a:avLst/>
            </a:prstGeom>
            <a:noFill/>
            <a:ln w="9525">
              <a:solidFill>
                <a:schemeClr val="tx1"/>
              </a:solidFill>
              <a:round/>
              <a:headEnd/>
              <a:tailEnd/>
            </a:ln>
            <a:effectLst/>
          </p:spPr>
          <p:txBody>
            <a:bodyPr wrap="none" anchor="ctr"/>
            <a:lstStyle/>
            <a:p>
              <a:endParaRPr lang="zh-CN" altLang="en-US"/>
            </a:p>
          </p:txBody>
        </p:sp>
        <p:sp>
          <p:nvSpPr>
            <p:cNvPr id="364597" name="Line 53"/>
            <p:cNvSpPr>
              <a:spLocks noChangeShapeType="1"/>
            </p:cNvSpPr>
            <p:nvPr/>
          </p:nvSpPr>
          <p:spPr bwMode="auto">
            <a:xfrm>
              <a:off x="3119" y="1018"/>
              <a:ext cx="82" cy="0"/>
            </a:xfrm>
            <a:prstGeom prst="line">
              <a:avLst/>
            </a:prstGeom>
            <a:noFill/>
            <a:ln w="9525">
              <a:solidFill>
                <a:schemeClr val="tx1"/>
              </a:solidFill>
              <a:round/>
              <a:headEnd/>
              <a:tailEnd/>
            </a:ln>
            <a:effectLst/>
          </p:spPr>
          <p:txBody>
            <a:bodyPr wrap="none" anchor="ctr"/>
            <a:lstStyle/>
            <a:p>
              <a:endParaRPr lang="zh-CN" altLang="en-US"/>
            </a:p>
          </p:txBody>
        </p:sp>
        <p:sp>
          <p:nvSpPr>
            <p:cNvPr id="364598" name="Line 54"/>
            <p:cNvSpPr>
              <a:spLocks noChangeShapeType="1"/>
            </p:cNvSpPr>
            <p:nvPr/>
          </p:nvSpPr>
          <p:spPr bwMode="auto">
            <a:xfrm flipV="1">
              <a:off x="3119" y="690"/>
              <a:ext cx="0" cy="328"/>
            </a:xfrm>
            <a:prstGeom prst="line">
              <a:avLst/>
            </a:prstGeom>
            <a:noFill/>
            <a:ln w="9525">
              <a:solidFill>
                <a:schemeClr val="tx1"/>
              </a:solidFill>
              <a:round/>
              <a:headEnd/>
              <a:tailEnd/>
            </a:ln>
            <a:effectLst/>
          </p:spPr>
          <p:txBody>
            <a:bodyPr wrap="none" anchor="ctr"/>
            <a:lstStyle/>
            <a:p>
              <a:endParaRPr lang="zh-CN" altLang="en-US"/>
            </a:p>
          </p:txBody>
        </p:sp>
        <p:sp>
          <p:nvSpPr>
            <p:cNvPr id="364599" name="Line 55"/>
            <p:cNvSpPr>
              <a:spLocks noChangeShapeType="1"/>
            </p:cNvSpPr>
            <p:nvPr/>
          </p:nvSpPr>
          <p:spPr bwMode="auto">
            <a:xfrm>
              <a:off x="3735" y="1117"/>
              <a:ext cx="133" cy="0"/>
            </a:xfrm>
            <a:prstGeom prst="line">
              <a:avLst/>
            </a:prstGeom>
            <a:noFill/>
            <a:ln w="9525">
              <a:solidFill>
                <a:schemeClr val="tx1"/>
              </a:solidFill>
              <a:round/>
              <a:headEnd/>
              <a:tailEnd/>
            </a:ln>
            <a:effectLst/>
          </p:spPr>
          <p:txBody>
            <a:bodyPr wrap="none" anchor="ctr"/>
            <a:lstStyle/>
            <a:p>
              <a:endParaRPr lang="zh-CN" altLang="en-US"/>
            </a:p>
          </p:txBody>
        </p:sp>
        <p:sp>
          <p:nvSpPr>
            <p:cNvPr id="364600" name="Text Box 56"/>
            <p:cNvSpPr txBox="1">
              <a:spLocks noChangeArrowheads="1"/>
            </p:cNvSpPr>
            <p:nvPr/>
          </p:nvSpPr>
          <p:spPr bwMode="auto">
            <a:xfrm>
              <a:off x="1104" y="720"/>
              <a:ext cx="480" cy="250"/>
            </a:xfrm>
            <a:prstGeom prst="rect">
              <a:avLst/>
            </a:prstGeom>
            <a:noFill/>
            <a:ln w="9525">
              <a:noFill/>
              <a:miter lim="800000"/>
              <a:headEnd/>
              <a:tailEnd/>
            </a:ln>
            <a:effectLst/>
          </p:spPr>
          <p:txBody>
            <a:bodyPr>
              <a:spAutoFit/>
            </a:bodyPr>
            <a:lstStyle/>
            <a:p>
              <a:pPr>
                <a:spcBef>
                  <a:spcPct val="50000"/>
                </a:spcBef>
              </a:pPr>
              <a:r>
                <a:rPr lang="en-US" altLang="zh-CN" b="0"/>
                <a:t>Q0</a:t>
              </a:r>
            </a:p>
          </p:txBody>
        </p:sp>
        <p:sp>
          <p:nvSpPr>
            <p:cNvPr id="364601" name="Text Box 57"/>
            <p:cNvSpPr txBox="1">
              <a:spLocks noChangeArrowheads="1"/>
            </p:cNvSpPr>
            <p:nvPr/>
          </p:nvSpPr>
          <p:spPr bwMode="auto">
            <a:xfrm>
              <a:off x="2160" y="768"/>
              <a:ext cx="384" cy="250"/>
            </a:xfrm>
            <a:prstGeom prst="rect">
              <a:avLst/>
            </a:prstGeom>
            <a:noFill/>
            <a:ln w="9525">
              <a:noFill/>
              <a:miter lim="800000"/>
              <a:headEnd/>
              <a:tailEnd/>
            </a:ln>
            <a:effectLst/>
          </p:spPr>
          <p:txBody>
            <a:bodyPr>
              <a:spAutoFit/>
            </a:bodyPr>
            <a:lstStyle/>
            <a:p>
              <a:pPr>
                <a:spcBef>
                  <a:spcPct val="50000"/>
                </a:spcBef>
              </a:pPr>
              <a:r>
                <a:rPr lang="en-US" altLang="zh-CN" b="0"/>
                <a:t>Q1</a:t>
              </a:r>
            </a:p>
          </p:txBody>
        </p:sp>
        <p:sp>
          <p:nvSpPr>
            <p:cNvPr id="364602" name="Text Box 58"/>
            <p:cNvSpPr txBox="1">
              <a:spLocks noChangeArrowheads="1"/>
            </p:cNvSpPr>
            <p:nvPr/>
          </p:nvSpPr>
          <p:spPr bwMode="auto">
            <a:xfrm>
              <a:off x="2832" y="960"/>
              <a:ext cx="384" cy="250"/>
            </a:xfrm>
            <a:prstGeom prst="rect">
              <a:avLst/>
            </a:prstGeom>
            <a:noFill/>
            <a:ln w="9525">
              <a:noFill/>
              <a:miter lim="800000"/>
              <a:headEnd/>
              <a:tailEnd/>
            </a:ln>
            <a:effectLst/>
          </p:spPr>
          <p:txBody>
            <a:bodyPr>
              <a:spAutoFit/>
            </a:bodyPr>
            <a:lstStyle/>
            <a:p>
              <a:pPr>
                <a:spcBef>
                  <a:spcPct val="50000"/>
                </a:spcBef>
              </a:pPr>
              <a:r>
                <a:rPr lang="en-US" altLang="zh-CN" b="0"/>
                <a:t>Q2</a:t>
              </a:r>
            </a:p>
          </p:txBody>
        </p:sp>
        <p:sp>
          <p:nvSpPr>
            <p:cNvPr id="364603" name="Text Box 59"/>
            <p:cNvSpPr txBox="1">
              <a:spLocks noChangeArrowheads="1"/>
            </p:cNvSpPr>
            <p:nvPr/>
          </p:nvSpPr>
          <p:spPr bwMode="auto">
            <a:xfrm>
              <a:off x="3696" y="864"/>
              <a:ext cx="410"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64604" name="Line 60"/>
            <p:cNvSpPr>
              <a:spLocks noChangeShapeType="1"/>
            </p:cNvSpPr>
            <p:nvPr/>
          </p:nvSpPr>
          <p:spPr bwMode="auto">
            <a:xfrm>
              <a:off x="2155" y="690"/>
              <a:ext cx="0" cy="756"/>
            </a:xfrm>
            <a:prstGeom prst="line">
              <a:avLst/>
            </a:prstGeom>
            <a:noFill/>
            <a:ln w="9525">
              <a:solidFill>
                <a:schemeClr val="tx1"/>
              </a:solidFill>
              <a:round/>
              <a:headEnd/>
              <a:tailEnd/>
            </a:ln>
            <a:effectLst/>
          </p:spPr>
          <p:txBody>
            <a:bodyPr wrap="none" anchor="ctr"/>
            <a:lstStyle/>
            <a:p>
              <a:endParaRPr lang="zh-CN" altLang="en-US"/>
            </a:p>
          </p:txBody>
        </p:sp>
        <p:sp>
          <p:nvSpPr>
            <p:cNvPr id="364605" name="Line 61"/>
            <p:cNvSpPr>
              <a:spLocks noChangeShapeType="1"/>
            </p:cNvSpPr>
            <p:nvPr/>
          </p:nvSpPr>
          <p:spPr bwMode="auto">
            <a:xfrm flipH="1">
              <a:off x="2055" y="1051"/>
              <a:ext cx="100" cy="0"/>
            </a:xfrm>
            <a:prstGeom prst="line">
              <a:avLst/>
            </a:prstGeom>
            <a:noFill/>
            <a:ln w="9525">
              <a:solidFill>
                <a:schemeClr val="tx1"/>
              </a:solidFill>
              <a:round/>
              <a:headEnd/>
              <a:tailEnd/>
            </a:ln>
            <a:effectLst/>
          </p:spPr>
          <p:txBody>
            <a:bodyPr wrap="none" anchor="ctr"/>
            <a:lstStyle/>
            <a:p>
              <a:endParaRPr lang="zh-CN" altLang="en-US"/>
            </a:p>
          </p:txBody>
        </p:sp>
        <p:sp>
          <p:nvSpPr>
            <p:cNvPr id="364606" name="Oval 62"/>
            <p:cNvSpPr>
              <a:spLocks noChangeArrowheads="1"/>
            </p:cNvSpPr>
            <p:nvPr/>
          </p:nvSpPr>
          <p:spPr bwMode="auto">
            <a:xfrm>
              <a:off x="624" y="1413"/>
              <a:ext cx="67" cy="66"/>
            </a:xfrm>
            <a:prstGeom prst="ellipse">
              <a:avLst/>
            </a:prstGeom>
            <a:noFill/>
            <a:ln w="9525">
              <a:solidFill>
                <a:schemeClr val="tx1"/>
              </a:solidFill>
              <a:round/>
              <a:headEnd/>
              <a:tailEnd/>
            </a:ln>
            <a:effectLst/>
          </p:spPr>
          <p:txBody>
            <a:bodyPr wrap="none" anchor="ctr"/>
            <a:lstStyle/>
            <a:p>
              <a:endParaRPr lang="zh-CN" altLang="en-US"/>
            </a:p>
          </p:txBody>
        </p:sp>
        <p:sp>
          <p:nvSpPr>
            <p:cNvPr id="364607" name="Oval 63"/>
            <p:cNvSpPr>
              <a:spLocks noChangeArrowheads="1"/>
            </p:cNvSpPr>
            <p:nvPr/>
          </p:nvSpPr>
          <p:spPr bwMode="auto">
            <a:xfrm>
              <a:off x="1223" y="1643"/>
              <a:ext cx="67" cy="66"/>
            </a:xfrm>
            <a:prstGeom prst="ellipse">
              <a:avLst/>
            </a:prstGeom>
            <a:noFill/>
            <a:ln w="9525">
              <a:solidFill>
                <a:schemeClr val="tx1"/>
              </a:solidFill>
              <a:round/>
              <a:headEnd/>
              <a:tailEnd/>
            </a:ln>
            <a:effectLst/>
          </p:spPr>
          <p:txBody>
            <a:bodyPr wrap="none" anchor="ctr"/>
            <a:lstStyle/>
            <a:p>
              <a:endParaRPr lang="zh-CN" altLang="en-US"/>
            </a:p>
          </p:txBody>
        </p:sp>
        <p:sp>
          <p:nvSpPr>
            <p:cNvPr id="364608" name="Line 64"/>
            <p:cNvSpPr>
              <a:spLocks noChangeShapeType="1"/>
            </p:cNvSpPr>
            <p:nvPr/>
          </p:nvSpPr>
          <p:spPr bwMode="auto">
            <a:xfrm>
              <a:off x="1290" y="1676"/>
              <a:ext cx="66" cy="0"/>
            </a:xfrm>
            <a:prstGeom prst="line">
              <a:avLst/>
            </a:prstGeom>
            <a:noFill/>
            <a:ln w="15875">
              <a:solidFill>
                <a:schemeClr val="tx1"/>
              </a:solidFill>
              <a:round/>
              <a:headEnd/>
              <a:tailEnd/>
            </a:ln>
            <a:effectLst/>
          </p:spPr>
          <p:txBody>
            <a:bodyPr/>
            <a:lstStyle/>
            <a:p>
              <a:endParaRPr lang="zh-CN" altLang="en-US"/>
            </a:p>
          </p:txBody>
        </p:sp>
        <p:sp>
          <p:nvSpPr>
            <p:cNvPr id="364609" name="Oval 65"/>
            <p:cNvSpPr>
              <a:spLocks noChangeArrowheads="1"/>
            </p:cNvSpPr>
            <p:nvPr/>
          </p:nvSpPr>
          <p:spPr bwMode="auto">
            <a:xfrm>
              <a:off x="2055" y="1643"/>
              <a:ext cx="66" cy="66"/>
            </a:xfrm>
            <a:prstGeom prst="ellipse">
              <a:avLst/>
            </a:prstGeom>
            <a:noFill/>
            <a:ln w="9525">
              <a:solidFill>
                <a:schemeClr val="tx1"/>
              </a:solidFill>
              <a:round/>
              <a:headEnd/>
              <a:tailEnd/>
            </a:ln>
            <a:effectLst/>
          </p:spPr>
          <p:txBody>
            <a:bodyPr wrap="none" anchor="ctr"/>
            <a:lstStyle/>
            <a:p>
              <a:endParaRPr lang="zh-CN" altLang="en-US"/>
            </a:p>
          </p:txBody>
        </p:sp>
        <p:sp>
          <p:nvSpPr>
            <p:cNvPr id="364610" name="Line 66"/>
            <p:cNvSpPr>
              <a:spLocks noChangeShapeType="1"/>
            </p:cNvSpPr>
            <p:nvPr/>
          </p:nvSpPr>
          <p:spPr bwMode="auto">
            <a:xfrm>
              <a:off x="2121" y="1676"/>
              <a:ext cx="67" cy="0"/>
            </a:xfrm>
            <a:prstGeom prst="line">
              <a:avLst/>
            </a:prstGeom>
            <a:noFill/>
            <a:ln w="15875">
              <a:solidFill>
                <a:schemeClr val="tx1"/>
              </a:solidFill>
              <a:round/>
              <a:headEnd/>
              <a:tailEnd/>
            </a:ln>
            <a:effectLst/>
          </p:spPr>
          <p:txBody>
            <a:bodyPr/>
            <a:lstStyle/>
            <a:p>
              <a:endParaRPr lang="zh-CN" altLang="en-US"/>
            </a:p>
          </p:txBody>
        </p:sp>
        <p:sp>
          <p:nvSpPr>
            <p:cNvPr id="364611" name="Oval 67"/>
            <p:cNvSpPr>
              <a:spLocks noChangeArrowheads="1"/>
            </p:cNvSpPr>
            <p:nvPr/>
          </p:nvSpPr>
          <p:spPr bwMode="auto">
            <a:xfrm>
              <a:off x="2886" y="1643"/>
              <a:ext cx="67" cy="66"/>
            </a:xfrm>
            <a:prstGeom prst="ellipse">
              <a:avLst/>
            </a:prstGeom>
            <a:noFill/>
            <a:ln w="9525">
              <a:solidFill>
                <a:schemeClr val="tx1"/>
              </a:solidFill>
              <a:round/>
              <a:headEnd/>
              <a:tailEnd/>
            </a:ln>
            <a:effectLst/>
          </p:spPr>
          <p:txBody>
            <a:bodyPr wrap="none" anchor="ctr"/>
            <a:lstStyle/>
            <a:p>
              <a:endParaRPr lang="zh-CN" altLang="en-US"/>
            </a:p>
          </p:txBody>
        </p:sp>
        <p:sp>
          <p:nvSpPr>
            <p:cNvPr id="364612" name="Line 68"/>
            <p:cNvSpPr>
              <a:spLocks noChangeShapeType="1"/>
            </p:cNvSpPr>
            <p:nvPr/>
          </p:nvSpPr>
          <p:spPr bwMode="auto">
            <a:xfrm>
              <a:off x="2953" y="1676"/>
              <a:ext cx="66" cy="0"/>
            </a:xfrm>
            <a:prstGeom prst="line">
              <a:avLst/>
            </a:prstGeom>
            <a:noFill/>
            <a:ln w="15875">
              <a:solidFill>
                <a:schemeClr val="tx1"/>
              </a:solidFill>
              <a:round/>
              <a:headEnd/>
              <a:tailEnd/>
            </a:ln>
            <a:effectLst/>
          </p:spPr>
          <p:txBody>
            <a:bodyPr/>
            <a:lstStyle/>
            <a:p>
              <a:endParaRPr lang="zh-CN" altLang="en-US"/>
            </a:p>
          </p:txBody>
        </p:sp>
      </p:grpSp>
      <p:sp>
        <p:nvSpPr>
          <p:cNvPr id="364615" name="Text Box 71"/>
          <p:cNvSpPr txBox="1">
            <a:spLocks noChangeArrowheads="1"/>
          </p:cNvSpPr>
          <p:nvPr/>
        </p:nvSpPr>
        <p:spPr bwMode="auto">
          <a:xfrm>
            <a:off x="0" y="557213"/>
            <a:ext cx="12049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电路图</a:t>
            </a:r>
          </a:p>
        </p:txBody>
      </p:sp>
      <p:grpSp>
        <p:nvGrpSpPr>
          <p:cNvPr id="364771" name="Group 227"/>
          <p:cNvGrpSpPr>
            <a:grpSpLocks/>
          </p:cNvGrpSpPr>
          <p:nvPr/>
        </p:nvGrpSpPr>
        <p:grpSpPr bwMode="auto">
          <a:xfrm>
            <a:off x="914400" y="2743200"/>
            <a:ext cx="7902575" cy="3429000"/>
            <a:chOff x="576" y="1536"/>
            <a:chExt cx="4978" cy="2160"/>
          </a:xfrm>
        </p:grpSpPr>
        <p:sp>
          <p:nvSpPr>
            <p:cNvPr id="364634" name="Text Box 90"/>
            <p:cNvSpPr txBox="1">
              <a:spLocks noChangeArrowheads="1"/>
            </p:cNvSpPr>
            <p:nvPr/>
          </p:nvSpPr>
          <p:spPr bwMode="auto">
            <a:xfrm>
              <a:off x="576" y="3408"/>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3</a:t>
              </a:r>
              <a:endParaRPr lang="en-US" altLang="zh-CN" sz="2400" b="0"/>
            </a:p>
          </p:txBody>
        </p:sp>
        <p:sp>
          <p:nvSpPr>
            <p:cNvPr id="364635" name="Line 91"/>
            <p:cNvSpPr>
              <a:spLocks noChangeShapeType="1"/>
            </p:cNvSpPr>
            <p:nvPr/>
          </p:nvSpPr>
          <p:spPr bwMode="auto">
            <a:xfrm>
              <a:off x="1007" y="3673"/>
              <a:ext cx="3161" cy="0"/>
            </a:xfrm>
            <a:prstGeom prst="line">
              <a:avLst/>
            </a:prstGeom>
            <a:noFill/>
            <a:ln w="9525">
              <a:solidFill>
                <a:schemeClr val="tx1"/>
              </a:solidFill>
              <a:round/>
              <a:headEnd/>
              <a:tailEnd/>
            </a:ln>
            <a:effectLst/>
          </p:spPr>
          <p:txBody>
            <a:bodyPr wrap="none" anchor="ctr"/>
            <a:lstStyle/>
            <a:p>
              <a:endParaRPr lang="zh-CN" altLang="en-US"/>
            </a:p>
          </p:txBody>
        </p:sp>
        <p:sp>
          <p:nvSpPr>
            <p:cNvPr id="364636" name="Line 92"/>
            <p:cNvSpPr>
              <a:spLocks noChangeShapeType="1"/>
            </p:cNvSpPr>
            <p:nvPr/>
          </p:nvSpPr>
          <p:spPr bwMode="auto">
            <a:xfrm flipV="1">
              <a:off x="4176" y="33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37" name="Line 93"/>
            <p:cNvSpPr>
              <a:spLocks noChangeShapeType="1"/>
            </p:cNvSpPr>
            <p:nvPr/>
          </p:nvSpPr>
          <p:spPr bwMode="auto">
            <a:xfrm>
              <a:off x="4176" y="3360"/>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4638" name="Line 94"/>
            <p:cNvSpPr>
              <a:spLocks noChangeShapeType="1"/>
            </p:cNvSpPr>
            <p:nvPr/>
          </p:nvSpPr>
          <p:spPr bwMode="auto">
            <a:xfrm flipV="1">
              <a:off x="4944" y="336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39" name="Line 95"/>
            <p:cNvSpPr>
              <a:spLocks noChangeShapeType="1"/>
            </p:cNvSpPr>
            <p:nvPr/>
          </p:nvSpPr>
          <p:spPr bwMode="auto">
            <a:xfrm>
              <a:off x="4944" y="3648"/>
              <a:ext cx="384" cy="0"/>
            </a:xfrm>
            <a:prstGeom prst="line">
              <a:avLst/>
            </a:prstGeom>
            <a:noFill/>
            <a:ln w="9525">
              <a:solidFill>
                <a:schemeClr val="tx1"/>
              </a:solidFill>
              <a:round/>
              <a:headEnd/>
              <a:tailEnd/>
            </a:ln>
            <a:effectLst/>
          </p:spPr>
          <p:txBody>
            <a:bodyPr wrap="none" anchor="ctr"/>
            <a:lstStyle/>
            <a:p>
              <a:endParaRPr lang="zh-CN" altLang="en-US"/>
            </a:p>
          </p:txBody>
        </p:sp>
        <p:grpSp>
          <p:nvGrpSpPr>
            <p:cNvPr id="364768" name="Group 224"/>
            <p:cNvGrpSpPr>
              <a:grpSpLocks/>
            </p:cNvGrpSpPr>
            <p:nvPr/>
          </p:nvGrpSpPr>
          <p:grpSpPr bwMode="auto">
            <a:xfrm>
              <a:off x="576" y="2976"/>
              <a:ext cx="4978" cy="336"/>
              <a:chOff x="576" y="3120"/>
              <a:chExt cx="4978" cy="336"/>
            </a:xfrm>
          </p:grpSpPr>
          <p:sp>
            <p:nvSpPr>
              <p:cNvPr id="364640" name="Text Box 96"/>
              <p:cNvSpPr txBox="1">
                <a:spLocks noChangeArrowheads="1"/>
              </p:cNvSpPr>
              <p:nvPr/>
            </p:nvSpPr>
            <p:spPr bwMode="auto">
              <a:xfrm>
                <a:off x="576" y="3168"/>
                <a:ext cx="429"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64641" name="Line 97"/>
              <p:cNvSpPr>
                <a:spLocks noChangeShapeType="1"/>
              </p:cNvSpPr>
              <p:nvPr/>
            </p:nvSpPr>
            <p:spPr bwMode="auto">
              <a:xfrm>
                <a:off x="1056" y="3408"/>
                <a:ext cx="1584" cy="0"/>
              </a:xfrm>
              <a:prstGeom prst="line">
                <a:avLst/>
              </a:prstGeom>
              <a:noFill/>
              <a:ln w="9525">
                <a:solidFill>
                  <a:schemeClr val="tx1"/>
                </a:solidFill>
                <a:round/>
                <a:headEnd/>
                <a:tailEnd/>
              </a:ln>
              <a:effectLst/>
            </p:spPr>
            <p:txBody>
              <a:bodyPr wrap="none" anchor="ctr"/>
              <a:lstStyle/>
              <a:p>
                <a:endParaRPr lang="zh-CN" altLang="en-US"/>
              </a:p>
            </p:txBody>
          </p:sp>
          <p:sp>
            <p:nvSpPr>
              <p:cNvPr id="364642" name="Line 98"/>
              <p:cNvSpPr>
                <a:spLocks noChangeShapeType="1"/>
              </p:cNvSpPr>
              <p:nvPr/>
            </p:nvSpPr>
            <p:spPr bwMode="auto">
              <a:xfrm flipV="1">
                <a:off x="2640" y="31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43" name="Line 99"/>
              <p:cNvSpPr>
                <a:spLocks noChangeShapeType="1"/>
              </p:cNvSpPr>
              <p:nvPr/>
            </p:nvSpPr>
            <p:spPr bwMode="auto">
              <a:xfrm flipV="1">
                <a:off x="2640" y="3120"/>
                <a:ext cx="1536" cy="0"/>
              </a:xfrm>
              <a:prstGeom prst="line">
                <a:avLst/>
              </a:prstGeom>
              <a:noFill/>
              <a:ln w="9525">
                <a:solidFill>
                  <a:schemeClr val="tx1"/>
                </a:solidFill>
                <a:round/>
                <a:headEnd/>
                <a:tailEnd/>
              </a:ln>
              <a:effectLst/>
            </p:spPr>
            <p:txBody>
              <a:bodyPr wrap="none" anchor="ctr"/>
              <a:lstStyle/>
              <a:p>
                <a:endParaRPr lang="zh-CN" altLang="en-US"/>
              </a:p>
            </p:txBody>
          </p:sp>
          <p:sp>
            <p:nvSpPr>
              <p:cNvPr id="364644" name="Line 100"/>
              <p:cNvSpPr>
                <a:spLocks noChangeShapeType="1"/>
              </p:cNvSpPr>
              <p:nvPr/>
            </p:nvSpPr>
            <p:spPr bwMode="auto">
              <a:xfrm flipV="1">
                <a:off x="4176" y="31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45" name="Line 101"/>
              <p:cNvSpPr>
                <a:spLocks noChangeShapeType="1"/>
              </p:cNvSpPr>
              <p:nvPr/>
            </p:nvSpPr>
            <p:spPr bwMode="auto">
              <a:xfrm>
                <a:off x="4195" y="3408"/>
                <a:ext cx="1359" cy="0"/>
              </a:xfrm>
              <a:prstGeom prst="line">
                <a:avLst/>
              </a:prstGeom>
              <a:noFill/>
              <a:ln w="9525">
                <a:solidFill>
                  <a:schemeClr val="tx1"/>
                </a:solidFill>
                <a:round/>
                <a:headEnd/>
                <a:tailEnd/>
              </a:ln>
              <a:effectLst/>
            </p:spPr>
            <p:txBody>
              <a:bodyPr wrap="none" anchor="ctr"/>
              <a:lstStyle/>
              <a:p>
                <a:endParaRPr lang="zh-CN" altLang="en-US"/>
              </a:p>
            </p:txBody>
          </p:sp>
        </p:grpSp>
        <p:sp>
          <p:nvSpPr>
            <p:cNvPr id="364646" name="Text Box 102"/>
            <p:cNvSpPr txBox="1">
              <a:spLocks noChangeArrowheads="1"/>
            </p:cNvSpPr>
            <p:nvPr/>
          </p:nvSpPr>
          <p:spPr bwMode="auto">
            <a:xfrm>
              <a:off x="576" y="2688"/>
              <a:ext cx="384"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grpSp>
          <p:nvGrpSpPr>
            <p:cNvPr id="364767" name="Group 223"/>
            <p:cNvGrpSpPr>
              <a:grpSpLocks/>
            </p:cNvGrpSpPr>
            <p:nvPr/>
          </p:nvGrpSpPr>
          <p:grpSpPr bwMode="auto">
            <a:xfrm>
              <a:off x="1079" y="2496"/>
              <a:ext cx="4199" cy="288"/>
              <a:chOff x="1081" y="2688"/>
              <a:chExt cx="4199" cy="288"/>
            </a:xfrm>
          </p:grpSpPr>
          <p:sp>
            <p:nvSpPr>
              <p:cNvPr id="364647" name="Line 103"/>
              <p:cNvSpPr>
                <a:spLocks noChangeShapeType="1"/>
              </p:cNvSpPr>
              <p:nvPr/>
            </p:nvSpPr>
            <p:spPr bwMode="auto">
              <a:xfrm>
                <a:off x="1081" y="2976"/>
                <a:ext cx="791" cy="0"/>
              </a:xfrm>
              <a:prstGeom prst="line">
                <a:avLst/>
              </a:prstGeom>
              <a:noFill/>
              <a:ln w="9525">
                <a:solidFill>
                  <a:schemeClr val="tx1"/>
                </a:solidFill>
                <a:round/>
                <a:headEnd/>
                <a:tailEnd/>
              </a:ln>
              <a:effectLst/>
            </p:spPr>
            <p:txBody>
              <a:bodyPr wrap="none" anchor="ctr"/>
              <a:lstStyle/>
              <a:p>
                <a:endParaRPr lang="zh-CN" altLang="en-US"/>
              </a:p>
            </p:txBody>
          </p:sp>
          <p:sp>
            <p:nvSpPr>
              <p:cNvPr id="364648" name="Line 104"/>
              <p:cNvSpPr>
                <a:spLocks noChangeShapeType="1"/>
              </p:cNvSpPr>
              <p:nvPr/>
            </p:nvSpPr>
            <p:spPr bwMode="auto">
              <a:xfrm flipV="1">
                <a:off x="1872"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49" name="Line 105"/>
              <p:cNvSpPr>
                <a:spLocks noChangeShapeType="1"/>
              </p:cNvSpPr>
              <p:nvPr/>
            </p:nvSpPr>
            <p:spPr bwMode="auto">
              <a:xfrm>
                <a:off x="1872" y="26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4650" name="Line 106"/>
              <p:cNvSpPr>
                <a:spLocks noChangeShapeType="1"/>
              </p:cNvSpPr>
              <p:nvPr/>
            </p:nvSpPr>
            <p:spPr bwMode="auto">
              <a:xfrm flipV="1">
                <a:off x="2640"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51" name="Line 107"/>
              <p:cNvSpPr>
                <a:spLocks noChangeShapeType="1"/>
              </p:cNvSpPr>
              <p:nvPr/>
            </p:nvSpPr>
            <p:spPr bwMode="auto">
              <a:xfrm>
                <a:off x="2640" y="2976"/>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4652" name="Line 108"/>
              <p:cNvSpPr>
                <a:spLocks noChangeShapeType="1"/>
              </p:cNvSpPr>
              <p:nvPr/>
            </p:nvSpPr>
            <p:spPr bwMode="auto">
              <a:xfrm flipV="1">
                <a:off x="3408"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53" name="Line 109"/>
              <p:cNvSpPr>
                <a:spLocks noChangeShapeType="1"/>
              </p:cNvSpPr>
              <p:nvPr/>
            </p:nvSpPr>
            <p:spPr bwMode="auto">
              <a:xfrm>
                <a:off x="3408" y="26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364654" name="Line 110"/>
              <p:cNvSpPr>
                <a:spLocks noChangeShapeType="1"/>
              </p:cNvSpPr>
              <p:nvPr/>
            </p:nvSpPr>
            <p:spPr bwMode="auto">
              <a:xfrm flipV="1">
                <a:off x="4176" y="2688"/>
                <a:ext cx="0" cy="269"/>
              </a:xfrm>
              <a:prstGeom prst="line">
                <a:avLst/>
              </a:prstGeom>
              <a:noFill/>
              <a:ln w="9525">
                <a:solidFill>
                  <a:schemeClr val="tx1"/>
                </a:solidFill>
                <a:round/>
                <a:headEnd/>
                <a:tailEnd/>
              </a:ln>
              <a:effectLst/>
            </p:spPr>
            <p:txBody>
              <a:bodyPr wrap="none" anchor="ctr"/>
              <a:lstStyle/>
              <a:p>
                <a:endParaRPr lang="zh-CN" altLang="en-US"/>
              </a:p>
            </p:txBody>
          </p:sp>
          <p:sp>
            <p:nvSpPr>
              <p:cNvPr id="364655" name="Line 111"/>
              <p:cNvSpPr>
                <a:spLocks noChangeShapeType="1"/>
              </p:cNvSpPr>
              <p:nvPr/>
            </p:nvSpPr>
            <p:spPr bwMode="auto">
              <a:xfrm>
                <a:off x="4176" y="2976"/>
                <a:ext cx="110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4762" name="Group 218"/>
            <p:cNvGrpSpPr>
              <a:grpSpLocks/>
            </p:cNvGrpSpPr>
            <p:nvPr/>
          </p:nvGrpSpPr>
          <p:grpSpPr bwMode="auto">
            <a:xfrm>
              <a:off x="576" y="2112"/>
              <a:ext cx="4752" cy="336"/>
              <a:chOff x="576" y="2208"/>
              <a:chExt cx="4752" cy="336"/>
            </a:xfrm>
          </p:grpSpPr>
          <p:sp>
            <p:nvSpPr>
              <p:cNvPr id="364662" name="Text Box 118"/>
              <p:cNvSpPr txBox="1">
                <a:spLocks noChangeArrowheads="1"/>
              </p:cNvSpPr>
              <p:nvPr/>
            </p:nvSpPr>
            <p:spPr bwMode="auto">
              <a:xfrm>
                <a:off x="576" y="2256"/>
                <a:ext cx="381"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64663" name="Line 119"/>
              <p:cNvSpPr>
                <a:spLocks noChangeShapeType="1"/>
              </p:cNvSpPr>
              <p:nvPr/>
            </p:nvSpPr>
            <p:spPr bwMode="auto">
              <a:xfrm>
                <a:off x="1056" y="2496"/>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64664" name="Line 120"/>
              <p:cNvSpPr>
                <a:spLocks noChangeShapeType="1"/>
              </p:cNvSpPr>
              <p:nvPr/>
            </p:nvSpPr>
            <p:spPr bwMode="auto">
              <a:xfrm flipV="1">
                <a:off x="1488"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665" name="Line 121"/>
              <p:cNvSpPr>
                <a:spLocks noChangeShapeType="1"/>
              </p:cNvSpPr>
              <p:nvPr/>
            </p:nvSpPr>
            <p:spPr bwMode="auto">
              <a:xfrm>
                <a:off x="1488" y="22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666" name="Line 122"/>
              <p:cNvSpPr>
                <a:spLocks noChangeShapeType="1"/>
              </p:cNvSpPr>
              <p:nvPr/>
            </p:nvSpPr>
            <p:spPr bwMode="auto">
              <a:xfrm flipH="1" flipV="1">
                <a:off x="1872" y="22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667" name="Line 123"/>
              <p:cNvSpPr>
                <a:spLocks noChangeShapeType="1"/>
              </p:cNvSpPr>
              <p:nvPr/>
            </p:nvSpPr>
            <p:spPr bwMode="auto">
              <a:xfrm>
                <a:off x="1872" y="24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668" name="Line 124"/>
              <p:cNvSpPr>
                <a:spLocks noChangeShapeType="1"/>
              </p:cNvSpPr>
              <p:nvPr/>
            </p:nvSpPr>
            <p:spPr bwMode="auto">
              <a:xfrm flipV="1">
                <a:off x="2256"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31" name="Line 187"/>
              <p:cNvSpPr>
                <a:spLocks noChangeShapeType="1"/>
              </p:cNvSpPr>
              <p:nvPr/>
            </p:nvSpPr>
            <p:spPr bwMode="auto">
              <a:xfrm flipV="1">
                <a:off x="2256"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32" name="Line 188"/>
              <p:cNvSpPr>
                <a:spLocks noChangeShapeType="1"/>
              </p:cNvSpPr>
              <p:nvPr/>
            </p:nvSpPr>
            <p:spPr bwMode="auto">
              <a:xfrm>
                <a:off x="2256" y="22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33" name="Line 189"/>
              <p:cNvSpPr>
                <a:spLocks noChangeShapeType="1"/>
              </p:cNvSpPr>
              <p:nvPr/>
            </p:nvSpPr>
            <p:spPr bwMode="auto">
              <a:xfrm flipH="1" flipV="1">
                <a:off x="2640" y="22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734" name="Line 190"/>
              <p:cNvSpPr>
                <a:spLocks noChangeShapeType="1"/>
              </p:cNvSpPr>
              <p:nvPr/>
            </p:nvSpPr>
            <p:spPr bwMode="auto">
              <a:xfrm>
                <a:off x="2640" y="24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35" name="Line 191"/>
              <p:cNvSpPr>
                <a:spLocks noChangeShapeType="1"/>
              </p:cNvSpPr>
              <p:nvPr/>
            </p:nvSpPr>
            <p:spPr bwMode="auto">
              <a:xfrm flipV="1">
                <a:off x="3024"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36" name="Line 192"/>
              <p:cNvSpPr>
                <a:spLocks noChangeShapeType="1"/>
              </p:cNvSpPr>
              <p:nvPr/>
            </p:nvSpPr>
            <p:spPr bwMode="auto">
              <a:xfrm flipV="1">
                <a:off x="3024"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37" name="Line 193"/>
              <p:cNvSpPr>
                <a:spLocks noChangeShapeType="1"/>
              </p:cNvSpPr>
              <p:nvPr/>
            </p:nvSpPr>
            <p:spPr bwMode="auto">
              <a:xfrm flipV="1">
                <a:off x="3024"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38" name="Line 194"/>
              <p:cNvSpPr>
                <a:spLocks noChangeShapeType="1"/>
              </p:cNvSpPr>
              <p:nvPr/>
            </p:nvSpPr>
            <p:spPr bwMode="auto">
              <a:xfrm>
                <a:off x="3024" y="22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39" name="Line 195"/>
              <p:cNvSpPr>
                <a:spLocks noChangeShapeType="1"/>
              </p:cNvSpPr>
              <p:nvPr/>
            </p:nvSpPr>
            <p:spPr bwMode="auto">
              <a:xfrm flipH="1" flipV="1">
                <a:off x="3408" y="22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740" name="Line 196"/>
              <p:cNvSpPr>
                <a:spLocks noChangeShapeType="1"/>
              </p:cNvSpPr>
              <p:nvPr/>
            </p:nvSpPr>
            <p:spPr bwMode="auto">
              <a:xfrm>
                <a:off x="3408" y="24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41" name="Line 197"/>
              <p:cNvSpPr>
                <a:spLocks noChangeShapeType="1"/>
              </p:cNvSpPr>
              <p:nvPr/>
            </p:nvSpPr>
            <p:spPr bwMode="auto">
              <a:xfrm flipV="1">
                <a:off x="3792"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42" name="Line 198"/>
              <p:cNvSpPr>
                <a:spLocks noChangeShapeType="1"/>
              </p:cNvSpPr>
              <p:nvPr/>
            </p:nvSpPr>
            <p:spPr bwMode="auto">
              <a:xfrm flipV="1">
                <a:off x="3792"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43" name="Line 199"/>
              <p:cNvSpPr>
                <a:spLocks noChangeShapeType="1"/>
              </p:cNvSpPr>
              <p:nvPr/>
            </p:nvSpPr>
            <p:spPr bwMode="auto">
              <a:xfrm flipV="1">
                <a:off x="3792"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44" name="Line 200"/>
              <p:cNvSpPr>
                <a:spLocks noChangeShapeType="1"/>
              </p:cNvSpPr>
              <p:nvPr/>
            </p:nvSpPr>
            <p:spPr bwMode="auto">
              <a:xfrm>
                <a:off x="3792" y="22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45" name="Line 201"/>
              <p:cNvSpPr>
                <a:spLocks noChangeShapeType="1"/>
              </p:cNvSpPr>
              <p:nvPr/>
            </p:nvSpPr>
            <p:spPr bwMode="auto">
              <a:xfrm flipH="1" flipV="1">
                <a:off x="4176" y="22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746" name="Line 202"/>
              <p:cNvSpPr>
                <a:spLocks noChangeShapeType="1"/>
              </p:cNvSpPr>
              <p:nvPr/>
            </p:nvSpPr>
            <p:spPr bwMode="auto">
              <a:xfrm>
                <a:off x="4176" y="2496"/>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47" name="Line 203"/>
              <p:cNvSpPr>
                <a:spLocks noChangeShapeType="1"/>
              </p:cNvSpPr>
              <p:nvPr/>
            </p:nvSpPr>
            <p:spPr bwMode="auto">
              <a:xfrm flipV="1">
                <a:off x="4560"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48" name="Line 204"/>
              <p:cNvSpPr>
                <a:spLocks noChangeShapeType="1"/>
              </p:cNvSpPr>
              <p:nvPr/>
            </p:nvSpPr>
            <p:spPr bwMode="auto">
              <a:xfrm flipV="1">
                <a:off x="4560"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49" name="Line 205"/>
              <p:cNvSpPr>
                <a:spLocks noChangeShapeType="1"/>
              </p:cNvSpPr>
              <p:nvPr/>
            </p:nvSpPr>
            <p:spPr bwMode="auto">
              <a:xfrm flipV="1">
                <a:off x="4560" y="2208"/>
                <a:ext cx="0" cy="281"/>
              </a:xfrm>
              <a:prstGeom prst="line">
                <a:avLst/>
              </a:prstGeom>
              <a:noFill/>
              <a:ln w="9525">
                <a:solidFill>
                  <a:schemeClr val="tx1"/>
                </a:solidFill>
                <a:round/>
                <a:headEnd/>
                <a:tailEnd/>
              </a:ln>
              <a:effectLst/>
            </p:spPr>
            <p:txBody>
              <a:bodyPr wrap="none" anchor="ctr"/>
              <a:lstStyle/>
              <a:p>
                <a:endParaRPr lang="zh-CN" altLang="en-US"/>
              </a:p>
            </p:txBody>
          </p:sp>
          <p:sp>
            <p:nvSpPr>
              <p:cNvPr id="364750" name="Line 206"/>
              <p:cNvSpPr>
                <a:spLocks noChangeShapeType="1"/>
              </p:cNvSpPr>
              <p:nvPr/>
            </p:nvSpPr>
            <p:spPr bwMode="auto">
              <a:xfrm>
                <a:off x="4560" y="2208"/>
                <a:ext cx="384" cy="0"/>
              </a:xfrm>
              <a:prstGeom prst="line">
                <a:avLst/>
              </a:prstGeom>
              <a:noFill/>
              <a:ln w="9525">
                <a:solidFill>
                  <a:schemeClr val="tx1"/>
                </a:solidFill>
                <a:round/>
                <a:headEnd/>
                <a:tailEnd/>
              </a:ln>
              <a:effectLst/>
            </p:spPr>
            <p:txBody>
              <a:bodyPr wrap="none" anchor="ctr"/>
              <a:lstStyle/>
              <a:p>
                <a:endParaRPr lang="zh-CN" altLang="en-US"/>
              </a:p>
            </p:txBody>
          </p:sp>
          <p:sp>
            <p:nvSpPr>
              <p:cNvPr id="364751" name="Line 207"/>
              <p:cNvSpPr>
                <a:spLocks noChangeShapeType="1"/>
              </p:cNvSpPr>
              <p:nvPr/>
            </p:nvSpPr>
            <p:spPr bwMode="auto">
              <a:xfrm flipH="1" flipV="1">
                <a:off x="4944" y="220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364752" name="Line 208"/>
              <p:cNvSpPr>
                <a:spLocks noChangeShapeType="1"/>
              </p:cNvSpPr>
              <p:nvPr/>
            </p:nvSpPr>
            <p:spPr bwMode="auto">
              <a:xfrm>
                <a:off x="4944" y="2496"/>
                <a:ext cx="38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4761" name="Group 217"/>
            <p:cNvGrpSpPr>
              <a:grpSpLocks/>
            </p:cNvGrpSpPr>
            <p:nvPr/>
          </p:nvGrpSpPr>
          <p:grpSpPr bwMode="auto">
            <a:xfrm>
              <a:off x="624" y="1536"/>
              <a:ext cx="4925" cy="528"/>
              <a:chOff x="624" y="1536"/>
              <a:chExt cx="4925" cy="528"/>
            </a:xfrm>
          </p:grpSpPr>
          <p:sp>
            <p:nvSpPr>
              <p:cNvPr id="364618" name="Text Box 74"/>
              <p:cNvSpPr txBox="1">
                <a:spLocks noChangeArrowheads="1"/>
              </p:cNvSpPr>
              <p:nvPr/>
            </p:nvSpPr>
            <p:spPr bwMode="auto">
              <a:xfrm>
                <a:off x="1296" y="1536"/>
                <a:ext cx="288" cy="288"/>
              </a:xfrm>
              <a:prstGeom prst="rect">
                <a:avLst/>
              </a:prstGeom>
              <a:noFill/>
              <a:ln w="9525">
                <a:noFill/>
                <a:miter lim="800000"/>
                <a:headEnd/>
                <a:tailEnd/>
              </a:ln>
              <a:effectLst/>
            </p:spPr>
            <p:txBody>
              <a:bodyPr>
                <a:spAutoFit/>
              </a:bodyPr>
              <a:lstStyle/>
              <a:p>
                <a:pPr>
                  <a:spcBef>
                    <a:spcPct val="50000"/>
                  </a:spcBef>
                </a:pPr>
                <a:r>
                  <a:rPr lang="en-US" altLang="zh-CN" sz="2400" b="0"/>
                  <a:t>1</a:t>
                </a:r>
              </a:p>
            </p:txBody>
          </p:sp>
          <p:sp>
            <p:nvSpPr>
              <p:cNvPr id="364619" name="Text Box 75"/>
              <p:cNvSpPr txBox="1">
                <a:spLocks noChangeArrowheads="1"/>
              </p:cNvSpPr>
              <p:nvPr/>
            </p:nvSpPr>
            <p:spPr bwMode="auto">
              <a:xfrm>
                <a:off x="1632"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2</a:t>
                </a:r>
              </a:p>
            </p:txBody>
          </p:sp>
          <p:sp>
            <p:nvSpPr>
              <p:cNvPr id="364620" name="Text Box 76"/>
              <p:cNvSpPr txBox="1">
                <a:spLocks noChangeArrowheads="1"/>
              </p:cNvSpPr>
              <p:nvPr/>
            </p:nvSpPr>
            <p:spPr bwMode="auto">
              <a:xfrm>
                <a:off x="2016"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3</a:t>
                </a:r>
              </a:p>
            </p:txBody>
          </p:sp>
          <p:sp>
            <p:nvSpPr>
              <p:cNvPr id="364621" name="Text Box 77"/>
              <p:cNvSpPr txBox="1">
                <a:spLocks noChangeArrowheads="1"/>
              </p:cNvSpPr>
              <p:nvPr/>
            </p:nvSpPr>
            <p:spPr bwMode="auto">
              <a:xfrm>
                <a:off x="2400" y="1536"/>
                <a:ext cx="330" cy="288"/>
              </a:xfrm>
              <a:prstGeom prst="rect">
                <a:avLst/>
              </a:prstGeom>
              <a:noFill/>
              <a:ln w="9525">
                <a:noFill/>
                <a:miter lim="800000"/>
                <a:headEnd/>
                <a:tailEnd/>
              </a:ln>
              <a:effectLst/>
            </p:spPr>
            <p:txBody>
              <a:bodyPr>
                <a:spAutoFit/>
              </a:bodyPr>
              <a:lstStyle/>
              <a:p>
                <a:pPr>
                  <a:spcBef>
                    <a:spcPct val="50000"/>
                  </a:spcBef>
                </a:pPr>
                <a:r>
                  <a:rPr lang="en-US" altLang="zh-CN" sz="2400" b="0"/>
                  <a:t>4</a:t>
                </a:r>
              </a:p>
            </p:txBody>
          </p:sp>
          <p:sp>
            <p:nvSpPr>
              <p:cNvPr id="364622" name="Text Box 78"/>
              <p:cNvSpPr txBox="1">
                <a:spLocks noChangeArrowheads="1"/>
              </p:cNvSpPr>
              <p:nvPr/>
            </p:nvSpPr>
            <p:spPr bwMode="auto">
              <a:xfrm>
                <a:off x="2832" y="1536"/>
                <a:ext cx="330" cy="288"/>
              </a:xfrm>
              <a:prstGeom prst="rect">
                <a:avLst/>
              </a:prstGeom>
              <a:noFill/>
              <a:ln w="9525">
                <a:noFill/>
                <a:miter lim="800000"/>
                <a:headEnd/>
                <a:tailEnd/>
              </a:ln>
              <a:effectLst/>
            </p:spPr>
            <p:txBody>
              <a:bodyPr>
                <a:spAutoFit/>
              </a:bodyPr>
              <a:lstStyle/>
              <a:p>
                <a:pPr>
                  <a:spcBef>
                    <a:spcPct val="50000"/>
                  </a:spcBef>
                </a:pPr>
                <a:r>
                  <a:rPr lang="en-US" altLang="zh-CN" sz="2400" b="0"/>
                  <a:t>5</a:t>
                </a:r>
              </a:p>
            </p:txBody>
          </p:sp>
          <p:sp>
            <p:nvSpPr>
              <p:cNvPr id="364623" name="Text Box 79"/>
              <p:cNvSpPr txBox="1">
                <a:spLocks noChangeArrowheads="1"/>
              </p:cNvSpPr>
              <p:nvPr/>
            </p:nvSpPr>
            <p:spPr bwMode="auto">
              <a:xfrm>
                <a:off x="3216"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6</a:t>
                </a:r>
              </a:p>
            </p:txBody>
          </p:sp>
          <p:sp>
            <p:nvSpPr>
              <p:cNvPr id="364624" name="Text Box 80"/>
              <p:cNvSpPr txBox="1">
                <a:spLocks noChangeArrowheads="1"/>
              </p:cNvSpPr>
              <p:nvPr/>
            </p:nvSpPr>
            <p:spPr bwMode="auto">
              <a:xfrm>
                <a:off x="3600"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7</a:t>
                </a:r>
              </a:p>
            </p:txBody>
          </p:sp>
          <p:sp>
            <p:nvSpPr>
              <p:cNvPr id="364625" name="Text Box 81"/>
              <p:cNvSpPr txBox="1">
                <a:spLocks noChangeArrowheads="1"/>
              </p:cNvSpPr>
              <p:nvPr/>
            </p:nvSpPr>
            <p:spPr bwMode="auto">
              <a:xfrm>
                <a:off x="3984"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8</a:t>
                </a:r>
              </a:p>
            </p:txBody>
          </p:sp>
          <p:sp>
            <p:nvSpPr>
              <p:cNvPr id="364626" name="Text Box 82"/>
              <p:cNvSpPr txBox="1">
                <a:spLocks noChangeArrowheads="1"/>
              </p:cNvSpPr>
              <p:nvPr/>
            </p:nvSpPr>
            <p:spPr bwMode="auto">
              <a:xfrm>
                <a:off x="4368" y="1536"/>
                <a:ext cx="329" cy="288"/>
              </a:xfrm>
              <a:prstGeom prst="rect">
                <a:avLst/>
              </a:prstGeom>
              <a:noFill/>
              <a:ln w="9525">
                <a:noFill/>
                <a:miter lim="800000"/>
                <a:headEnd/>
                <a:tailEnd/>
              </a:ln>
              <a:effectLst/>
            </p:spPr>
            <p:txBody>
              <a:bodyPr>
                <a:spAutoFit/>
              </a:bodyPr>
              <a:lstStyle/>
              <a:p>
                <a:pPr>
                  <a:spcBef>
                    <a:spcPct val="50000"/>
                  </a:spcBef>
                </a:pPr>
                <a:r>
                  <a:rPr lang="en-US" altLang="zh-CN" sz="2400" b="0"/>
                  <a:t>9</a:t>
                </a:r>
              </a:p>
            </p:txBody>
          </p:sp>
          <p:sp>
            <p:nvSpPr>
              <p:cNvPr id="364627" name="Text Box 83"/>
              <p:cNvSpPr txBox="1">
                <a:spLocks noChangeArrowheads="1"/>
              </p:cNvSpPr>
              <p:nvPr/>
            </p:nvSpPr>
            <p:spPr bwMode="auto">
              <a:xfrm>
                <a:off x="4704" y="1536"/>
                <a:ext cx="461" cy="288"/>
              </a:xfrm>
              <a:prstGeom prst="rect">
                <a:avLst/>
              </a:prstGeom>
              <a:noFill/>
              <a:ln w="9525">
                <a:noFill/>
                <a:miter lim="800000"/>
                <a:headEnd/>
                <a:tailEnd/>
              </a:ln>
              <a:effectLst/>
            </p:spPr>
            <p:txBody>
              <a:bodyPr>
                <a:spAutoFit/>
              </a:bodyPr>
              <a:lstStyle/>
              <a:p>
                <a:pPr>
                  <a:spcBef>
                    <a:spcPct val="50000"/>
                  </a:spcBef>
                </a:pPr>
                <a:r>
                  <a:rPr lang="en-US" altLang="zh-CN" sz="2400" b="0"/>
                  <a:t>10</a:t>
                </a:r>
              </a:p>
            </p:txBody>
          </p:sp>
          <p:sp>
            <p:nvSpPr>
              <p:cNvPr id="364669" name="Text Box 125"/>
              <p:cNvSpPr txBox="1">
                <a:spLocks noChangeArrowheads="1"/>
              </p:cNvSpPr>
              <p:nvPr/>
            </p:nvSpPr>
            <p:spPr bwMode="auto">
              <a:xfrm>
                <a:off x="624" y="1776"/>
                <a:ext cx="480" cy="252"/>
              </a:xfrm>
              <a:prstGeom prst="rect">
                <a:avLst/>
              </a:prstGeom>
              <a:noFill/>
              <a:ln w="9525">
                <a:noFill/>
                <a:miter lim="800000"/>
                <a:headEnd/>
                <a:tailEnd/>
              </a:ln>
              <a:effectLst/>
            </p:spPr>
            <p:txBody>
              <a:bodyPr>
                <a:spAutoFit/>
              </a:bodyPr>
              <a:lstStyle/>
              <a:p>
                <a:pPr>
                  <a:spcBef>
                    <a:spcPct val="50000"/>
                  </a:spcBef>
                </a:pPr>
                <a:r>
                  <a:rPr lang="en-US" altLang="zh-CN" dirty="0" smtClean="0"/>
                  <a:t>CLK</a:t>
                </a:r>
                <a:endParaRPr lang="en-US" altLang="zh-CN" dirty="0"/>
              </a:p>
            </p:txBody>
          </p:sp>
          <p:sp>
            <p:nvSpPr>
              <p:cNvPr id="364670" name="Line 126"/>
              <p:cNvSpPr>
                <a:spLocks noChangeShapeType="1"/>
              </p:cNvSpPr>
              <p:nvPr/>
            </p:nvSpPr>
            <p:spPr bwMode="auto">
              <a:xfrm>
                <a:off x="110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71" name="Line 127"/>
              <p:cNvSpPr>
                <a:spLocks noChangeShapeType="1"/>
              </p:cNvSpPr>
              <p:nvPr/>
            </p:nvSpPr>
            <p:spPr bwMode="auto">
              <a:xfrm flipH="1" flipV="1">
                <a:off x="129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72" name="Line 128"/>
              <p:cNvSpPr>
                <a:spLocks noChangeShapeType="1"/>
              </p:cNvSpPr>
              <p:nvPr/>
            </p:nvSpPr>
            <p:spPr bwMode="auto">
              <a:xfrm>
                <a:off x="129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73" name="Line 129"/>
              <p:cNvSpPr>
                <a:spLocks noChangeShapeType="1"/>
              </p:cNvSpPr>
              <p:nvPr/>
            </p:nvSpPr>
            <p:spPr bwMode="auto">
              <a:xfrm flipV="1">
                <a:off x="148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74" name="Line 130"/>
              <p:cNvSpPr>
                <a:spLocks noChangeShapeType="1"/>
              </p:cNvSpPr>
              <p:nvPr/>
            </p:nvSpPr>
            <p:spPr bwMode="auto">
              <a:xfrm>
                <a:off x="148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85" name="Line 141"/>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86" name="Line 142"/>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87" name="Line 143"/>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88" name="Line 144"/>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89" name="Line 145"/>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90" name="Line 146"/>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1" name="Line 147"/>
              <p:cNvSpPr>
                <a:spLocks noChangeShapeType="1"/>
              </p:cNvSpPr>
              <p:nvPr/>
            </p:nvSpPr>
            <p:spPr bwMode="auto">
              <a:xfrm>
                <a:off x="187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92" name="Line 148"/>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3" name="Line 149"/>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4" name="Line 150"/>
              <p:cNvSpPr>
                <a:spLocks noChangeShapeType="1"/>
              </p:cNvSpPr>
              <p:nvPr/>
            </p:nvSpPr>
            <p:spPr bwMode="auto">
              <a:xfrm>
                <a:off x="206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95" name="Line 151"/>
              <p:cNvSpPr>
                <a:spLocks noChangeShapeType="1"/>
              </p:cNvSpPr>
              <p:nvPr/>
            </p:nvSpPr>
            <p:spPr bwMode="auto">
              <a:xfrm flipV="1">
                <a:off x="225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6" name="Line 152"/>
              <p:cNvSpPr>
                <a:spLocks noChangeShapeType="1"/>
              </p:cNvSpPr>
              <p:nvPr/>
            </p:nvSpPr>
            <p:spPr bwMode="auto">
              <a:xfrm>
                <a:off x="225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697" name="Line 153"/>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8" name="Line 154"/>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699" name="Line 155"/>
              <p:cNvSpPr>
                <a:spLocks noChangeShapeType="1"/>
              </p:cNvSpPr>
              <p:nvPr/>
            </p:nvSpPr>
            <p:spPr bwMode="auto">
              <a:xfrm>
                <a:off x="244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00" name="Line 156"/>
              <p:cNvSpPr>
                <a:spLocks noChangeShapeType="1"/>
              </p:cNvSpPr>
              <p:nvPr/>
            </p:nvSpPr>
            <p:spPr bwMode="auto">
              <a:xfrm flipV="1">
                <a:off x="264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1" name="Line 157"/>
              <p:cNvSpPr>
                <a:spLocks noChangeShapeType="1"/>
              </p:cNvSpPr>
              <p:nvPr/>
            </p:nvSpPr>
            <p:spPr bwMode="auto">
              <a:xfrm>
                <a:off x="264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02" name="Line 158"/>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3" name="Line 159"/>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4" name="Line 160"/>
              <p:cNvSpPr>
                <a:spLocks noChangeShapeType="1"/>
              </p:cNvSpPr>
              <p:nvPr/>
            </p:nvSpPr>
            <p:spPr bwMode="auto">
              <a:xfrm>
                <a:off x="283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05" name="Line 161"/>
              <p:cNvSpPr>
                <a:spLocks noChangeShapeType="1"/>
              </p:cNvSpPr>
              <p:nvPr/>
            </p:nvSpPr>
            <p:spPr bwMode="auto">
              <a:xfrm flipV="1">
                <a:off x="302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6" name="Line 162"/>
              <p:cNvSpPr>
                <a:spLocks noChangeShapeType="1"/>
              </p:cNvSpPr>
              <p:nvPr/>
            </p:nvSpPr>
            <p:spPr bwMode="auto">
              <a:xfrm>
                <a:off x="302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07" name="Line 163"/>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8" name="Line 164"/>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09" name="Line 165"/>
              <p:cNvSpPr>
                <a:spLocks noChangeShapeType="1"/>
              </p:cNvSpPr>
              <p:nvPr/>
            </p:nvSpPr>
            <p:spPr bwMode="auto">
              <a:xfrm>
                <a:off x="321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10" name="Line 166"/>
              <p:cNvSpPr>
                <a:spLocks noChangeShapeType="1"/>
              </p:cNvSpPr>
              <p:nvPr/>
            </p:nvSpPr>
            <p:spPr bwMode="auto">
              <a:xfrm flipV="1">
                <a:off x="340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1" name="Line 167"/>
              <p:cNvSpPr>
                <a:spLocks noChangeShapeType="1"/>
              </p:cNvSpPr>
              <p:nvPr/>
            </p:nvSpPr>
            <p:spPr bwMode="auto">
              <a:xfrm>
                <a:off x="340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12" name="Line 168"/>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3" name="Line 169"/>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4" name="Line 170"/>
              <p:cNvSpPr>
                <a:spLocks noChangeShapeType="1"/>
              </p:cNvSpPr>
              <p:nvPr/>
            </p:nvSpPr>
            <p:spPr bwMode="auto">
              <a:xfrm>
                <a:off x="360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15" name="Line 171"/>
              <p:cNvSpPr>
                <a:spLocks noChangeShapeType="1"/>
              </p:cNvSpPr>
              <p:nvPr/>
            </p:nvSpPr>
            <p:spPr bwMode="auto">
              <a:xfrm flipV="1">
                <a:off x="379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6" name="Line 172"/>
              <p:cNvSpPr>
                <a:spLocks noChangeShapeType="1"/>
              </p:cNvSpPr>
              <p:nvPr/>
            </p:nvSpPr>
            <p:spPr bwMode="auto">
              <a:xfrm>
                <a:off x="379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17" name="Line 173"/>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8" name="Line 174"/>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19" name="Line 175"/>
              <p:cNvSpPr>
                <a:spLocks noChangeShapeType="1"/>
              </p:cNvSpPr>
              <p:nvPr/>
            </p:nvSpPr>
            <p:spPr bwMode="auto">
              <a:xfrm>
                <a:off x="398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20" name="Line 176"/>
              <p:cNvSpPr>
                <a:spLocks noChangeShapeType="1"/>
              </p:cNvSpPr>
              <p:nvPr/>
            </p:nvSpPr>
            <p:spPr bwMode="auto">
              <a:xfrm flipV="1">
                <a:off x="417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21" name="Line 177"/>
              <p:cNvSpPr>
                <a:spLocks noChangeShapeType="1"/>
              </p:cNvSpPr>
              <p:nvPr/>
            </p:nvSpPr>
            <p:spPr bwMode="auto">
              <a:xfrm>
                <a:off x="417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22" name="Line 178"/>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23" name="Line 179"/>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24" name="Line 180"/>
              <p:cNvSpPr>
                <a:spLocks noChangeShapeType="1"/>
              </p:cNvSpPr>
              <p:nvPr/>
            </p:nvSpPr>
            <p:spPr bwMode="auto">
              <a:xfrm>
                <a:off x="436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25" name="Line 181"/>
              <p:cNvSpPr>
                <a:spLocks noChangeShapeType="1"/>
              </p:cNvSpPr>
              <p:nvPr/>
            </p:nvSpPr>
            <p:spPr bwMode="auto">
              <a:xfrm flipV="1">
                <a:off x="494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26" name="Line 182"/>
              <p:cNvSpPr>
                <a:spLocks noChangeShapeType="1"/>
              </p:cNvSpPr>
              <p:nvPr/>
            </p:nvSpPr>
            <p:spPr bwMode="auto">
              <a:xfrm>
                <a:off x="456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27" name="Line 183"/>
              <p:cNvSpPr>
                <a:spLocks noChangeShapeType="1"/>
              </p:cNvSpPr>
              <p:nvPr/>
            </p:nvSpPr>
            <p:spPr bwMode="auto">
              <a:xfrm flipH="1" flipV="1">
                <a:off x="475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28" name="Line 184"/>
              <p:cNvSpPr>
                <a:spLocks noChangeShapeType="1"/>
              </p:cNvSpPr>
              <p:nvPr/>
            </p:nvSpPr>
            <p:spPr bwMode="auto">
              <a:xfrm>
                <a:off x="475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29" name="Line 185"/>
              <p:cNvSpPr>
                <a:spLocks noChangeShapeType="1"/>
              </p:cNvSpPr>
              <p:nvPr/>
            </p:nvSpPr>
            <p:spPr bwMode="auto">
              <a:xfrm flipV="1">
                <a:off x="456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30" name="Line 186"/>
              <p:cNvSpPr>
                <a:spLocks noChangeShapeType="1"/>
              </p:cNvSpPr>
              <p:nvPr/>
            </p:nvSpPr>
            <p:spPr bwMode="auto">
              <a:xfrm>
                <a:off x="494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53" name="Line 209"/>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54" name="Line 210"/>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55" name="Line 211"/>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56" name="Line 212"/>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57" name="Line 213"/>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64758" name="Line 214"/>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364759" name="Text Box 215"/>
              <p:cNvSpPr txBox="1">
                <a:spLocks noChangeArrowheads="1"/>
              </p:cNvSpPr>
              <p:nvPr/>
            </p:nvSpPr>
            <p:spPr bwMode="auto">
              <a:xfrm>
                <a:off x="5088" y="1536"/>
                <a:ext cx="461" cy="288"/>
              </a:xfrm>
              <a:prstGeom prst="rect">
                <a:avLst/>
              </a:prstGeom>
              <a:noFill/>
              <a:ln w="9525">
                <a:noFill/>
                <a:miter lim="800000"/>
                <a:headEnd/>
                <a:tailEnd/>
              </a:ln>
              <a:effectLst/>
            </p:spPr>
            <p:txBody>
              <a:bodyPr>
                <a:spAutoFit/>
              </a:bodyPr>
              <a:lstStyle/>
              <a:p>
                <a:pPr>
                  <a:spcBef>
                    <a:spcPct val="50000"/>
                  </a:spcBef>
                </a:pPr>
                <a:r>
                  <a:rPr lang="en-US" altLang="zh-CN" sz="2400" b="0"/>
                  <a:t>11</a:t>
                </a:r>
              </a:p>
            </p:txBody>
          </p:sp>
          <p:sp>
            <p:nvSpPr>
              <p:cNvPr id="364760" name="Line 216"/>
              <p:cNvSpPr>
                <a:spLocks noChangeShapeType="1"/>
              </p:cNvSpPr>
              <p:nvPr/>
            </p:nvSpPr>
            <p:spPr bwMode="auto">
              <a:xfrm>
                <a:off x="5328" y="2064"/>
                <a:ext cx="19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64770" name="Group 226"/>
            <p:cNvGrpSpPr>
              <a:grpSpLocks/>
            </p:cNvGrpSpPr>
            <p:nvPr/>
          </p:nvGrpSpPr>
          <p:grpSpPr bwMode="auto">
            <a:xfrm>
              <a:off x="1872" y="2448"/>
              <a:ext cx="3072" cy="1248"/>
              <a:chOff x="1872" y="2448"/>
              <a:chExt cx="3072" cy="1248"/>
            </a:xfrm>
          </p:grpSpPr>
          <p:sp>
            <p:nvSpPr>
              <p:cNvPr id="364678" name="Line 134"/>
              <p:cNvSpPr>
                <a:spLocks noChangeShapeType="1"/>
              </p:cNvSpPr>
              <p:nvPr/>
            </p:nvSpPr>
            <p:spPr bwMode="auto">
              <a:xfrm>
                <a:off x="1872" y="2448"/>
                <a:ext cx="0" cy="1248"/>
              </a:xfrm>
              <a:prstGeom prst="line">
                <a:avLst/>
              </a:prstGeom>
              <a:noFill/>
              <a:ln w="15875">
                <a:solidFill>
                  <a:srgbClr val="FF0000"/>
                </a:solidFill>
                <a:prstDash val="dash"/>
                <a:round/>
                <a:headEnd/>
                <a:tailEnd/>
              </a:ln>
              <a:effectLst/>
            </p:spPr>
            <p:txBody>
              <a:bodyPr/>
              <a:lstStyle/>
              <a:p>
                <a:endParaRPr lang="zh-CN" altLang="en-US"/>
              </a:p>
            </p:txBody>
          </p:sp>
          <p:sp>
            <p:nvSpPr>
              <p:cNvPr id="364763" name="Line 219"/>
              <p:cNvSpPr>
                <a:spLocks noChangeShapeType="1"/>
              </p:cNvSpPr>
              <p:nvPr/>
            </p:nvSpPr>
            <p:spPr bwMode="auto">
              <a:xfrm>
                <a:off x="2640" y="2448"/>
                <a:ext cx="0" cy="1248"/>
              </a:xfrm>
              <a:prstGeom prst="line">
                <a:avLst/>
              </a:prstGeom>
              <a:noFill/>
              <a:ln w="15875">
                <a:solidFill>
                  <a:srgbClr val="FF0000"/>
                </a:solidFill>
                <a:prstDash val="dash"/>
                <a:round/>
                <a:headEnd/>
                <a:tailEnd/>
              </a:ln>
              <a:effectLst/>
            </p:spPr>
            <p:txBody>
              <a:bodyPr/>
              <a:lstStyle/>
              <a:p>
                <a:endParaRPr lang="zh-CN" altLang="en-US"/>
              </a:p>
            </p:txBody>
          </p:sp>
          <p:sp>
            <p:nvSpPr>
              <p:cNvPr id="364764" name="Line 220"/>
              <p:cNvSpPr>
                <a:spLocks noChangeShapeType="1"/>
              </p:cNvSpPr>
              <p:nvPr/>
            </p:nvSpPr>
            <p:spPr bwMode="auto">
              <a:xfrm>
                <a:off x="3408" y="2448"/>
                <a:ext cx="0" cy="1248"/>
              </a:xfrm>
              <a:prstGeom prst="line">
                <a:avLst/>
              </a:prstGeom>
              <a:noFill/>
              <a:ln w="15875">
                <a:solidFill>
                  <a:srgbClr val="FF0000"/>
                </a:solidFill>
                <a:prstDash val="dash"/>
                <a:round/>
                <a:headEnd/>
                <a:tailEnd/>
              </a:ln>
              <a:effectLst/>
            </p:spPr>
            <p:txBody>
              <a:bodyPr/>
              <a:lstStyle/>
              <a:p>
                <a:endParaRPr lang="zh-CN" altLang="en-US"/>
              </a:p>
            </p:txBody>
          </p:sp>
          <p:sp>
            <p:nvSpPr>
              <p:cNvPr id="364765" name="Line 221"/>
              <p:cNvSpPr>
                <a:spLocks noChangeShapeType="1"/>
              </p:cNvSpPr>
              <p:nvPr/>
            </p:nvSpPr>
            <p:spPr bwMode="auto">
              <a:xfrm>
                <a:off x="4176" y="2448"/>
                <a:ext cx="0" cy="1248"/>
              </a:xfrm>
              <a:prstGeom prst="line">
                <a:avLst/>
              </a:prstGeom>
              <a:noFill/>
              <a:ln w="15875">
                <a:solidFill>
                  <a:srgbClr val="FF0000"/>
                </a:solidFill>
                <a:prstDash val="dash"/>
                <a:round/>
                <a:headEnd/>
                <a:tailEnd/>
              </a:ln>
              <a:effectLst/>
            </p:spPr>
            <p:txBody>
              <a:bodyPr/>
              <a:lstStyle/>
              <a:p>
                <a:endParaRPr lang="zh-CN" altLang="en-US"/>
              </a:p>
            </p:txBody>
          </p:sp>
          <p:sp>
            <p:nvSpPr>
              <p:cNvPr id="364766" name="Line 222"/>
              <p:cNvSpPr>
                <a:spLocks noChangeShapeType="1"/>
              </p:cNvSpPr>
              <p:nvPr/>
            </p:nvSpPr>
            <p:spPr bwMode="auto">
              <a:xfrm>
                <a:off x="4944" y="2448"/>
                <a:ext cx="0" cy="1248"/>
              </a:xfrm>
              <a:prstGeom prst="line">
                <a:avLst/>
              </a:prstGeom>
              <a:noFill/>
              <a:ln w="15875">
                <a:solidFill>
                  <a:srgbClr val="FF0000"/>
                </a:solidFill>
                <a:prstDash val="dash"/>
                <a:round/>
                <a:headEnd/>
                <a:tailEnd/>
              </a:ln>
              <a:effectLst/>
            </p:spPr>
            <p:txBody>
              <a:bodyPr/>
              <a:lstStyle/>
              <a:p>
                <a:endParaRPr lang="zh-CN" altLang="en-US"/>
              </a:p>
            </p:txBody>
          </p:sp>
        </p:grpSp>
      </p:grpSp>
      <p:sp>
        <p:nvSpPr>
          <p:cNvPr id="364772" name="Text Box 228"/>
          <p:cNvSpPr txBox="1">
            <a:spLocks noChangeArrowheads="1"/>
          </p:cNvSpPr>
          <p:nvPr/>
        </p:nvSpPr>
        <p:spPr bwMode="auto">
          <a:xfrm>
            <a:off x="0" y="2462213"/>
            <a:ext cx="1509713" cy="457200"/>
          </a:xfrm>
          <a:prstGeom prst="rect">
            <a:avLst/>
          </a:prstGeom>
          <a:noFill/>
          <a:ln w="15875">
            <a:noFill/>
            <a:miter lim="800000"/>
            <a:headEnd/>
            <a:tailEnd/>
          </a:ln>
          <a:effectLst/>
        </p:spPr>
        <p:txBody>
          <a:bodyPr wrap="none">
            <a:spAutoFit/>
          </a:bodyPr>
          <a:lstStyle/>
          <a:p>
            <a:pPr>
              <a:buFontTx/>
              <a:buChar char="•"/>
            </a:pPr>
            <a:r>
              <a:rPr lang="zh-CN" altLang="en-US" sz="2400" b="0">
                <a:solidFill>
                  <a:srgbClr val="FF0000"/>
                </a:solidFill>
              </a:rPr>
              <a:t>波形分析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615"/>
                                        </p:tgtEl>
                                        <p:attrNameLst>
                                          <p:attrName>style.visibility</p:attrName>
                                        </p:attrNameLst>
                                      </p:cBhvr>
                                      <p:to>
                                        <p:strVal val="visible"/>
                                      </p:to>
                                    </p:set>
                                    <p:anim calcmode="lin" valueType="num">
                                      <p:cBhvr additive="base">
                                        <p:cTn id="7" dur="500" fill="hold"/>
                                        <p:tgtEl>
                                          <p:spTgt spid="364615"/>
                                        </p:tgtEl>
                                        <p:attrNameLst>
                                          <p:attrName>ppt_x</p:attrName>
                                        </p:attrNameLst>
                                      </p:cBhvr>
                                      <p:tavLst>
                                        <p:tav tm="0">
                                          <p:val>
                                            <p:strVal val="0-#ppt_w/2"/>
                                          </p:val>
                                        </p:tav>
                                        <p:tav tm="100000">
                                          <p:val>
                                            <p:strVal val="#ppt_x"/>
                                          </p:val>
                                        </p:tav>
                                      </p:tavLst>
                                    </p:anim>
                                    <p:anim calcmode="lin" valueType="num">
                                      <p:cBhvr additive="base">
                                        <p:cTn id="8" dur="500" fill="hold"/>
                                        <p:tgtEl>
                                          <p:spTgt spid="364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4616"/>
                                        </p:tgtEl>
                                        <p:attrNameLst>
                                          <p:attrName>style.visibility</p:attrName>
                                        </p:attrNameLst>
                                      </p:cBhvr>
                                      <p:to>
                                        <p:strVal val="visible"/>
                                      </p:to>
                                    </p:set>
                                    <p:anim calcmode="lin" valueType="num">
                                      <p:cBhvr additive="base">
                                        <p:cTn id="13" dur="500" fill="hold"/>
                                        <p:tgtEl>
                                          <p:spTgt spid="364616"/>
                                        </p:tgtEl>
                                        <p:attrNameLst>
                                          <p:attrName>ppt_x</p:attrName>
                                        </p:attrNameLst>
                                      </p:cBhvr>
                                      <p:tavLst>
                                        <p:tav tm="0">
                                          <p:val>
                                            <p:strVal val="0-#ppt_w/2"/>
                                          </p:val>
                                        </p:tav>
                                        <p:tav tm="100000">
                                          <p:val>
                                            <p:strVal val="#ppt_x"/>
                                          </p:val>
                                        </p:tav>
                                      </p:tavLst>
                                    </p:anim>
                                    <p:anim calcmode="lin" valueType="num">
                                      <p:cBhvr additive="base">
                                        <p:cTn id="14" dur="500" fill="hold"/>
                                        <p:tgtEl>
                                          <p:spTgt spid="3646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4772"/>
                                        </p:tgtEl>
                                        <p:attrNameLst>
                                          <p:attrName>style.visibility</p:attrName>
                                        </p:attrNameLst>
                                      </p:cBhvr>
                                      <p:to>
                                        <p:strVal val="visible"/>
                                      </p:to>
                                    </p:set>
                                    <p:anim calcmode="lin" valueType="num">
                                      <p:cBhvr additive="base">
                                        <p:cTn id="19" dur="500" fill="hold"/>
                                        <p:tgtEl>
                                          <p:spTgt spid="364772"/>
                                        </p:tgtEl>
                                        <p:attrNameLst>
                                          <p:attrName>ppt_x</p:attrName>
                                        </p:attrNameLst>
                                      </p:cBhvr>
                                      <p:tavLst>
                                        <p:tav tm="0">
                                          <p:val>
                                            <p:strVal val="0-#ppt_w/2"/>
                                          </p:val>
                                        </p:tav>
                                        <p:tav tm="100000">
                                          <p:val>
                                            <p:strVal val="#ppt_x"/>
                                          </p:val>
                                        </p:tav>
                                      </p:tavLst>
                                    </p:anim>
                                    <p:anim calcmode="lin" valueType="num">
                                      <p:cBhvr additive="base">
                                        <p:cTn id="20" dur="500" fill="hold"/>
                                        <p:tgtEl>
                                          <p:spTgt spid="3647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4771"/>
                                        </p:tgtEl>
                                        <p:attrNameLst>
                                          <p:attrName>style.visibility</p:attrName>
                                        </p:attrNameLst>
                                      </p:cBhvr>
                                      <p:to>
                                        <p:strVal val="visible"/>
                                      </p:to>
                                    </p:set>
                                    <p:anim calcmode="lin" valueType="num">
                                      <p:cBhvr additive="base">
                                        <p:cTn id="25" dur="500" fill="hold"/>
                                        <p:tgtEl>
                                          <p:spTgt spid="364771"/>
                                        </p:tgtEl>
                                        <p:attrNameLst>
                                          <p:attrName>ppt_x</p:attrName>
                                        </p:attrNameLst>
                                      </p:cBhvr>
                                      <p:tavLst>
                                        <p:tav tm="0">
                                          <p:val>
                                            <p:strVal val="0-#ppt_w/2"/>
                                          </p:val>
                                        </p:tav>
                                        <p:tav tm="100000">
                                          <p:val>
                                            <p:strVal val="#ppt_x"/>
                                          </p:val>
                                        </p:tav>
                                      </p:tavLst>
                                    </p:anim>
                                    <p:anim calcmode="lin" valueType="num">
                                      <p:cBhvr additive="base">
                                        <p:cTn id="26" dur="500" fill="hold"/>
                                        <p:tgtEl>
                                          <p:spTgt spid="364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615" grpId="0" autoUpdateAnimBg="0"/>
      <p:bldP spid="36477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200472" y="548680"/>
            <a:ext cx="5904656" cy="533400"/>
          </a:xfrm>
        </p:spPr>
        <p:txBody>
          <a:bodyPr/>
          <a:lstStyle/>
          <a:p>
            <a:pPr algn="l"/>
            <a:r>
              <a:rPr lang="en-US" altLang="zh-CN" sz="2800" dirty="0"/>
              <a:t>2. </a:t>
            </a:r>
            <a:r>
              <a:rPr lang="zh-CN" altLang="en-US" sz="2800" dirty="0"/>
              <a:t>集成异步</a:t>
            </a:r>
            <a:r>
              <a:rPr lang="en-US" altLang="zh-CN" sz="2800" dirty="0">
                <a:solidFill>
                  <a:srgbClr val="FF0000"/>
                </a:solidFill>
              </a:rPr>
              <a:t>2-5-10</a:t>
            </a:r>
            <a:r>
              <a:rPr lang="zh-CN" altLang="en-US" sz="2800" dirty="0"/>
              <a:t>进制计数器</a:t>
            </a:r>
            <a:r>
              <a:rPr lang="en-US" altLang="zh-CN" sz="2800" dirty="0"/>
              <a:t>74290</a:t>
            </a:r>
          </a:p>
        </p:txBody>
      </p:sp>
      <p:grpSp>
        <p:nvGrpSpPr>
          <p:cNvPr id="642058" name="Group 10"/>
          <p:cNvGrpSpPr>
            <a:grpSpLocks/>
          </p:cNvGrpSpPr>
          <p:nvPr/>
        </p:nvGrpSpPr>
        <p:grpSpPr bwMode="auto">
          <a:xfrm>
            <a:off x="1784350" y="1989138"/>
            <a:ext cx="3024188" cy="3870325"/>
            <a:chOff x="480" y="1008"/>
            <a:chExt cx="1804" cy="2256"/>
          </a:xfrm>
        </p:grpSpPr>
        <p:sp>
          <p:nvSpPr>
            <p:cNvPr id="642059" name="Rectangle 11"/>
            <p:cNvSpPr>
              <a:spLocks noChangeArrowheads="1"/>
            </p:cNvSpPr>
            <p:nvPr/>
          </p:nvSpPr>
          <p:spPr bwMode="auto">
            <a:xfrm>
              <a:off x="1920" y="2160"/>
              <a:ext cx="364" cy="214"/>
            </a:xfrm>
            <a:prstGeom prst="rect">
              <a:avLst/>
            </a:prstGeom>
            <a:noFill/>
            <a:ln w="9525">
              <a:noFill/>
              <a:miter lim="800000"/>
              <a:headEnd/>
              <a:tailEnd/>
            </a:ln>
            <a:effectLst/>
          </p:spPr>
          <p:txBody>
            <a:bodyPr>
              <a:spAutoFit/>
            </a:bodyPr>
            <a:lstStyle/>
            <a:p>
              <a:r>
                <a:rPr lang="en-US" altLang="zh-CN" sz="1800" b="0"/>
                <a:t>Q</a:t>
              </a:r>
              <a:r>
                <a:rPr lang="en-US" altLang="zh-CN" sz="1800" b="0" baseline="-25000"/>
                <a:t>0</a:t>
              </a:r>
            </a:p>
          </p:txBody>
        </p:sp>
        <p:sp>
          <p:nvSpPr>
            <p:cNvPr id="642060" name="Line 12"/>
            <p:cNvSpPr>
              <a:spLocks noChangeShapeType="1"/>
            </p:cNvSpPr>
            <p:nvPr/>
          </p:nvSpPr>
          <p:spPr bwMode="auto">
            <a:xfrm>
              <a:off x="1152" y="2064"/>
              <a:ext cx="0" cy="86"/>
            </a:xfrm>
            <a:prstGeom prst="line">
              <a:avLst/>
            </a:prstGeom>
            <a:noFill/>
            <a:ln w="9525">
              <a:solidFill>
                <a:schemeClr val="tx1"/>
              </a:solidFill>
              <a:round/>
              <a:headEnd/>
              <a:tailEnd/>
            </a:ln>
            <a:effectLst/>
          </p:spPr>
          <p:txBody>
            <a:bodyPr/>
            <a:lstStyle/>
            <a:p>
              <a:endParaRPr lang="zh-CN" altLang="en-US"/>
            </a:p>
          </p:txBody>
        </p:sp>
        <p:sp>
          <p:nvSpPr>
            <p:cNvPr id="642061" name="Rectangle 13"/>
            <p:cNvSpPr>
              <a:spLocks noChangeArrowheads="1"/>
            </p:cNvSpPr>
            <p:nvPr/>
          </p:nvSpPr>
          <p:spPr bwMode="auto">
            <a:xfrm>
              <a:off x="1056" y="2160"/>
              <a:ext cx="86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642062" name="Line 14"/>
            <p:cNvSpPr>
              <a:spLocks noChangeShapeType="1"/>
            </p:cNvSpPr>
            <p:nvPr/>
          </p:nvSpPr>
          <p:spPr bwMode="auto">
            <a:xfrm>
              <a:off x="1056" y="2592"/>
              <a:ext cx="896" cy="0"/>
            </a:xfrm>
            <a:prstGeom prst="line">
              <a:avLst/>
            </a:prstGeom>
            <a:noFill/>
            <a:ln w="9525">
              <a:solidFill>
                <a:schemeClr val="tx1"/>
              </a:solidFill>
              <a:round/>
              <a:headEnd/>
              <a:tailEnd/>
            </a:ln>
            <a:effectLst/>
          </p:spPr>
          <p:txBody>
            <a:bodyPr/>
            <a:lstStyle/>
            <a:p>
              <a:endParaRPr lang="zh-CN" altLang="en-US"/>
            </a:p>
          </p:txBody>
        </p:sp>
        <p:sp>
          <p:nvSpPr>
            <p:cNvPr id="642063" name="Line 15"/>
            <p:cNvSpPr>
              <a:spLocks noChangeShapeType="1"/>
            </p:cNvSpPr>
            <p:nvPr/>
          </p:nvSpPr>
          <p:spPr bwMode="auto">
            <a:xfrm flipV="1">
              <a:off x="1776" y="2064"/>
              <a:ext cx="0" cy="86"/>
            </a:xfrm>
            <a:prstGeom prst="line">
              <a:avLst/>
            </a:prstGeom>
            <a:noFill/>
            <a:ln w="9525">
              <a:solidFill>
                <a:schemeClr val="tx1"/>
              </a:solidFill>
              <a:round/>
              <a:headEnd/>
              <a:tailEnd/>
            </a:ln>
            <a:effectLst/>
          </p:spPr>
          <p:txBody>
            <a:bodyPr/>
            <a:lstStyle/>
            <a:p>
              <a:endParaRPr lang="zh-CN" altLang="en-US"/>
            </a:p>
          </p:txBody>
        </p:sp>
        <p:sp>
          <p:nvSpPr>
            <p:cNvPr id="642064" name="Line 16"/>
            <p:cNvSpPr>
              <a:spLocks noChangeShapeType="1"/>
            </p:cNvSpPr>
            <p:nvPr/>
          </p:nvSpPr>
          <p:spPr bwMode="auto">
            <a:xfrm flipH="1">
              <a:off x="816" y="2352"/>
              <a:ext cx="144" cy="0"/>
            </a:xfrm>
            <a:prstGeom prst="line">
              <a:avLst/>
            </a:prstGeom>
            <a:noFill/>
            <a:ln w="9525">
              <a:solidFill>
                <a:schemeClr val="tx1"/>
              </a:solidFill>
              <a:round/>
              <a:headEnd/>
              <a:tailEnd/>
            </a:ln>
            <a:effectLst/>
          </p:spPr>
          <p:txBody>
            <a:bodyPr/>
            <a:lstStyle/>
            <a:p>
              <a:endParaRPr lang="zh-CN" altLang="en-US"/>
            </a:p>
          </p:txBody>
        </p:sp>
        <p:sp>
          <p:nvSpPr>
            <p:cNvPr id="642065" name="Line 17"/>
            <p:cNvSpPr>
              <a:spLocks noChangeShapeType="1"/>
            </p:cNvSpPr>
            <p:nvPr/>
          </p:nvSpPr>
          <p:spPr bwMode="auto">
            <a:xfrm flipH="1">
              <a:off x="768" y="2928"/>
              <a:ext cx="202" cy="0"/>
            </a:xfrm>
            <a:prstGeom prst="line">
              <a:avLst/>
            </a:prstGeom>
            <a:noFill/>
            <a:ln w="9525">
              <a:solidFill>
                <a:schemeClr val="tx1"/>
              </a:solidFill>
              <a:round/>
              <a:headEnd/>
              <a:tailEnd/>
            </a:ln>
            <a:effectLst/>
          </p:spPr>
          <p:txBody>
            <a:bodyPr/>
            <a:lstStyle/>
            <a:p>
              <a:endParaRPr lang="zh-CN" altLang="en-US"/>
            </a:p>
          </p:txBody>
        </p:sp>
        <p:sp>
          <p:nvSpPr>
            <p:cNvPr id="642066" name="Line 18"/>
            <p:cNvSpPr>
              <a:spLocks noChangeShapeType="1"/>
            </p:cNvSpPr>
            <p:nvPr/>
          </p:nvSpPr>
          <p:spPr bwMode="auto">
            <a:xfrm flipH="1">
              <a:off x="1920" y="3168"/>
              <a:ext cx="195" cy="0"/>
            </a:xfrm>
            <a:prstGeom prst="line">
              <a:avLst/>
            </a:prstGeom>
            <a:noFill/>
            <a:ln w="9525">
              <a:solidFill>
                <a:schemeClr val="tx1"/>
              </a:solidFill>
              <a:round/>
              <a:headEnd/>
              <a:tailEnd/>
            </a:ln>
            <a:effectLst/>
          </p:spPr>
          <p:txBody>
            <a:bodyPr/>
            <a:lstStyle/>
            <a:p>
              <a:endParaRPr lang="zh-CN" altLang="en-US"/>
            </a:p>
          </p:txBody>
        </p:sp>
        <p:sp>
          <p:nvSpPr>
            <p:cNvPr id="642067" name="Line 19"/>
            <p:cNvSpPr>
              <a:spLocks noChangeShapeType="1"/>
            </p:cNvSpPr>
            <p:nvPr/>
          </p:nvSpPr>
          <p:spPr bwMode="auto">
            <a:xfrm flipH="1">
              <a:off x="1940" y="2408"/>
              <a:ext cx="195" cy="0"/>
            </a:xfrm>
            <a:prstGeom prst="line">
              <a:avLst/>
            </a:prstGeom>
            <a:noFill/>
            <a:ln w="9525">
              <a:solidFill>
                <a:schemeClr val="tx1"/>
              </a:solidFill>
              <a:round/>
              <a:headEnd/>
              <a:tailEnd/>
            </a:ln>
            <a:effectLst/>
          </p:spPr>
          <p:txBody>
            <a:bodyPr/>
            <a:lstStyle/>
            <a:p>
              <a:endParaRPr lang="zh-CN" altLang="en-US"/>
            </a:p>
          </p:txBody>
        </p:sp>
        <p:sp>
          <p:nvSpPr>
            <p:cNvPr id="642068" name="Line 20"/>
            <p:cNvSpPr>
              <a:spLocks noChangeShapeType="1"/>
            </p:cNvSpPr>
            <p:nvPr/>
          </p:nvSpPr>
          <p:spPr bwMode="auto">
            <a:xfrm flipH="1">
              <a:off x="1920" y="2736"/>
              <a:ext cx="195" cy="0"/>
            </a:xfrm>
            <a:prstGeom prst="line">
              <a:avLst/>
            </a:prstGeom>
            <a:noFill/>
            <a:ln w="9525">
              <a:solidFill>
                <a:schemeClr val="tx1"/>
              </a:solidFill>
              <a:round/>
              <a:headEnd/>
              <a:tailEnd/>
            </a:ln>
            <a:effectLst/>
          </p:spPr>
          <p:txBody>
            <a:bodyPr/>
            <a:lstStyle/>
            <a:p>
              <a:endParaRPr lang="zh-CN" altLang="en-US"/>
            </a:p>
          </p:txBody>
        </p:sp>
        <p:sp>
          <p:nvSpPr>
            <p:cNvPr id="642069" name="Line 21"/>
            <p:cNvSpPr>
              <a:spLocks noChangeShapeType="1"/>
            </p:cNvSpPr>
            <p:nvPr/>
          </p:nvSpPr>
          <p:spPr bwMode="auto">
            <a:xfrm flipH="1">
              <a:off x="1920" y="2928"/>
              <a:ext cx="195" cy="0"/>
            </a:xfrm>
            <a:prstGeom prst="line">
              <a:avLst/>
            </a:prstGeom>
            <a:noFill/>
            <a:ln w="9525">
              <a:solidFill>
                <a:schemeClr val="tx1"/>
              </a:solidFill>
              <a:round/>
              <a:headEnd/>
              <a:tailEnd/>
            </a:ln>
            <a:effectLst/>
          </p:spPr>
          <p:txBody>
            <a:bodyPr/>
            <a:lstStyle/>
            <a:p>
              <a:endParaRPr lang="zh-CN" altLang="en-US"/>
            </a:p>
          </p:txBody>
        </p:sp>
        <p:sp>
          <p:nvSpPr>
            <p:cNvPr id="642070" name="Rectangle 22"/>
            <p:cNvSpPr>
              <a:spLocks noChangeArrowheads="1"/>
            </p:cNvSpPr>
            <p:nvPr/>
          </p:nvSpPr>
          <p:spPr bwMode="auto">
            <a:xfrm>
              <a:off x="1152" y="1008"/>
              <a:ext cx="757" cy="214"/>
            </a:xfrm>
            <a:prstGeom prst="rect">
              <a:avLst/>
            </a:prstGeom>
            <a:noFill/>
            <a:ln w="9525">
              <a:noFill/>
              <a:miter lim="800000"/>
              <a:headEnd/>
              <a:tailEnd/>
            </a:ln>
            <a:effectLst/>
          </p:spPr>
          <p:txBody>
            <a:bodyPr>
              <a:spAutoFit/>
            </a:bodyPr>
            <a:lstStyle/>
            <a:p>
              <a:r>
                <a:rPr lang="en-US" altLang="zh-CN" sz="1800" b="0"/>
                <a:t>    CTR</a:t>
              </a:r>
            </a:p>
          </p:txBody>
        </p:sp>
        <p:sp>
          <p:nvSpPr>
            <p:cNvPr id="642071" name="Rectangle 23"/>
            <p:cNvSpPr>
              <a:spLocks noChangeArrowheads="1"/>
            </p:cNvSpPr>
            <p:nvPr/>
          </p:nvSpPr>
          <p:spPr bwMode="auto">
            <a:xfrm>
              <a:off x="480" y="2208"/>
              <a:ext cx="473" cy="215"/>
            </a:xfrm>
            <a:prstGeom prst="rect">
              <a:avLst/>
            </a:prstGeom>
            <a:noFill/>
            <a:ln w="9525">
              <a:noFill/>
              <a:miter lim="800000"/>
              <a:headEnd/>
              <a:tailEnd/>
            </a:ln>
            <a:effectLst/>
          </p:spPr>
          <p:txBody>
            <a:bodyPr wrap="square">
              <a:spAutoFit/>
            </a:bodyPr>
            <a:lstStyle/>
            <a:p>
              <a:r>
                <a:rPr lang="en-US" altLang="zh-CN" sz="1800" b="0" dirty="0" smtClean="0"/>
                <a:t>CLK</a:t>
              </a:r>
              <a:r>
                <a:rPr lang="en-US" altLang="zh-CN" sz="1800" b="0" baseline="-25000" dirty="0" smtClean="0"/>
                <a:t>0</a:t>
              </a:r>
              <a:endParaRPr lang="en-US" altLang="zh-CN" sz="1800" b="0" baseline="-25000" dirty="0"/>
            </a:p>
          </p:txBody>
        </p:sp>
        <p:sp>
          <p:nvSpPr>
            <p:cNvPr id="642072" name="Rectangle 24"/>
            <p:cNvSpPr>
              <a:spLocks noChangeArrowheads="1"/>
            </p:cNvSpPr>
            <p:nvPr/>
          </p:nvSpPr>
          <p:spPr bwMode="auto">
            <a:xfrm>
              <a:off x="480" y="1200"/>
              <a:ext cx="432" cy="213"/>
            </a:xfrm>
            <a:prstGeom prst="rect">
              <a:avLst/>
            </a:prstGeom>
            <a:noFill/>
            <a:ln w="9525">
              <a:noFill/>
              <a:miter lim="800000"/>
              <a:headEnd/>
              <a:tailEnd/>
            </a:ln>
            <a:effectLst/>
          </p:spPr>
          <p:txBody>
            <a:bodyPr>
              <a:spAutoFit/>
            </a:bodyPr>
            <a:lstStyle/>
            <a:p>
              <a:r>
                <a:rPr lang="en-US" altLang="zh-CN" sz="1800" b="0"/>
                <a:t>R</a:t>
              </a:r>
              <a:r>
                <a:rPr lang="en-US" altLang="zh-CN" sz="1800" b="0" baseline="-25000"/>
                <a:t>01</a:t>
              </a:r>
            </a:p>
          </p:txBody>
        </p:sp>
        <p:sp>
          <p:nvSpPr>
            <p:cNvPr id="642073" name="Rectangle 25"/>
            <p:cNvSpPr>
              <a:spLocks noChangeArrowheads="1"/>
            </p:cNvSpPr>
            <p:nvPr/>
          </p:nvSpPr>
          <p:spPr bwMode="auto">
            <a:xfrm>
              <a:off x="1920" y="2544"/>
              <a:ext cx="289" cy="214"/>
            </a:xfrm>
            <a:prstGeom prst="rect">
              <a:avLst/>
            </a:prstGeom>
            <a:noFill/>
            <a:ln w="9525">
              <a:noFill/>
              <a:miter lim="800000"/>
              <a:headEnd/>
              <a:tailEnd/>
            </a:ln>
            <a:effectLst/>
          </p:spPr>
          <p:txBody>
            <a:bodyPr>
              <a:spAutoFit/>
            </a:bodyPr>
            <a:lstStyle/>
            <a:p>
              <a:r>
                <a:rPr lang="en-US" altLang="zh-CN" sz="1800" b="0"/>
                <a:t>Q</a:t>
              </a:r>
              <a:r>
                <a:rPr lang="en-US" altLang="zh-CN" sz="1800" b="0" baseline="-25000"/>
                <a:t>1</a:t>
              </a:r>
            </a:p>
          </p:txBody>
        </p:sp>
        <p:sp>
          <p:nvSpPr>
            <p:cNvPr id="642074" name="Rectangle 26"/>
            <p:cNvSpPr>
              <a:spLocks noChangeArrowheads="1"/>
            </p:cNvSpPr>
            <p:nvPr/>
          </p:nvSpPr>
          <p:spPr bwMode="auto">
            <a:xfrm>
              <a:off x="1920" y="2736"/>
              <a:ext cx="289" cy="213"/>
            </a:xfrm>
            <a:prstGeom prst="rect">
              <a:avLst/>
            </a:prstGeom>
            <a:noFill/>
            <a:ln w="9525">
              <a:noFill/>
              <a:miter lim="800000"/>
              <a:headEnd/>
              <a:tailEnd/>
            </a:ln>
            <a:effectLst/>
          </p:spPr>
          <p:txBody>
            <a:bodyPr>
              <a:spAutoFit/>
            </a:bodyPr>
            <a:lstStyle/>
            <a:p>
              <a:r>
                <a:rPr lang="en-US" altLang="zh-CN" sz="1800" b="0"/>
                <a:t>Q</a:t>
              </a:r>
              <a:r>
                <a:rPr lang="en-US" altLang="zh-CN" sz="1800" b="0" baseline="-25000"/>
                <a:t>2</a:t>
              </a:r>
            </a:p>
          </p:txBody>
        </p:sp>
        <p:sp>
          <p:nvSpPr>
            <p:cNvPr id="642075" name="Rectangle 27"/>
            <p:cNvSpPr>
              <a:spLocks noChangeArrowheads="1"/>
            </p:cNvSpPr>
            <p:nvPr/>
          </p:nvSpPr>
          <p:spPr bwMode="auto">
            <a:xfrm>
              <a:off x="1920" y="2976"/>
              <a:ext cx="290" cy="214"/>
            </a:xfrm>
            <a:prstGeom prst="rect">
              <a:avLst/>
            </a:prstGeom>
            <a:noFill/>
            <a:ln w="9525">
              <a:noFill/>
              <a:miter lim="800000"/>
              <a:headEnd/>
              <a:tailEnd/>
            </a:ln>
            <a:effectLst/>
          </p:spPr>
          <p:txBody>
            <a:bodyPr>
              <a:spAutoFit/>
            </a:bodyPr>
            <a:lstStyle/>
            <a:p>
              <a:r>
                <a:rPr lang="en-US" altLang="zh-CN" sz="1800" b="0"/>
                <a:t>Q</a:t>
              </a:r>
              <a:r>
                <a:rPr lang="en-US" altLang="zh-CN" sz="1800" b="0" baseline="-25000"/>
                <a:t>3</a:t>
              </a:r>
            </a:p>
          </p:txBody>
        </p:sp>
        <p:sp>
          <p:nvSpPr>
            <p:cNvPr id="642076" name="Rectangle 28"/>
            <p:cNvSpPr>
              <a:spLocks noChangeArrowheads="1"/>
            </p:cNvSpPr>
            <p:nvPr/>
          </p:nvSpPr>
          <p:spPr bwMode="auto">
            <a:xfrm>
              <a:off x="1296" y="1680"/>
              <a:ext cx="385" cy="214"/>
            </a:xfrm>
            <a:prstGeom prst="rect">
              <a:avLst/>
            </a:prstGeom>
            <a:noFill/>
            <a:ln w="9525">
              <a:noFill/>
              <a:miter lim="800000"/>
              <a:headEnd/>
              <a:tailEnd/>
            </a:ln>
            <a:effectLst/>
          </p:spPr>
          <p:txBody>
            <a:bodyPr>
              <a:spAutoFit/>
            </a:bodyPr>
            <a:lstStyle/>
            <a:p>
              <a:r>
                <a:rPr lang="en-US" altLang="zh-CN" sz="1800" b="0"/>
                <a:t>Z3</a:t>
              </a:r>
            </a:p>
          </p:txBody>
        </p:sp>
        <p:sp>
          <p:nvSpPr>
            <p:cNvPr id="642077" name="Rectangle 29"/>
            <p:cNvSpPr>
              <a:spLocks noChangeArrowheads="1"/>
            </p:cNvSpPr>
            <p:nvPr/>
          </p:nvSpPr>
          <p:spPr bwMode="auto">
            <a:xfrm>
              <a:off x="1248" y="1296"/>
              <a:ext cx="555" cy="214"/>
            </a:xfrm>
            <a:prstGeom prst="rect">
              <a:avLst/>
            </a:prstGeom>
            <a:noFill/>
            <a:ln w="9525">
              <a:noFill/>
              <a:miter lim="800000"/>
              <a:headEnd/>
              <a:tailEnd/>
            </a:ln>
            <a:effectLst/>
          </p:spPr>
          <p:txBody>
            <a:bodyPr>
              <a:spAutoFit/>
            </a:bodyPr>
            <a:lstStyle/>
            <a:p>
              <a:r>
                <a:rPr lang="en-US" altLang="zh-CN" sz="1800" b="0">
                  <a:solidFill>
                    <a:schemeClr val="accent2"/>
                  </a:solidFill>
                </a:rPr>
                <a:t>CT=0</a:t>
              </a:r>
            </a:p>
          </p:txBody>
        </p:sp>
        <p:sp>
          <p:nvSpPr>
            <p:cNvPr id="642078" name="AutoShape 30"/>
            <p:cNvSpPr>
              <a:spLocks noChangeArrowheads="1"/>
            </p:cNvSpPr>
            <p:nvPr/>
          </p:nvSpPr>
          <p:spPr bwMode="auto">
            <a:xfrm rot="5400000">
              <a:off x="1008" y="2304"/>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42079" name="Line 31"/>
            <p:cNvSpPr>
              <a:spLocks noChangeShapeType="1"/>
            </p:cNvSpPr>
            <p:nvPr/>
          </p:nvSpPr>
          <p:spPr bwMode="auto">
            <a:xfrm flipH="1">
              <a:off x="816" y="1728"/>
              <a:ext cx="256" cy="0"/>
            </a:xfrm>
            <a:prstGeom prst="line">
              <a:avLst/>
            </a:prstGeom>
            <a:noFill/>
            <a:ln w="15875">
              <a:solidFill>
                <a:schemeClr val="tx1"/>
              </a:solidFill>
              <a:round/>
              <a:headEnd/>
              <a:tailEnd/>
            </a:ln>
            <a:effectLst/>
          </p:spPr>
          <p:txBody>
            <a:bodyPr/>
            <a:lstStyle/>
            <a:p>
              <a:endParaRPr lang="zh-CN" altLang="en-US"/>
            </a:p>
          </p:txBody>
        </p:sp>
        <p:sp>
          <p:nvSpPr>
            <p:cNvPr id="642080" name="Rectangle 32"/>
            <p:cNvSpPr>
              <a:spLocks noChangeArrowheads="1"/>
            </p:cNvSpPr>
            <p:nvPr/>
          </p:nvSpPr>
          <p:spPr bwMode="auto">
            <a:xfrm>
              <a:off x="1344" y="2160"/>
              <a:ext cx="480" cy="214"/>
            </a:xfrm>
            <a:prstGeom prst="rect">
              <a:avLst/>
            </a:prstGeom>
            <a:noFill/>
            <a:ln w="9525">
              <a:noFill/>
              <a:miter lim="800000"/>
              <a:headEnd/>
              <a:tailEnd/>
            </a:ln>
            <a:effectLst/>
          </p:spPr>
          <p:txBody>
            <a:bodyPr>
              <a:spAutoFit/>
            </a:bodyPr>
            <a:lstStyle/>
            <a:p>
              <a:r>
                <a:rPr lang="en-US" altLang="zh-CN" sz="1800" b="0"/>
                <a:t>DIV2</a:t>
              </a:r>
            </a:p>
          </p:txBody>
        </p:sp>
        <p:sp>
          <p:nvSpPr>
            <p:cNvPr id="642081" name="Rectangle 33"/>
            <p:cNvSpPr>
              <a:spLocks noChangeArrowheads="1"/>
            </p:cNvSpPr>
            <p:nvPr/>
          </p:nvSpPr>
          <p:spPr bwMode="auto">
            <a:xfrm>
              <a:off x="528" y="2784"/>
              <a:ext cx="431" cy="215"/>
            </a:xfrm>
            <a:prstGeom prst="rect">
              <a:avLst/>
            </a:prstGeom>
            <a:noFill/>
            <a:ln w="9525">
              <a:noFill/>
              <a:miter lim="800000"/>
              <a:headEnd/>
              <a:tailEnd/>
            </a:ln>
            <a:effectLst/>
          </p:spPr>
          <p:txBody>
            <a:bodyPr wrap="none">
              <a:spAutoFit/>
            </a:bodyPr>
            <a:lstStyle/>
            <a:p>
              <a:r>
                <a:rPr lang="en-US" altLang="zh-CN" sz="1800" b="0" dirty="0" smtClean="0"/>
                <a:t>CLK</a:t>
              </a:r>
              <a:r>
                <a:rPr lang="en-US" altLang="zh-CN" sz="1800" b="0" baseline="-25000" dirty="0" smtClean="0"/>
                <a:t>1</a:t>
              </a:r>
              <a:endParaRPr lang="en-US" altLang="zh-CN" sz="1800" b="0" baseline="-25000" dirty="0"/>
            </a:p>
          </p:txBody>
        </p:sp>
        <p:sp>
          <p:nvSpPr>
            <p:cNvPr id="642082" name="Oval 34"/>
            <p:cNvSpPr>
              <a:spLocks noChangeArrowheads="1"/>
            </p:cNvSpPr>
            <p:nvPr/>
          </p:nvSpPr>
          <p:spPr bwMode="auto">
            <a:xfrm>
              <a:off x="960" y="2880"/>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42083" name="AutoShape 35"/>
            <p:cNvSpPr>
              <a:spLocks noChangeArrowheads="1"/>
            </p:cNvSpPr>
            <p:nvPr/>
          </p:nvSpPr>
          <p:spPr bwMode="auto">
            <a:xfrm rot="5400000">
              <a:off x="1008" y="2880"/>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42084" name="Oval 36"/>
            <p:cNvSpPr>
              <a:spLocks noChangeArrowheads="1"/>
            </p:cNvSpPr>
            <p:nvPr/>
          </p:nvSpPr>
          <p:spPr bwMode="auto">
            <a:xfrm>
              <a:off x="960" y="2304"/>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42085" name="Rectangle 37"/>
            <p:cNvSpPr>
              <a:spLocks noChangeArrowheads="1"/>
            </p:cNvSpPr>
            <p:nvPr/>
          </p:nvSpPr>
          <p:spPr bwMode="auto">
            <a:xfrm>
              <a:off x="1344" y="2592"/>
              <a:ext cx="480" cy="214"/>
            </a:xfrm>
            <a:prstGeom prst="rect">
              <a:avLst/>
            </a:prstGeom>
            <a:noFill/>
            <a:ln w="9525">
              <a:noFill/>
              <a:miter lim="800000"/>
              <a:headEnd/>
              <a:tailEnd/>
            </a:ln>
            <a:effectLst/>
          </p:spPr>
          <p:txBody>
            <a:bodyPr>
              <a:spAutoFit/>
            </a:bodyPr>
            <a:lstStyle/>
            <a:p>
              <a:r>
                <a:rPr lang="en-US" altLang="zh-CN" sz="1800" b="0"/>
                <a:t>DIV5</a:t>
              </a:r>
            </a:p>
          </p:txBody>
        </p:sp>
        <p:sp>
          <p:nvSpPr>
            <p:cNvPr id="642086" name="Rectangle 38"/>
            <p:cNvSpPr>
              <a:spLocks noChangeArrowheads="1"/>
            </p:cNvSpPr>
            <p:nvPr/>
          </p:nvSpPr>
          <p:spPr bwMode="auto">
            <a:xfrm>
              <a:off x="1056" y="1008"/>
              <a:ext cx="864" cy="1056"/>
            </a:xfrm>
            <a:prstGeom prst="rect">
              <a:avLst/>
            </a:prstGeom>
            <a:noFill/>
            <a:ln w="19050">
              <a:solidFill>
                <a:schemeClr val="tx1"/>
              </a:solidFill>
              <a:miter lim="800000"/>
              <a:headEnd/>
              <a:tailEnd/>
            </a:ln>
            <a:effectLst/>
          </p:spPr>
          <p:txBody>
            <a:bodyPr wrap="none" anchor="ctr"/>
            <a:lstStyle/>
            <a:p>
              <a:endParaRPr lang="zh-CN" altLang="en-US"/>
            </a:p>
          </p:txBody>
        </p:sp>
        <p:sp>
          <p:nvSpPr>
            <p:cNvPr id="642087" name="Rectangle 39"/>
            <p:cNvSpPr>
              <a:spLocks noChangeArrowheads="1"/>
            </p:cNvSpPr>
            <p:nvPr/>
          </p:nvSpPr>
          <p:spPr bwMode="auto">
            <a:xfrm>
              <a:off x="1056" y="1248"/>
              <a:ext cx="240" cy="720"/>
            </a:xfrm>
            <a:prstGeom prst="rect">
              <a:avLst/>
            </a:prstGeom>
            <a:noFill/>
            <a:ln w="19050">
              <a:solidFill>
                <a:schemeClr val="tx1"/>
              </a:solidFill>
              <a:miter lim="800000"/>
              <a:headEnd/>
              <a:tailEnd/>
            </a:ln>
            <a:effectLst/>
          </p:spPr>
          <p:txBody>
            <a:bodyPr wrap="none" anchor="ctr"/>
            <a:lstStyle/>
            <a:p>
              <a:endParaRPr lang="zh-CN" altLang="en-US"/>
            </a:p>
          </p:txBody>
        </p:sp>
        <p:sp>
          <p:nvSpPr>
            <p:cNvPr id="642088" name="Line 40"/>
            <p:cNvSpPr>
              <a:spLocks noChangeShapeType="1"/>
            </p:cNvSpPr>
            <p:nvPr/>
          </p:nvSpPr>
          <p:spPr bwMode="auto">
            <a:xfrm flipH="1">
              <a:off x="816" y="1872"/>
              <a:ext cx="256" cy="0"/>
            </a:xfrm>
            <a:prstGeom prst="line">
              <a:avLst/>
            </a:prstGeom>
            <a:noFill/>
            <a:ln w="15875">
              <a:solidFill>
                <a:schemeClr val="tx1"/>
              </a:solidFill>
              <a:round/>
              <a:headEnd/>
              <a:tailEnd/>
            </a:ln>
            <a:effectLst/>
          </p:spPr>
          <p:txBody>
            <a:bodyPr/>
            <a:lstStyle/>
            <a:p>
              <a:endParaRPr lang="zh-CN" altLang="en-US"/>
            </a:p>
          </p:txBody>
        </p:sp>
        <p:sp>
          <p:nvSpPr>
            <p:cNvPr id="642089" name="Line 41"/>
            <p:cNvSpPr>
              <a:spLocks noChangeShapeType="1"/>
            </p:cNvSpPr>
            <p:nvPr/>
          </p:nvSpPr>
          <p:spPr bwMode="auto">
            <a:xfrm flipH="1">
              <a:off x="816" y="1536"/>
              <a:ext cx="256" cy="0"/>
            </a:xfrm>
            <a:prstGeom prst="line">
              <a:avLst/>
            </a:prstGeom>
            <a:noFill/>
            <a:ln w="15875">
              <a:solidFill>
                <a:schemeClr val="tx1"/>
              </a:solidFill>
              <a:round/>
              <a:headEnd/>
              <a:tailEnd/>
            </a:ln>
            <a:effectLst/>
          </p:spPr>
          <p:txBody>
            <a:bodyPr/>
            <a:lstStyle/>
            <a:p>
              <a:endParaRPr lang="zh-CN" altLang="en-US"/>
            </a:p>
          </p:txBody>
        </p:sp>
        <p:sp>
          <p:nvSpPr>
            <p:cNvPr id="642090" name="Line 42"/>
            <p:cNvSpPr>
              <a:spLocks noChangeShapeType="1"/>
            </p:cNvSpPr>
            <p:nvPr/>
          </p:nvSpPr>
          <p:spPr bwMode="auto">
            <a:xfrm flipH="1">
              <a:off x="816" y="1392"/>
              <a:ext cx="256" cy="0"/>
            </a:xfrm>
            <a:prstGeom prst="line">
              <a:avLst/>
            </a:prstGeom>
            <a:noFill/>
            <a:ln w="15875">
              <a:solidFill>
                <a:schemeClr val="tx1"/>
              </a:solidFill>
              <a:round/>
              <a:headEnd/>
              <a:tailEnd/>
            </a:ln>
            <a:effectLst/>
          </p:spPr>
          <p:txBody>
            <a:bodyPr/>
            <a:lstStyle/>
            <a:p>
              <a:endParaRPr lang="zh-CN" altLang="en-US"/>
            </a:p>
          </p:txBody>
        </p:sp>
        <p:sp>
          <p:nvSpPr>
            <p:cNvPr id="642091" name="Line 43"/>
            <p:cNvSpPr>
              <a:spLocks noChangeShapeType="1"/>
            </p:cNvSpPr>
            <p:nvPr/>
          </p:nvSpPr>
          <p:spPr bwMode="auto">
            <a:xfrm>
              <a:off x="1056" y="1632"/>
              <a:ext cx="240" cy="0"/>
            </a:xfrm>
            <a:prstGeom prst="line">
              <a:avLst/>
            </a:prstGeom>
            <a:noFill/>
            <a:ln w="19050">
              <a:solidFill>
                <a:schemeClr val="tx1"/>
              </a:solidFill>
              <a:round/>
              <a:headEnd/>
              <a:tailEnd/>
            </a:ln>
            <a:effectLst/>
          </p:spPr>
          <p:txBody>
            <a:bodyPr/>
            <a:lstStyle/>
            <a:p>
              <a:endParaRPr lang="zh-CN" altLang="en-US"/>
            </a:p>
          </p:txBody>
        </p:sp>
        <p:sp>
          <p:nvSpPr>
            <p:cNvPr id="642092" name="Rectangle 44"/>
            <p:cNvSpPr>
              <a:spLocks noChangeArrowheads="1"/>
            </p:cNvSpPr>
            <p:nvPr/>
          </p:nvSpPr>
          <p:spPr bwMode="auto">
            <a:xfrm>
              <a:off x="1056" y="1296"/>
              <a:ext cx="385" cy="231"/>
            </a:xfrm>
            <a:prstGeom prst="rect">
              <a:avLst/>
            </a:prstGeom>
            <a:noFill/>
            <a:ln w="9525">
              <a:noFill/>
              <a:miter lim="800000"/>
              <a:headEnd/>
              <a:tailEnd/>
            </a:ln>
            <a:effectLst/>
          </p:spPr>
          <p:txBody>
            <a:bodyPr>
              <a:spAutoFit/>
            </a:bodyPr>
            <a:lstStyle/>
            <a:p>
              <a:r>
                <a:rPr lang="en-US" altLang="zh-CN"/>
                <a:t>&amp;</a:t>
              </a:r>
            </a:p>
          </p:txBody>
        </p:sp>
        <p:sp>
          <p:nvSpPr>
            <p:cNvPr id="642093" name="Rectangle 45"/>
            <p:cNvSpPr>
              <a:spLocks noChangeArrowheads="1"/>
            </p:cNvSpPr>
            <p:nvPr/>
          </p:nvSpPr>
          <p:spPr bwMode="auto">
            <a:xfrm>
              <a:off x="1056" y="1632"/>
              <a:ext cx="385" cy="231"/>
            </a:xfrm>
            <a:prstGeom prst="rect">
              <a:avLst/>
            </a:prstGeom>
            <a:noFill/>
            <a:ln w="9525">
              <a:noFill/>
              <a:miter lim="800000"/>
              <a:headEnd/>
              <a:tailEnd/>
            </a:ln>
            <a:effectLst/>
          </p:spPr>
          <p:txBody>
            <a:bodyPr>
              <a:spAutoFit/>
            </a:bodyPr>
            <a:lstStyle/>
            <a:p>
              <a:r>
                <a:rPr lang="en-US" altLang="zh-CN"/>
                <a:t>&amp;</a:t>
              </a:r>
            </a:p>
          </p:txBody>
        </p:sp>
        <p:sp>
          <p:nvSpPr>
            <p:cNvPr id="642094" name="Rectangle 46"/>
            <p:cNvSpPr>
              <a:spLocks noChangeArrowheads="1"/>
            </p:cNvSpPr>
            <p:nvPr/>
          </p:nvSpPr>
          <p:spPr bwMode="auto">
            <a:xfrm>
              <a:off x="480" y="1392"/>
              <a:ext cx="432" cy="214"/>
            </a:xfrm>
            <a:prstGeom prst="rect">
              <a:avLst/>
            </a:prstGeom>
            <a:noFill/>
            <a:ln w="9525">
              <a:noFill/>
              <a:miter lim="800000"/>
              <a:headEnd/>
              <a:tailEnd/>
            </a:ln>
            <a:effectLst/>
          </p:spPr>
          <p:txBody>
            <a:bodyPr>
              <a:spAutoFit/>
            </a:bodyPr>
            <a:lstStyle/>
            <a:p>
              <a:r>
                <a:rPr lang="en-US" altLang="zh-CN" sz="1800" b="0"/>
                <a:t>R</a:t>
              </a:r>
              <a:r>
                <a:rPr lang="en-US" altLang="zh-CN" sz="1800" b="0" baseline="-25000"/>
                <a:t>02</a:t>
              </a:r>
            </a:p>
          </p:txBody>
        </p:sp>
        <p:sp>
          <p:nvSpPr>
            <p:cNvPr id="642095" name="Rectangle 47"/>
            <p:cNvSpPr>
              <a:spLocks noChangeArrowheads="1"/>
            </p:cNvSpPr>
            <p:nvPr/>
          </p:nvSpPr>
          <p:spPr bwMode="auto">
            <a:xfrm>
              <a:off x="480" y="1584"/>
              <a:ext cx="432" cy="213"/>
            </a:xfrm>
            <a:prstGeom prst="rect">
              <a:avLst/>
            </a:prstGeom>
            <a:noFill/>
            <a:ln w="9525">
              <a:noFill/>
              <a:miter lim="800000"/>
              <a:headEnd/>
              <a:tailEnd/>
            </a:ln>
            <a:effectLst/>
          </p:spPr>
          <p:txBody>
            <a:bodyPr>
              <a:spAutoFit/>
            </a:bodyPr>
            <a:lstStyle/>
            <a:p>
              <a:r>
                <a:rPr lang="en-US" altLang="zh-CN" sz="1800" b="0"/>
                <a:t>S</a:t>
              </a:r>
              <a:r>
                <a:rPr lang="en-US" altLang="zh-CN" sz="1800" b="0" baseline="-25000"/>
                <a:t>91</a:t>
              </a:r>
            </a:p>
          </p:txBody>
        </p:sp>
        <p:sp>
          <p:nvSpPr>
            <p:cNvPr id="642096" name="Rectangle 48"/>
            <p:cNvSpPr>
              <a:spLocks noChangeArrowheads="1"/>
            </p:cNvSpPr>
            <p:nvPr/>
          </p:nvSpPr>
          <p:spPr bwMode="auto">
            <a:xfrm>
              <a:off x="480" y="1728"/>
              <a:ext cx="432" cy="214"/>
            </a:xfrm>
            <a:prstGeom prst="rect">
              <a:avLst/>
            </a:prstGeom>
            <a:noFill/>
            <a:ln w="9525">
              <a:noFill/>
              <a:miter lim="800000"/>
              <a:headEnd/>
              <a:tailEnd/>
            </a:ln>
            <a:effectLst/>
          </p:spPr>
          <p:txBody>
            <a:bodyPr>
              <a:spAutoFit/>
            </a:bodyPr>
            <a:lstStyle/>
            <a:p>
              <a:r>
                <a:rPr lang="en-US" altLang="zh-CN" sz="1800" b="0"/>
                <a:t>S</a:t>
              </a:r>
              <a:r>
                <a:rPr lang="en-US" altLang="zh-CN" sz="1800" b="0" baseline="-25000"/>
                <a:t>92</a:t>
              </a:r>
            </a:p>
          </p:txBody>
        </p:sp>
        <p:sp>
          <p:nvSpPr>
            <p:cNvPr id="642097" name="Text Box 49"/>
            <p:cNvSpPr txBox="1">
              <a:spLocks noChangeArrowheads="1"/>
            </p:cNvSpPr>
            <p:nvPr/>
          </p:nvSpPr>
          <p:spPr bwMode="auto">
            <a:xfrm>
              <a:off x="1056" y="3024"/>
              <a:ext cx="540" cy="231"/>
            </a:xfrm>
            <a:prstGeom prst="rect">
              <a:avLst/>
            </a:prstGeom>
            <a:noFill/>
            <a:ln w="19050">
              <a:noFill/>
              <a:miter lim="800000"/>
              <a:headEnd/>
              <a:tailEnd/>
            </a:ln>
            <a:effectLst/>
          </p:spPr>
          <p:txBody>
            <a:bodyPr wrap="none">
              <a:spAutoFit/>
            </a:bodyPr>
            <a:lstStyle/>
            <a:p>
              <a:r>
                <a:rPr lang="en-US" altLang="zh-CN" b="0"/>
                <a:t>3CT=4</a:t>
              </a:r>
            </a:p>
          </p:txBody>
        </p:sp>
        <p:sp>
          <p:nvSpPr>
            <p:cNvPr id="642098" name="Text Box 50"/>
            <p:cNvSpPr txBox="1">
              <a:spLocks noChangeArrowheads="1"/>
            </p:cNvSpPr>
            <p:nvPr/>
          </p:nvSpPr>
          <p:spPr bwMode="auto">
            <a:xfrm>
              <a:off x="1056" y="2400"/>
              <a:ext cx="540" cy="231"/>
            </a:xfrm>
            <a:prstGeom prst="rect">
              <a:avLst/>
            </a:prstGeom>
            <a:noFill/>
            <a:ln w="19050">
              <a:noFill/>
              <a:miter lim="800000"/>
              <a:headEnd/>
              <a:tailEnd/>
            </a:ln>
            <a:effectLst/>
          </p:spPr>
          <p:txBody>
            <a:bodyPr wrap="none">
              <a:spAutoFit/>
            </a:bodyPr>
            <a:lstStyle/>
            <a:p>
              <a:r>
                <a:rPr lang="en-US" altLang="zh-CN" b="0"/>
                <a:t>3CT=1</a:t>
              </a:r>
            </a:p>
          </p:txBody>
        </p:sp>
      </p:grpSp>
      <p:sp>
        <p:nvSpPr>
          <p:cNvPr id="642106" name="Rectangle 58"/>
          <p:cNvSpPr>
            <a:spLocks noChangeArrowheads="1"/>
          </p:cNvSpPr>
          <p:nvPr/>
        </p:nvSpPr>
        <p:spPr bwMode="auto">
          <a:xfrm>
            <a:off x="704850" y="1125538"/>
            <a:ext cx="1727200" cy="519112"/>
          </a:xfrm>
          <a:prstGeom prst="rect">
            <a:avLst/>
          </a:prstGeom>
          <a:noFill/>
          <a:ln w="15875">
            <a:noFill/>
            <a:miter lim="800000"/>
            <a:headEnd/>
            <a:tailEnd/>
          </a:ln>
          <a:effectLst/>
        </p:spPr>
        <p:txBody>
          <a:bodyPr wrap="none" lIns="90000" tIns="46800" rIns="90000" bIns="46800">
            <a:spAutoFit/>
          </a:bodyPr>
          <a:lstStyle/>
          <a:p>
            <a:pPr>
              <a:buFontTx/>
              <a:buChar char="•"/>
            </a:pPr>
            <a:r>
              <a:rPr lang="zh-CN" altLang="en-US" sz="2800">
                <a:solidFill>
                  <a:schemeClr val="accent2"/>
                </a:solidFill>
                <a:ea typeface="华文行楷" pitchFamily="2" charset="-122"/>
              </a:rPr>
              <a:t>逻辑符号</a:t>
            </a:r>
          </a:p>
        </p:txBody>
      </p:sp>
      <p:sp>
        <p:nvSpPr>
          <p:cNvPr id="642107" name="Text Box 59"/>
          <p:cNvSpPr txBox="1">
            <a:spLocks noChangeArrowheads="1"/>
          </p:cNvSpPr>
          <p:nvPr/>
        </p:nvSpPr>
        <p:spPr bwMode="auto">
          <a:xfrm>
            <a:off x="6248400" y="1125538"/>
            <a:ext cx="2016125" cy="884237"/>
          </a:xfrm>
          <a:prstGeom prst="rect">
            <a:avLst/>
          </a:prstGeom>
          <a:noFill/>
          <a:ln w="9525">
            <a:noFill/>
            <a:miter lim="800000"/>
            <a:headEnd/>
            <a:tailEnd/>
          </a:ln>
          <a:effectLst/>
        </p:spPr>
        <p:txBody>
          <a:bodyPr>
            <a:spAutoFit/>
          </a:bodyPr>
          <a:lstStyle/>
          <a:p>
            <a:pPr>
              <a:buFontTx/>
              <a:buChar char="•"/>
            </a:pPr>
            <a:r>
              <a:rPr lang="zh-CN" altLang="en-US" sz="2800">
                <a:solidFill>
                  <a:schemeClr val="accent2"/>
                </a:solidFill>
                <a:ea typeface="华文行楷" pitchFamily="2" charset="-122"/>
              </a:rPr>
              <a:t>简易画法</a:t>
            </a:r>
          </a:p>
          <a:p>
            <a:r>
              <a:rPr lang="zh-CN" altLang="en-US" sz="2400">
                <a:solidFill>
                  <a:schemeClr val="accent2"/>
                </a:solidFill>
                <a:ea typeface="华文行楷" pitchFamily="2" charset="-122"/>
              </a:rPr>
              <a:t>（方框图）</a:t>
            </a:r>
          </a:p>
        </p:txBody>
      </p:sp>
      <p:pic>
        <p:nvPicPr>
          <p:cNvPr id="642108" name="Picture 60"/>
          <p:cNvPicPr>
            <a:picLocks noChangeAspect="1" noChangeArrowheads="1"/>
          </p:cNvPicPr>
          <p:nvPr/>
        </p:nvPicPr>
        <p:blipFill>
          <a:blip r:embed="rId2" cstate="print"/>
          <a:srcRect/>
          <a:stretch>
            <a:fillRect/>
          </a:stretch>
        </p:blipFill>
        <p:spPr bwMode="auto">
          <a:xfrm>
            <a:off x="6032500" y="2205038"/>
            <a:ext cx="3257550" cy="3311525"/>
          </a:xfrm>
          <a:prstGeom prst="rect">
            <a:avLst/>
          </a:prstGeom>
          <a:noFill/>
          <a:ln w="15875">
            <a:noFill/>
            <a:miter lim="800000"/>
            <a:headEnd/>
            <a:tailEnd/>
          </a:ln>
          <a:effectLst/>
        </p:spPr>
      </p:pic>
      <p:sp>
        <p:nvSpPr>
          <p:cNvPr id="642109" name="AutoShape 61"/>
          <p:cNvSpPr>
            <a:spLocks noChangeArrowheads="1"/>
          </p:cNvSpPr>
          <p:nvPr/>
        </p:nvSpPr>
        <p:spPr bwMode="auto">
          <a:xfrm>
            <a:off x="0" y="1844675"/>
            <a:ext cx="1639888" cy="504825"/>
          </a:xfrm>
          <a:prstGeom prst="wedgeRoundRectCallout">
            <a:avLst>
              <a:gd name="adj1" fmla="val 62102"/>
              <a:gd name="adj2" fmla="val 99056"/>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异步清</a:t>
            </a:r>
            <a:r>
              <a:rPr lang="en-US" altLang="zh-CN" sz="2400"/>
              <a:t>0</a:t>
            </a:r>
          </a:p>
        </p:txBody>
      </p:sp>
      <p:sp>
        <p:nvSpPr>
          <p:cNvPr id="642110" name="Oval 62"/>
          <p:cNvSpPr>
            <a:spLocks noChangeArrowheads="1"/>
          </p:cNvSpPr>
          <p:nvPr/>
        </p:nvSpPr>
        <p:spPr bwMode="auto">
          <a:xfrm>
            <a:off x="1784350" y="2276475"/>
            <a:ext cx="504825" cy="792163"/>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42111" name="Oval 63"/>
          <p:cNvSpPr>
            <a:spLocks noChangeArrowheads="1"/>
          </p:cNvSpPr>
          <p:nvPr/>
        </p:nvSpPr>
        <p:spPr bwMode="auto">
          <a:xfrm>
            <a:off x="1712913" y="2924175"/>
            <a:ext cx="504825" cy="792163"/>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42112" name="AutoShape 64"/>
          <p:cNvSpPr>
            <a:spLocks noChangeArrowheads="1"/>
          </p:cNvSpPr>
          <p:nvPr/>
        </p:nvSpPr>
        <p:spPr bwMode="auto">
          <a:xfrm>
            <a:off x="0" y="2565400"/>
            <a:ext cx="1639888" cy="792163"/>
          </a:xfrm>
          <a:prstGeom prst="wedgeRoundRectCallout">
            <a:avLst>
              <a:gd name="adj1" fmla="val 62102"/>
              <a:gd name="adj2" fmla="val 44991"/>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异步置</a:t>
            </a:r>
            <a:r>
              <a:rPr lang="en-US" altLang="zh-CN" sz="2400"/>
              <a:t>9</a:t>
            </a:r>
          </a:p>
          <a:p>
            <a:pPr algn="ctr"/>
            <a:r>
              <a:rPr lang="zh-CN" altLang="en-US" sz="2400"/>
              <a:t>（最大）</a:t>
            </a:r>
          </a:p>
        </p:txBody>
      </p:sp>
      <p:sp>
        <p:nvSpPr>
          <p:cNvPr id="642113" name="AutoShape 65"/>
          <p:cNvSpPr>
            <a:spLocks noChangeArrowheads="1"/>
          </p:cNvSpPr>
          <p:nvPr/>
        </p:nvSpPr>
        <p:spPr bwMode="auto">
          <a:xfrm>
            <a:off x="0" y="4509120"/>
            <a:ext cx="1928664" cy="576262"/>
          </a:xfrm>
          <a:prstGeom prst="wedgeRoundRectCallout">
            <a:avLst>
              <a:gd name="adj1" fmla="val 57361"/>
              <a:gd name="adj2" fmla="val -70609"/>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smtClean="0"/>
              <a:t>二进制</a:t>
            </a:r>
            <a:r>
              <a:rPr lang="en-US" altLang="zh-CN" sz="2400" dirty="0" smtClean="0"/>
              <a:t>CLK</a:t>
            </a:r>
            <a:endParaRPr lang="en-US" altLang="zh-CN" sz="2400" dirty="0"/>
          </a:p>
        </p:txBody>
      </p:sp>
      <p:sp>
        <p:nvSpPr>
          <p:cNvPr id="642114" name="AutoShape 66"/>
          <p:cNvSpPr>
            <a:spLocks noChangeArrowheads="1"/>
          </p:cNvSpPr>
          <p:nvPr/>
        </p:nvSpPr>
        <p:spPr bwMode="auto">
          <a:xfrm>
            <a:off x="0" y="5445224"/>
            <a:ext cx="2072680" cy="576263"/>
          </a:xfrm>
          <a:prstGeom prst="wedgeRoundRectCallout">
            <a:avLst>
              <a:gd name="adj1" fmla="val 56220"/>
              <a:gd name="adj2" fmla="val -46807"/>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a:t>五进</a:t>
            </a:r>
            <a:r>
              <a:rPr lang="zh-CN" altLang="en-US" sz="2400" dirty="0" smtClean="0"/>
              <a:t>制</a:t>
            </a:r>
            <a:r>
              <a:rPr lang="en-US" altLang="zh-CN" sz="2400" dirty="0" smtClean="0"/>
              <a:t>CLK</a:t>
            </a:r>
            <a:endParaRPr lang="en-US" altLang="zh-CN" sz="2400" dirty="0"/>
          </a:p>
        </p:txBody>
      </p:sp>
      <p:sp>
        <p:nvSpPr>
          <p:cNvPr id="642115" name="AutoShape 67"/>
          <p:cNvSpPr>
            <a:spLocks noChangeArrowheads="1"/>
          </p:cNvSpPr>
          <p:nvPr/>
        </p:nvSpPr>
        <p:spPr bwMode="auto">
          <a:xfrm>
            <a:off x="4665663" y="5013325"/>
            <a:ext cx="1150937" cy="936625"/>
          </a:xfrm>
          <a:prstGeom prst="wedgeRoundRectCallout">
            <a:avLst>
              <a:gd name="adj1" fmla="val -47792"/>
              <a:gd name="adj2" fmla="val -93389"/>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solidFill>
                  <a:schemeClr val="accent2"/>
                </a:solidFill>
              </a:rPr>
              <a:t>状态</a:t>
            </a:r>
            <a:r>
              <a:rPr lang="zh-CN" altLang="en-US" sz="2400"/>
              <a:t>输出</a:t>
            </a:r>
          </a:p>
        </p:txBody>
      </p:sp>
      <p:sp>
        <p:nvSpPr>
          <p:cNvPr id="642116" name="Oval 68"/>
          <p:cNvSpPr>
            <a:spLocks noChangeArrowheads="1"/>
          </p:cNvSpPr>
          <p:nvPr/>
        </p:nvSpPr>
        <p:spPr bwMode="auto">
          <a:xfrm>
            <a:off x="4160838" y="3860800"/>
            <a:ext cx="504825" cy="2016125"/>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42117" name="Text Box 69"/>
          <p:cNvSpPr txBox="1">
            <a:spLocks noChangeArrowheads="1"/>
          </p:cNvSpPr>
          <p:nvPr/>
        </p:nvSpPr>
        <p:spPr bwMode="auto">
          <a:xfrm>
            <a:off x="1136650" y="6021388"/>
            <a:ext cx="3036888" cy="579437"/>
          </a:xfrm>
          <a:prstGeom prst="rect">
            <a:avLst/>
          </a:prstGeom>
          <a:noFill/>
          <a:ln w="15875">
            <a:noFill/>
            <a:miter lim="800000"/>
            <a:headEnd/>
            <a:tailEnd/>
          </a:ln>
          <a:effectLst/>
        </p:spPr>
        <p:txBody>
          <a:bodyPr wrap="none" lIns="90000" tIns="46800" rIns="90000" bIns="46800">
            <a:spAutoFit/>
          </a:bodyPr>
          <a:lstStyle/>
          <a:p>
            <a:r>
              <a:rPr lang="zh-CN" altLang="en-US" sz="3200">
                <a:solidFill>
                  <a:srgbClr val="FF0000"/>
                </a:solidFill>
                <a:ea typeface="隶书" pitchFamily="49" charset="-122"/>
              </a:rPr>
              <a:t>没有进位输出！</a:t>
            </a:r>
          </a:p>
        </p:txBody>
      </p:sp>
      <p:sp>
        <p:nvSpPr>
          <p:cNvPr id="57" name="Rectangle 2"/>
          <p:cNvSpPr txBox="1">
            <a:spLocks noChangeArrowheads="1"/>
          </p:cNvSpPr>
          <p:nvPr/>
        </p:nvSpPr>
        <p:spPr bwMode="auto">
          <a:xfrm>
            <a:off x="6321152" y="188640"/>
            <a:ext cx="936104" cy="4613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kern="0" noProof="0" dirty="0" smtClean="0">
                <a:solidFill>
                  <a:srgbClr val="C00000"/>
                </a:solidFill>
                <a:latin typeface="华文行楷" pitchFamily="2" charset="-122"/>
                <a:ea typeface="华文行楷" pitchFamily="2" charset="-122"/>
                <a:cs typeface="+mj-cs"/>
              </a:rPr>
              <a:t>自学</a:t>
            </a:r>
            <a:endParaRPr kumimoji="1" lang="en-US" altLang="zh-CN" sz="2800" i="0" u="none" strike="noStrike" kern="0" cap="none" spc="0" normalizeH="0" baseline="0" noProof="0" dirty="0">
              <a:ln>
                <a:noFill/>
              </a:ln>
              <a:solidFill>
                <a:srgbClr val="C00000"/>
              </a:solidFill>
              <a:effectLst/>
              <a:uLnTx/>
              <a:uFillTx/>
              <a:latin typeface="华文行楷" pitchFamily="2" charset="-122"/>
              <a:ea typeface="华文行楷" pitchFamily="2" charset="-122"/>
              <a:cs typeface="+mj-cs"/>
            </a:endParaRPr>
          </a:p>
        </p:txBody>
      </p:sp>
      <p:sp>
        <p:nvSpPr>
          <p:cNvPr id="58" name="Rectangle 2">
            <a:hlinkClick r:id="rId3" action="ppaction://hlinksldjump"/>
          </p:cNvPr>
          <p:cNvSpPr txBox="1">
            <a:spLocks noChangeArrowheads="1"/>
          </p:cNvSpPr>
          <p:nvPr/>
        </p:nvSpPr>
        <p:spPr bwMode="auto">
          <a:xfrm>
            <a:off x="7905328" y="188640"/>
            <a:ext cx="936104" cy="4613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defRPr/>
            </a:pPr>
            <a:r>
              <a:rPr lang="zh-CN" altLang="en-US" sz="2800" kern="0" dirty="0" smtClean="0">
                <a:solidFill>
                  <a:srgbClr val="C00000"/>
                </a:solidFill>
                <a:latin typeface="华文行楷" pitchFamily="2" charset="-122"/>
                <a:ea typeface="华文行楷" pitchFamily="2" charset="-122"/>
                <a:cs typeface="+mj-cs"/>
              </a:rPr>
              <a:t>跳过</a:t>
            </a:r>
            <a:endParaRPr lang="en-US" altLang="zh-CN" sz="2800" kern="0" dirty="0">
              <a:solidFill>
                <a:srgbClr val="C00000"/>
              </a:solidFill>
              <a:latin typeface="华文行楷" pitchFamily="2" charset="-122"/>
              <a:ea typeface="华文行楷"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2106"/>
                                        </p:tgtEl>
                                        <p:attrNameLst>
                                          <p:attrName>style.visibility</p:attrName>
                                        </p:attrNameLst>
                                      </p:cBhvr>
                                      <p:to>
                                        <p:strVal val="visible"/>
                                      </p:to>
                                    </p:set>
                                    <p:anim calcmode="lin" valueType="num">
                                      <p:cBhvr additive="base">
                                        <p:cTn id="19" dur="500" fill="hold"/>
                                        <p:tgtEl>
                                          <p:spTgt spid="642106"/>
                                        </p:tgtEl>
                                        <p:attrNameLst>
                                          <p:attrName>ppt_x</p:attrName>
                                        </p:attrNameLst>
                                      </p:cBhvr>
                                      <p:tavLst>
                                        <p:tav tm="0">
                                          <p:val>
                                            <p:strVal val="#ppt_x"/>
                                          </p:val>
                                        </p:tav>
                                        <p:tav tm="100000">
                                          <p:val>
                                            <p:strVal val="#ppt_x"/>
                                          </p:val>
                                        </p:tav>
                                      </p:tavLst>
                                    </p:anim>
                                    <p:anim calcmode="lin" valueType="num">
                                      <p:cBhvr additive="base">
                                        <p:cTn id="20" dur="500" fill="hold"/>
                                        <p:tgtEl>
                                          <p:spTgt spid="6421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42058"/>
                                        </p:tgtEl>
                                        <p:attrNameLst>
                                          <p:attrName>style.visibility</p:attrName>
                                        </p:attrNameLst>
                                      </p:cBhvr>
                                      <p:to>
                                        <p:strVal val="visible"/>
                                      </p:to>
                                    </p:set>
                                    <p:anim calcmode="lin" valueType="num">
                                      <p:cBhvr additive="base">
                                        <p:cTn id="25" dur="500" fill="hold"/>
                                        <p:tgtEl>
                                          <p:spTgt spid="642058"/>
                                        </p:tgtEl>
                                        <p:attrNameLst>
                                          <p:attrName>ppt_x</p:attrName>
                                        </p:attrNameLst>
                                      </p:cBhvr>
                                      <p:tavLst>
                                        <p:tav tm="0">
                                          <p:val>
                                            <p:strVal val="0-#ppt_w/2"/>
                                          </p:val>
                                        </p:tav>
                                        <p:tav tm="100000">
                                          <p:val>
                                            <p:strVal val="#ppt_x"/>
                                          </p:val>
                                        </p:tav>
                                      </p:tavLst>
                                    </p:anim>
                                    <p:anim calcmode="lin" valueType="num">
                                      <p:cBhvr additive="base">
                                        <p:cTn id="26" dur="500" fill="hold"/>
                                        <p:tgtEl>
                                          <p:spTgt spid="6420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42116"/>
                                        </p:tgtEl>
                                        <p:attrNameLst>
                                          <p:attrName>style.visibility</p:attrName>
                                        </p:attrNameLst>
                                      </p:cBhvr>
                                      <p:to>
                                        <p:strVal val="visible"/>
                                      </p:to>
                                    </p:set>
                                    <p:anim calcmode="lin" valueType="num">
                                      <p:cBhvr additive="base">
                                        <p:cTn id="31" dur="500" fill="hold"/>
                                        <p:tgtEl>
                                          <p:spTgt spid="642116"/>
                                        </p:tgtEl>
                                        <p:attrNameLst>
                                          <p:attrName>ppt_x</p:attrName>
                                        </p:attrNameLst>
                                      </p:cBhvr>
                                      <p:tavLst>
                                        <p:tav tm="0">
                                          <p:val>
                                            <p:strVal val="#ppt_x"/>
                                          </p:val>
                                        </p:tav>
                                        <p:tav tm="100000">
                                          <p:val>
                                            <p:strVal val="#ppt_x"/>
                                          </p:val>
                                        </p:tav>
                                      </p:tavLst>
                                    </p:anim>
                                    <p:anim calcmode="lin" valueType="num">
                                      <p:cBhvr additive="base">
                                        <p:cTn id="32" dur="500" fill="hold"/>
                                        <p:tgtEl>
                                          <p:spTgt spid="6421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2115"/>
                                        </p:tgtEl>
                                        <p:attrNameLst>
                                          <p:attrName>style.visibility</p:attrName>
                                        </p:attrNameLst>
                                      </p:cBhvr>
                                      <p:to>
                                        <p:strVal val="visible"/>
                                      </p:to>
                                    </p:set>
                                    <p:anim calcmode="lin" valueType="num">
                                      <p:cBhvr additive="base">
                                        <p:cTn id="37" dur="500" fill="hold"/>
                                        <p:tgtEl>
                                          <p:spTgt spid="642115"/>
                                        </p:tgtEl>
                                        <p:attrNameLst>
                                          <p:attrName>ppt_x</p:attrName>
                                        </p:attrNameLst>
                                      </p:cBhvr>
                                      <p:tavLst>
                                        <p:tav tm="0">
                                          <p:val>
                                            <p:strVal val="#ppt_x"/>
                                          </p:val>
                                        </p:tav>
                                        <p:tav tm="100000">
                                          <p:val>
                                            <p:strVal val="#ppt_x"/>
                                          </p:val>
                                        </p:tav>
                                      </p:tavLst>
                                    </p:anim>
                                    <p:anim calcmode="lin" valueType="num">
                                      <p:cBhvr additive="base">
                                        <p:cTn id="38" dur="500" fill="hold"/>
                                        <p:tgtEl>
                                          <p:spTgt spid="6421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42110"/>
                                        </p:tgtEl>
                                        <p:attrNameLst>
                                          <p:attrName>style.visibility</p:attrName>
                                        </p:attrNameLst>
                                      </p:cBhvr>
                                      <p:to>
                                        <p:strVal val="visible"/>
                                      </p:to>
                                    </p:set>
                                    <p:anim calcmode="lin" valueType="num">
                                      <p:cBhvr additive="base">
                                        <p:cTn id="43" dur="500" fill="hold"/>
                                        <p:tgtEl>
                                          <p:spTgt spid="642110"/>
                                        </p:tgtEl>
                                        <p:attrNameLst>
                                          <p:attrName>ppt_x</p:attrName>
                                        </p:attrNameLst>
                                      </p:cBhvr>
                                      <p:tavLst>
                                        <p:tav tm="0">
                                          <p:val>
                                            <p:strVal val="#ppt_x"/>
                                          </p:val>
                                        </p:tav>
                                        <p:tav tm="100000">
                                          <p:val>
                                            <p:strVal val="#ppt_x"/>
                                          </p:val>
                                        </p:tav>
                                      </p:tavLst>
                                    </p:anim>
                                    <p:anim calcmode="lin" valueType="num">
                                      <p:cBhvr additive="base">
                                        <p:cTn id="44" dur="500" fill="hold"/>
                                        <p:tgtEl>
                                          <p:spTgt spid="6421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42109"/>
                                        </p:tgtEl>
                                        <p:attrNameLst>
                                          <p:attrName>style.visibility</p:attrName>
                                        </p:attrNameLst>
                                      </p:cBhvr>
                                      <p:to>
                                        <p:strVal val="visible"/>
                                      </p:to>
                                    </p:set>
                                    <p:anim calcmode="lin" valueType="num">
                                      <p:cBhvr additive="base">
                                        <p:cTn id="49" dur="500" fill="hold"/>
                                        <p:tgtEl>
                                          <p:spTgt spid="642109"/>
                                        </p:tgtEl>
                                        <p:attrNameLst>
                                          <p:attrName>ppt_x</p:attrName>
                                        </p:attrNameLst>
                                      </p:cBhvr>
                                      <p:tavLst>
                                        <p:tav tm="0">
                                          <p:val>
                                            <p:strVal val="#ppt_x"/>
                                          </p:val>
                                        </p:tav>
                                        <p:tav tm="100000">
                                          <p:val>
                                            <p:strVal val="#ppt_x"/>
                                          </p:val>
                                        </p:tav>
                                      </p:tavLst>
                                    </p:anim>
                                    <p:anim calcmode="lin" valueType="num">
                                      <p:cBhvr additive="base">
                                        <p:cTn id="50" dur="500" fill="hold"/>
                                        <p:tgtEl>
                                          <p:spTgt spid="64210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42111"/>
                                        </p:tgtEl>
                                        <p:attrNameLst>
                                          <p:attrName>style.visibility</p:attrName>
                                        </p:attrNameLst>
                                      </p:cBhvr>
                                      <p:to>
                                        <p:strVal val="visible"/>
                                      </p:to>
                                    </p:set>
                                    <p:anim calcmode="lin" valueType="num">
                                      <p:cBhvr additive="base">
                                        <p:cTn id="55" dur="500" fill="hold"/>
                                        <p:tgtEl>
                                          <p:spTgt spid="642111"/>
                                        </p:tgtEl>
                                        <p:attrNameLst>
                                          <p:attrName>ppt_x</p:attrName>
                                        </p:attrNameLst>
                                      </p:cBhvr>
                                      <p:tavLst>
                                        <p:tav tm="0">
                                          <p:val>
                                            <p:strVal val="#ppt_x"/>
                                          </p:val>
                                        </p:tav>
                                        <p:tav tm="100000">
                                          <p:val>
                                            <p:strVal val="#ppt_x"/>
                                          </p:val>
                                        </p:tav>
                                      </p:tavLst>
                                    </p:anim>
                                    <p:anim calcmode="lin" valueType="num">
                                      <p:cBhvr additive="base">
                                        <p:cTn id="56" dur="500" fill="hold"/>
                                        <p:tgtEl>
                                          <p:spTgt spid="6421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42112"/>
                                        </p:tgtEl>
                                        <p:attrNameLst>
                                          <p:attrName>style.visibility</p:attrName>
                                        </p:attrNameLst>
                                      </p:cBhvr>
                                      <p:to>
                                        <p:strVal val="visible"/>
                                      </p:to>
                                    </p:set>
                                    <p:anim calcmode="lin" valueType="num">
                                      <p:cBhvr additive="base">
                                        <p:cTn id="61" dur="500" fill="hold"/>
                                        <p:tgtEl>
                                          <p:spTgt spid="642112"/>
                                        </p:tgtEl>
                                        <p:attrNameLst>
                                          <p:attrName>ppt_x</p:attrName>
                                        </p:attrNameLst>
                                      </p:cBhvr>
                                      <p:tavLst>
                                        <p:tav tm="0">
                                          <p:val>
                                            <p:strVal val="#ppt_x"/>
                                          </p:val>
                                        </p:tav>
                                        <p:tav tm="100000">
                                          <p:val>
                                            <p:strVal val="#ppt_x"/>
                                          </p:val>
                                        </p:tav>
                                      </p:tavLst>
                                    </p:anim>
                                    <p:anim calcmode="lin" valueType="num">
                                      <p:cBhvr additive="base">
                                        <p:cTn id="62" dur="500" fill="hold"/>
                                        <p:tgtEl>
                                          <p:spTgt spid="6421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42113"/>
                                        </p:tgtEl>
                                        <p:attrNameLst>
                                          <p:attrName>style.visibility</p:attrName>
                                        </p:attrNameLst>
                                      </p:cBhvr>
                                      <p:to>
                                        <p:strVal val="visible"/>
                                      </p:to>
                                    </p:set>
                                    <p:anim calcmode="lin" valueType="num">
                                      <p:cBhvr additive="base">
                                        <p:cTn id="67" dur="500" fill="hold"/>
                                        <p:tgtEl>
                                          <p:spTgt spid="642113"/>
                                        </p:tgtEl>
                                        <p:attrNameLst>
                                          <p:attrName>ppt_x</p:attrName>
                                        </p:attrNameLst>
                                      </p:cBhvr>
                                      <p:tavLst>
                                        <p:tav tm="0">
                                          <p:val>
                                            <p:strVal val="#ppt_x"/>
                                          </p:val>
                                        </p:tav>
                                        <p:tav tm="100000">
                                          <p:val>
                                            <p:strVal val="#ppt_x"/>
                                          </p:val>
                                        </p:tav>
                                      </p:tavLst>
                                    </p:anim>
                                    <p:anim calcmode="lin" valueType="num">
                                      <p:cBhvr additive="base">
                                        <p:cTn id="68" dur="500" fill="hold"/>
                                        <p:tgtEl>
                                          <p:spTgt spid="6421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42114"/>
                                        </p:tgtEl>
                                        <p:attrNameLst>
                                          <p:attrName>style.visibility</p:attrName>
                                        </p:attrNameLst>
                                      </p:cBhvr>
                                      <p:to>
                                        <p:strVal val="visible"/>
                                      </p:to>
                                    </p:set>
                                    <p:anim calcmode="lin" valueType="num">
                                      <p:cBhvr additive="base">
                                        <p:cTn id="73" dur="500" fill="hold"/>
                                        <p:tgtEl>
                                          <p:spTgt spid="642114"/>
                                        </p:tgtEl>
                                        <p:attrNameLst>
                                          <p:attrName>ppt_x</p:attrName>
                                        </p:attrNameLst>
                                      </p:cBhvr>
                                      <p:tavLst>
                                        <p:tav tm="0">
                                          <p:val>
                                            <p:strVal val="#ppt_x"/>
                                          </p:val>
                                        </p:tav>
                                        <p:tav tm="100000">
                                          <p:val>
                                            <p:strVal val="#ppt_x"/>
                                          </p:val>
                                        </p:tav>
                                      </p:tavLst>
                                    </p:anim>
                                    <p:anim calcmode="lin" valueType="num">
                                      <p:cBhvr additive="base">
                                        <p:cTn id="74" dur="500" fill="hold"/>
                                        <p:tgtEl>
                                          <p:spTgt spid="6421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42117"/>
                                        </p:tgtEl>
                                        <p:attrNameLst>
                                          <p:attrName>style.visibility</p:attrName>
                                        </p:attrNameLst>
                                      </p:cBhvr>
                                      <p:to>
                                        <p:strVal val="visible"/>
                                      </p:to>
                                    </p:set>
                                    <p:anim calcmode="lin" valueType="num">
                                      <p:cBhvr additive="base">
                                        <p:cTn id="79" dur="500" fill="hold"/>
                                        <p:tgtEl>
                                          <p:spTgt spid="642117"/>
                                        </p:tgtEl>
                                        <p:attrNameLst>
                                          <p:attrName>ppt_x</p:attrName>
                                        </p:attrNameLst>
                                      </p:cBhvr>
                                      <p:tavLst>
                                        <p:tav tm="0">
                                          <p:val>
                                            <p:strVal val="#ppt_x"/>
                                          </p:val>
                                        </p:tav>
                                        <p:tav tm="100000">
                                          <p:val>
                                            <p:strVal val="#ppt_x"/>
                                          </p:val>
                                        </p:tav>
                                      </p:tavLst>
                                    </p:anim>
                                    <p:anim calcmode="lin" valueType="num">
                                      <p:cBhvr additive="base">
                                        <p:cTn id="80" dur="500" fill="hold"/>
                                        <p:tgtEl>
                                          <p:spTgt spid="642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42107"/>
                                        </p:tgtEl>
                                        <p:attrNameLst>
                                          <p:attrName>style.visibility</p:attrName>
                                        </p:attrNameLst>
                                      </p:cBhvr>
                                      <p:to>
                                        <p:strVal val="visible"/>
                                      </p:to>
                                    </p:set>
                                    <p:anim calcmode="lin" valueType="num">
                                      <p:cBhvr additive="base">
                                        <p:cTn id="85" dur="500" fill="hold"/>
                                        <p:tgtEl>
                                          <p:spTgt spid="642107"/>
                                        </p:tgtEl>
                                        <p:attrNameLst>
                                          <p:attrName>ppt_x</p:attrName>
                                        </p:attrNameLst>
                                      </p:cBhvr>
                                      <p:tavLst>
                                        <p:tav tm="0">
                                          <p:val>
                                            <p:strVal val="#ppt_x"/>
                                          </p:val>
                                        </p:tav>
                                        <p:tav tm="100000">
                                          <p:val>
                                            <p:strVal val="#ppt_x"/>
                                          </p:val>
                                        </p:tav>
                                      </p:tavLst>
                                    </p:anim>
                                    <p:anim calcmode="lin" valueType="num">
                                      <p:cBhvr additive="base">
                                        <p:cTn id="86" dur="500" fill="hold"/>
                                        <p:tgtEl>
                                          <p:spTgt spid="64210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42108"/>
                                        </p:tgtEl>
                                        <p:attrNameLst>
                                          <p:attrName>style.visibility</p:attrName>
                                        </p:attrNameLst>
                                      </p:cBhvr>
                                      <p:to>
                                        <p:strVal val="visible"/>
                                      </p:to>
                                    </p:set>
                                    <p:anim calcmode="lin" valueType="num">
                                      <p:cBhvr additive="base">
                                        <p:cTn id="91" dur="500" fill="hold"/>
                                        <p:tgtEl>
                                          <p:spTgt spid="642108"/>
                                        </p:tgtEl>
                                        <p:attrNameLst>
                                          <p:attrName>ppt_x</p:attrName>
                                        </p:attrNameLst>
                                      </p:cBhvr>
                                      <p:tavLst>
                                        <p:tav tm="0">
                                          <p:val>
                                            <p:strVal val="#ppt_x"/>
                                          </p:val>
                                        </p:tav>
                                        <p:tav tm="100000">
                                          <p:val>
                                            <p:strVal val="#ppt_x"/>
                                          </p:val>
                                        </p:tav>
                                      </p:tavLst>
                                    </p:anim>
                                    <p:anim calcmode="lin" valueType="num">
                                      <p:cBhvr additive="base">
                                        <p:cTn id="92" dur="500" fill="hold"/>
                                        <p:tgtEl>
                                          <p:spTgt spid="642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106" grpId="0"/>
      <p:bldP spid="642107" grpId="0"/>
      <p:bldP spid="642109" grpId="0" animBg="1"/>
      <p:bldP spid="642110" grpId="0" animBg="1"/>
      <p:bldP spid="642111" grpId="0" animBg="1"/>
      <p:bldP spid="642112" grpId="0" animBg="1"/>
      <p:bldP spid="642113" grpId="0" animBg="1"/>
      <p:bldP spid="642114" grpId="0" animBg="1"/>
      <p:bldP spid="642115" grpId="0" animBg="1"/>
      <p:bldP spid="642116" grpId="0" animBg="1"/>
      <p:bldP spid="642117" grpId="0"/>
      <p:bldP spid="57" grpId="0"/>
      <p:bldP spid="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63" name="Text Box 59"/>
          <p:cNvSpPr txBox="1">
            <a:spLocks noChangeArrowheads="1"/>
          </p:cNvSpPr>
          <p:nvPr/>
        </p:nvSpPr>
        <p:spPr bwMode="auto">
          <a:xfrm>
            <a:off x="631825" y="188913"/>
            <a:ext cx="1374775" cy="519112"/>
          </a:xfrm>
          <a:prstGeom prst="rect">
            <a:avLst/>
          </a:prstGeom>
          <a:noFill/>
          <a:ln w="15875">
            <a:noFill/>
            <a:miter lim="800000"/>
            <a:headEnd/>
            <a:tailEnd/>
          </a:ln>
          <a:effectLst/>
        </p:spPr>
        <p:txBody>
          <a:bodyPr wrap="none">
            <a:spAutoFit/>
          </a:bodyPr>
          <a:lstStyle/>
          <a:p>
            <a:pPr>
              <a:buFontTx/>
              <a:buChar char="•"/>
            </a:pPr>
            <a:r>
              <a:rPr lang="zh-CN" altLang="en-US" sz="2800">
                <a:solidFill>
                  <a:schemeClr val="accent2"/>
                </a:solidFill>
                <a:ea typeface="华文行楷" pitchFamily="2" charset="-122"/>
              </a:rPr>
              <a:t>功能表</a:t>
            </a:r>
          </a:p>
        </p:txBody>
      </p:sp>
      <p:grpSp>
        <p:nvGrpSpPr>
          <p:cNvPr id="610401" name="Group 97"/>
          <p:cNvGrpSpPr>
            <a:grpSpLocks/>
          </p:cNvGrpSpPr>
          <p:nvPr/>
        </p:nvGrpSpPr>
        <p:grpSpPr bwMode="auto">
          <a:xfrm>
            <a:off x="631825" y="692150"/>
            <a:ext cx="4992688" cy="2698750"/>
            <a:chOff x="2884" y="628"/>
            <a:chExt cx="3145" cy="1700"/>
          </a:xfrm>
        </p:grpSpPr>
        <p:graphicFrame>
          <p:nvGraphicFramePr>
            <p:cNvPr id="610366" name="Object 62"/>
            <p:cNvGraphicFramePr>
              <a:graphicFrameLocks noChangeAspect="1"/>
            </p:cNvGraphicFramePr>
            <p:nvPr/>
          </p:nvGraphicFramePr>
          <p:xfrm>
            <a:off x="2884" y="628"/>
            <a:ext cx="3145" cy="1700"/>
          </p:xfrm>
          <a:graphic>
            <a:graphicData uri="http://schemas.openxmlformats.org/presentationml/2006/ole">
              <p:oleObj spid="_x0000_s35841" name="文档" r:id="rId3" imgW="5070275" imgH="2734154" progId="">
                <p:embed/>
              </p:oleObj>
            </a:graphicData>
          </a:graphic>
        </p:graphicFrame>
        <p:sp>
          <p:nvSpPr>
            <p:cNvPr id="610367" name="Line 63"/>
            <p:cNvSpPr>
              <a:spLocks noChangeShapeType="1"/>
            </p:cNvSpPr>
            <p:nvPr/>
          </p:nvSpPr>
          <p:spPr bwMode="auto">
            <a:xfrm>
              <a:off x="4608" y="1248"/>
              <a:ext cx="0" cy="192"/>
            </a:xfrm>
            <a:prstGeom prst="line">
              <a:avLst/>
            </a:prstGeom>
            <a:noFill/>
            <a:ln w="19050">
              <a:solidFill>
                <a:schemeClr val="tx1"/>
              </a:solidFill>
              <a:round/>
              <a:headEnd/>
              <a:tailEnd type="triangle" w="med" len="med"/>
            </a:ln>
            <a:effectLst/>
          </p:spPr>
          <p:txBody>
            <a:bodyPr/>
            <a:lstStyle/>
            <a:p>
              <a:endParaRPr lang="zh-CN" altLang="en-US"/>
            </a:p>
          </p:txBody>
        </p:sp>
      </p:grpSp>
      <p:sp>
        <p:nvSpPr>
          <p:cNvPr id="610391" name="Text Box 87"/>
          <p:cNvSpPr txBox="1">
            <a:spLocks noChangeArrowheads="1"/>
          </p:cNvSpPr>
          <p:nvPr/>
        </p:nvSpPr>
        <p:spPr bwMode="auto">
          <a:xfrm>
            <a:off x="560388" y="3357563"/>
            <a:ext cx="3740150" cy="457200"/>
          </a:xfrm>
          <a:prstGeom prst="rect">
            <a:avLst/>
          </a:prstGeom>
          <a:noFill/>
          <a:ln w="19050">
            <a:noFill/>
            <a:miter lim="800000"/>
            <a:headEnd/>
            <a:tailEnd/>
          </a:ln>
          <a:effectLst/>
        </p:spPr>
        <p:txBody>
          <a:bodyPr wrap="none">
            <a:spAutoFit/>
          </a:bodyPr>
          <a:lstStyle/>
          <a:p>
            <a:r>
              <a:rPr lang="zh-CN" altLang="en-US" sz="2400" i="1"/>
              <a:t>说明：</a:t>
            </a:r>
            <a:r>
              <a:rPr lang="en-US" altLang="zh-CN" sz="2400" i="1"/>
              <a:t>2-5-10</a:t>
            </a:r>
            <a:r>
              <a:rPr lang="zh-CN" altLang="en-US" sz="2400" i="1"/>
              <a:t>进制计数器：</a:t>
            </a:r>
          </a:p>
        </p:txBody>
      </p:sp>
      <p:sp>
        <p:nvSpPr>
          <p:cNvPr id="610392" name="Rectangle 88"/>
          <p:cNvSpPr>
            <a:spLocks noChangeArrowheads="1"/>
          </p:cNvSpPr>
          <p:nvPr/>
        </p:nvSpPr>
        <p:spPr bwMode="auto">
          <a:xfrm>
            <a:off x="344488" y="4005263"/>
            <a:ext cx="4788490" cy="461665"/>
          </a:xfrm>
          <a:prstGeom prst="rect">
            <a:avLst/>
          </a:prstGeom>
          <a:noFill/>
          <a:ln w="19050">
            <a:noFill/>
            <a:miter lim="800000"/>
            <a:headEnd/>
            <a:tailEnd/>
          </a:ln>
          <a:effectLst/>
        </p:spPr>
        <p:txBody>
          <a:bodyPr wrap="none">
            <a:spAutoFit/>
          </a:bodyPr>
          <a:lstStyle/>
          <a:p>
            <a:pPr>
              <a:buFontTx/>
              <a:buChar char="•"/>
            </a:pPr>
            <a:r>
              <a:rPr lang="zh-CN" altLang="en-US" sz="2400" dirty="0">
                <a:ea typeface="华文新魏" pitchFamily="2" charset="-122"/>
              </a:rPr>
              <a:t>二进制</a:t>
            </a:r>
            <a:r>
              <a:rPr lang="zh-CN" altLang="en-US" sz="2400" dirty="0"/>
              <a:t>：</a:t>
            </a:r>
            <a:r>
              <a:rPr lang="zh-CN" altLang="en-US" sz="2400" dirty="0" smtClean="0"/>
              <a:t>利用</a:t>
            </a:r>
            <a:r>
              <a:rPr lang="en-US" altLang="zh-CN" sz="2400" dirty="0" smtClean="0"/>
              <a:t>CLK</a:t>
            </a:r>
            <a:r>
              <a:rPr lang="en-US" altLang="zh-CN" sz="2400" b="0" baseline="-25000" dirty="0" smtClean="0"/>
              <a:t>0</a:t>
            </a:r>
            <a:r>
              <a:rPr lang="zh-CN" altLang="en-US" sz="2400" dirty="0"/>
              <a:t>输入，</a:t>
            </a:r>
            <a:r>
              <a:rPr lang="en-US" altLang="zh-CN" sz="2400" dirty="0"/>
              <a:t>Q</a:t>
            </a:r>
            <a:r>
              <a:rPr lang="en-US" altLang="zh-CN" sz="2400" b="0" baseline="-25000" dirty="0"/>
              <a:t>0</a:t>
            </a:r>
            <a:r>
              <a:rPr lang="zh-CN" altLang="en-US" sz="2400" dirty="0"/>
              <a:t>输出</a:t>
            </a:r>
          </a:p>
        </p:txBody>
      </p:sp>
      <p:grpSp>
        <p:nvGrpSpPr>
          <p:cNvPr id="610400" name="Group 96"/>
          <p:cNvGrpSpPr>
            <a:grpSpLocks/>
          </p:cNvGrpSpPr>
          <p:nvPr/>
        </p:nvGrpSpPr>
        <p:grpSpPr bwMode="auto">
          <a:xfrm>
            <a:off x="6537325" y="908050"/>
            <a:ext cx="2863850" cy="3597275"/>
            <a:chOff x="480" y="1008"/>
            <a:chExt cx="1804" cy="2266"/>
          </a:xfrm>
        </p:grpSpPr>
        <p:sp>
          <p:nvSpPr>
            <p:cNvPr id="610309" name="Rectangle 5"/>
            <p:cNvSpPr>
              <a:spLocks noChangeArrowheads="1"/>
            </p:cNvSpPr>
            <p:nvPr/>
          </p:nvSpPr>
          <p:spPr bwMode="auto">
            <a:xfrm>
              <a:off x="1920" y="2160"/>
              <a:ext cx="364" cy="231"/>
            </a:xfrm>
            <a:prstGeom prst="rect">
              <a:avLst/>
            </a:prstGeom>
            <a:noFill/>
            <a:ln w="9525">
              <a:noFill/>
              <a:miter lim="800000"/>
              <a:headEnd/>
              <a:tailEnd/>
            </a:ln>
            <a:effectLst/>
          </p:spPr>
          <p:txBody>
            <a:bodyPr>
              <a:spAutoFit/>
            </a:bodyPr>
            <a:lstStyle/>
            <a:p>
              <a:r>
                <a:rPr lang="en-US" altLang="zh-CN" sz="1800" b="0"/>
                <a:t>Q</a:t>
              </a:r>
              <a:r>
                <a:rPr lang="en-US" altLang="zh-CN" sz="1800" b="0" baseline="-25000"/>
                <a:t>0</a:t>
              </a:r>
            </a:p>
          </p:txBody>
        </p:sp>
        <p:sp>
          <p:nvSpPr>
            <p:cNvPr id="610314" name="Line 10"/>
            <p:cNvSpPr>
              <a:spLocks noChangeShapeType="1"/>
            </p:cNvSpPr>
            <p:nvPr/>
          </p:nvSpPr>
          <p:spPr bwMode="auto">
            <a:xfrm>
              <a:off x="1152" y="2064"/>
              <a:ext cx="0" cy="86"/>
            </a:xfrm>
            <a:prstGeom prst="line">
              <a:avLst/>
            </a:prstGeom>
            <a:noFill/>
            <a:ln w="9525">
              <a:solidFill>
                <a:schemeClr val="tx1"/>
              </a:solidFill>
              <a:round/>
              <a:headEnd/>
              <a:tailEnd/>
            </a:ln>
            <a:effectLst/>
          </p:spPr>
          <p:txBody>
            <a:bodyPr/>
            <a:lstStyle/>
            <a:p>
              <a:endParaRPr lang="zh-CN" altLang="en-US"/>
            </a:p>
          </p:txBody>
        </p:sp>
        <p:sp>
          <p:nvSpPr>
            <p:cNvPr id="610315" name="Rectangle 11"/>
            <p:cNvSpPr>
              <a:spLocks noChangeArrowheads="1"/>
            </p:cNvSpPr>
            <p:nvPr/>
          </p:nvSpPr>
          <p:spPr bwMode="auto">
            <a:xfrm>
              <a:off x="1056" y="2160"/>
              <a:ext cx="86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610318" name="Line 14"/>
            <p:cNvSpPr>
              <a:spLocks noChangeShapeType="1"/>
            </p:cNvSpPr>
            <p:nvPr/>
          </p:nvSpPr>
          <p:spPr bwMode="auto">
            <a:xfrm>
              <a:off x="1056" y="2592"/>
              <a:ext cx="896" cy="0"/>
            </a:xfrm>
            <a:prstGeom prst="line">
              <a:avLst/>
            </a:prstGeom>
            <a:noFill/>
            <a:ln w="9525">
              <a:solidFill>
                <a:schemeClr val="tx1"/>
              </a:solidFill>
              <a:round/>
              <a:headEnd/>
              <a:tailEnd/>
            </a:ln>
            <a:effectLst/>
          </p:spPr>
          <p:txBody>
            <a:bodyPr/>
            <a:lstStyle/>
            <a:p>
              <a:endParaRPr lang="zh-CN" altLang="en-US"/>
            </a:p>
          </p:txBody>
        </p:sp>
        <p:sp>
          <p:nvSpPr>
            <p:cNvPr id="610319" name="Line 15"/>
            <p:cNvSpPr>
              <a:spLocks noChangeShapeType="1"/>
            </p:cNvSpPr>
            <p:nvPr/>
          </p:nvSpPr>
          <p:spPr bwMode="auto">
            <a:xfrm flipV="1">
              <a:off x="1776" y="2064"/>
              <a:ext cx="0" cy="86"/>
            </a:xfrm>
            <a:prstGeom prst="line">
              <a:avLst/>
            </a:prstGeom>
            <a:noFill/>
            <a:ln w="9525">
              <a:solidFill>
                <a:schemeClr val="tx1"/>
              </a:solidFill>
              <a:round/>
              <a:headEnd/>
              <a:tailEnd/>
            </a:ln>
            <a:effectLst/>
          </p:spPr>
          <p:txBody>
            <a:bodyPr/>
            <a:lstStyle/>
            <a:p>
              <a:endParaRPr lang="zh-CN" altLang="en-US"/>
            </a:p>
          </p:txBody>
        </p:sp>
        <p:sp>
          <p:nvSpPr>
            <p:cNvPr id="610323" name="Line 19"/>
            <p:cNvSpPr>
              <a:spLocks noChangeShapeType="1"/>
            </p:cNvSpPr>
            <p:nvPr/>
          </p:nvSpPr>
          <p:spPr bwMode="auto">
            <a:xfrm flipH="1">
              <a:off x="816" y="2352"/>
              <a:ext cx="144" cy="0"/>
            </a:xfrm>
            <a:prstGeom prst="line">
              <a:avLst/>
            </a:prstGeom>
            <a:noFill/>
            <a:ln w="9525">
              <a:solidFill>
                <a:schemeClr val="tx1"/>
              </a:solidFill>
              <a:round/>
              <a:headEnd/>
              <a:tailEnd/>
            </a:ln>
            <a:effectLst/>
          </p:spPr>
          <p:txBody>
            <a:bodyPr/>
            <a:lstStyle/>
            <a:p>
              <a:endParaRPr lang="zh-CN" altLang="en-US"/>
            </a:p>
          </p:txBody>
        </p:sp>
        <p:sp>
          <p:nvSpPr>
            <p:cNvPr id="610325" name="Line 21"/>
            <p:cNvSpPr>
              <a:spLocks noChangeShapeType="1"/>
            </p:cNvSpPr>
            <p:nvPr/>
          </p:nvSpPr>
          <p:spPr bwMode="auto">
            <a:xfrm flipH="1">
              <a:off x="768" y="2928"/>
              <a:ext cx="202" cy="0"/>
            </a:xfrm>
            <a:prstGeom prst="line">
              <a:avLst/>
            </a:prstGeom>
            <a:noFill/>
            <a:ln w="9525">
              <a:solidFill>
                <a:schemeClr val="tx1"/>
              </a:solidFill>
              <a:round/>
              <a:headEnd/>
              <a:tailEnd/>
            </a:ln>
            <a:effectLst/>
          </p:spPr>
          <p:txBody>
            <a:bodyPr/>
            <a:lstStyle/>
            <a:p>
              <a:endParaRPr lang="zh-CN" altLang="en-US"/>
            </a:p>
          </p:txBody>
        </p:sp>
        <p:sp>
          <p:nvSpPr>
            <p:cNvPr id="610326" name="Line 22"/>
            <p:cNvSpPr>
              <a:spLocks noChangeShapeType="1"/>
            </p:cNvSpPr>
            <p:nvPr/>
          </p:nvSpPr>
          <p:spPr bwMode="auto">
            <a:xfrm flipH="1">
              <a:off x="1920" y="3168"/>
              <a:ext cx="195" cy="0"/>
            </a:xfrm>
            <a:prstGeom prst="line">
              <a:avLst/>
            </a:prstGeom>
            <a:noFill/>
            <a:ln w="9525">
              <a:solidFill>
                <a:schemeClr val="tx1"/>
              </a:solidFill>
              <a:round/>
              <a:headEnd/>
              <a:tailEnd/>
            </a:ln>
            <a:effectLst/>
          </p:spPr>
          <p:txBody>
            <a:bodyPr/>
            <a:lstStyle/>
            <a:p>
              <a:endParaRPr lang="zh-CN" altLang="en-US"/>
            </a:p>
          </p:txBody>
        </p:sp>
        <p:sp>
          <p:nvSpPr>
            <p:cNvPr id="610327" name="Line 23"/>
            <p:cNvSpPr>
              <a:spLocks noChangeShapeType="1"/>
            </p:cNvSpPr>
            <p:nvPr/>
          </p:nvSpPr>
          <p:spPr bwMode="auto">
            <a:xfrm flipH="1">
              <a:off x="1940" y="2408"/>
              <a:ext cx="195" cy="0"/>
            </a:xfrm>
            <a:prstGeom prst="line">
              <a:avLst/>
            </a:prstGeom>
            <a:noFill/>
            <a:ln w="9525">
              <a:solidFill>
                <a:schemeClr val="tx1"/>
              </a:solidFill>
              <a:round/>
              <a:headEnd/>
              <a:tailEnd/>
            </a:ln>
            <a:effectLst/>
          </p:spPr>
          <p:txBody>
            <a:bodyPr/>
            <a:lstStyle/>
            <a:p>
              <a:endParaRPr lang="zh-CN" altLang="en-US"/>
            </a:p>
          </p:txBody>
        </p:sp>
        <p:sp>
          <p:nvSpPr>
            <p:cNvPr id="610328" name="Line 24"/>
            <p:cNvSpPr>
              <a:spLocks noChangeShapeType="1"/>
            </p:cNvSpPr>
            <p:nvPr/>
          </p:nvSpPr>
          <p:spPr bwMode="auto">
            <a:xfrm flipH="1">
              <a:off x="1920" y="2736"/>
              <a:ext cx="195" cy="0"/>
            </a:xfrm>
            <a:prstGeom prst="line">
              <a:avLst/>
            </a:prstGeom>
            <a:noFill/>
            <a:ln w="9525">
              <a:solidFill>
                <a:schemeClr val="tx1"/>
              </a:solidFill>
              <a:round/>
              <a:headEnd/>
              <a:tailEnd/>
            </a:ln>
            <a:effectLst/>
          </p:spPr>
          <p:txBody>
            <a:bodyPr/>
            <a:lstStyle/>
            <a:p>
              <a:endParaRPr lang="zh-CN" altLang="en-US"/>
            </a:p>
          </p:txBody>
        </p:sp>
        <p:sp>
          <p:nvSpPr>
            <p:cNvPr id="610329" name="Line 25"/>
            <p:cNvSpPr>
              <a:spLocks noChangeShapeType="1"/>
            </p:cNvSpPr>
            <p:nvPr/>
          </p:nvSpPr>
          <p:spPr bwMode="auto">
            <a:xfrm flipH="1">
              <a:off x="1920" y="2928"/>
              <a:ext cx="195" cy="0"/>
            </a:xfrm>
            <a:prstGeom prst="line">
              <a:avLst/>
            </a:prstGeom>
            <a:noFill/>
            <a:ln w="9525">
              <a:solidFill>
                <a:schemeClr val="tx1"/>
              </a:solidFill>
              <a:round/>
              <a:headEnd/>
              <a:tailEnd/>
            </a:ln>
            <a:effectLst/>
          </p:spPr>
          <p:txBody>
            <a:bodyPr/>
            <a:lstStyle/>
            <a:p>
              <a:endParaRPr lang="zh-CN" altLang="en-US"/>
            </a:p>
          </p:txBody>
        </p:sp>
        <p:sp>
          <p:nvSpPr>
            <p:cNvPr id="610330" name="Rectangle 26"/>
            <p:cNvSpPr>
              <a:spLocks noChangeArrowheads="1"/>
            </p:cNvSpPr>
            <p:nvPr/>
          </p:nvSpPr>
          <p:spPr bwMode="auto">
            <a:xfrm>
              <a:off x="1152" y="1008"/>
              <a:ext cx="757" cy="231"/>
            </a:xfrm>
            <a:prstGeom prst="rect">
              <a:avLst/>
            </a:prstGeom>
            <a:noFill/>
            <a:ln w="9525">
              <a:noFill/>
              <a:miter lim="800000"/>
              <a:headEnd/>
              <a:tailEnd/>
            </a:ln>
            <a:effectLst/>
          </p:spPr>
          <p:txBody>
            <a:bodyPr>
              <a:spAutoFit/>
            </a:bodyPr>
            <a:lstStyle/>
            <a:p>
              <a:r>
                <a:rPr lang="en-US" altLang="zh-CN" sz="1800" b="0"/>
                <a:t>    CTR</a:t>
              </a:r>
            </a:p>
          </p:txBody>
        </p:sp>
        <p:sp>
          <p:nvSpPr>
            <p:cNvPr id="610332" name="Rectangle 28"/>
            <p:cNvSpPr>
              <a:spLocks noChangeArrowheads="1"/>
            </p:cNvSpPr>
            <p:nvPr/>
          </p:nvSpPr>
          <p:spPr bwMode="auto">
            <a:xfrm>
              <a:off x="480" y="2208"/>
              <a:ext cx="340" cy="407"/>
            </a:xfrm>
            <a:prstGeom prst="rect">
              <a:avLst/>
            </a:prstGeom>
            <a:noFill/>
            <a:ln w="9525">
              <a:noFill/>
              <a:miter lim="800000"/>
              <a:headEnd/>
              <a:tailEnd/>
            </a:ln>
            <a:effectLst/>
          </p:spPr>
          <p:txBody>
            <a:bodyPr>
              <a:spAutoFit/>
            </a:bodyPr>
            <a:lstStyle/>
            <a:p>
              <a:r>
                <a:rPr lang="en-US" altLang="zh-CN" sz="1800" b="0" dirty="0" smtClean="0"/>
                <a:t>CLK</a:t>
              </a:r>
              <a:r>
                <a:rPr lang="en-US" altLang="zh-CN" sz="1800" b="0" baseline="-25000" dirty="0" smtClean="0"/>
                <a:t>0</a:t>
              </a:r>
              <a:endParaRPr lang="en-US" altLang="zh-CN" sz="1800" b="0" baseline="-25000" dirty="0"/>
            </a:p>
          </p:txBody>
        </p:sp>
        <p:sp>
          <p:nvSpPr>
            <p:cNvPr id="610333" name="Rectangle 29"/>
            <p:cNvSpPr>
              <a:spLocks noChangeArrowheads="1"/>
            </p:cNvSpPr>
            <p:nvPr/>
          </p:nvSpPr>
          <p:spPr bwMode="auto">
            <a:xfrm>
              <a:off x="480" y="1200"/>
              <a:ext cx="432" cy="231"/>
            </a:xfrm>
            <a:prstGeom prst="rect">
              <a:avLst/>
            </a:prstGeom>
            <a:noFill/>
            <a:ln w="9525">
              <a:noFill/>
              <a:miter lim="800000"/>
              <a:headEnd/>
              <a:tailEnd/>
            </a:ln>
            <a:effectLst/>
          </p:spPr>
          <p:txBody>
            <a:bodyPr>
              <a:spAutoFit/>
            </a:bodyPr>
            <a:lstStyle/>
            <a:p>
              <a:r>
                <a:rPr lang="en-US" altLang="zh-CN" sz="1800" b="0"/>
                <a:t>R</a:t>
              </a:r>
              <a:r>
                <a:rPr lang="en-US" altLang="zh-CN" sz="1800" b="0" baseline="-25000"/>
                <a:t>01</a:t>
              </a:r>
            </a:p>
          </p:txBody>
        </p:sp>
        <p:sp>
          <p:nvSpPr>
            <p:cNvPr id="610335" name="Rectangle 31"/>
            <p:cNvSpPr>
              <a:spLocks noChangeArrowheads="1"/>
            </p:cNvSpPr>
            <p:nvPr/>
          </p:nvSpPr>
          <p:spPr bwMode="auto">
            <a:xfrm>
              <a:off x="1920" y="2544"/>
              <a:ext cx="289" cy="231"/>
            </a:xfrm>
            <a:prstGeom prst="rect">
              <a:avLst/>
            </a:prstGeom>
            <a:noFill/>
            <a:ln w="9525">
              <a:noFill/>
              <a:miter lim="800000"/>
              <a:headEnd/>
              <a:tailEnd/>
            </a:ln>
            <a:effectLst/>
          </p:spPr>
          <p:txBody>
            <a:bodyPr>
              <a:spAutoFit/>
            </a:bodyPr>
            <a:lstStyle/>
            <a:p>
              <a:r>
                <a:rPr lang="en-US" altLang="zh-CN" sz="1800" b="0"/>
                <a:t>Q</a:t>
              </a:r>
              <a:r>
                <a:rPr lang="en-US" altLang="zh-CN" sz="1800" b="0" baseline="-25000"/>
                <a:t>1</a:t>
              </a:r>
            </a:p>
          </p:txBody>
        </p:sp>
        <p:sp>
          <p:nvSpPr>
            <p:cNvPr id="610336" name="Rectangle 32"/>
            <p:cNvSpPr>
              <a:spLocks noChangeArrowheads="1"/>
            </p:cNvSpPr>
            <p:nvPr/>
          </p:nvSpPr>
          <p:spPr bwMode="auto">
            <a:xfrm>
              <a:off x="1920" y="2736"/>
              <a:ext cx="289" cy="231"/>
            </a:xfrm>
            <a:prstGeom prst="rect">
              <a:avLst/>
            </a:prstGeom>
            <a:noFill/>
            <a:ln w="9525">
              <a:noFill/>
              <a:miter lim="800000"/>
              <a:headEnd/>
              <a:tailEnd/>
            </a:ln>
            <a:effectLst/>
          </p:spPr>
          <p:txBody>
            <a:bodyPr>
              <a:spAutoFit/>
            </a:bodyPr>
            <a:lstStyle/>
            <a:p>
              <a:r>
                <a:rPr lang="en-US" altLang="zh-CN" sz="1800" b="0"/>
                <a:t>Q</a:t>
              </a:r>
              <a:r>
                <a:rPr lang="en-US" altLang="zh-CN" sz="1800" b="0" baseline="-25000"/>
                <a:t>2</a:t>
              </a:r>
            </a:p>
          </p:txBody>
        </p:sp>
        <p:sp>
          <p:nvSpPr>
            <p:cNvPr id="610337" name="Rectangle 33"/>
            <p:cNvSpPr>
              <a:spLocks noChangeArrowheads="1"/>
            </p:cNvSpPr>
            <p:nvPr/>
          </p:nvSpPr>
          <p:spPr bwMode="auto">
            <a:xfrm>
              <a:off x="1920" y="2976"/>
              <a:ext cx="290" cy="231"/>
            </a:xfrm>
            <a:prstGeom prst="rect">
              <a:avLst/>
            </a:prstGeom>
            <a:noFill/>
            <a:ln w="9525">
              <a:noFill/>
              <a:miter lim="800000"/>
              <a:headEnd/>
              <a:tailEnd/>
            </a:ln>
            <a:effectLst/>
          </p:spPr>
          <p:txBody>
            <a:bodyPr>
              <a:spAutoFit/>
            </a:bodyPr>
            <a:lstStyle/>
            <a:p>
              <a:r>
                <a:rPr lang="en-US" altLang="zh-CN" sz="1800" b="0"/>
                <a:t>Q</a:t>
              </a:r>
              <a:r>
                <a:rPr lang="en-US" altLang="zh-CN" sz="1800" b="0" baseline="-25000"/>
                <a:t>3</a:t>
              </a:r>
            </a:p>
          </p:txBody>
        </p:sp>
        <p:sp>
          <p:nvSpPr>
            <p:cNvPr id="610342" name="Rectangle 38"/>
            <p:cNvSpPr>
              <a:spLocks noChangeArrowheads="1"/>
            </p:cNvSpPr>
            <p:nvPr/>
          </p:nvSpPr>
          <p:spPr bwMode="auto">
            <a:xfrm>
              <a:off x="1296" y="1680"/>
              <a:ext cx="385" cy="231"/>
            </a:xfrm>
            <a:prstGeom prst="rect">
              <a:avLst/>
            </a:prstGeom>
            <a:noFill/>
            <a:ln w="9525">
              <a:noFill/>
              <a:miter lim="800000"/>
              <a:headEnd/>
              <a:tailEnd/>
            </a:ln>
            <a:effectLst/>
          </p:spPr>
          <p:txBody>
            <a:bodyPr>
              <a:spAutoFit/>
            </a:bodyPr>
            <a:lstStyle/>
            <a:p>
              <a:r>
                <a:rPr lang="en-US" altLang="zh-CN" sz="1800" b="0"/>
                <a:t>Z3</a:t>
              </a:r>
            </a:p>
          </p:txBody>
        </p:sp>
        <p:sp>
          <p:nvSpPr>
            <p:cNvPr id="610343" name="Rectangle 39"/>
            <p:cNvSpPr>
              <a:spLocks noChangeArrowheads="1"/>
            </p:cNvSpPr>
            <p:nvPr/>
          </p:nvSpPr>
          <p:spPr bwMode="auto">
            <a:xfrm>
              <a:off x="1248" y="1296"/>
              <a:ext cx="555" cy="231"/>
            </a:xfrm>
            <a:prstGeom prst="rect">
              <a:avLst/>
            </a:prstGeom>
            <a:noFill/>
            <a:ln w="9525">
              <a:noFill/>
              <a:miter lim="800000"/>
              <a:headEnd/>
              <a:tailEnd/>
            </a:ln>
            <a:effectLst/>
          </p:spPr>
          <p:txBody>
            <a:bodyPr>
              <a:spAutoFit/>
            </a:bodyPr>
            <a:lstStyle/>
            <a:p>
              <a:r>
                <a:rPr lang="en-US" altLang="zh-CN" sz="1800" b="0">
                  <a:solidFill>
                    <a:schemeClr val="accent2"/>
                  </a:solidFill>
                </a:rPr>
                <a:t>CT=0</a:t>
              </a:r>
            </a:p>
          </p:txBody>
        </p:sp>
        <p:sp>
          <p:nvSpPr>
            <p:cNvPr id="610356" name="AutoShape 52"/>
            <p:cNvSpPr>
              <a:spLocks noChangeArrowheads="1"/>
            </p:cNvSpPr>
            <p:nvPr/>
          </p:nvSpPr>
          <p:spPr bwMode="auto">
            <a:xfrm rot="5400000">
              <a:off x="1008" y="2304"/>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0357" name="Line 53"/>
            <p:cNvSpPr>
              <a:spLocks noChangeShapeType="1"/>
            </p:cNvSpPr>
            <p:nvPr/>
          </p:nvSpPr>
          <p:spPr bwMode="auto">
            <a:xfrm flipH="1">
              <a:off x="816" y="1728"/>
              <a:ext cx="256" cy="0"/>
            </a:xfrm>
            <a:prstGeom prst="line">
              <a:avLst/>
            </a:prstGeom>
            <a:noFill/>
            <a:ln w="15875">
              <a:solidFill>
                <a:schemeClr val="tx1"/>
              </a:solidFill>
              <a:round/>
              <a:headEnd/>
              <a:tailEnd/>
            </a:ln>
            <a:effectLst/>
          </p:spPr>
          <p:txBody>
            <a:bodyPr/>
            <a:lstStyle/>
            <a:p>
              <a:endParaRPr lang="zh-CN" altLang="en-US"/>
            </a:p>
          </p:txBody>
        </p:sp>
        <p:sp>
          <p:nvSpPr>
            <p:cNvPr id="610360" name="Rectangle 56"/>
            <p:cNvSpPr>
              <a:spLocks noChangeArrowheads="1"/>
            </p:cNvSpPr>
            <p:nvPr/>
          </p:nvSpPr>
          <p:spPr bwMode="auto">
            <a:xfrm>
              <a:off x="1344" y="2160"/>
              <a:ext cx="480" cy="231"/>
            </a:xfrm>
            <a:prstGeom prst="rect">
              <a:avLst/>
            </a:prstGeom>
            <a:noFill/>
            <a:ln w="9525">
              <a:noFill/>
              <a:miter lim="800000"/>
              <a:headEnd/>
              <a:tailEnd/>
            </a:ln>
            <a:effectLst/>
          </p:spPr>
          <p:txBody>
            <a:bodyPr>
              <a:spAutoFit/>
            </a:bodyPr>
            <a:lstStyle/>
            <a:p>
              <a:r>
                <a:rPr lang="en-US" altLang="zh-CN" sz="1800" b="0"/>
                <a:t>DIV2</a:t>
              </a:r>
            </a:p>
          </p:txBody>
        </p:sp>
        <p:sp>
          <p:nvSpPr>
            <p:cNvPr id="610373" name="Rectangle 69"/>
            <p:cNvSpPr>
              <a:spLocks noChangeArrowheads="1"/>
            </p:cNvSpPr>
            <p:nvPr/>
          </p:nvSpPr>
          <p:spPr bwMode="auto">
            <a:xfrm>
              <a:off x="528" y="2784"/>
              <a:ext cx="456" cy="233"/>
            </a:xfrm>
            <a:prstGeom prst="rect">
              <a:avLst/>
            </a:prstGeom>
            <a:noFill/>
            <a:ln w="9525">
              <a:noFill/>
              <a:miter lim="800000"/>
              <a:headEnd/>
              <a:tailEnd/>
            </a:ln>
            <a:effectLst/>
          </p:spPr>
          <p:txBody>
            <a:bodyPr wrap="none">
              <a:spAutoFit/>
            </a:bodyPr>
            <a:lstStyle/>
            <a:p>
              <a:r>
                <a:rPr lang="en-US" altLang="zh-CN" sz="1800" b="0" dirty="0" smtClean="0"/>
                <a:t>CLK</a:t>
              </a:r>
              <a:r>
                <a:rPr lang="en-US" altLang="zh-CN" sz="1800" b="0" baseline="-25000" dirty="0" smtClean="0"/>
                <a:t>1</a:t>
              </a:r>
              <a:endParaRPr lang="en-US" altLang="zh-CN" sz="1800" b="0" baseline="-25000" dirty="0"/>
            </a:p>
          </p:txBody>
        </p:sp>
        <p:sp>
          <p:nvSpPr>
            <p:cNvPr id="610374" name="Oval 70"/>
            <p:cNvSpPr>
              <a:spLocks noChangeArrowheads="1"/>
            </p:cNvSpPr>
            <p:nvPr/>
          </p:nvSpPr>
          <p:spPr bwMode="auto">
            <a:xfrm>
              <a:off x="960" y="2880"/>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0375" name="AutoShape 71"/>
            <p:cNvSpPr>
              <a:spLocks noChangeArrowheads="1"/>
            </p:cNvSpPr>
            <p:nvPr/>
          </p:nvSpPr>
          <p:spPr bwMode="auto">
            <a:xfrm rot="5400000">
              <a:off x="1008" y="2880"/>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0377" name="Oval 73"/>
            <p:cNvSpPr>
              <a:spLocks noChangeArrowheads="1"/>
            </p:cNvSpPr>
            <p:nvPr/>
          </p:nvSpPr>
          <p:spPr bwMode="auto">
            <a:xfrm>
              <a:off x="960" y="2304"/>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0378" name="Rectangle 74"/>
            <p:cNvSpPr>
              <a:spLocks noChangeArrowheads="1"/>
            </p:cNvSpPr>
            <p:nvPr/>
          </p:nvSpPr>
          <p:spPr bwMode="auto">
            <a:xfrm>
              <a:off x="1344" y="2592"/>
              <a:ext cx="480" cy="231"/>
            </a:xfrm>
            <a:prstGeom prst="rect">
              <a:avLst/>
            </a:prstGeom>
            <a:noFill/>
            <a:ln w="9525">
              <a:noFill/>
              <a:miter lim="800000"/>
              <a:headEnd/>
              <a:tailEnd/>
            </a:ln>
            <a:effectLst/>
          </p:spPr>
          <p:txBody>
            <a:bodyPr>
              <a:spAutoFit/>
            </a:bodyPr>
            <a:lstStyle/>
            <a:p>
              <a:r>
                <a:rPr lang="en-US" altLang="zh-CN" sz="1800" b="0"/>
                <a:t>DIV5</a:t>
              </a:r>
            </a:p>
          </p:txBody>
        </p:sp>
        <p:sp>
          <p:nvSpPr>
            <p:cNvPr id="610380" name="Rectangle 76"/>
            <p:cNvSpPr>
              <a:spLocks noChangeArrowheads="1"/>
            </p:cNvSpPr>
            <p:nvPr/>
          </p:nvSpPr>
          <p:spPr bwMode="auto">
            <a:xfrm>
              <a:off x="1056" y="1008"/>
              <a:ext cx="864" cy="1056"/>
            </a:xfrm>
            <a:prstGeom prst="rect">
              <a:avLst/>
            </a:prstGeom>
            <a:noFill/>
            <a:ln w="19050">
              <a:solidFill>
                <a:schemeClr val="tx1"/>
              </a:solidFill>
              <a:miter lim="800000"/>
              <a:headEnd/>
              <a:tailEnd/>
            </a:ln>
            <a:effectLst/>
          </p:spPr>
          <p:txBody>
            <a:bodyPr wrap="none" anchor="ctr"/>
            <a:lstStyle/>
            <a:p>
              <a:endParaRPr lang="zh-CN" altLang="en-US"/>
            </a:p>
          </p:txBody>
        </p:sp>
        <p:sp>
          <p:nvSpPr>
            <p:cNvPr id="610381" name="Rectangle 77"/>
            <p:cNvSpPr>
              <a:spLocks noChangeArrowheads="1"/>
            </p:cNvSpPr>
            <p:nvPr/>
          </p:nvSpPr>
          <p:spPr bwMode="auto">
            <a:xfrm>
              <a:off x="1056" y="1248"/>
              <a:ext cx="240" cy="720"/>
            </a:xfrm>
            <a:prstGeom prst="rect">
              <a:avLst/>
            </a:prstGeom>
            <a:noFill/>
            <a:ln w="19050">
              <a:solidFill>
                <a:schemeClr val="tx1"/>
              </a:solidFill>
              <a:miter lim="800000"/>
              <a:headEnd/>
              <a:tailEnd/>
            </a:ln>
            <a:effectLst/>
          </p:spPr>
          <p:txBody>
            <a:bodyPr wrap="none" anchor="ctr"/>
            <a:lstStyle/>
            <a:p>
              <a:endParaRPr lang="zh-CN" altLang="en-US"/>
            </a:p>
          </p:txBody>
        </p:sp>
        <p:sp>
          <p:nvSpPr>
            <p:cNvPr id="610382" name="Line 78"/>
            <p:cNvSpPr>
              <a:spLocks noChangeShapeType="1"/>
            </p:cNvSpPr>
            <p:nvPr/>
          </p:nvSpPr>
          <p:spPr bwMode="auto">
            <a:xfrm flipH="1">
              <a:off x="816" y="1872"/>
              <a:ext cx="256" cy="0"/>
            </a:xfrm>
            <a:prstGeom prst="line">
              <a:avLst/>
            </a:prstGeom>
            <a:noFill/>
            <a:ln w="15875">
              <a:solidFill>
                <a:schemeClr val="tx1"/>
              </a:solidFill>
              <a:round/>
              <a:headEnd/>
              <a:tailEnd/>
            </a:ln>
            <a:effectLst/>
          </p:spPr>
          <p:txBody>
            <a:bodyPr/>
            <a:lstStyle/>
            <a:p>
              <a:endParaRPr lang="zh-CN" altLang="en-US"/>
            </a:p>
          </p:txBody>
        </p:sp>
        <p:sp>
          <p:nvSpPr>
            <p:cNvPr id="610383" name="Line 79"/>
            <p:cNvSpPr>
              <a:spLocks noChangeShapeType="1"/>
            </p:cNvSpPr>
            <p:nvPr/>
          </p:nvSpPr>
          <p:spPr bwMode="auto">
            <a:xfrm flipH="1">
              <a:off x="816" y="1536"/>
              <a:ext cx="256" cy="0"/>
            </a:xfrm>
            <a:prstGeom prst="line">
              <a:avLst/>
            </a:prstGeom>
            <a:noFill/>
            <a:ln w="15875">
              <a:solidFill>
                <a:schemeClr val="tx1"/>
              </a:solidFill>
              <a:round/>
              <a:headEnd/>
              <a:tailEnd/>
            </a:ln>
            <a:effectLst/>
          </p:spPr>
          <p:txBody>
            <a:bodyPr/>
            <a:lstStyle/>
            <a:p>
              <a:endParaRPr lang="zh-CN" altLang="en-US"/>
            </a:p>
          </p:txBody>
        </p:sp>
        <p:sp>
          <p:nvSpPr>
            <p:cNvPr id="610384" name="Line 80"/>
            <p:cNvSpPr>
              <a:spLocks noChangeShapeType="1"/>
            </p:cNvSpPr>
            <p:nvPr/>
          </p:nvSpPr>
          <p:spPr bwMode="auto">
            <a:xfrm flipH="1">
              <a:off x="816" y="1392"/>
              <a:ext cx="256" cy="0"/>
            </a:xfrm>
            <a:prstGeom prst="line">
              <a:avLst/>
            </a:prstGeom>
            <a:noFill/>
            <a:ln w="15875">
              <a:solidFill>
                <a:schemeClr val="tx1"/>
              </a:solidFill>
              <a:round/>
              <a:headEnd/>
              <a:tailEnd/>
            </a:ln>
            <a:effectLst/>
          </p:spPr>
          <p:txBody>
            <a:bodyPr/>
            <a:lstStyle/>
            <a:p>
              <a:endParaRPr lang="zh-CN" altLang="en-US"/>
            </a:p>
          </p:txBody>
        </p:sp>
        <p:sp>
          <p:nvSpPr>
            <p:cNvPr id="610385" name="Line 81"/>
            <p:cNvSpPr>
              <a:spLocks noChangeShapeType="1"/>
            </p:cNvSpPr>
            <p:nvPr/>
          </p:nvSpPr>
          <p:spPr bwMode="auto">
            <a:xfrm>
              <a:off x="1056" y="1632"/>
              <a:ext cx="240" cy="0"/>
            </a:xfrm>
            <a:prstGeom prst="line">
              <a:avLst/>
            </a:prstGeom>
            <a:noFill/>
            <a:ln w="19050">
              <a:solidFill>
                <a:schemeClr val="tx1"/>
              </a:solidFill>
              <a:round/>
              <a:headEnd/>
              <a:tailEnd/>
            </a:ln>
            <a:effectLst/>
          </p:spPr>
          <p:txBody>
            <a:bodyPr/>
            <a:lstStyle/>
            <a:p>
              <a:endParaRPr lang="zh-CN" altLang="en-US"/>
            </a:p>
          </p:txBody>
        </p:sp>
        <p:sp>
          <p:nvSpPr>
            <p:cNvPr id="610386" name="Rectangle 82"/>
            <p:cNvSpPr>
              <a:spLocks noChangeArrowheads="1"/>
            </p:cNvSpPr>
            <p:nvPr/>
          </p:nvSpPr>
          <p:spPr bwMode="auto">
            <a:xfrm>
              <a:off x="1056" y="1296"/>
              <a:ext cx="385" cy="250"/>
            </a:xfrm>
            <a:prstGeom prst="rect">
              <a:avLst/>
            </a:prstGeom>
            <a:noFill/>
            <a:ln w="9525">
              <a:noFill/>
              <a:miter lim="800000"/>
              <a:headEnd/>
              <a:tailEnd/>
            </a:ln>
            <a:effectLst/>
          </p:spPr>
          <p:txBody>
            <a:bodyPr>
              <a:spAutoFit/>
            </a:bodyPr>
            <a:lstStyle/>
            <a:p>
              <a:r>
                <a:rPr lang="en-US" altLang="zh-CN"/>
                <a:t>&amp;</a:t>
              </a:r>
            </a:p>
          </p:txBody>
        </p:sp>
        <p:sp>
          <p:nvSpPr>
            <p:cNvPr id="610387" name="Rectangle 83"/>
            <p:cNvSpPr>
              <a:spLocks noChangeArrowheads="1"/>
            </p:cNvSpPr>
            <p:nvPr/>
          </p:nvSpPr>
          <p:spPr bwMode="auto">
            <a:xfrm>
              <a:off x="1056" y="1632"/>
              <a:ext cx="385" cy="250"/>
            </a:xfrm>
            <a:prstGeom prst="rect">
              <a:avLst/>
            </a:prstGeom>
            <a:noFill/>
            <a:ln w="9525">
              <a:noFill/>
              <a:miter lim="800000"/>
              <a:headEnd/>
              <a:tailEnd/>
            </a:ln>
            <a:effectLst/>
          </p:spPr>
          <p:txBody>
            <a:bodyPr>
              <a:spAutoFit/>
            </a:bodyPr>
            <a:lstStyle/>
            <a:p>
              <a:r>
                <a:rPr lang="en-US" altLang="zh-CN"/>
                <a:t>&amp;</a:t>
              </a:r>
            </a:p>
          </p:txBody>
        </p:sp>
        <p:sp>
          <p:nvSpPr>
            <p:cNvPr id="610388" name="Rectangle 84"/>
            <p:cNvSpPr>
              <a:spLocks noChangeArrowheads="1"/>
            </p:cNvSpPr>
            <p:nvPr/>
          </p:nvSpPr>
          <p:spPr bwMode="auto">
            <a:xfrm>
              <a:off x="480" y="1392"/>
              <a:ext cx="432" cy="231"/>
            </a:xfrm>
            <a:prstGeom prst="rect">
              <a:avLst/>
            </a:prstGeom>
            <a:noFill/>
            <a:ln w="9525">
              <a:noFill/>
              <a:miter lim="800000"/>
              <a:headEnd/>
              <a:tailEnd/>
            </a:ln>
            <a:effectLst/>
          </p:spPr>
          <p:txBody>
            <a:bodyPr>
              <a:spAutoFit/>
            </a:bodyPr>
            <a:lstStyle/>
            <a:p>
              <a:r>
                <a:rPr lang="en-US" altLang="zh-CN" sz="1800" b="0"/>
                <a:t>R</a:t>
              </a:r>
              <a:r>
                <a:rPr lang="en-US" altLang="zh-CN" sz="1800" b="0" baseline="-25000"/>
                <a:t>02</a:t>
              </a:r>
            </a:p>
          </p:txBody>
        </p:sp>
        <p:sp>
          <p:nvSpPr>
            <p:cNvPr id="610389" name="Rectangle 85"/>
            <p:cNvSpPr>
              <a:spLocks noChangeArrowheads="1"/>
            </p:cNvSpPr>
            <p:nvPr/>
          </p:nvSpPr>
          <p:spPr bwMode="auto">
            <a:xfrm>
              <a:off x="480" y="1584"/>
              <a:ext cx="432" cy="231"/>
            </a:xfrm>
            <a:prstGeom prst="rect">
              <a:avLst/>
            </a:prstGeom>
            <a:noFill/>
            <a:ln w="9525">
              <a:noFill/>
              <a:miter lim="800000"/>
              <a:headEnd/>
              <a:tailEnd/>
            </a:ln>
            <a:effectLst/>
          </p:spPr>
          <p:txBody>
            <a:bodyPr>
              <a:spAutoFit/>
            </a:bodyPr>
            <a:lstStyle/>
            <a:p>
              <a:r>
                <a:rPr lang="en-US" altLang="zh-CN" sz="1800" b="0"/>
                <a:t>S</a:t>
              </a:r>
              <a:r>
                <a:rPr lang="en-US" altLang="zh-CN" sz="1800" b="0" baseline="-25000"/>
                <a:t>91</a:t>
              </a:r>
            </a:p>
          </p:txBody>
        </p:sp>
        <p:sp>
          <p:nvSpPr>
            <p:cNvPr id="610390" name="Rectangle 86"/>
            <p:cNvSpPr>
              <a:spLocks noChangeArrowheads="1"/>
            </p:cNvSpPr>
            <p:nvPr/>
          </p:nvSpPr>
          <p:spPr bwMode="auto">
            <a:xfrm>
              <a:off x="480" y="1728"/>
              <a:ext cx="432" cy="231"/>
            </a:xfrm>
            <a:prstGeom prst="rect">
              <a:avLst/>
            </a:prstGeom>
            <a:noFill/>
            <a:ln w="9525">
              <a:noFill/>
              <a:miter lim="800000"/>
              <a:headEnd/>
              <a:tailEnd/>
            </a:ln>
            <a:effectLst/>
          </p:spPr>
          <p:txBody>
            <a:bodyPr>
              <a:spAutoFit/>
            </a:bodyPr>
            <a:lstStyle/>
            <a:p>
              <a:r>
                <a:rPr lang="en-US" altLang="zh-CN" sz="1800" b="0"/>
                <a:t>S</a:t>
              </a:r>
              <a:r>
                <a:rPr lang="en-US" altLang="zh-CN" sz="1800" b="0" baseline="-25000"/>
                <a:t>92</a:t>
              </a:r>
            </a:p>
          </p:txBody>
        </p:sp>
        <p:sp>
          <p:nvSpPr>
            <p:cNvPr id="610393" name="Text Box 89"/>
            <p:cNvSpPr txBox="1">
              <a:spLocks noChangeArrowheads="1"/>
            </p:cNvSpPr>
            <p:nvPr/>
          </p:nvSpPr>
          <p:spPr bwMode="auto">
            <a:xfrm>
              <a:off x="1056" y="3024"/>
              <a:ext cx="571" cy="250"/>
            </a:xfrm>
            <a:prstGeom prst="rect">
              <a:avLst/>
            </a:prstGeom>
            <a:noFill/>
            <a:ln w="19050">
              <a:noFill/>
              <a:miter lim="800000"/>
              <a:headEnd/>
              <a:tailEnd/>
            </a:ln>
            <a:effectLst/>
          </p:spPr>
          <p:txBody>
            <a:bodyPr wrap="none">
              <a:spAutoFit/>
            </a:bodyPr>
            <a:lstStyle/>
            <a:p>
              <a:r>
                <a:rPr lang="en-US" altLang="zh-CN" b="0"/>
                <a:t>3CT=4</a:t>
              </a:r>
            </a:p>
          </p:txBody>
        </p:sp>
        <p:sp>
          <p:nvSpPr>
            <p:cNvPr id="610394" name="Text Box 90"/>
            <p:cNvSpPr txBox="1">
              <a:spLocks noChangeArrowheads="1"/>
            </p:cNvSpPr>
            <p:nvPr/>
          </p:nvSpPr>
          <p:spPr bwMode="auto">
            <a:xfrm>
              <a:off x="1056" y="2400"/>
              <a:ext cx="571" cy="250"/>
            </a:xfrm>
            <a:prstGeom prst="rect">
              <a:avLst/>
            </a:prstGeom>
            <a:noFill/>
            <a:ln w="19050">
              <a:noFill/>
              <a:miter lim="800000"/>
              <a:headEnd/>
              <a:tailEnd/>
            </a:ln>
            <a:effectLst/>
          </p:spPr>
          <p:txBody>
            <a:bodyPr wrap="none">
              <a:spAutoFit/>
            </a:bodyPr>
            <a:lstStyle/>
            <a:p>
              <a:r>
                <a:rPr lang="en-US" altLang="zh-CN" b="0"/>
                <a:t>3CT=1</a:t>
              </a:r>
            </a:p>
          </p:txBody>
        </p:sp>
      </p:grpSp>
      <p:sp>
        <p:nvSpPr>
          <p:cNvPr id="610395" name="Rectangle 91"/>
          <p:cNvSpPr>
            <a:spLocks noChangeArrowheads="1"/>
          </p:cNvSpPr>
          <p:nvPr/>
        </p:nvSpPr>
        <p:spPr bwMode="auto">
          <a:xfrm>
            <a:off x="344488" y="4652963"/>
            <a:ext cx="5444119" cy="461665"/>
          </a:xfrm>
          <a:prstGeom prst="rect">
            <a:avLst/>
          </a:prstGeom>
          <a:noFill/>
          <a:ln w="19050">
            <a:noFill/>
            <a:miter lim="800000"/>
            <a:headEnd/>
            <a:tailEnd/>
          </a:ln>
          <a:effectLst/>
        </p:spPr>
        <p:txBody>
          <a:bodyPr wrap="none">
            <a:spAutoFit/>
          </a:bodyPr>
          <a:lstStyle/>
          <a:p>
            <a:pPr>
              <a:buFontTx/>
              <a:buChar char="•"/>
            </a:pPr>
            <a:r>
              <a:rPr lang="zh-CN" altLang="en-US" sz="2400" dirty="0">
                <a:ea typeface="华文新魏" pitchFamily="2" charset="-122"/>
              </a:rPr>
              <a:t>五进制</a:t>
            </a:r>
            <a:r>
              <a:rPr lang="zh-CN" altLang="en-US" sz="2400" dirty="0"/>
              <a:t>：</a:t>
            </a:r>
            <a:r>
              <a:rPr lang="zh-CN" altLang="en-US" sz="2400" dirty="0" smtClean="0"/>
              <a:t>利用</a:t>
            </a:r>
            <a:r>
              <a:rPr lang="en-US" altLang="zh-CN" sz="2400" dirty="0" smtClean="0"/>
              <a:t>CLK</a:t>
            </a:r>
            <a:r>
              <a:rPr lang="en-US" altLang="zh-CN" sz="2400" b="0" baseline="-25000" dirty="0" smtClean="0"/>
              <a:t>1</a:t>
            </a:r>
            <a:r>
              <a:rPr lang="zh-CN" altLang="en-US" sz="2400" dirty="0"/>
              <a:t>输入， </a:t>
            </a:r>
            <a:r>
              <a:rPr lang="en-US" altLang="zh-CN" sz="2400" dirty="0"/>
              <a:t>Q</a:t>
            </a:r>
            <a:r>
              <a:rPr lang="en-US" altLang="zh-CN" sz="2400" b="0" baseline="-25000" dirty="0"/>
              <a:t>3</a:t>
            </a:r>
            <a:r>
              <a:rPr lang="en-US" altLang="zh-CN" sz="2400" dirty="0"/>
              <a:t> ~Q</a:t>
            </a:r>
            <a:r>
              <a:rPr lang="en-US" altLang="zh-CN" sz="2400" b="0" baseline="-25000" dirty="0"/>
              <a:t>1</a:t>
            </a:r>
            <a:r>
              <a:rPr lang="zh-CN" altLang="en-US" sz="2400" dirty="0"/>
              <a:t>输出</a:t>
            </a:r>
          </a:p>
        </p:txBody>
      </p:sp>
      <p:sp>
        <p:nvSpPr>
          <p:cNvPr id="610396" name="Rectangle 92"/>
          <p:cNvSpPr>
            <a:spLocks noChangeArrowheads="1"/>
          </p:cNvSpPr>
          <p:nvPr/>
        </p:nvSpPr>
        <p:spPr bwMode="auto">
          <a:xfrm>
            <a:off x="338138" y="5562600"/>
            <a:ext cx="1204912" cy="457200"/>
          </a:xfrm>
          <a:prstGeom prst="rect">
            <a:avLst/>
          </a:prstGeom>
          <a:noFill/>
          <a:ln w="19050">
            <a:noFill/>
            <a:miter lim="800000"/>
            <a:headEnd/>
            <a:tailEnd/>
          </a:ln>
          <a:effectLst/>
        </p:spPr>
        <p:txBody>
          <a:bodyPr wrap="none">
            <a:spAutoFit/>
          </a:bodyPr>
          <a:lstStyle/>
          <a:p>
            <a:pPr>
              <a:buFontTx/>
              <a:buChar char="•"/>
            </a:pPr>
            <a:r>
              <a:rPr lang="zh-CN" altLang="en-US" sz="2400">
                <a:ea typeface="华文新魏" pitchFamily="2" charset="-122"/>
              </a:rPr>
              <a:t>十进制</a:t>
            </a:r>
          </a:p>
        </p:txBody>
      </p:sp>
      <p:sp>
        <p:nvSpPr>
          <p:cNvPr id="610397" name="Rectangle 93"/>
          <p:cNvSpPr>
            <a:spLocks noChangeArrowheads="1"/>
          </p:cNvSpPr>
          <p:nvPr/>
        </p:nvSpPr>
        <p:spPr bwMode="auto">
          <a:xfrm>
            <a:off x="2090738" y="5867400"/>
            <a:ext cx="7815262" cy="830997"/>
          </a:xfrm>
          <a:prstGeom prst="rect">
            <a:avLst/>
          </a:prstGeom>
          <a:noFill/>
          <a:ln w="19050">
            <a:noFill/>
            <a:miter lim="800000"/>
            <a:headEnd/>
            <a:tailEnd/>
          </a:ln>
          <a:effectLst/>
        </p:spPr>
        <p:txBody>
          <a:bodyPr wrap="square">
            <a:spAutoFit/>
          </a:bodyPr>
          <a:lstStyle/>
          <a:p>
            <a:pPr>
              <a:spcBef>
                <a:spcPct val="50000"/>
              </a:spcBef>
              <a:buFontTx/>
              <a:buChar char="•"/>
            </a:pPr>
            <a:r>
              <a:rPr lang="en-US" altLang="zh-CN" sz="2400" dirty="0">
                <a:solidFill>
                  <a:srgbClr val="FF0000"/>
                </a:solidFill>
              </a:rPr>
              <a:t>5421</a:t>
            </a:r>
            <a:r>
              <a:rPr lang="zh-CN" altLang="en-US" sz="2400" dirty="0"/>
              <a:t>码：</a:t>
            </a:r>
            <a:r>
              <a:rPr lang="en-US" altLang="zh-CN" sz="2400" dirty="0"/>
              <a:t>Q</a:t>
            </a:r>
            <a:r>
              <a:rPr lang="en-US" altLang="zh-CN" sz="2400" b="0" baseline="-25000" dirty="0"/>
              <a:t>3</a:t>
            </a:r>
            <a:r>
              <a:rPr lang="en-US" altLang="zh-CN" sz="2400" dirty="0"/>
              <a:t> </a:t>
            </a:r>
            <a:r>
              <a:rPr lang="zh-CN" altLang="en-US" sz="2400" dirty="0" smtClean="0"/>
              <a:t>与</a:t>
            </a:r>
            <a:r>
              <a:rPr lang="en-US" altLang="zh-CN" sz="2400" dirty="0" smtClean="0"/>
              <a:t>CLK</a:t>
            </a:r>
            <a:r>
              <a:rPr lang="en-US" altLang="zh-CN" sz="2400" b="0" baseline="-25000" dirty="0" smtClean="0"/>
              <a:t>0</a:t>
            </a:r>
            <a:r>
              <a:rPr lang="zh-CN" altLang="en-US" sz="2400" dirty="0"/>
              <a:t>连接，</a:t>
            </a:r>
            <a:r>
              <a:rPr lang="zh-CN" altLang="en-US" sz="2400" dirty="0" smtClean="0"/>
              <a:t>利用</a:t>
            </a:r>
            <a:r>
              <a:rPr lang="en-US" altLang="zh-CN" sz="2400" dirty="0" smtClean="0"/>
              <a:t>CLK</a:t>
            </a:r>
            <a:r>
              <a:rPr lang="en-US" altLang="zh-CN" sz="2400" b="0" baseline="-25000" dirty="0" smtClean="0"/>
              <a:t>1</a:t>
            </a:r>
            <a:r>
              <a:rPr lang="zh-CN" altLang="en-US" sz="2400" dirty="0"/>
              <a:t>输入， </a:t>
            </a:r>
            <a:r>
              <a:rPr lang="en-US" altLang="zh-CN" sz="2400" dirty="0"/>
              <a:t>Q</a:t>
            </a:r>
            <a:r>
              <a:rPr lang="en-US" altLang="zh-CN" sz="2400" b="0" baseline="-25000" dirty="0"/>
              <a:t>0 </a:t>
            </a:r>
            <a:r>
              <a:rPr lang="en-US" altLang="zh-CN" sz="2400" dirty="0"/>
              <a:t>Q</a:t>
            </a:r>
            <a:r>
              <a:rPr lang="en-US" altLang="zh-CN" sz="2400" b="0" baseline="-25000" dirty="0"/>
              <a:t>3 </a:t>
            </a:r>
            <a:r>
              <a:rPr lang="en-US" altLang="zh-CN" sz="2400" dirty="0"/>
              <a:t>Q</a:t>
            </a:r>
            <a:r>
              <a:rPr lang="en-US" altLang="zh-CN" sz="2400" b="0" baseline="-25000" dirty="0"/>
              <a:t>2</a:t>
            </a:r>
            <a:r>
              <a:rPr lang="en-US" altLang="zh-CN" sz="2400" dirty="0"/>
              <a:t> Q</a:t>
            </a:r>
            <a:r>
              <a:rPr lang="en-US" altLang="zh-CN" sz="2400" b="0" baseline="-25000" dirty="0"/>
              <a:t>1</a:t>
            </a:r>
            <a:r>
              <a:rPr lang="zh-CN" altLang="en-US" sz="2400" dirty="0"/>
              <a:t>输出</a:t>
            </a:r>
          </a:p>
        </p:txBody>
      </p:sp>
      <p:sp>
        <p:nvSpPr>
          <p:cNvPr id="610398" name="Rectangle 94"/>
          <p:cNvSpPr>
            <a:spLocks noChangeArrowheads="1"/>
          </p:cNvSpPr>
          <p:nvPr/>
        </p:nvSpPr>
        <p:spPr bwMode="auto">
          <a:xfrm>
            <a:off x="2090738" y="5410200"/>
            <a:ext cx="7815262" cy="461665"/>
          </a:xfrm>
          <a:prstGeom prst="rect">
            <a:avLst/>
          </a:prstGeom>
          <a:noFill/>
          <a:ln w="19050">
            <a:noFill/>
            <a:miter lim="800000"/>
            <a:headEnd/>
            <a:tailEnd/>
          </a:ln>
          <a:effectLst/>
        </p:spPr>
        <p:txBody>
          <a:bodyPr wrap="square">
            <a:spAutoFit/>
          </a:bodyPr>
          <a:lstStyle/>
          <a:p>
            <a:pPr>
              <a:spcBef>
                <a:spcPct val="50000"/>
              </a:spcBef>
              <a:buFontTx/>
              <a:buChar char="•"/>
            </a:pPr>
            <a:r>
              <a:rPr lang="en-US" altLang="zh-CN" sz="2400" dirty="0"/>
              <a:t>8421</a:t>
            </a:r>
            <a:r>
              <a:rPr lang="zh-CN" altLang="en-US" sz="2400" dirty="0"/>
              <a:t>码：</a:t>
            </a:r>
            <a:r>
              <a:rPr lang="en-US" altLang="zh-CN" sz="2400" dirty="0"/>
              <a:t>Q</a:t>
            </a:r>
            <a:r>
              <a:rPr lang="en-US" altLang="zh-CN" sz="2400" b="0" baseline="-25000" dirty="0"/>
              <a:t>0</a:t>
            </a:r>
            <a:r>
              <a:rPr lang="en-US" altLang="zh-CN" sz="2400" dirty="0"/>
              <a:t> </a:t>
            </a:r>
            <a:r>
              <a:rPr lang="zh-CN" altLang="en-US" sz="2400" dirty="0" smtClean="0"/>
              <a:t>与</a:t>
            </a:r>
            <a:r>
              <a:rPr lang="en-US" altLang="zh-CN" sz="2400" dirty="0" smtClean="0"/>
              <a:t>CLK</a:t>
            </a:r>
            <a:r>
              <a:rPr lang="en-US" altLang="zh-CN" sz="2400" b="0" baseline="-25000" dirty="0" smtClean="0"/>
              <a:t>1</a:t>
            </a:r>
            <a:r>
              <a:rPr lang="zh-CN" altLang="en-US" sz="2400" dirty="0"/>
              <a:t>连接，</a:t>
            </a:r>
            <a:r>
              <a:rPr lang="zh-CN" altLang="en-US" sz="2400" dirty="0" smtClean="0"/>
              <a:t>利用</a:t>
            </a:r>
            <a:r>
              <a:rPr lang="en-US" altLang="zh-CN" sz="2400" dirty="0" smtClean="0"/>
              <a:t>CLK</a:t>
            </a:r>
            <a:r>
              <a:rPr lang="en-US" altLang="zh-CN" sz="2400" b="0" baseline="-25000" dirty="0" smtClean="0"/>
              <a:t>0</a:t>
            </a:r>
            <a:r>
              <a:rPr lang="zh-CN" altLang="en-US" sz="2400" dirty="0"/>
              <a:t>输入， </a:t>
            </a:r>
            <a:r>
              <a:rPr lang="en-US" altLang="zh-CN" sz="2400" dirty="0"/>
              <a:t>Q</a:t>
            </a:r>
            <a:r>
              <a:rPr lang="en-US" altLang="zh-CN" sz="2400" b="0" baseline="-25000" dirty="0"/>
              <a:t>3</a:t>
            </a:r>
            <a:r>
              <a:rPr lang="en-US" altLang="zh-CN" sz="2400" dirty="0"/>
              <a:t> ~Q</a:t>
            </a:r>
            <a:r>
              <a:rPr lang="en-US" altLang="zh-CN" sz="2400" b="0" baseline="-25000" dirty="0"/>
              <a:t>0</a:t>
            </a:r>
            <a:r>
              <a:rPr lang="zh-CN" altLang="en-US" sz="2400" dirty="0"/>
              <a:t>输出</a:t>
            </a:r>
          </a:p>
        </p:txBody>
      </p:sp>
      <p:sp>
        <p:nvSpPr>
          <p:cNvPr id="610399" name="AutoShape 95"/>
          <p:cNvSpPr>
            <a:spLocks/>
          </p:cNvSpPr>
          <p:nvPr/>
        </p:nvSpPr>
        <p:spPr bwMode="auto">
          <a:xfrm>
            <a:off x="1497013" y="5516563"/>
            <a:ext cx="215900" cy="1008062"/>
          </a:xfrm>
          <a:prstGeom prst="leftBrace">
            <a:avLst>
              <a:gd name="adj1" fmla="val 38909"/>
              <a:gd name="adj2" fmla="val 50000"/>
            </a:avLst>
          </a:prstGeom>
          <a:noFill/>
          <a:ln w="38100">
            <a:solidFill>
              <a:schemeClr val="accent2"/>
            </a:solidFill>
            <a:round/>
            <a:headEnd/>
            <a:tailEnd/>
          </a:ln>
          <a:effectLst/>
        </p:spPr>
        <p:txBody>
          <a:bodyPr wrap="none" anchor="ctr"/>
          <a:lstStyle/>
          <a:p>
            <a:endParaRPr lang="zh-CN" altLang="en-US"/>
          </a:p>
        </p:txBody>
      </p:sp>
      <p:sp>
        <p:nvSpPr>
          <p:cNvPr id="610405" name="Line 101"/>
          <p:cNvSpPr>
            <a:spLocks noChangeShapeType="1"/>
          </p:cNvSpPr>
          <p:nvPr/>
        </p:nvSpPr>
        <p:spPr bwMode="auto">
          <a:xfrm>
            <a:off x="488950" y="1989138"/>
            <a:ext cx="5113338"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610406" name="Line 102"/>
          <p:cNvSpPr>
            <a:spLocks noChangeShapeType="1"/>
          </p:cNvSpPr>
          <p:nvPr/>
        </p:nvSpPr>
        <p:spPr bwMode="auto">
          <a:xfrm>
            <a:off x="488950" y="2349500"/>
            <a:ext cx="5113338"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610411" name="Line 107"/>
          <p:cNvSpPr>
            <a:spLocks noChangeShapeType="1"/>
          </p:cNvSpPr>
          <p:nvPr/>
        </p:nvSpPr>
        <p:spPr bwMode="auto">
          <a:xfrm>
            <a:off x="488950" y="2781300"/>
            <a:ext cx="5113338"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610412" name="Line 108"/>
          <p:cNvSpPr>
            <a:spLocks noChangeShapeType="1"/>
          </p:cNvSpPr>
          <p:nvPr/>
        </p:nvSpPr>
        <p:spPr bwMode="auto">
          <a:xfrm>
            <a:off x="560388" y="3141663"/>
            <a:ext cx="5113337" cy="0"/>
          </a:xfrm>
          <a:prstGeom prst="line">
            <a:avLst/>
          </a:prstGeom>
          <a:noFill/>
          <a:ln w="38100">
            <a:solidFill>
              <a:srgbClr val="006600"/>
            </a:solidFill>
            <a:round/>
            <a:headEnd/>
            <a:tailEnd/>
          </a:ln>
          <a:effectLst/>
        </p:spPr>
        <p:txBody>
          <a:bodyPr lIns="90000" tIns="46800" rIns="90000" bIns="46800"/>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0400"/>
                                        </p:tgtEl>
                                        <p:attrNameLst>
                                          <p:attrName>style.visibility</p:attrName>
                                        </p:attrNameLst>
                                      </p:cBhvr>
                                      <p:to>
                                        <p:strVal val="visible"/>
                                      </p:to>
                                    </p:set>
                                    <p:anim calcmode="lin" valueType="num">
                                      <p:cBhvr additive="base">
                                        <p:cTn id="7" dur="500" fill="hold"/>
                                        <p:tgtEl>
                                          <p:spTgt spid="610400"/>
                                        </p:tgtEl>
                                        <p:attrNameLst>
                                          <p:attrName>ppt_x</p:attrName>
                                        </p:attrNameLst>
                                      </p:cBhvr>
                                      <p:tavLst>
                                        <p:tav tm="0">
                                          <p:val>
                                            <p:strVal val="0-#ppt_w/2"/>
                                          </p:val>
                                        </p:tav>
                                        <p:tav tm="100000">
                                          <p:val>
                                            <p:strVal val="#ppt_x"/>
                                          </p:val>
                                        </p:tav>
                                      </p:tavLst>
                                    </p:anim>
                                    <p:anim calcmode="lin" valueType="num">
                                      <p:cBhvr additive="base">
                                        <p:cTn id="8" dur="500" fill="hold"/>
                                        <p:tgtEl>
                                          <p:spTgt spid="6104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63"/>
                                        </p:tgtEl>
                                        <p:attrNameLst>
                                          <p:attrName>style.visibility</p:attrName>
                                        </p:attrNameLst>
                                      </p:cBhvr>
                                      <p:to>
                                        <p:strVal val="visible"/>
                                      </p:to>
                                    </p:set>
                                    <p:anim calcmode="lin" valueType="num">
                                      <p:cBhvr additive="base">
                                        <p:cTn id="13" dur="500" fill="hold"/>
                                        <p:tgtEl>
                                          <p:spTgt spid="610363"/>
                                        </p:tgtEl>
                                        <p:attrNameLst>
                                          <p:attrName>ppt_x</p:attrName>
                                        </p:attrNameLst>
                                      </p:cBhvr>
                                      <p:tavLst>
                                        <p:tav tm="0">
                                          <p:val>
                                            <p:strVal val="0-#ppt_w/2"/>
                                          </p:val>
                                        </p:tav>
                                        <p:tav tm="100000">
                                          <p:val>
                                            <p:strVal val="#ppt_x"/>
                                          </p:val>
                                        </p:tav>
                                      </p:tavLst>
                                    </p:anim>
                                    <p:anim calcmode="lin" valueType="num">
                                      <p:cBhvr additive="base">
                                        <p:cTn id="14" dur="500" fill="hold"/>
                                        <p:tgtEl>
                                          <p:spTgt spid="6103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0401"/>
                                        </p:tgtEl>
                                        <p:attrNameLst>
                                          <p:attrName>style.visibility</p:attrName>
                                        </p:attrNameLst>
                                      </p:cBhvr>
                                      <p:to>
                                        <p:strVal val="visible"/>
                                      </p:to>
                                    </p:set>
                                    <p:anim calcmode="lin" valueType="num">
                                      <p:cBhvr additive="base">
                                        <p:cTn id="19" dur="500" fill="hold"/>
                                        <p:tgtEl>
                                          <p:spTgt spid="610401"/>
                                        </p:tgtEl>
                                        <p:attrNameLst>
                                          <p:attrName>ppt_x</p:attrName>
                                        </p:attrNameLst>
                                      </p:cBhvr>
                                      <p:tavLst>
                                        <p:tav tm="0">
                                          <p:val>
                                            <p:strVal val="0-#ppt_w/2"/>
                                          </p:val>
                                        </p:tav>
                                        <p:tav tm="100000">
                                          <p:val>
                                            <p:strVal val="#ppt_x"/>
                                          </p:val>
                                        </p:tav>
                                      </p:tavLst>
                                    </p:anim>
                                    <p:anim calcmode="lin" valueType="num">
                                      <p:cBhvr additive="base">
                                        <p:cTn id="20" dur="500" fill="hold"/>
                                        <p:tgtEl>
                                          <p:spTgt spid="61040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0405"/>
                                        </p:tgtEl>
                                        <p:attrNameLst>
                                          <p:attrName>style.visibility</p:attrName>
                                        </p:attrNameLst>
                                      </p:cBhvr>
                                      <p:to>
                                        <p:strVal val="visible"/>
                                      </p:to>
                                    </p:set>
                                    <p:anim calcmode="lin" valueType="num">
                                      <p:cBhvr additive="base">
                                        <p:cTn id="25" dur="500" fill="hold"/>
                                        <p:tgtEl>
                                          <p:spTgt spid="610405"/>
                                        </p:tgtEl>
                                        <p:attrNameLst>
                                          <p:attrName>ppt_x</p:attrName>
                                        </p:attrNameLst>
                                      </p:cBhvr>
                                      <p:tavLst>
                                        <p:tav tm="0">
                                          <p:val>
                                            <p:strVal val="#ppt_x"/>
                                          </p:val>
                                        </p:tav>
                                        <p:tav tm="100000">
                                          <p:val>
                                            <p:strVal val="#ppt_x"/>
                                          </p:val>
                                        </p:tav>
                                      </p:tavLst>
                                    </p:anim>
                                    <p:anim calcmode="lin" valueType="num">
                                      <p:cBhvr additive="base">
                                        <p:cTn id="26" dur="500" fill="hold"/>
                                        <p:tgtEl>
                                          <p:spTgt spid="61040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1040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0406"/>
                                        </p:tgtEl>
                                        <p:attrNameLst>
                                          <p:attrName>style.visibility</p:attrName>
                                        </p:attrNameLst>
                                      </p:cBhvr>
                                      <p:to>
                                        <p:strVal val="visible"/>
                                      </p:to>
                                    </p:set>
                                    <p:anim calcmode="lin" valueType="num">
                                      <p:cBhvr additive="base">
                                        <p:cTn id="31" dur="500" fill="hold"/>
                                        <p:tgtEl>
                                          <p:spTgt spid="610406"/>
                                        </p:tgtEl>
                                        <p:attrNameLst>
                                          <p:attrName>ppt_x</p:attrName>
                                        </p:attrNameLst>
                                      </p:cBhvr>
                                      <p:tavLst>
                                        <p:tav tm="0">
                                          <p:val>
                                            <p:strVal val="#ppt_x"/>
                                          </p:val>
                                        </p:tav>
                                        <p:tav tm="100000">
                                          <p:val>
                                            <p:strVal val="#ppt_x"/>
                                          </p:val>
                                        </p:tav>
                                      </p:tavLst>
                                    </p:anim>
                                    <p:anim calcmode="lin" valueType="num">
                                      <p:cBhvr additive="base">
                                        <p:cTn id="32" dur="500" fill="hold"/>
                                        <p:tgtEl>
                                          <p:spTgt spid="61040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1040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0411"/>
                                        </p:tgtEl>
                                        <p:attrNameLst>
                                          <p:attrName>style.visibility</p:attrName>
                                        </p:attrNameLst>
                                      </p:cBhvr>
                                      <p:to>
                                        <p:strVal val="visible"/>
                                      </p:to>
                                    </p:set>
                                    <p:anim calcmode="lin" valueType="num">
                                      <p:cBhvr additive="base">
                                        <p:cTn id="37" dur="500" fill="hold"/>
                                        <p:tgtEl>
                                          <p:spTgt spid="610411"/>
                                        </p:tgtEl>
                                        <p:attrNameLst>
                                          <p:attrName>ppt_x</p:attrName>
                                        </p:attrNameLst>
                                      </p:cBhvr>
                                      <p:tavLst>
                                        <p:tav tm="0">
                                          <p:val>
                                            <p:strVal val="#ppt_x"/>
                                          </p:val>
                                        </p:tav>
                                        <p:tav tm="100000">
                                          <p:val>
                                            <p:strVal val="#ppt_x"/>
                                          </p:val>
                                        </p:tav>
                                      </p:tavLst>
                                    </p:anim>
                                    <p:anim calcmode="lin" valueType="num">
                                      <p:cBhvr additive="base">
                                        <p:cTn id="38" dur="500" fill="hold"/>
                                        <p:tgtEl>
                                          <p:spTgt spid="61041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1041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10412"/>
                                        </p:tgtEl>
                                        <p:attrNameLst>
                                          <p:attrName>style.visibility</p:attrName>
                                        </p:attrNameLst>
                                      </p:cBhvr>
                                      <p:to>
                                        <p:strVal val="visible"/>
                                      </p:to>
                                    </p:set>
                                    <p:anim calcmode="lin" valueType="num">
                                      <p:cBhvr additive="base">
                                        <p:cTn id="43" dur="500" fill="hold"/>
                                        <p:tgtEl>
                                          <p:spTgt spid="610412"/>
                                        </p:tgtEl>
                                        <p:attrNameLst>
                                          <p:attrName>ppt_x</p:attrName>
                                        </p:attrNameLst>
                                      </p:cBhvr>
                                      <p:tavLst>
                                        <p:tav tm="0">
                                          <p:val>
                                            <p:strVal val="#ppt_x"/>
                                          </p:val>
                                        </p:tav>
                                        <p:tav tm="100000">
                                          <p:val>
                                            <p:strVal val="#ppt_x"/>
                                          </p:val>
                                        </p:tav>
                                      </p:tavLst>
                                    </p:anim>
                                    <p:anim calcmode="lin" valueType="num">
                                      <p:cBhvr additive="base">
                                        <p:cTn id="44" dur="500" fill="hold"/>
                                        <p:tgtEl>
                                          <p:spTgt spid="61041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1041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0391"/>
                                        </p:tgtEl>
                                        <p:attrNameLst>
                                          <p:attrName>style.visibility</p:attrName>
                                        </p:attrNameLst>
                                      </p:cBhvr>
                                      <p:to>
                                        <p:strVal val="visible"/>
                                      </p:to>
                                    </p:set>
                                    <p:anim calcmode="lin" valueType="num">
                                      <p:cBhvr additive="base">
                                        <p:cTn id="49" dur="500" fill="hold"/>
                                        <p:tgtEl>
                                          <p:spTgt spid="610391"/>
                                        </p:tgtEl>
                                        <p:attrNameLst>
                                          <p:attrName>ppt_x</p:attrName>
                                        </p:attrNameLst>
                                      </p:cBhvr>
                                      <p:tavLst>
                                        <p:tav tm="0">
                                          <p:val>
                                            <p:strVal val="0-#ppt_w/2"/>
                                          </p:val>
                                        </p:tav>
                                        <p:tav tm="100000">
                                          <p:val>
                                            <p:strVal val="#ppt_x"/>
                                          </p:val>
                                        </p:tav>
                                      </p:tavLst>
                                    </p:anim>
                                    <p:anim calcmode="lin" valueType="num">
                                      <p:cBhvr additive="base">
                                        <p:cTn id="50" dur="500" fill="hold"/>
                                        <p:tgtEl>
                                          <p:spTgt spid="61039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0392"/>
                                        </p:tgtEl>
                                        <p:attrNameLst>
                                          <p:attrName>style.visibility</p:attrName>
                                        </p:attrNameLst>
                                      </p:cBhvr>
                                      <p:to>
                                        <p:strVal val="visible"/>
                                      </p:to>
                                    </p:set>
                                    <p:anim calcmode="lin" valueType="num">
                                      <p:cBhvr additive="base">
                                        <p:cTn id="55" dur="500" fill="hold"/>
                                        <p:tgtEl>
                                          <p:spTgt spid="610392"/>
                                        </p:tgtEl>
                                        <p:attrNameLst>
                                          <p:attrName>ppt_x</p:attrName>
                                        </p:attrNameLst>
                                      </p:cBhvr>
                                      <p:tavLst>
                                        <p:tav tm="0">
                                          <p:val>
                                            <p:strVal val="0-#ppt_w/2"/>
                                          </p:val>
                                        </p:tav>
                                        <p:tav tm="100000">
                                          <p:val>
                                            <p:strVal val="#ppt_x"/>
                                          </p:val>
                                        </p:tav>
                                      </p:tavLst>
                                    </p:anim>
                                    <p:anim calcmode="lin" valueType="num">
                                      <p:cBhvr additive="base">
                                        <p:cTn id="56" dur="500" fill="hold"/>
                                        <p:tgtEl>
                                          <p:spTgt spid="61039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10395"/>
                                        </p:tgtEl>
                                        <p:attrNameLst>
                                          <p:attrName>style.visibility</p:attrName>
                                        </p:attrNameLst>
                                      </p:cBhvr>
                                      <p:to>
                                        <p:strVal val="visible"/>
                                      </p:to>
                                    </p:set>
                                    <p:anim calcmode="lin" valueType="num">
                                      <p:cBhvr additive="base">
                                        <p:cTn id="61" dur="500" fill="hold"/>
                                        <p:tgtEl>
                                          <p:spTgt spid="610395"/>
                                        </p:tgtEl>
                                        <p:attrNameLst>
                                          <p:attrName>ppt_x</p:attrName>
                                        </p:attrNameLst>
                                      </p:cBhvr>
                                      <p:tavLst>
                                        <p:tav tm="0">
                                          <p:val>
                                            <p:strVal val="0-#ppt_w/2"/>
                                          </p:val>
                                        </p:tav>
                                        <p:tav tm="100000">
                                          <p:val>
                                            <p:strVal val="#ppt_x"/>
                                          </p:val>
                                        </p:tav>
                                      </p:tavLst>
                                    </p:anim>
                                    <p:anim calcmode="lin" valueType="num">
                                      <p:cBhvr additive="base">
                                        <p:cTn id="62" dur="500" fill="hold"/>
                                        <p:tgtEl>
                                          <p:spTgt spid="61039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0396"/>
                                        </p:tgtEl>
                                        <p:attrNameLst>
                                          <p:attrName>style.visibility</p:attrName>
                                        </p:attrNameLst>
                                      </p:cBhvr>
                                      <p:to>
                                        <p:strVal val="visible"/>
                                      </p:to>
                                    </p:set>
                                    <p:anim calcmode="lin" valueType="num">
                                      <p:cBhvr additive="base">
                                        <p:cTn id="67" dur="500" fill="hold"/>
                                        <p:tgtEl>
                                          <p:spTgt spid="610396"/>
                                        </p:tgtEl>
                                        <p:attrNameLst>
                                          <p:attrName>ppt_x</p:attrName>
                                        </p:attrNameLst>
                                      </p:cBhvr>
                                      <p:tavLst>
                                        <p:tav tm="0">
                                          <p:val>
                                            <p:strVal val="0-#ppt_w/2"/>
                                          </p:val>
                                        </p:tav>
                                        <p:tav tm="100000">
                                          <p:val>
                                            <p:strVal val="#ppt_x"/>
                                          </p:val>
                                        </p:tav>
                                      </p:tavLst>
                                    </p:anim>
                                    <p:anim calcmode="lin" valueType="num">
                                      <p:cBhvr additive="base">
                                        <p:cTn id="68" dur="500" fill="hold"/>
                                        <p:tgtEl>
                                          <p:spTgt spid="61039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0399"/>
                                        </p:tgtEl>
                                        <p:attrNameLst>
                                          <p:attrName>style.visibility</p:attrName>
                                        </p:attrNameLst>
                                      </p:cBhvr>
                                      <p:to>
                                        <p:strVal val="visible"/>
                                      </p:to>
                                    </p:set>
                                    <p:anim calcmode="lin" valueType="num">
                                      <p:cBhvr additive="base">
                                        <p:cTn id="73" dur="500" fill="hold"/>
                                        <p:tgtEl>
                                          <p:spTgt spid="610399"/>
                                        </p:tgtEl>
                                        <p:attrNameLst>
                                          <p:attrName>ppt_x</p:attrName>
                                        </p:attrNameLst>
                                      </p:cBhvr>
                                      <p:tavLst>
                                        <p:tav tm="0">
                                          <p:val>
                                            <p:strVal val="0-#ppt_w/2"/>
                                          </p:val>
                                        </p:tav>
                                        <p:tav tm="100000">
                                          <p:val>
                                            <p:strVal val="#ppt_x"/>
                                          </p:val>
                                        </p:tav>
                                      </p:tavLst>
                                    </p:anim>
                                    <p:anim calcmode="lin" valueType="num">
                                      <p:cBhvr additive="base">
                                        <p:cTn id="74" dur="500" fill="hold"/>
                                        <p:tgtEl>
                                          <p:spTgt spid="61039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10398"/>
                                        </p:tgtEl>
                                        <p:attrNameLst>
                                          <p:attrName>style.visibility</p:attrName>
                                        </p:attrNameLst>
                                      </p:cBhvr>
                                      <p:to>
                                        <p:strVal val="visible"/>
                                      </p:to>
                                    </p:set>
                                    <p:anim calcmode="lin" valueType="num">
                                      <p:cBhvr additive="base">
                                        <p:cTn id="79" dur="500" fill="hold"/>
                                        <p:tgtEl>
                                          <p:spTgt spid="610398"/>
                                        </p:tgtEl>
                                        <p:attrNameLst>
                                          <p:attrName>ppt_x</p:attrName>
                                        </p:attrNameLst>
                                      </p:cBhvr>
                                      <p:tavLst>
                                        <p:tav tm="0">
                                          <p:val>
                                            <p:strVal val="0-#ppt_w/2"/>
                                          </p:val>
                                        </p:tav>
                                        <p:tav tm="100000">
                                          <p:val>
                                            <p:strVal val="#ppt_x"/>
                                          </p:val>
                                        </p:tav>
                                      </p:tavLst>
                                    </p:anim>
                                    <p:anim calcmode="lin" valueType="num">
                                      <p:cBhvr additive="base">
                                        <p:cTn id="80" dur="500" fill="hold"/>
                                        <p:tgtEl>
                                          <p:spTgt spid="61039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610397"/>
                                        </p:tgtEl>
                                        <p:attrNameLst>
                                          <p:attrName>style.visibility</p:attrName>
                                        </p:attrNameLst>
                                      </p:cBhvr>
                                      <p:to>
                                        <p:strVal val="visible"/>
                                      </p:to>
                                    </p:set>
                                    <p:anim calcmode="lin" valueType="num">
                                      <p:cBhvr additive="base">
                                        <p:cTn id="85" dur="500" fill="hold"/>
                                        <p:tgtEl>
                                          <p:spTgt spid="610397"/>
                                        </p:tgtEl>
                                        <p:attrNameLst>
                                          <p:attrName>ppt_x</p:attrName>
                                        </p:attrNameLst>
                                      </p:cBhvr>
                                      <p:tavLst>
                                        <p:tav tm="0">
                                          <p:val>
                                            <p:strVal val="0-#ppt_w/2"/>
                                          </p:val>
                                        </p:tav>
                                        <p:tav tm="100000">
                                          <p:val>
                                            <p:strVal val="#ppt_x"/>
                                          </p:val>
                                        </p:tav>
                                      </p:tavLst>
                                    </p:anim>
                                    <p:anim calcmode="lin" valueType="num">
                                      <p:cBhvr additive="base">
                                        <p:cTn id="86" dur="500" fill="hold"/>
                                        <p:tgtEl>
                                          <p:spTgt spid="610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63" grpId="0" autoUpdateAnimBg="0"/>
      <p:bldP spid="610391" grpId="0" autoUpdateAnimBg="0"/>
      <p:bldP spid="610392" grpId="0" autoUpdateAnimBg="0"/>
      <p:bldP spid="610395" grpId="0" autoUpdateAnimBg="0"/>
      <p:bldP spid="610396" grpId="0" autoUpdateAnimBg="0"/>
      <p:bldP spid="610397" grpId="0" autoUpdateAnimBg="0"/>
      <p:bldP spid="610398" grpId="0" autoUpdateAnimBg="0"/>
      <p:bldP spid="610399" grpId="0" animBg="1"/>
      <p:bldP spid="610405" grpId="0" animBg="1"/>
      <p:bldP spid="610406" grpId="0" animBg="1"/>
      <p:bldP spid="610411" grpId="0" animBg="1"/>
      <p:bldP spid="6104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0" y="333375"/>
            <a:ext cx="1857375" cy="519113"/>
          </a:xfrm>
          <a:prstGeom prst="rect">
            <a:avLst/>
          </a:prstGeom>
          <a:noFill/>
          <a:ln w="19050">
            <a:noFill/>
            <a:miter lim="800000"/>
            <a:headEnd/>
            <a:tailEnd/>
          </a:ln>
          <a:effectLst/>
        </p:spPr>
        <p:txBody>
          <a:bodyPr>
            <a:spAutoFit/>
          </a:bodyPr>
          <a:lstStyle/>
          <a:p>
            <a:pPr>
              <a:buFontTx/>
              <a:buChar char="•"/>
            </a:pPr>
            <a:r>
              <a:rPr lang="zh-CN" altLang="en-US" sz="2800">
                <a:solidFill>
                  <a:schemeClr val="accent2"/>
                </a:solidFill>
                <a:ea typeface="华文行楷" pitchFamily="2" charset="-122"/>
              </a:rPr>
              <a:t>波形说明</a:t>
            </a:r>
            <a:endParaRPr lang="zh-CN" altLang="en-US" sz="2400">
              <a:solidFill>
                <a:srgbClr val="FF0000"/>
              </a:solidFill>
            </a:endParaRPr>
          </a:p>
        </p:txBody>
      </p:sp>
      <p:grpSp>
        <p:nvGrpSpPr>
          <p:cNvPr id="644469" name="Group 373"/>
          <p:cNvGrpSpPr>
            <a:grpSpLocks/>
          </p:cNvGrpSpPr>
          <p:nvPr/>
        </p:nvGrpSpPr>
        <p:grpSpPr bwMode="auto">
          <a:xfrm>
            <a:off x="1028700" y="4005263"/>
            <a:ext cx="7370763" cy="1447800"/>
            <a:chOff x="636" y="2240"/>
            <a:chExt cx="4643" cy="912"/>
          </a:xfrm>
        </p:grpSpPr>
        <p:sp>
          <p:nvSpPr>
            <p:cNvPr id="644100" name="Text Box 4"/>
            <p:cNvSpPr txBox="1">
              <a:spLocks noChangeArrowheads="1"/>
            </p:cNvSpPr>
            <p:nvPr/>
          </p:nvSpPr>
          <p:spPr bwMode="auto">
            <a:xfrm>
              <a:off x="684" y="2864"/>
              <a:ext cx="397"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3</a:t>
              </a:r>
              <a:endParaRPr lang="en-US" altLang="zh-CN" sz="2400" b="0"/>
            </a:p>
          </p:txBody>
        </p:sp>
        <p:sp>
          <p:nvSpPr>
            <p:cNvPr id="644101" name="Line 5"/>
            <p:cNvSpPr>
              <a:spLocks noChangeShapeType="1"/>
            </p:cNvSpPr>
            <p:nvPr/>
          </p:nvSpPr>
          <p:spPr bwMode="auto">
            <a:xfrm>
              <a:off x="1083" y="3041"/>
              <a:ext cx="2926" cy="0"/>
            </a:xfrm>
            <a:prstGeom prst="line">
              <a:avLst/>
            </a:prstGeom>
            <a:noFill/>
            <a:ln w="9525">
              <a:solidFill>
                <a:schemeClr val="tx1"/>
              </a:solidFill>
              <a:round/>
              <a:headEnd/>
              <a:tailEnd/>
            </a:ln>
            <a:effectLst/>
          </p:spPr>
          <p:txBody>
            <a:bodyPr wrap="none" anchor="ctr"/>
            <a:lstStyle/>
            <a:p>
              <a:endParaRPr lang="zh-CN" altLang="en-US"/>
            </a:p>
          </p:txBody>
        </p:sp>
        <p:sp>
          <p:nvSpPr>
            <p:cNvPr id="644102" name="Line 6"/>
            <p:cNvSpPr>
              <a:spLocks noChangeShapeType="1"/>
            </p:cNvSpPr>
            <p:nvPr/>
          </p:nvSpPr>
          <p:spPr bwMode="auto">
            <a:xfrm flipV="1">
              <a:off x="4016" y="283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03" name="Line 7"/>
            <p:cNvSpPr>
              <a:spLocks noChangeShapeType="1"/>
            </p:cNvSpPr>
            <p:nvPr/>
          </p:nvSpPr>
          <p:spPr bwMode="auto">
            <a:xfrm>
              <a:off x="4016" y="2832"/>
              <a:ext cx="711" cy="0"/>
            </a:xfrm>
            <a:prstGeom prst="line">
              <a:avLst/>
            </a:prstGeom>
            <a:noFill/>
            <a:ln w="9525">
              <a:solidFill>
                <a:schemeClr val="tx1"/>
              </a:solidFill>
              <a:round/>
              <a:headEnd/>
              <a:tailEnd/>
            </a:ln>
            <a:effectLst/>
          </p:spPr>
          <p:txBody>
            <a:bodyPr wrap="none" anchor="ctr"/>
            <a:lstStyle/>
            <a:p>
              <a:endParaRPr lang="zh-CN" altLang="en-US"/>
            </a:p>
          </p:txBody>
        </p:sp>
        <p:sp>
          <p:nvSpPr>
            <p:cNvPr id="644104" name="Line 8"/>
            <p:cNvSpPr>
              <a:spLocks noChangeShapeType="1"/>
            </p:cNvSpPr>
            <p:nvPr/>
          </p:nvSpPr>
          <p:spPr bwMode="auto">
            <a:xfrm flipV="1">
              <a:off x="4727" y="283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05" name="Line 9"/>
            <p:cNvSpPr>
              <a:spLocks noChangeShapeType="1"/>
            </p:cNvSpPr>
            <p:nvPr/>
          </p:nvSpPr>
          <p:spPr bwMode="auto">
            <a:xfrm>
              <a:off x="4727" y="3024"/>
              <a:ext cx="356" cy="0"/>
            </a:xfrm>
            <a:prstGeom prst="line">
              <a:avLst/>
            </a:prstGeom>
            <a:noFill/>
            <a:ln w="9525">
              <a:solidFill>
                <a:schemeClr val="tx1"/>
              </a:solidFill>
              <a:round/>
              <a:headEnd/>
              <a:tailEnd/>
            </a:ln>
            <a:effectLst/>
          </p:spPr>
          <p:txBody>
            <a:bodyPr wrap="none" anchor="ctr"/>
            <a:lstStyle/>
            <a:p>
              <a:endParaRPr lang="zh-CN" altLang="en-US"/>
            </a:p>
          </p:txBody>
        </p:sp>
        <p:grpSp>
          <p:nvGrpSpPr>
            <p:cNvPr id="644106" name="Group 10"/>
            <p:cNvGrpSpPr>
              <a:grpSpLocks/>
            </p:cNvGrpSpPr>
            <p:nvPr/>
          </p:nvGrpSpPr>
          <p:grpSpPr bwMode="auto">
            <a:xfrm>
              <a:off x="671" y="2568"/>
              <a:ext cx="4608" cy="320"/>
              <a:chOff x="576" y="3120"/>
              <a:chExt cx="4978" cy="480"/>
            </a:xfrm>
          </p:grpSpPr>
          <p:sp>
            <p:nvSpPr>
              <p:cNvPr id="644107" name="Text Box 11"/>
              <p:cNvSpPr txBox="1">
                <a:spLocks noChangeArrowheads="1"/>
              </p:cNvSpPr>
              <p:nvPr/>
            </p:nvSpPr>
            <p:spPr bwMode="auto">
              <a:xfrm>
                <a:off x="576" y="3168"/>
                <a:ext cx="429" cy="432"/>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644108" name="Line 12"/>
              <p:cNvSpPr>
                <a:spLocks noChangeShapeType="1"/>
              </p:cNvSpPr>
              <p:nvPr/>
            </p:nvSpPr>
            <p:spPr bwMode="auto">
              <a:xfrm>
                <a:off x="1056" y="3408"/>
                <a:ext cx="1584" cy="0"/>
              </a:xfrm>
              <a:prstGeom prst="line">
                <a:avLst/>
              </a:prstGeom>
              <a:noFill/>
              <a:ln w="9525">
                <a:solidFill>
                  <a:schemeClr val="tx1"/>
                </a:solidFill>
                <a:round/>
                <a:headEnd/>
                <a:tailEnd/>
              </a:ln>
              <a:effectLst/>
            </p:spPr>
            <p:txBody>
              <a:bodyPr wrap="none" anchor="ctr"/>
              <a:lstStyle/>
              <a:p>
                <a:endParaRPr lang="zh-CN" altLang="en-US"/>
              </a:p>
            </p:txBody>
          </p:sp>
          <p:sp>
            <p:nvSpPr>
              <p:cNvPr id="644109" name="Line 13"/>
              <p:cNvSpPr>
                <a:spLocks noChangeShapeType="1"/>
              </p:cNvSpPr>
              <p:nvPr/>
            </p:nvSpPr>
            <p:spPr bwMode="auto">
              <a:xfrm flipV="1">
                <a:off x="2640" y="31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644110" name="Line 14"/>
              <p:cNvSpPr>
                <a:spLocks noChangeShapeType="1"/>
              </p:cNvSpPr>
              <p:nvPr/>
            </p:nvSpPr>
            <p:spPr bwMode="auto">
              <a:xfrm flipV="1">
                <a:off x="2640" y="3120"/>
                <a:ext cx="1536" cy="0"/>
              </a:xfrm>
              <a:prstGeom prst="line">
                <a:avLst/>
              </a:prstGeom>
              <a:noFill/>
              <a:ln w="9525">
                <a:solidFill>
                  <a:schemeClr val="tx1"/>
                </a:solidFill>
                <a:round/>
                <a:headEnd/>
                <a:tailEnd/>
              </a:ln>
              <a:effectLst/>
            </p:spPr>
            <p:txBody>
              <a:bodyPr wrap="none" anchor="ctr"/>
              <a:lstStyle/>
              <a:p>
                <a:endParaRPr lang="zh-CN" altLang="en-US"/>
              </a:p>
            </p:txBody>
          </p:sp>
          <p:sp>
            <p:nvSpPr>
              <p:cNvPr id="644111" name="Line 15"/>
              <p:cNvSpPr>
                <a:spLocks noChangeShapeType="1"/>
              </p:cNvSpPr>
              <p:nvPr/>
            </p:nvSpPr>
            <p:spPr bwMode="auto">
              <a:xfrm flipV="1">
                <a:off x="4176" y="3120"/>
                <a:ext cx="0" cy="288"/>
              </a:xfrm>
              <a:prstGeom prst="line">
                <a:avLst/>
              </a:prstGeom>
              <a:noFill/>
              <a:ln w="9525">
                <a:solidFill>
                  <a:schemeClr val="tx1"/>
                </a:solidFill>
                <a:round/>
                <a:headEnd/>
                <a:tailEnd/>
              </a:ln>
              <a:effectLst/>
            </p:spPr>
            <p:txBody>
              <a:bodyPr wrap="none" anchor="ctr"/>
              <a:lstStyle/>
              <a:p>
                <a:endParaRPr lang="zh-CN" altLang="en-US"/>
              </a:p>
            </p:txBody>
          </p:sp>
          <p:sp>
            <p:nvSpPr>
              <p:cNvPr id="644112" name="Line 16"/>
              <p:cNvSpPr>
                <a:spLocks noChangeShapeType="1"/>
              </p:cNvSpPr>
              <p:nvPr/>
            </p:nvSpPr>
            <p:spPr bwMode="auto">
              <a:xfrm>
                <a:off x="4195" y="3408"/>
                <a:ext cx="1359" cy="0"/>
              </a:xfrm>
              <a:prstGeom prst="line">
                <a:avLst/>
              </a:prstGeom>
              <a:noFill/>
              <a:ln w="9525">
                <a:solidFill>
                  <a:schemeClr val="tx1"/>
                </a:solidFill>
                <a:round/>
                <a:headEnd/>
                <a:tailEnd/>
              </a:ln>
              <a:effectLst/>
            </p:spPr>
            <p:txBody>
              <a:bodyPr wrap="none" anchor="ctr"/>
              <a:lstStyle/>
              <a:p>
                <a:endParaRPr lang="zh-CN" altLang="en-US"/>
              </a:p>
            </p:txBody>
          </p:sp>
        </p:grpSp>
        <p:sp>
          <p:nvSpPr>
            <p:cNvPr id="644113" name="Text Box 17"/>
            <p:cNvSpPr txBox="1">
              <a:spLocks noChangeArrowheads="1"/>
            </p:cNvSpPr>
            <p:nvPr/>
          </p:nvSpPr>
          <p:spPr bwMode="auto">
            <a:xfrm>
              <a:off x="636" y="2240"/>
              <a:ext cx="355"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grpSp>
          <p:nvGrpSpPr>
            <p:cNvPr id="644114" name="Group 18"/>
            <p:cNvGrpSpPr>
              <a:grpSpLocks/>
            </p:cNvGrpSpPr>
            <p:nvPr/>
          </p:nvGrpSpPr>
          <p:grpSpPr bwMode="auto">
            <a:xfrm>
              <a:off x="1150" y="2256"/>
              <a:ext cx="3887" cy="192"/>
              <a:chOff x="1081" y="2688"/>
              <a:chExt cx="4199" cy="288"/>
            </a:xfrm>
          </p:grpSpPr>
          <p:sp>
            <p:nvSpPr>
              <p:cNvPr id="644115" name="Line 19"/>
              <p:cNvSpPr>
                <a:spLocks noChangeShapeType="1"/>
              </p:cNvSpPr>
              <p:nvPr/>
            </p:nvSpPr>
            <p:spPr bwMode="auto">
              <a:xfrm>
                <a:off x="1081" y="2976"/>
                <a:ext cx="791" cy="0"/>
              </a:xfrm>
              <a:prstGeom prst="line">
                <a:avLst/>
              </a:prstGeom>
              <a:noFill/>
              <a:ln w="9525">
                <a:solidFill>
                  <a:schemeClr val="tx1"/>
                </a:solidFill>
                <a:round/>
                <a:headEnd/>
                <a:tailEnd/>
              </a:ln>
              <a:effectLst/>
            </p:spPr>
            <p:txBody>
              <a:bodyPr wrap="none" anchor="ctr"/>
              <a:lstStyle/>
              <a:p>
                <a:endParaRPr lang="zh-CN" altLang="en-US"/>
              </a:p>
            </p:txBody>
          </p:sp>
          <p:sp>
            <p:nvSpPr>
              <p:cNvPr id="644116" name="Line 20"/>
              <p:cNvSpPr>
                <a:spLocks noChangeShapeType="1"/>
              </p:cNvSpPr>
              <p:nvPr/>
            </p:nvSpPr>
            <p:spPr bwMode="auto">
              <a:xfrm flipV="1">
                <a:off x="1872"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644117" name="Line 21"/>
              <p:cNvSpPr>
                <a:spLocks noChangeShapeType="1"/>
              </p:cNvSpPr>
              <p:nvPr/>
            </p:nvSpPr>
            <p:spPr bwMode="auto">
              <a:xfrm>
                <a:off x="1872" y="26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644118" name="Line 22"/>
              <p:cNvSpPr>
                <a:spLocks noChangeShapeType="1"/>
              </p:cNvSpPr>
              <p:nvPr/>
            </p:nvSpPr>
            <p:spPr bwMode="auto">
              <a:xfrm flipV="1">
                <a:off x="2640"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644119" name="Line 23"/>
              <p:cNvSpPr>
                <a:spLocks noChangeShapeType="1"/>
              </p:cNvSpPr>
              <p:nvPr/>
            </p:nvSpPr>
            <p:spPr bwMode="auto">
              <a:xfrm>
                <a:off x="2640" y="2976"/>
                <a:ext cx="768" cy="0"/>
              </a:xfrm>
              <a:prstGeom prst="line">
                <a:avLst/>
              </a:prstGeom>
              <a:noFill/>
              <a:ln w="9525">
                <a:solidFill>
                  <a:schemeClr val="tx1"/>
                </a:solidFill>
                <a:round/>
                <a:headEnd/>
                <a:tailEnd/>
              </a:ln>
              <a:effectLst/>
            </p:spPr>
            <p:txBody>
              <a:bodyPr wrap="none" anchor="ctr"/>
              <a:lstStyle/>
              <a:p>
                <a:endParaRPr lang="zh-CN" altLang="en-US"/>
              </a:p>
            </p:txBody>
          </p:sp>
          <p:sp>
            <p:nvSpPr>
              <p:cNvPr id="644120" name="Line 24"/>
              <p:cNvSpPr>
                <a:spLocks noChangeShapeType="1"/>
              </p:cNvSpPr>
              <p:nvPr/>
            </p:nvSpPr>
            <p:spPr bwMode="auto">
              <a:xfrm flipV="1">
                <a:off x="3408" y="2688"/>
                <a:ext cx="0" cy="288"/>
              </a:xfrm>
              <a:prstGeom prst="line">
                <a:avLst/>
              </a:prstGeom>
              <a:noFill/>
              <a:ln w="9525">
                <a:solidFill>
                  <a:schemeClr val="tx1"/>
                </a:solidFill>
                <a:round/>
                <a:headEnd/>
                <a:tailEnd/>
              </a:ln>
              <a:effectLst/>
            </p:spPr>
            <p:txBody>
              <a:bodyPr wrap="none" anchor="ctr"/>
              <a:lstStyle/>
              <a:p>
                <a:endParaRPr lang="zh-CN" altLang="en-US"/>
              </a:p>
            </p:txBody>
          </p:sp>
          <p:sp>
            <p:nvSpPr>
              <p:cNvPr id="644121" name="Line 25"/>
              <p:cNvSpPr>
                <a:spLocks noChangeShapeType="1"/>
              </p:cNvSpPr>
              <p:nvPr/>
            </p:nvSpPr>
            <p:spPr bwMode="auto">
              <a:xfrm>
                <a:off x="3408" y="2688"/>
                <a:ext cx="768" cy="0"/>
              </a:xfrm>
              <a:prstGeom prst="line">
                <a:avLst/>
              </a:prstGeom>
              <a:noFill/>
              <a:ln w="9525">
                <a:solidFill>
                  <a:schemeClr val="tx1"/>
                </a:solidFill>
                <a:round/>
                <a:headEnd/>
                <a:tailEnd/>
              </a:ln>
              <a:effectLst/>
            </p:spPr>
            <p:txBody>
              <a:bodyPr wrap="none" anchor="ctr"/>
              <a:lstStyle/>
              <a:p>
                <a:endParaRPr lang="zh-CN" altLang="en-US"/>
              </a:p>
            </p:txBody>
          </p:sp>
          <p:sp>
            <p:nvSpPr>
              <p:cNvPr id="644122" name="Line 26"/>
              <p:cNvSpPr>
                <a:spLocks noChangeShapeType="1"/>
              </p:cNvSpPr>
              <p:nvPr/>
            </p:nvSpPr>
            <p:spPr bwMode="auto">
              <a:xfrm flipV="1">
                <a:off x="4176" y="2688"/>
                <a:ext cx="0" cy="269"/>
              </a:xfrm>
              <a:prstGeom prst="line">
                <a:avLst/>
              </a:prstGeom>
              <a:noFill/>
              <a:ln w="9525">
                <a:solidFill>
                  <a:schemeClr val="tx1"/>
                </a:solidFill>
                <a:round/>
                <a:headEnd/>
                <a:tailEnd/>
              </a:ln>
              <a:effectLst/>
            </p:spPr>
            <p:txBody>
              <a:bodyPr wrap="none" anchor="ctr"/>
              <a:lstStyle/>
              <a:p>
                <a:endParaRPr lang="zh-CN" altLang="en-US"/>
              </a:p>
            </p:txBody>
          </p:sp>
          <p:sp>
            <p:nvSpPr>
              <p:cNvPr id="644123" name="Line 27"/>
              <p:cNvSpPr>
                <a:spLocks noChangeShapeType="1"/>
              </p:cNvSpPr>
              <p:nvPr/>
            </p:nvSpPr>
            <p:spPr bwMode="auto">
              <a:xfrm>
                <a:off x="4176" y="2976"/>
                <a:ext cx="1104" cy="0"/>
              </a:xfrm>
              <a:prstGeom prst="line">
                <a:avLst/>
              </a:prstGeom>
              <a:noFill/>
              <a:ln w="9525">
                <a:solidFill>
                  <a:schemeClr val="tx1"/>
                </a:solidFill>
                <a:round/>
                <a:headEnd/>
                <a:tailEnd/>
              </a:ln>
              <a:effectLst/>
            </p:spPr>
            <p:txBody>
              <a:bodyPr wrap="none" anchor="ctr"/>
              <a:lstStyle/>
              <a:p>
                <a:endParaRPr lang="zh-CN" altLang="en-US"/>
              </a:p>
            </p:txBody>
          </p:sp>
        </p:grpSp>
      </p:grpSp>
      <p:grpSp>
        <p:nvGrpSpPr>
          <p:cNvPr id="644470" name="Group 374"/>
          <p:cNvGrpSpPr>
            <a:grpSpLocks/>
          </p:cNvGrpSpPr>
          <p:nvPr/>
        </p:nvGrpSpPr>
        <p:grpSpPr bwMode="auto">
          <a:xfrm>
            <a:off x="704850" y="3175000"/>
            <a:ext cx="7364413" cy="457200"/>
            <a:chOff x="444" y="2000"/>
            <a:chExt cx="4639" cy="288"/>
          </a:xfrm>
        </p:grpSpPr>
        <p:sp>
          <p:nvSpPr>
            <p:cNvPr id="644124" name="Text Box 28"/>
            <p:cNvSpPr txBox="1">
              <a:spLocks noChangeArrowheads="1"/>
            </p:cNvSpPr>
            <p:nvPr/>
          </p:nvSpPr>
          <p:spPr bwMode="auto">
            <a:xfrm>
              <a:off x="444" y="2000"/>
              <a:ext cx="1008" cy="288"/>
            </a:xfrm>
            <a:prstGeom prst="rect">
              <a:avLst/>
            </a:prstGeom>
            <a:noFill/>
            <a:ln w="9525">
              <a:noFill/>
              <a:miter lim="800000"/>
              <a:headEnd/>
              <a:tailEnd/>
            </a:ln>
            <a:effectLst/>
          </p:spPr>
          <p:txBody>
            <a:bodyPr>
              <a:spAutoFit/>
            </a:bodyPr>
            <a:lstStyle/>
            <a:p>
              <a:pPr>
                <a:spcBef>
                  <a:spcPct val="50000"/>
                </a:spcBef>
              </a:pPr>
              <a:r>
                <a:rPr lang="en-US" altLang="zh-CN" sz="2400" b="0" dirty="0"/>
                <a:t>Q</a:t>
              </a:r>
              <a:r>
                <a:rPr lang="en-US" altLang="zh-CN" sz="2400" b="0" baseline="-25000" dirty="0"/>
                <a:t>0 </a:t>
              </a:r>
              <a:r>
                <a:rPr lang="en-US" altLang="zh-CN" sz="2400" b="0" dirty="0" smtClean="0">
                  <a:solidFill>
                    <a:srgbClr val="FF0000"/>
                  </a:solidFill>
                </a:rPr>
                <a:t>(CLK</a:t>
              </a:r>
              <a:r>
                <a:rPr lang="en-US" altLang="zh-CN" sz="2400" b="0" baseline="-25000" dirty="0" smtClean="0">
                  <a:solidFill>
                    <a:srgbClr val="FF0000"/>
                  </a:solidFill>
                </a:rPr>
                <a:t>1</a:t>
              </a:r>
              <a:r>
                <a:rPr lang="en-US" altLang="zh-CN" sz="2400" b="0" dirty="0">
                  <a:solidFill>
                    <a:srgbClr val="FF0000"/>
                  </a:solidFill>
                </a:rPr>
                <a:t>)</a:t>
              </a:r>
              <a:endParaRPr lang="en-US" altLang="zh-CN" sz="2400" b="0" baseline="-25000" dirty="0">
                <a:solidFill>
                  <a:srgbClr val="FF0000"/>
                </a:solidFill>
              </a:endParaRPr>
            </a:p>
          </p:txBody>
        </p:sp>
        <p:sp>
          <p:nvSpPr>
            <p:cNvPr id="644125" name="Line 29"/>
            <p:cNvSpPr>
              <a:spLocks noChangeShapeType="1"/>
            </p:cNvSpPr>
            <p:nvPr/>
          </p:nvSpPr>
          <p:spPr bwMode="auto">
            <a:xfrm>
              <a:off x="1128" y="2192"/>
              <a:ext cx="400" cy="0"/>
            </a:xfrm>
            <a:prstGeom prst="line">
              <a:avLst/>
            </a:prstGeom>
            <a:noFill/>
            <a:ln w="9525">
              <a:solidFill>
                <a:schemeClr val="tx1"/>
              </a:solidFill>
              <a:round/>
              <a:headEnd/>
              <a:tailEnd/>
            </a:ln>
            <a:effectLst/>
          </p:spPr>
          <p:txBody>
            <a:bodyPr wrap="none" anchor="ctr"/>
            <a:lstStyle/>
            <a:p>
              <a:endParaRPr lang="zh-CN" altLang="en-US"/>
            </a:p>
          </p:txBody>
        </p:sp>
        <p:sp>
          <p:nvSpPr>
            <p:cNvPr id="644126" name="Line 30"/>
            <p:cNvSpPr>
              <a:spLocks noChangeShapeType="1"/>
            </p:cNvSpPr>
            <p:nvPr/>
          </p:nvSpPr>
          <p:spPr bwMode="auto">
            <a:xfrm flipV="1">
              <a:off x="1528"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27" name="Line 31"/>
            <p:cNvSpPr>
              <a:spLocks noChangeShapeType="1"/>
            </p:cNvSpPr>
            <p:nvPr/>
          </p:nvSpPr>
          <p:spPr bwMode="auto">
            <a:xfrm>
              <a:off x="1528" y="200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44128" name="Line 32"/>
            <p:cNvSpPr>
              <a:spLocks noChangeShapeType="1"/>
            </p:cNvSpPr>
            <p:nvPr/>
          </p:nvSpPr>
          <p:spPr bwMode="auto">
            <a:xfrm flipH="1" flipV="1">
              <a:off x="1884" y="2000"/>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29" name="Line 33"/>
            <p:cNvSpPr>
              <a:spLocks noChangeShapeType="1"/>
            </p:cNvSpPr>
            <p:nvPr/>
          </p:nvSpPr>
          <p:spPr bwMode="auto">
            <a:xfrm>
              <a:off x="1884" y="2192"/>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44130" name="Line 34"/>
            <p:cNvSpPr>
              <a:spLocks noChangeShapeType="1"/>
            </p:cNvSpPr>
            <p:nvPr/>
          </p:nvSpPr>
          <p:spPr bwMode="auto">
            <a:xfrm flipV="1">
              <a:off x="2239"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31" name="Line 35"/>
            <p:cNvSpPr>
              <a:spLocks noChangeShapeType="1"/>
            </p:cNvSpPr>
            <p:nvPr/>
          </p:nvSpPr>
          <p:spPr bwMode="auto">
            <a:xfrm flipV="1">
              <a:off x="2239"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32" name="Line 36"/>
            <p:cNvSpPr>
              <a:spLocks noChangeShapeType="1"/>
            </p:cNvSpPr>
            <p:nvPr/>
          </p:nvSpPr>
          <p:spPr bwMode="auto">
            <a:xfrm>
              <a:off x="2239" y="200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44133" name="Line 37"/>
            <p:cNvSpPr>
              <a:spLocks noChangeShapeType="1"/>
            </p:cNvSpPr>
            <p:nvPr/>
          </p:nvSpPr>
          <p:spPr bwMode="auto">
            <a:xfrm flipH="1" flipV="1">
              <a:off x="2595" y="2000"/>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34" name="Line 38"/>
            <p:cNvSpPr>
              <a:spLocks noChangeShapeType="1"/>
            </p:cNvSpPr>
            <p:nvPr/>
          </p:nvSpPr>
          <p:spPr bwMode="auto">
            <a:xfrm>
              <a:off x="2595" y="2192"/>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44135" name="Line 39"/>
            <p:cNvSpPr>
              <a:spLocks noChangeShapeType="1"/>
            </p:cNvSpPr>
            <p:nvPr/>
          </p:nvSpPr>
          <p:spPr bwMode="auto">
            <a:xfrm flipV="1">
              <a:off x="2950"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36" name="Line 40"/>
            <p:cNvSpPr>
              <a:spLocks noChangeShapeType="1"/>
            </p:cNvSpPr>
            <p:nvPr/>
          </p:nvSpPr>
          <p:spPr bwMode="auto">
            <a:xfrm flipV="1">
              <a:off x="2950"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37" name="Line 41"/>
            <p:cNvSpPr>
              <a:spLocks noChangeShapeType="1"/>
            </p:cNvSpPr>
            <p:nvPr/>
          </p:nvSpPr>
          <p:spPr bwMode="auto">
            <a:xfrm flipV="1">
              <a:off x="2950"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38" name="Line 42"/>
            <p:cNvSpPr>
              <a:spLocks noChangeShapeType="1"/>
            </p:cNvSpPr>
            <p:nvPr/>
          </p:nvSpPr>
          <p:spPr bwMode="auto">
            <a:xfrm>
              <a:off x="2950" y="200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44139" name="Line 43"/>
            <p:cNvSpPr>
              <a:spLocks noChangeShapeType="1"/>
            </p:cNvSpPr>
            <p:nvPr/>
          </p:nvSpPr>
          <p:spPr bwMode="auto">
            <a:xfrm flipH="1" flipV="1">
              <a:off x="3306" y="2000"/>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40" name="Line 44"/>
            <p:cNvSpPr>
              <a:spLocks noChangeShapeType="1"/>
            </p:cNvSpPr>
            <p:nvPr/>
          </p:nvSpPr>
          <p:spPr bwMode="auto">
            <a:xfrm>
              <a:off x="3306" y="2192"/>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44141" name="Line 45"/>
            <p:cNvSpPr>
              <a:spLocks noChangeShapeType="1"/>
            </p:cNvSpPr>
            <p:nvPr/>
          </p:nvSpPr>
          <p:spPr bwMode="auto">
            <a:xfrm flipV="1">
              <a:off x="3661"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42" name="Line 46"/>
            <p:cNvSpPr>
              <a:spLocks noChangeShapeType="1"/>
            </p:cNvSpPr>
            <p:nvPr/>
          </p:nvSpPr>
          <p:spPr bwMode="auto">
            <a:xfrm flipV="1">
              <a:off x="3661"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43" name="Line 47"/>
            <p:cNvSpPr>
              <a:spLocks noChangeShapeType="1"/>
            </p:cNvSpPr>
            <p:nvPr/>
          </p:nvSpPr>
          <p:spPr bwMode="auto">
            <a:xfrm flipV="1">
              <a:off x="3661"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44" name="Line 48"/>
            <p:cNvSpPr>
              <a:spLocks noChangeShapeType="1"/>
            </p:cNvSpPr>
            <p:nvPr/>
          </p:nvSpPr>
          <p:spPr bwMode="auto">
            <a:xfrm>
              <a:off x="3661" y="200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44145" name="Line 49"/>
            <p:cNvSpPr>
              <a:spLocks noChangeShapeType="1"/>
            </p:cNvSpPr>
            <p:nvPr/>
          </p:nvSpPr>
          <p:spPr bwMode="auto">
            <a:xfrm flipH="1" flipV="1">
              <a:off x="4017" y="2000"/>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46" name="Line 50"/>
            <p:cNvSpPr>
              <a:spLocks noChangeShapeType="1"/>
            </p:cNvSpPr>
            <p:nvPr/>
          </p:nvSpPr>
          <p:spPr bwMode="auto">
            <a:xfrm>
              <a:off x="4017" y="2192"/>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44147" name="Line 51"/>
            <p:cNvSpPr>
              <a:spLocks noChangeShapeType="1"/>
            </p:cNvSpPr>
            <p:nvPr/>
          </p:nvSpPr>
          <p:spPr bwMode="auto">
            <a:xfrm flipV="1">
              <a:off x="4372"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48" name="Line 52"/>
            <p:cNvSpPr>
              <a:spLocks noChangeShapeType="1"/>
            </p:cNvSpPr>
            <p:nvPr/>
          </p:nvSpPr>
          <p:spPr bwMode="auto">
            <a:xfrm flipV="1">
              <a:off x="4372"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49" name="Line 53"/>
            <p:cNvSpPr>
              <a:spLocks noChangeShapeType="1"/>
            </p:cNvSpPr>
            <p:nvPr/>
          </p:nvSpPr>
          <p:spPr bwMode="auto">
            <a:xfrm flipV="1">
              <a:off x="4372" y="2000"/>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44150" name="Line 54"/>
            <p:cNvSpPr>
              <a:spLocks noChangeShapeType="1"/>
            </p:cNvSpPr>
            <p:nvPr/>
          </p:nvSpPr>
          <p:spPr bwMode="auto">
            <a:xfrm>
              <a:off x="4372" y="200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44151" name="Line 55"/>
            <p:cNvSpPr>
              <a:spLocks noChangeShapeType="1"/>
            </p:cNvSpPr>
            <p:nvPr/>
          </p:nvSpPr>
          <p:spPr bwMode="auto">
            <a:xfrm flipH="1" flipV="1">
              <a:off x="4728" y="2000"/>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44152" name="Line 56"/>
            <p:cNvSpPr>
              <a:spLocks noChangeShapeType="1"/>
            </p:cNvSpPr>
            <p:nvPr/>
          </p:nvSpPr>
          <p:spPr bwMode="auto">
            <a:xfrm>
              <a:off x="4728" y="2192"/>
              <a:ext cx="355"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644153" name="Group 57"/>
          <p:cNvGrpSpPr>
            <a:grpSpLocks/>
          </p:cNvGrpSpPr>
          <p:nvPr/>
        </p:nvGrpSpPr>
        <p:grpSpPr bwMode="auto">
          <a:xfrm>
            <a:off x="1136650" y="2349500"/>
            <a:ext cx="7237413" cy="590550"/>
            <a:chOff x="624" y="1536"/>
            <a:chExt cx="4925" cy="558"/>
          </a:xfrm>
        </p:grpSpPr>
        <p:sp>
          <p:nvSpPr>
            <p:cNvPr id="644154" name="Text Box 58"/>
            <p:cNvSpPr txBox="1">
              <a:spLocks noChangeArrowheads="1"/>
            </p:cNvSpPr>
            <p:nvPr/>
          </p:nvSpPr>
          <p:spPr bwMode="auto">
            <a:xfrm>
              <a:off x="1294" y="1536"/>
              <a:ext cx="290" cy="375"/>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644155" name="Text Box 59"/>
            <p:cNvSpPr txBox="1">
              <a:spLocks noChangeArrowheads="1"/>
            </p:cNvSpPr>
            <p:nvPr/>
          </p:nvSpPr>
          <p:spPr bwMode="auto">
            <a:xfrm>
              <a:off x="1630" y="1536"/>
              <a:ext cx="331" cy="375"/>
            </a:xfrm>
            <a:prstGeom prst="rect">
              <a:avLst/>
            </a:prstGeom>
            <a:noFill/>
            <a:ln w="9525">
              <a:noFill/>
              <a:miter lim="800000"/>
              <a:headEnd/>
              <a:tailEnd/>
            </a:ln>
            <a:effectLst/>
          </p:spPr>
          <p:txBody>
            <a:bodyPr>
              <a:spAutoFit/>
            </a:bodyPr>
            <a:lstStyle/>
            <a:p>
              <a:pPr>
                <a:spcBef>
                  <a:spcPct val="50000"/>
                </a:spcBef>
              </a:pPr>
              <a:r>
                <a:rPr lang="en-US" altLang="zh-CN" b="0"/>
                <a:t>2</a:t>
              </a:r>
            </a:p>
          </p:txBody>
        </p:sp>
        <p:sp>
          <p:nvSpPr>
            <p:cNvPr id="644156" name="Text Box 60"/>
            <p:cNvSpPr txBox="1">
              <a:spLocks noChangeArrowheads="1"/>
            </p:cNvSpPr>
            <p:nvPr/>
          </p:nvSpPr>
          <p:spPr bwMode="auto">
            <a:xfrm>
              <a:off x="2016" y="1536"/>
              <a:ext cx="327" cy="375"/>
            </a:xfrm>
            <a:prstGeom prst="rect">
              <a:avLst/>
            </a:prstGeom>
            <a:noFill/>
            <a:ln w="9525">
              <a:noFill/>
              <a:miter lim="800000"/>
              <a:headEnd/>
              <a:tailEnd/>
            </a:ln>
            <a:effectLst/>
          </p:spPr>
          <p:txBody>
            <a:bodyPr>
              <a:spAutoFit/>
            </a:bodyPr>
            <a:lstStyle/>
            <a:p>
              <a:pPr>
                <a:spcBef>
                  <a:spcPct val="50000"/>
                </a:spcBef>
              </a:pPr>
              <a:r>
                <a:rPr lang="en-US" altLang="zh-CN" b="0"/>
                <a:t>3</a:t>
              </a:r>
            </a:p>
          </p:txBody>
        </p:sp>
        <p:sp>
          <p:nvSpPr>
            <p:cNvPr id="644157" name="Text Box 61"/>
            <p:cNvSpPr txBox="1">
              <a:spLocks noChangeArrowheads="1"/>
            </p:cNvSpPr>
            <p:nvPr/>
          </p:nvSpPr>
          <p:spPr bwMode="auto">
            <a:xfrm>
              <a:off x="2400" y="1536"/>
              <a:ext cx="329" cy="375"/>
            </a:xfrm>
            <a:prstGeom prst="rect">
              <a:avLst/>
            </a:prstGeom>
            <a:noFill/>
            <a:ln w="9525">
              <a:noFill/>
              <a:miter lim="800000"/>
              <a:headEnd/>
              <a:tailEnd/>
            </a:ln>
            <a:effectLst/>
          </p:spPr>
          <p:txBody>
            <a:bodyPr>
              <a:spAutoFit/>
            </a:bodyPr>
            <a:lstStyle/>
            <a:p>
              <a:pPr>
                <a:spcBef>
                  <a:spcPct val="50000"/>
                </a:spcBef>
              </a:pPr>
              <a:r>
                <a:rPr lang="en-US" altLang="zh-CN" b="0"/>
                <a:t>4</a:t>
              </a:r>
            </a:p>
          </p:txBody>
        </p:sp>
        <p:sp>
          <p:nvSpPr>
            <p:cNvPr id="644158" name="Text Box 62"/>
            <p:cNvSpPr txBox="1">
              <a:spLocks noChangeArrowheads="1"/>
            </p:cNvSpPr>
            <p:nvPr/>
          </p:nvSpPr>
          <p:spPr bwMode="auto">
            <a:xfrm>
              <a:off x="2832" y="1536"/>
              <a:ext cx="328" cy="375"/>
            </a:xfrm>
            <a:prstGeom prst="rect">
              <a:avLst/>
            </a:prstGeom>
            <a:noFill/>
            <a:ln w="9525">
              <a:noFill/>
              <a:miter lim="800000"/>
              <a:headEnd/>
              <a:tailEnd/>
            </a:ln>
            <a:effectLst/>
          </p:spPr>
          <p:txBody>
            <a:bodyPr>
              <a:spAutoFit/>
            </a:bodyPr>
            <a:lstStyle/>
            <a:p>
              <a:pPr>
                <a:spcBef>
                  <a:spcPct val="50000"/>
                </a:spcBef>
              </a:pPr>
              <a:r>
                <a:rPr lang="en-US" altLang="zh-CN" b="0"/>
                <a:t>5</a:t>
              </a:r>
            </a:p>
          </p:txBody>
        </p:sp>
        <p:sp>
          <p:nvSpPr>
            <p:cNvPr id="644159" name="Text Box 63"/>
            <p:cNvSpPr txBox="1">
              <a:spLocks noChangeArrowheads="1"/>
            </p:cNvSpPr>
            <p:nvPr/>
          </p:nvSpPr>
          <p:spPr bwMode="auto">
            <a:xfrm>
              <a:off x="3214" y="1536"/>
              <a:ext cx="331" cy="375"/>
            </a:xfrm>
            <a:prstGeom prst="rect">
              <a:avLst/>
            </a:prstGeom>
            <a:noFill/>
            <a:ln w="9525">
              <a:noFill/>
              <a:miter lim="800000"/>
              <a:headEnd/>
              <a:tailEnd/>
            </a:ln>
            <a:effectLst/>
          </p:spPr>
          <p:txBody>
            <a:bodyPr>
              <a:spAutoFit/>
            </a:bodyPr>
            <a:lstStyle/>
            <a:p>
              <a:pPr>
                <a:spcBef>
                  <a:spcPct val="50000"/>
                </a:spcBef>
              </a:pPr>
              <a:r>
                <a:rPr lang="en-US" altLang="zh-CN" b="0"/>
                <a:t>6</a:t>
              </a:r>
            </a:p>
          </p:txBody>
        </p:sp>
        <p:sp>
          <p:nvSpPr>
            <p:cNvPr id="644160" name="Text Box 64"/>
            <p:cNvSpPr txBox="1">
              <a:spLocks noChangeArrowheads="1"/>
            </p:cNvSpPr>
            <p:nvPr/>
          </p:nvSpPr>
          <p:spPr bwMode="auto">
            <a:xfrm>
              <a:off x="3600" y="1536"/>
              <a:ext cx="327" cy="375"/>
            </a:xfrm>
            <a:prstGeom prst="rect">
              <a:avLst/>
            </a:prstGeom>
            <a:noFill/>
            <a:ln w="9525">
              <a:noFill/>
              <a:miter lim="800000"/>
              <a:headEnd/>
              <a:tailEnd/>
            </a:ln>
            <a:effectLst/>
          </p:spPr>
          <p:txBody>
            <a:bodyPr>
              <a:spAutoFit/>
            </a:bodyPr>
            <a:lstStyle/>
            <a:p>
              <a:pPr>
                <a:spcBef>
                  <a:spcPct val="50000"/>
                </a:spcBef>
              </a:pPr>
              <a:r>
                <a:rPr lang="en-US" altLang="zh-CN" b="0"/>
                <a:t>7</a:t>
              </a:r>
            </a:p>
          </p:txBody>
        </p:sp>
        <p:sp>
          <p:nvSpPr>
            <p:cNvPr id="644161" name="Text Box 65"/>
            <p:cNvSpPr txBox="1">
              <a:spLocks noChangeArrowheads="1"/>
            </p:cNvSpPr>
            <p:nvPr/>
          </p:nvSpPr>
          <p:spPr bwMode="auto">
            <a:xfrm>
              <a:off x="3982" y="1536"/>
              <a:ext cx="331" cy="375"/>
            </a:xfrm>
            <a:prstGeom prst="rect">
              <a:avLst/>
            </a:prstGeom>
            <a:noFill/>
            <a:ln w="9525">
              <a:noFill/>
              <a:miter lim="800000"/>
              <a:headEnd/>
              <a:tailEnd/>
            </a:ln>
            <a:effectLst/>
          </p:spPr>
          <p:txBody>
            <a:bodyPr>
              <a:spAutoFit/>
            </a:bodyPr>
            <a:lstStyle/>
            <a:p>
              <a:pPr>
                <a:spcBef>
                  <a:spcPct val="50000"/>
                </a:spcBef>
              </a:pPr>
              <a:r>
                <a:rPr lang="en-US" altLang="zh-CN" b="0"/>
                <a:t>8</a:t>
              </a:r>
            </a:p>
          </p:txBody>
        </p:sp>
        <p:sp>
          <p:nvSpPr>
            <p:cNvPr id="644162" name="Text Box 66"/>
            <p:cNvSpPr txBox="1">
              <a:spLocks noChangeArrowheads="1"/>
            </p:cNvSpPr>
            <p:nvPr/>
          </p:nvSpPr>
          <p:spPr bwMode="auto">
            <a:xfrm>
              <a:off x="4368" y="1536"/>
              <a:ext cx="327" cy="375"/>
            </a:xfrm>
            <a:prstGeom prst="rect">
              <a:avLst/>
            </a:prstGeom>
            <a:noFill/>
            <a:ln w="9525">
              <a:noFill/>
              <a:miter lim="800000"/>
              <a:headEnd/>
              <a:tailEnd/>
            </a:ln>
            <a:effectLst/>
          </p:spPr>
          <p:txBody>
            <a:bodyPr>
              <a:spAutoFit/>
            </a:bodyPr>
            <a:lstStyle/>
            <a:p>
              <a:pPr>
                <a:spcBef>
                  <a:spcPct val="50000"/>
                </a:spcBef>
              </a:pPr>
              <a:r>
                <a:rPr lang="en-US" altLang="zh-CN" b="0"/>
                <a:t>9</a:t>
              </a:r>
            </a:p>
          </p:txBody>
        </p:sp>
        <p:sp>
          <p:nvSpPr>
            <p:cNvPr id="644163" name="Text Box 67"/>
            <p:cNvSpPr txBox="1">
              <a:spLocks noChangeArrowheads="1"/>
            </p:cNvSpPr>
            <p:nvPr/>
          </p:nvSpPr>
          <p:spPr bwMode="auto">
            <a:xfrm>
              <a:off x="4704" y="1536"/>
              <a:ext cx="461" cy="375"/>
            </a:xfrm>
            <a:prstGeom prst="rect">
              <a:avLst/>
            </a:prstGeom>
            <a:noFill/>
            <a:ln w="9525">
              <a:noFill/>
              <a:miter lim="800000"/>
              <a:headEnd/>
              <a:tailEnd/>
            </a:ln>
            <a:effectLst/>
          </p:spPr>
          <p:txBody>
            <a:bodyPr>
              <a:spAutoFit/>
            </a:bodyPr>
            <a:lstStyle/>
            <a:p>
              <a:pPr>
                <a:spcBef>
                  <a:spcPct val="50000"/>
                </a:spcBef>
              </a:pPr>
              <a:r>
                <a:rPr lang="en-US" altLang="zh-CN" b="0"/>
                <a:t>10</a:t>
              </a:r>
            </a:p>
          </p:txBody>
        </p:sp>
        <p:sp>
          <p:nvSpPr>
            <p:cNvPr id="644164" name="Text Box 68"/>
            <p:cNvSpPr txBox="1">
              <a:spLocks noChangeArrowheads="1"/>
            </p:cNvSpPr>
            <p:nvPr/>
          </p:nvSpPr>
          <p:spPr bwMode="auto">
            <a:xfrm>
              <a:off x="624" y="1776"/>
              <a:ext cx="479" cy="318"/>
            </a:xfrm>
            <a:prstGeom prst="rect">
              <a:avLst/>
            </a:prstGeom>
            <a:noFill/>
            <a:ln w="9525">
              <a:noFill/>
              <a:miter lim="800000"/>
              <a:headEnd/>
              <a:tailEnd/>
            </a:ln>
            <a:effectLst/>
          </p:spPr>
          <p:txBody>
            <a:bodyPr>
              <a:spAutoFit/>
            </a:bodyPr>
            <a:lstStyle/>
            <a:p>
              <a:pPr>
                <a:spcBef>
                  <a:spcPct val="50000"/>
                </a:spcBef>
              </a:pPr>
              <a:endParaRPr lang="zh-CN" altLang="zh-CN" sz="2400" b="0" baseline="-25000">
                <a:solidFill>
                  <a:srgbClr val="FF0000"/>
                </a:solidFill>
              </a:endParaRPr>
            </a:p>
          </p:txBody>
        </p:sp>
        <p:sp>
          <p:nvSpPr>
            <p:cNvPr id="644165" name="Line 69"/>
            <p:cNvSpPr>
              <a:spLocks noChangeShapeType="1"/>
            </p:cNvSpPr>
            <p:nvPr/>
          </p:nvSpPr>
          <p:spPr bwMode="auto">
            <a:xfrm>
              <a:off x="110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66" name="Line 70"/>
            <p:cNvSpPr>
              <a:spLocks noChangeShapeType="1"/>
            </p:cNvSpPr>
            <p:nvPr/>
          </p:nvSpPr>
          <p:spPr bwMode="auto">
            <a:xfrm flipH="1" flipV="1">
              <a:off x="129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67" name="Line 71"/>
            <p:cNvSpPr>
              <a:spLocks noChangeShapeType="1"/>
            </p:cNvSpPr>
            <p:nvPr/>
          </p:nvSpPr>
          <p:spPr bwMode="auto">
            <a:xfrm>
              <a:off x="129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68" name="Line 72"/>
            <p:cNvSpPr>
              <a:spLocks noChangeShapeType="1"/>
            </p:cNvSpPr>
            <p:nvPr/>
          </p:nvSpPr>
          <p:spPr bwMode="auto">
            <a:xfrm flipV="1">
              <a:off x="148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69" name="Line 73"/>
            <p:cNvSpPr>
              <a:spLocks noChangeShapeType="1"/>
            </p:cNvSpPr>
            <p:nvPr/>
          </p:nvSpPr>
          <p:spPr bwMode="auto">
            <a:xfrm>
              <a:off x="148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70" name="Line 74"/>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1" name="Line 75"/>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72" name="Line 76"/>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3" name="Line 77"/>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4" name="Line 78"/>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75" name="Line 79"/>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6" name="Line 80"/>
            <p:cNvSpPr>
              <a:spLocks noChangeShapeType="1"/>
            </p:cNvSpPr>
            <p:nvPr/>
          </p:nvSpPr>
          <p:spPr bwMode="auto">
            <a:xfrm>
              <a:off x="187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77" name="Line 81"/>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8" name="Line 82"/>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79" name="Line 83"/>
            <p:cNvSpPr>
              <a:spLocks noChangeShapeType="1"/>
            </p:cNvSpPr>
            <p:nvPr/>
          </p:nvSpPr>
          <p:spPr bwMode="auto">
            <a:xfrm>
              <a:off x="206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80" name="Line 84"/>
            <p:cNvSpPr>
              <a:spLocks noChangeShapeType="1"/>
            </p:cNvSpPr>
            <p:nvPr/>
          </p:nvSpPr>
          <p:spPr bwMode="auto">
            <a:xfrm flipV="1">
              <a:off x="225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1" name="Line 85"/>
            <p:cNvSpPr>
              <a:spLocks noChangeShapeType="1"/>
            </p:cNvSpPr>
            <p:nvPr/>
          </p:nvSpPr>
          <p:spPr bwMode="auto">
            <a:xfrm>
              <a:off x="225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82" name="Line 86"/>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3" name="Line 87"/>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4" name="Line 88"/>
            <p:cNvSpPr>
              <a:spLocks noChangeShapeType="1"/>
            </p:cNvSpPr>
            <p:nvPr/>
          </p:nvSpPr>
          <p:spPr bwMode="auto">
            <a:xfrm>
              <a:off x="244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85" name="Line 89"/>
            <p:cNvSpPr>
              <a:spLocks noChangeShapeType="1"/>
            </p:cNvSpPr>
            <p:nvPr/>
          </p:nvSpPr>
          <p:spPr bwMode="auto">
            <a:xfrm flipV="1">
              <a:off x="264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6" name="Line 90"/>
            <p:cNvSpPr>
              <a:spLocks noChangeShapeType="1"/>
            </p:cNvSpPr>
            <p:nvPr/>
          </p:nvSpPr>
          <p:spPr bwMode="auto">
            <a:xfrm>
              <a:off x="264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87" name="Line 91"/>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8" name="Line 92"/>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89" name="Line 93"/>
            <p:cNvSpPr>
              <a:spLocks noChangeShapeType="1"/>
            </p:cNvSpPr>
            <p:nvPr/>
          </p:nvSpPr>
          <p:spPr bwMode="auto">
            <a:xfrm>
              <a:off x="283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90" name="Line 94"/>
            <p:cNvSpPr>
              <a:spLocks noChangeShapeType="1"/>
            </p:cNvSpPr>
            <p:nvPr/>
          </p:nvSpPr>
          <p:spPr bwMode="auto">
            <a:xfrm flipV="1">
              <a:off x="302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1" name="Line 95"/>
            <p:cNvSpPr>
              <a:spLocks noChangeShapeType="1"/>
            </p:cNvSpPr>
            <p:nvPr/>
          </p:nvSpPr>
          <p:spPr bwMode="auto">
            <a:xfrm>
              <a:off x="302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92" name="Line 96"/>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3" name="Line 97"/>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4" name="Line 98"/>
            <p:cNvSpPr>
              <a:spLocks noChangeShapeType="1"/>
            </p:cNvSpPr>
            <p:nvPr/>
          </p:nvSpPr>
          <p:spPr bwMode="auto">
            <a:xfrm>
              <a:off x="321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95" name="Line 99"/>
            <p:cNvSpPr>
              <a:spLocks noChangeShapeType="1"/>
            </p:cNvSpPr>
            <p:nvPr/>
          </p:nvSpPr>
          <p:spPr bwMode="auto">
            <a:xfrm flipV="1">
              <a:off x="340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6" name="Line 100"/>
            <p:cNvSpPr>
              <a:spLocks noChangeShapeType="1"/>
            </p:cNvSpPr>
            <p:nvPr/>
          </p:nvSpPr>
          <p:spPr bwMode="auto">
            <a:xfrm>
              <a:off x="340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197" name="Line 101"/>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8" name="Line 102"/>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199" name="Line 103"/>
            <p:cNvSpPr>
              <a:spLocks noChangeShapeType="1"/>
            </p:cNvSpPr>
            <p:nvPr/>
          </p:nvSpPr>
          <p:spPr bwMode="auto">
            <a:xfrm>
              <a:off x="360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00" name="Line 104"/>
            <p:cNvSpPr>
              <a:spLocks noChangeShapeType="1"/>
            </p:cNvSpPr>
            <p:nvPr/>
          </p:nvSpPr>
          <p:spPr bwMode="auto">
            <a:xfrm flipV="1">
              <a:off x="379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1" name="Line 105"/>
            <p:cNvSpPr>
              <a:spLocks noChangeShapeType="1"/>
            </p:cNvSpPr>
            <p:nvPr/>
          </p:nvSpPr>
          <p:spPr bwMode="auto">
            <a:xfrm>
              <a:off x="379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02" name="Line 106"/>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3" name="Line 107"/>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4" name="Line 108"/>
            <p:cNvSpPr>
              <a:spLocks noChangeShapeType="1"/>
            </p:cNvSpPr>
            <p:nvPr/>
          </p:nvSpPr>
          <p:spPr bwMode="auto">
            <a:xfrm>
              <a:off x="398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05" name="Line 109"/>
            <p:cNvSpPr>
              <a:spLocks noChangeShapeType="1"/>
            </p:cNvSpPr>
            <p:nvPr/>
          </p:nvSpPr>
          <p:spPr bwMode="auto">
            <a:xfrm flipV="1">
              <a:off x="417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6" name="Line 110"/>
            <p:cNvSpPr>
              <a:spLocks noChangeShapeType="1"/>
            </p:cNvSpPr>
            <p:nvPr/>
          </p:nvSpPr>
          <p:spPr bwMode="auto">
            <a:xfrm>
              <a:off x="417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07" name="Line 111"/>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8" name="Line 112"/>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09" name="Line 113"/>
            <p:cNvSpPr>
              <a:spLocks noChangeShapeType="1"/>
            </p:cNvSpPr>
            <p:nvPr/>
          </p:nvSpPr>
          <p:spPr bwMode="auto">
            <a:xfrm>
              <a:off x="436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10" name="Line 114"/>
            <p:cNvSpPr>
              <a:spLocks noChangeShapeType="1"/>
            </p:cNvSpPr>
            <p:nvPr/>
          </p:nvSpPr>
          <p:spPr bwMode="auto">
            <a:xfrm flipV="1">
              <a:off x="494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11" name="Line 115"/>
            <p:cNvSpPr>
              <a:spLocks noChangeShapeType="1"/>
            </p:cNvSpPr>
            <p:nvPr/>
          </p:nvSpPr>
          <p:spPr bwMode="auto">
            <a:xfrm>
              <a:off x="456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12" name="Line 116"/>
            <p:cNvSpPr>
              <a:spLocks noChangeShapeType="1"/>
            </p:cNvSpPr>
            <p:nvPr/>
          </p:nvSpPr>
          <p:spPr bwMode="auto">
            <a:xfrm flipH="1" flipV="1">
              <a:off x="475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13" name="Line 117"/>
            <p:cNvSpPr>
              <a:spLocks noChangeShapeType="1"/>
            </p:cNvSpPr>
            <p:nvPr/>
          </p:nvSpPr>
          <p:spPr bwMode="auto">
            <a:xfrm>
              <a:off x="475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14" name="Line 118"/>
            <p:cNvSpPr>
              <a:spLocks noChangeShapeType="1"/>
            </p:cNvSpPr>
            <p:nvPr/>
          </p:nvSpPr>
          <p:spPr bwMode="auto">
            <a:xfrm flipV="1">
              <a:off x="456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15" name="Line 119"/>
            <p:cNvSpPr>
              <a:spLocks noChangeShapeType="1"/>
            </p:cNvSpPr>
            <p:nvPr/>
          </p:nvSpPr>
          <p:spPr bwMode="auto">
            <a:xfrm>
              <a:off x="494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16" name="Line 120"/>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17" name="Line 121"/>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18" name="Line 122"/>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19" name="Line 123"/>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20" name="Line 124"/>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221" name="Line 125"/>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44222" name="Text Box 126"/>
            <p:cNvSpPr txBox="1">
              <a:spLocks noChangeArrowheads="1"/>
            </p:cNvSpPr>
            <p:nvPr/>
          </p:nvSpPr>
          <p:spPr bwMode="auto">
            <a:xfrm>
              <a:off x="5086" y="1536"/>
              <a:ext cx="463" cy="375"/>
            </a:xfrm>
            <a:prstGeom prst="rect">
              <a:avLst/>
            </a:prstGeom>
            <a:noFill/>
            <a:ln w="9525">
              <a:noFill/>
              <a:miter lim="800000"/>
              <a:headEnd/>
              <a:tailEnd/>
            </a:ln>
            <a:effectLst/>
          </p:spPr>
          <p:txBody>
            <a:bodyPr>
              <a:spAutoFit/>
            </a:bodyPr>
            <a:lstStyle/>
            <a:p>
              <a:pPr>
                <a:spcBef>
                  <a:spcPct val="50000"/>
                </a:spcBef>
              </a:pPr>
              <a:r>
                <a:rPr lang="en-US" altLang="zh-CN" b="0"/>
                <a:t>11</a:t>
              </a:r>
            </a:p>
          </p:txBody>
        </p:sp>
        <p:sp>
          <p:nvSpPr>
            <p:cNvPr id="644223" name="Line 127"/>
            <p:cNvSpPr>
              <a:spLocks noChangeShapeType="1"/>
            </p:cNvSpPr>
            <p:nvPr/>
          </p:nvSpPr>
          <p:spPr bwMode="auto">
            <a:xfrm>
              <a:off x="5328" y="2064"/>
              <a:ext cx="19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644224" name="Group 128"/>
          <p:cNvGrpSpPr>
            <a:grpSpLocks/>
          </p:cNvGrpSpPr>
          <p:nvPr/>
        </p:nvGrpSpPr>
        <p:grpSpPr bwMode="auto">
          <a:xfrm>
            <a:off x="3008313" y="3429000"/>
            <a:ext cx="4513262" cy="1320800"/>
            <a:chOff x="1872" y="2448"/>
            <a:chExt cx="3072" cy="1248"/>
          </a:xfrm>
        </p:grpSpPr>
        <p:sp>
          <p:nvSpPr>
            <p:cNvPr id="644225" name="Line 129"/>
            <p:cNvSpPr>
              <a:spLocks noChangeShapeType="1"/>
            </p:cNvSpPr>
            <p:nvPr/>
          </p:nvSpPr>
          <p:spPr bwMode="auto">
            <a:xfrm>
              <a:off x="1872" y="2448"/>
              <a:ext cx="0" cy="1248"/>
            </a:xfrm>
            <a:prstGeom prst="line">
              <a:avLst/>
            </a:prstGeom>
            <a:noFill/>
            <a:ln w="28575">
              <a:solidFill>
                <a:srgbClr val="FF0000"/>
              </a:solidFill>
              <a:prstDash val="dash"/>
              <a:round/>
              <a:headEnd/>
              <a:tailEnd/>
            </a:ln>
            <a:effectLst/>
          </p:spPr>
          <p:txBody>
            <a:bodyPr/>
            <a:lstStyle/>
            <a:p>
              <a:endParaRPr lang="zh-CN" altLang="en-US"/>
            </a:p>
          </p:txBody>
        </p:sp>
        <p:sp>
          <p:nvSpPr>
            <p:cNvPr id="644226" name="Line 130"/>
            <p:cNvSpPr>
              <a:spLocks noChangeShapeType="1"/>
            </p:cNvSpPr>
            <p:nvPr/>
          </p:nvSpPr>
          <p:spPr bwMode="auto">
            <a:xfrm>
              <a:off x="2640" y="2448"/>
              <a:ext cx="0" cy="1248"/>
            </a:xfrm>
            <a:prstGeom prst="line">
              <a:avLst/>
            </a:prstGeom>
            <a:noFill/>
            <a:ln w="28575">
              <a:solidFill>
                <a:srgbClr val="FF0000"/>
              </a:solidFill>
              <a:prstDash val="dash"/>
              <a:round/>
              <a:headEnd/>
              <a:tailEnd/>
            </a:ln>
            <a:effectLst/>
          </p:spPr>
          <p:txBody>
            <a:bodyPr/>
            <a:lstStyle/>
            <a:p>
              <a:endParaRPr lang="zh-CN" altLang="en-US"/>
            </a:p>
          </p:txBody>
        </p:sp>
        <p:sp>
          <p:nvSpPr>
            <p:cNvPr id="644227" name="Line 131"/>
            <p:cNvSpPr>
              <a:spLocks noChangeShapeType="1"/>
            </p:cNvSpPr>
            <p:nvPr/>
          </p:nvSpPr>
          <p:spPr bwMode="auto">
            <a:xfrm>
              <a:off x="3408" y="2448"/>
              <a:ext cx="0" cy="1248"/>
            </a:xfrm>
            <a:prstGeom prst="line">
              <a:avLst/>
            </a:prstGeom>
            <a:noFill/>
            <a:ln w="28575">
              <a:solidFill>
                <a:srgbClr val="FF0000"/>
              </a:solidFill>
              <a:prstDash val="dash"/>
              <a:round/>
              <a:headEnd/>
              <a:tailEnd/>
            </a:ln>
            <a:effectLst/>
          </p:spPr>
          <p:txBody>
            <a:bodyPr/>
            <a:lstStyle/>
            <a:p>
              <a:endParaRPr lang="zh-CN" altLang="en-US"/>
            </a:p>
          </p:txBody>
        </p:sp>
        <p:sp>
          <p:nvSpPr>
            <p:cNvPr id="644228" name="Line 132"/>
            <p:cNvSpPr>
              <a:spLocks noChangeShapeType="1"/>
            </p:cNvSpPr>
            <p:nvPr/>
          </p:nvSpPr>
          <p:spPr bwMode="auto">
            <a:xfrm>
              <a:off x="4176" y="2448"/>
              <a:ext cx="0" cy="1248"/>
            </a:xfrm>
            <a:prstGeom prst="line">
              <a:avLst/>
            </a:prstGeom>
            <a:noFill/>
            <a:ln w="28575">
              <a:solidFill>
                <a:srgbClr val="FF0000"/>
              </a:solidFill>
              <a:prstDash val="dash"/>
              <a:round/>
              <a:headEnd/>
              <a:tailEnd/>
            </a:ln>
            <a:effectLst/>
          </p:spPr>
          <p:txBody>
            <a:bodyPr/>
            <a:lstStyle/>
            <a:p>
              <a:endParaRPr lang="zh-CN" altLang="en-US"/>
            </a:p>
          </p:txBody>
        </p:sp>
        <p:sp>
          <p:nvSpPr>
            <p:cNvPr id="644229" name="Line 133"/>
            <p:cNvSpPr>
              <a:spLocks noChangeShapeType="1"/>
            </p:cNvSpPr>
            <p:nvPr/>
          </p:nvSpPr>
          <p:spPr bwMode="auto">
            <a:xfrm>
              <a:off x="4944" y="2448"/>
              <a:ext cx="0" cy="1248"/>
            </a:xfrm>
            <a:prstGeom prst="line">
              <a:avLst/>
            </a:prstGeom>
            <a:noFill/>
            <a:ln w="28575">
              <a:solidFill>
                <a:srgbClr val="FF0000"/>
              </a:solidFill>
              <a:prstDash val="dash"/>
              <a:round/>
              <a:headEnd/>
              <a:tailEnd/>
            </a:ln>
            <a:effectLst/>
          </p:spPr>
          <p:txBody>
            <a:bodyPr/>
            <a:lstStyle/>
            <a:p>
              <a:endParaRPr lang="zh-CN" altLang="en-US"/>
            </a:p>
          </p:txBody>
        </p:sp>
      </p:grpSp>
      <p:sp>
        <p:nvSpPr>
          <p:cNvPr id="644230" name="Rectangle 134"/>
          <p:cNvSpPr>
            <a:spLocks noChangeArrowheads="1"/>
          </p:cNvSpPr>
          <p:nvPr/>
        </p:nvSpPr>
        <p:spPr bwMode="auto">
          <a:xfrm>
            <a:off x="685800" y="2425700"/>
            <a:ext cx="954107" cy="461665"/>
          </a:xfrm>
          <a:prstGeom prst="rect">
            <a:avLst/>
          </a:prstGeom>
          <a:noFill/>
          <a:ln w="19050">
            <a:noFill/>
            <a:miter lim="800000"/>
            <a:headEnd/>
            <a:tailEnd/>
          </a:ln>
          <a:effectLst/>
        </p:spPr>
        <p:txBody>
          <a:bodyPr wrap="none">
            <a:spAutoFit/>
          </a:bodyPr>
          <a:lstStyle/>
          <a:p>
            <a:r>
              <a:rPr lang="en-US" altLang="zh-CN" sz="2400" dirty="0" smtClean="0">
                <a:solidFill>
                  <a:schemeClr val="bg1"/>
                </a:solidFill>
              </a:rPr>
              <a:t>CLK</a:t>
            </a:r>
            <a:r>
              <a:rPr lang="en-US" altLang="zh-CN" sz="2400" b="0" baseline="-25000" dirty="0" smtClean="0">
                <a:solidFill>
                  <a:schemeClr val="bg1"/>
                </a:solidFill>
              </a:rPr>
              <a:t>0</a:t>
            </a:r>
            <a:endParaRPr lang="en-US" altLang="zh-CN" sz="2400" b="0" baseline="-25000" dirty="0">
              <a:solidFill>
                <a:schemeClr val="bg1"/>
              </a:solidFill>
            </a:endParaRPr>
          </a:p>
        </p:txBody>
      </p:sp>
      <p:sp>
        <p:nvSpPr>
          <p:cNvPr id="644365" name="Text Box 269"/>
          <p:cNvSpPr txBox="1">
            <a:spLocks noChangeArrowheads="1"/>
          </p:cNvSpPr>
          <p:nvPr/>
        </p:nvSpPr>
        <p:spPr bwMode="auto">
          <a:xfrm>
            <a:off x="0" y="1196975"/>
            <a:ext cx="2362200" cy="457200"/>
          </a:xfrm>
          <a:prstGeom prst="rect">
            <a:avLst/>
          </a:prstGeom>
          <a:noFill/>
          <a:ln w="19050">
            <a:noFill/>
            <a:miter lim="800000"/>
            <a:headEnd/>
            <a:tailEnd/>
          </a:ln>
          <a:effectLst/>
        </p:spPr>
        <p:txBody>
          <a:bodyPr>
            <a:spAutoFit/>
          </a:bodyPr>
          <a:lstStyle/>
          <a:p>
            <a:r>
              <a:rPr lang="en-US" altLang="zh-CN" sz="2400">
                <a:solidFill>
                  <a:schemeClr val="accent2"/>
                </a:solidFill>
                <a:latin typeface="华文新魏" pitchFamily="2" charset="-122"/>
                <a:ea typeface="华文新魏" pitchFamily="2" charset="-122"/>
              </a:rPr>
              <a:t>1</a:t>
            </a:r>
            <a:r>
              <a:rPr lang="zh-CN" altLang="en-US" sz="2400">
                <a:solidFill>
                  <a:schemeClr val="accent2"/>
                </a:solidFill>
                <a:latin typeface="华文新魏" pitchFamily="2" charset="-122"/>
                <a:ea typeface="华文新魏" pitchFamily="2" charset="-122"/>
              </a:rPr>
              <a:t>）</a:t>
            </a:r>
            <a:r>
              <a:rPr lang="en-US" altLang="zh-CN" sz="2400">
                <a:solidFill>
                  <a:schemeClr val="accent2"/>
                </a:solidFill>
                <a:latin typeface="华文新魏" pitchFamily="2" charset="-122"/>
                <a:ea typeface="华文新魏" pitchFamily="2" charset="-122"/>
              </a:rPr>
              <a:t>8421BCD</a:t>
            </a:r>
            <a:r>
              <a:rPr lang="zh-CN" altLang="en-US" sz="2400">
                <a:solidFill>
                  <a:schemeClr val="accent2"/>
                </a:solidFill>
                <a:latin typeface="华文新魏" pitchFamily="2" charset="-122"/>
                <a:ea typeface="华文新魏" pitchFamily="2" charset="-122"/>
              </a:rPr>
              <a:t>码</a:t>
            </a:r>
          </a:p>
        </p:txBody>
      </p:sp>
      <p:sp>
        <p:nvSpPr>
          <p:cNvPr id="644372" name="Text Box 276"/>
          <p:cNvSpPr txBox="1">
            <a:spLocks noChangeArrowheads="1"/>
          </p:cNvSpPr>
          <p:nvPr/>
        </p:nvSpPr>
        <p:spPr bwMode="auto">
          <a:xfrm>
            <a:off x="2936875" y="5911850"/>
            <a:ext cx="3024188" cy="519113"/>
          </a:xfrm>
          <a:prstGeom prst="rect">
            <a:avLst/>
          </a:prstGeom>
          <a:noFill/>
          <a:ln w="19050">
            <a:noFill/>
            <a:miter lim="800000"/>
            <a:headEnd/>
            <a:tailEnd/>
          </a:ln>
          <a:effectLst/>
        </p:spPr>
        <p:txBody>
          <a:bodyPr>
            <a:spAutoFit/>
          </a:bodyPr>
          <a:lstStyle/>
          <a:p>
            <a:r>
              <a:rPr lang="zh-CN" altLang="en-US" sz="2800">
                <a:solidFill>
                  <a:srgbClr val="FF0000"/>
                </a:solidFill>
              </a:rPr>
              <a:t>注意：有效沿</a:t>
            </a:r>
          </a:p>
        </p:txBody>
      </p:sp>
      <p:grpSp>
        <p:nvGrpSpPr>
          <p:cNvPr id="644422" name="Group 326"/>
          <p:cNvGrpSpPr>
            <a:grpSpLocks/>
          </p:cNvGrpSpPr>
          <p:nvPr/>
        </p:nvGrpSpPr>
        <p:grpSpPr bwMode="auto">
          <a:xfrm>
            <a:off x="5457825" y="260350"/>
            <a:ext cx="2895600" cy="1600200"/>
            <a:chOff x="1248" y="2208"/>
            <a:chExt cx="1824" cy="1008"/>
          </a:xfrm>
        </p:grpSpPr>
        <p:sp>
          <p:nvSpPr>
            <p:cNvPr id="644423" name="Text Box 327"/>
            <p:cNvSpPr txBox="1">
              <a:spLocks noChangeArrowheads="1"/>
            </p:cNvSpPr>
            <p:nvPr/>
          </p:nvSpPr>
          <p:spPr bwMode="auto">
            <a:xfrm>
              <a:off x="1389" y="2571"/>
              <a:ext cx="472" cy="291"/>
            </a:xfrm>
            <a:prstGeom prst="rect">
              <a:avLst/>
            </a:prstGeom>
            <a:noFill/>
            <a:ln w="9525">
              <a:noFill/>
              <a:miter lim="800000"/>
              <a:headEnd/>
              <a:tailEnd/>
            </a:ln>
            <a:effectLst/>
          </p:spPr>
          <p:txBody>
            <a:bodyPr wrap="none" anchor="ctr">
              <a:spAutoFit/>
            </a:bodyPr>
            <a:lstStyle/>
            <a:p>
              <a:pPr algn="ctr"/>
              <a:r>
                <a:rPr lang="en-US" altLang="zh-CN" sz="2400" b="0" dirty="0" smtClean="0">
                  <a:latin typeface="宋体" pitchFamily="2" charset="-122"/>
                  <a:ea typeface="宋体" pitchFamily="2" charset="-122"/>
                </a:rPr>
                <a:t>CLK</a:t>
              </a:r>
              <a:r>
                <a:rPr lang="en-US" altLang="zh-CN" sz="1600" b="0" dirty="0" smtClean="0">
                  <a:latin typeface="宋体" pitchFamily="2" charset="-122"/>
                  <a:ea typeface="宋体" pitchFamily="2" charset="-122"/>
                </a:rPr>
                <a:t>0</a:t>
              </a:r>
              <a:endParaRPr lang="en-US" altLang="zh-CN" sz="2400" b="0" dirty="0">
                <a:latin typeface="宋体" pitchFamily="2" charset="-122"/>
                <a:ea typeface="宋体" pitchFamily="2" charset="-122"/>
              </a:endParaRPr>
            </a:p>
          </p:txBody>
        </p:sp>
        <p:sp>
          <p:nvSpPr>
            <p:cNvPr id="644424" name="Text Box 328"/>
            <p:cNvSpPr txBox="1">
              <a:spLocks noChangeArrowheads="1"/>
            </p:cNvSpPr>
            <p:nvPr/>
          </p:nvSpPr>
          <p:spPr bwMode="auto">
            <a:xfrm>
              <a:off x="2508" y="2571"/>
              <a:ext cx="472" cy="291"/>
            </a:xfrm>
            <a:prstGeom prst="rect">
              <a:avLst/>
            </a:prstGeom>
            <a:noFill/>
            <a:ln w="9525">
              <a:noFill/>
              <a:miter lim="800000"/>
              <a:headEnd/>
              <a:tailEnd/>
            </a:ln>
            <a:effectLst/>
          </p:spPr>
          <p:txBody>
            <a:bodyPr wrap="none" anchor="ctr">
              <a:spAutoFit/>
            </a:bodyPr>
            <a:lstStyle/>
            <a:p>
              <a:pPr algn="ctr"/>
              <a:r>
                <a:rPr lang="en-US" altLang="zh-CN" sz="2400" b="0" dirty="0" smtClean="0">
                  <a:latin typeface="宋体" pitchFamily="2" charset="-122"/>
                  <a:ea typeface="宋体" pitchFamily="2" charset="-122"/>
                </a:rPr>
                <a:t>CLK</a:t>
              </a:r>
              <a:r>
                <a:rPr lang="en-US" altLang="zh-CN" sz="1600" b="0" dirty="0" smtClean="0">
                  <a:latin typeface="宋体" pitchFamily="2" charset="-122"/>
                  <a:ea typeface="宋体" pitchFamily="2" charset="-122"/>
                </a:rPr>
                <a:t>1</a:t>
              </a:r>
              <a:endParaRPr lang="en-US" altLang="zh-CN" sz="2400" b="0" dirty="0">
                <a:latin typeface="宋体" pitchFamily="2" charset="-122"/>
                <a:ea typeface="宋体" pitchFamily="2" charset="-122"/>
              </a:endParaRPr>
            </a:p>
          </p:txBody>
        </p:sp>
        <p:sp>
          <p:nvSpPr>
            <p:cNvPr id="644425" name="Text Box 329"/>
            <p:cNvSpPr txBox="1">
              <a:spLocks noChangeArrowheads="1"/>
            </p:cNvSpPr>
            <p:nvPr/>
          </p:nvSpPr>
          <p:spPr bwMode="auto">
            <a:xfrm>
              <a:off x="1688"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3</a:t>
              </a:r>
              <a:endParaRPr lang="en-US" altLang="zh-CN" sz="2400" b="0">
                <a:latin typeface="宋体" pitchFamily="2" charset="-122"/>
                <a:ea typeface="宋体" pitchFamily="2" charset="-122"/>
              </a:endParaRPr>
            </a:p>
          </p:txBody>
        </p:sp>
        <p:sp>
          <p:nvSpPr>
            <p:cNvPr id="644426" name="Text Box 330"/>
            <p:cNvSpPr txBox="1">
              <a:spLocks noChangeArrowheads="1"/>
            </p:cNvSpPr>
            <p:nvPr/>
          </p:nvSpPr>
          <p:spPr bwMode="auto">
            <a:xfrm>
              <a:off x="1880"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2</a:t>
              </a:r>
              <a:endParaRPr lang="en-US" altLang="zh-CN" sz="2400" b="0">
                <a:latin typeface="宋体" pitchFamily="2" charset="-122"/>
                <a:ea typeface="宋体" pitchFamily="2" charset="-122"/>
              </a:endParaRPr>
            </a:p>
          </p:txBody>
        </p:sp>
        <p:sp>
          <p:nvSpPr>
            <p:cNvPr id="644427" name="Text Box 331"/>
            <p:cNvSpPr txBox="1">
              <a:spLocks noChangeArrowheads="1"/>
            </p:cNvSpPr>
            <p:nvPr/>
          </p:nvSpPr>
          <p:spPr bwMode="auto">
            <a:xfrm>
              <a:off x="2078"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1</a:t>
              </a:r>
              <a:endParaRPr lang="en-US" altLang="zh-CN" sz="2400" b="0">
                <a:latin typeface="宋体" pitchFamily="2" charset="-122"/>
                <a:ea typeface="宋体" pitchFamily="2" charset="-122"/>
              </a:endParaRPr>
            </a:p>
          </p:txBody>
        </p:sp>
        <p:sp>
          <p:nvSpPr>
            <p:cNvPr id="644428" name="Text Box 332"/>
            <p:cNvSpPr txBox="1">
              <a:spLocks noChangeArrowheads="1"/>
            </p:cNvSpPr>
            <p:nvPr/>
          </p:nvSpPr>
          <p:spPr bwMode="auto">
            <a:xfrm>
              <a:off x="2264"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0</a:t>
              </a:r>
              <a:endParaRPr lang="en-US" altLang="zh-CN" sz="2400" b="0">
                <a:latin typeface="宋体" pitchFamily="2" charset="-122"/>
                <a:ea typeface="宋体" pitchFamily="2" charset="-122"/>
              </a:endParaRPr>
            </a:p>
          </p:txBody>
        </p:sp>
        <p:sp>
          <p:nvSpPr>
            <p:cNvPr id="644429" name="Text Box 333"/>
            <p:cNvSpPr txBox="1">
              <a:spLocks noChangeArrowheads="1"/>
            </p:cNvSpPr>
            <p:nvPr/>
          </p:nvSpPr>
          <p:spPr bwMode="auto">
            <a:xfrm>
              <a:off x="1536"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R</a:t>
              </a:r>
              <a:r>
                <a:rPr lang="en-US" altLang="zh-CN" sz="1600" b="0">
                  <a:latin typeface="宋体" pitchFamily="2" charset="-122"/>
                  <a:ea typeface="宋体" pitchFamily="2" charset="-122"/>
                </a:rPr>
                <a:t>01</a:t>
              </a:r>
              <a:endParaRPr lang="en-US" altLang="zh-CN" sz="2400" b="0">
                <a:latin typeface="宋体" pitchFamily="2" charset="-122"/>
                <a:ea typeface="宋体" pitchFamily="2" charset="-122"/>
              </a:endParaRPr>
            </a:p>
          </p:txBody>
        </p:sp>
        <p:sp>
          <p:nvSpPr>
            <p:cNvPr id="644430" name="Text Box 334"/>
            <p:cNvSpPr txBox="1">
              <a:spLocks noChangeArrowheads="1"/>
            </p:cNvSpPr>
            <p:nvPr/>
          </p:nvSpPr>
          <p:spPr bwMode="auto">
            <a:xfrm>
              <a:off x="1768"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R</a:t>
              </a:r>
              <a:r>
                <a:rPr lang="en-US" altLang="zh-CN" sz="1600" b="0">
                  <a:latin typeface="宋体" pitchFamily="2" charset="-122"/>
                  <a:ea typeface="宋体" pitchFamily="2" charset="-122"/>
                </a:rPr>
                <a:t>02</a:t>
              </a:r>
              <a:endParaRPr lang="en-US" altLang="zh-CN" sz="2400" b="0">
                <a:latin typeface="宋体" pitchFamily="2" charset="-122"/>
                <a:ea typeface="宋体" pitchFamily="2" charset="-122"/>
              </a:endParaRPr>
            </a:p>
          </p:txBody>
        </p:sp>
        <p:sp>
          <p:nvSpPr>
            <p:cNvPr id="644431" name="Text Box 335"/>
            <p:cNvSpPr txBox="1">
              <a:spLocks noChangeArrowheads="1"/>
            </p:cNvSpPr>
            <p:nvPr/>
          </p:nvSpPr>
          <p:spPr bwMode="auto">
            <a:xfrm>
              <a:off x="2378"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S</a:t>
              </a:r>
              <a:r>
                <a:rPr lang="en-US" altLang="zh-CN" sz="1600" b="0">
                  <a:latin typeface="宋体" pitchFamily="2" charset="-122"/>
                  <a:ea typeface="宋体" pitchFamily="2" charset="-122"/>
                </a:rPr>
                <a:t>92</a:t>
              </a:r>
              <a:endParaRPr lang="en-US" altLang="zh-CN" sz="2400" b="0">
                <a:latin typeface="宋体" pitchFamily="2" charset="-122"/>
                <a:ea typeface="宋体" pitchFamily="2" charset="-122"/>
              </a:endParaRPr>
            </a:p>
          </p:txBody>
        </p:sp>
        <p:sp>
          <p:nvSpPr>
            <p:cNvPr id="644432" name="Text Box 336"/>
            <p:cNvSpPr txBox="1">
              <a:spLocks noChangeArrowheads="1"/>
            </p:cNvSpPr>
            <p:nvPr/>
          </p:nvSpPr>
          <p:spPr bwMode="auto">
            <a:xfrm>
              <a:off x="2152"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S</a:t>
              </a:r>
              <a:r>
                <a:rPr lang="en-US" altLang="zh-CN" sz="1600" b="0">
                  <a:latin typeface="宋体" pitchFamily="2" charset="-122"/>
                  <a:ea typeface="宋体" pitchFamily="2" charset="-122"/>
                </a:rPr>
                <a:t>91</a:t>
              </a:r>
              <a:endParaRPr lang="en-US" altLang="zh-CN" sz="2400" b="0">
                <a:latin typeface="宋体" pitchFamily="2" charset="-122"/>
                <a:ea typeface="宋体" pitchFamily="2" charset="-122"/>
              </a:endParaRPr>
            </a:p>
          </p:txBody>
        </p:sp>
        <p:sp>
          <p:nvSpPr>
            <p:cNvPr id="644433" name="Text Box 337"/>
            <p:cNvSpPr txBox="1">
              <a:spLocks noChangeArrowheads="1"/>
            </p:cNvSpPr>
            <p:nvPr/>
          </p:nvSpPr>
          <p:spPr bwMode="auto">
            <a:xfrm>
              <a:off x="1773" y="2572"/>
              <a:ext cx="788" cy="288"/>
            </a:xfrm>
            <a:prstGeom prst="rect">
              <a:avLst/>
            </a:prstGeom>
            <a:noFill/>
            <a:ln w="9525">
              <a:noFill/>
              <a:miter lim="800000"/>
              <a:headEnd/>
              <a:tailEnd/>
            </a:ln>
            <a:effectLst/>
          </p:spPr>
          <p:txBody>
            <a:bodyPr wrap="none" anchor="ctr">
              <a:spAutoFit/>
            </a:bodyPr>
            <a:lstStyle/>
            <a:p>
              <a:pPr algn="ctr"/>
              <a:r>
                <a:rPr lang="en-US" altLang="zh-CN" sz="2400" b="0">
                  <a:solidFill>
                    <a:schemeClr val="folHlink"/>
                  </a:solidFill>
                  <a:latin typeface="宋体" pitchFamily="2" charset="-122"/>
                  <a:ea typeface="宋体" pitchFamily="2" charset="-122"/>
                </a:rPr>
                <a:t>74LS290</a:t>
              </a:r>
            </a:p>
          </p:txBody>
        </p:sp>
        <p:sp>
          <p:nvSpPr>
            <p:cNvPr id="644434" name="Rectangle 338"/>
            <p:cNvSpPr>
              <a:spLocks noChangeArrowheads="1"/>
            </p:cNvSpPr>
            <p:nvPr/>
          </p:nvSpPr>
          <p:spPr bwMode="auto">
            <a:xfrm>
              <a:off x="1440" y="2352"/>
              <a:ext cx="1440" cy="720"/>
            </a:xfrm>
            <a:prstGeom prst="rect">
              <a:avLst/>
            </a:prstGeom>
            <a:noFill/>
            <a:ln w="9525">
              <a:solidFill>
                <a:schemeClr val="tx1"/>
              </a:solidFill>
              <a:miter lim="800000"/>
              <a:headEnd/>
              <a:tailEnd/>
            </a:ln>
            <a:effectLst/>
          </p:spPr>
          <p:txBody>
            <a:bodyPr wrap="none" anchor="ctr"/>
            <a:lstStyle/>
            <a:p>
              <a:endParaRPr lang="zh-CN" altLang="en-US"/>
            </a:p>
          </p:txBody>
        </p:sp>
        <p:sp>
          <p:nvSpPr>
            <p:cNvPr id="644435" name="Line 339"/>
            <p:cNvSpPr>
              <a:spLocks noChangeShapeType="1"/>
            </p:cNvSpPr>
            <p:nvPr/>
          </p:nvSpPr>
          <p:spPr bwMode="auto">
            <a:xfrm>
              <a:off x="1680"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36" name="Line 340"/>
            <p:cNvSpPr>
              <a:spLocks noChangeShapeType="1"/>
            </p:cNvSpPr>
            <p:nvPr/>
          </p:nvSpPr>
          <p:spPr bwMode="auto">
            <a:xfrm>
              <a:off x="1920"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37" name="Line 341"/>
            <p:cNvSpPr>
              <a:spLocks noChangeShapeType="1"/>
            </p:cNvSpPr>
            <p:nvPr/>
          </p:nvSpPr>
          <p:spPr bwMode="auto">
            <a:xfrm>
              <a:off x="2352"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38" name="Line 342"/>
            <p:cNvSpPr>
              <a:spLocks noChangeShapeType="1"/>
            </p:cNvSpPr>
            <p:nvPr/>
          </p:nvSpPr>
          <p:spPr bwMode="auto">
            <a:xfrm>
              <a:off x="2592"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39" name="Line 343"/>
            <p:cNvSpPr>
              <a:spLocks noChangeShapeType="1"/>
            </p:cNvSpPr>
            <p:nvPr/>
          </p:nvSpPr>
          <p:spPr bwMode="auto">
            <a:xfrm>
              <a:off x="1872"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40" name="Line 344"/>
            <p:cNvSpPr>
              <a:spLocks noChangeShapeType="1"/>
            </p:cNvSpPr>
            <p:nvPr/>
          </p:nvSpPr>
          <p:spPr bwMode="auto">
            <a:xfrm>
              <a:off x="2064"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41" name="Line 345"/>
            <p:cNvSpPr>
              <a:spLocks noChangeShapeType="1"/>
            </p:cNvSpPr>
            <p:nvPr/>
          </p:nvSpPr>
          <p:spPr bwMode="auto">
            <a:xfrm>
              <a:off x="2256"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42" name="Line 346"/>
            <p:cNvSpPr>
              <a:spLocks noChangeShapeType="1"/>
            </p:cNvSpPr>
            <p:nvPr/>
          </p:nvSpPr>
          <p:spPr bwMode="auto">
            <a:xfrm>
              <a:off x="2448"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44443" name="Line 347"/>
            <p:cNvSpPr>
              <a:spLocks noChangeShapeType="1"/>
            </p:cNvSpPr>
            <p:nvPr/>
          </p:nvSpPr>
          <p:spPr bwMode="auto">
            <a:xfrm flipH="1">
              <a:off x="1248" y="2736"/>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44444" name="Line 348"/>
            <p:cNvSpPr>
              <a:spLocks noChangeShapeType="1"/>
            </p:cNvSpPr>
            <p:nvPr/>
          </p:nvSpPr>
          <p:spPr bwMode="auto">
            <a:xfrm flipH="1">
              <a:off x="2880" y="2736"/>
              <a:ext cx="19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644462" name="Group 366"/>
          <p:cNvGrpSpPr>
            <a:grpSpLocks/>
          </p:cNvGrpSpPr>
          <p:nvPr/>
        </p:nvGrpSpPr>
        <p:grpSpPr bwMode="auto">
          <a:xfrm>
            <a:off x="7334250" y="334963"/>
            <a:ext cx="1025525" cy="784225"/>
            <a:chOff x="4620" y="211"/>
            <a:chExt cx="646" cy="494"/>
          </a:xfrm>
        </p:grpSpPr>
        <p:sp>
          <p:nvSpPr>
            <p:cNvPr id="644445" name="Line 349"/>
            <p:cNvSpPr>
              <a:spLocks noChangeShapeType="1"/>
            </p:cNvSpPr>
            <p:nvPr/>
          </p:nvSpPr>
          <p:spPr bwMode="auto">
            <a:xfrm>
              <a:off x="4638" y="231"/>
              <a:ext cx="624" cy="0"/>
            </a:xfrm>
            <a:prstGeom prst="line">
              <a:avLst/>
            </a:prstGeom>
            <a:noFill/>
            <a:ln w="22225">
              <a:solidFill>
                <a:srgbClr val="CC3300"/>
              </a:solidFill>
              <a:round/>
              <a:headEnd/>
              <a:tailEnd/>
            </a:ln>
            <a:effectLst/>
          </p:spPr>
          <p:txBody>
            <a:bodyPr wrap="none" anchor="ctr"/>
            <a:lstStyle/>
            <a:p>
              <a:endParaRPr lang="zh-CN" altLang="en-US"/>
            </a:p>
          </p:txBody>
        </p:sp>
        <p:sp>
          <p:nvSpPr>
            <p:cNvPr id="644446" name="Line 350"/>
            <p:cNvSpPr>
              <a:spLocks noChangeShapeType="1"/>
            </p:cNvSpPr>
            <p:nvPr/>
          </p:nvSpPr>
          <p:spPr bwMode="auto">
            <a:xfrm>
              <a:off x="5266" y="233"/>
              <a:ext cx="0" cy="472"/>
            </a:xfrm>
            <a:prstGeom prst="line">
              <a:avLst/>
            </a:prstGeom>
            <a:noFill/>
            <a:ln w="25400">
              <a:solidFill>
                <a:srgbClr val="CC3300"/>
              </a:solidFill>
              <a:round/>
              <a:headEnd/>
              <a:tailEnd/>
            </a:ln>
            <a:effectLst/>
          </p:spPr>
          <p:txBody>
            <a:bodyPr wrap="none" anchor="ctr"/>
            <a:lstStyle/>
            <a:p>
              <a:endParaRPr lang="zh-CN" altLang="en-US"/>
            </a:p>
          </p:txBody>
        </p:sp>
        <p:sp>
          <p:nvSpPr>
            <p:cNvPr id="644447" name="Oval 351"/>
            <p:cNvSpPr>
              <a:spLocks noChangeArrowheads="1"/>
            </p:cNvSpPr>
            <p:nvPr/>
          </p:nvSpPr>
          <p:spPr bwMode="auto">
            <a:xfrm>
              <a:off x="4620" y="211"/>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grpSp>
        <p:nvGrpSpPr>
          <p:cNvPr id="644467" name="Group 371"/>
          <p:cNvGrpSpPr>
            <a:grpSpLocks/>
          </p:cNvGrpSpPr>
          <p:nvPr/>
        </p:nvGrpSpPr>
        <p:grpSpPr bwMode="auto">
          <a:xfrm>
            <a:off x="6159500" y="1804988"/>
            <a:ext cx="1458913" cy="228600"/>
            <a:chOff x="3880" y="1137"/>
            <a:chExt cx="919" cy="144"/>
          </a:xfrm>
        </p:grpSpPr>
        <p:sp>
          <p:nvSpPr>
            <p:cNvPr id="644448" name="Line 352"/>
            <p:cNvSpPr>
              <a:spLocks noChangeShapeType="1"/>
            </p:cNvSpPr>
            <p:nvPr/>
          </p:nvSpPr>
          <p:spPr bwMode="auto">
            <a:xfrm>
              <a:off x="3880" y="1165"/>
              <a:ext cx="240" cy="0"/>
            </a:xfrm>
            <a:prstGeom prst="line">
              <a:avLst/>
            </a:prstGeom>
            <a:noFill/>
            <a:ln w="9525">
              <a:solidFill>
                <a:schemeClr val="tx1"/>
              </a:solidFill>
              <a:round/>
              <a:headEnd/>
              <a:tailEnd/>
            </a:ln>
            <a:effectLst/>
          </p:spPr>
          <p:txBody>
            <a:bodyPr wrap="none" anchor="ctr"/>
            <a:lstStyle/>
            <a:p>
              <a:endParaRPr lang="zh-CN" altLang="en-US"/>
            </a:p>
          </p:txBody>
        </p:sp>
        <p:sp>
          <p:nvSpPr>
            <p:cNvPr id="644449" name="Line 353"/>
            <p:cNvSpPr>
              <a:spLocks noChangeShapeType="1"/>
            </p:cNvSpPr>
            <p:nvPr/>
          </p:nvSpPr>
          <p:spPr bwMode="auto">
            <a:xfrm>
              <a:off x="3997" y="1171"/>
              <a:ext cx="0" cy="96"/>
            </a:xfrm>
            <a:prstGeom prst="line">
              <a:avLst/>
            </a:prstGeom>
            <a:noFill/>
            <a:ln w="9525">
              <a:solidFill>
                <a:schemeClr val="tx1"/>
              </a:solidFill>
              <a:round/>
              <a:headEnd/>
              <a:tailEnd/>
            </a:ln>
            <a:effectLst/>
          </p:spPr>
          <p:txBody>
            <a:bodyPr wrap="none" anchor="ctr"/>
            <a:lstStyle/>
            <a:p>
              <a:endParaRPr lang="zh-CN" altLang="en-US"/>
            </a:p>
          </p:txBody>
        </p:sp>
        <p:sp>
          <p:nvSpPr>
            <p:cNvPr id="644450" name="Line 354"/>
            <p:cNvSpPr>
              <a:spLocks noChangeShapeType="1"/>
            </p:cNvSpPr>
            <p:nvPr/>
          </p:nvSpPr>
          <p:spPr bwMode="auto">
            <a:xfrm>
              <a:off x="3908" y="1273"/>
              <a:ext cx="192" cy="0"/>
            </a:xfrm>
            <a:prstGeom prst="line">
              <a:avLst/>
            </a:prstGeom>
            <a:noFill/>
            <a:ln w="38100">
              <a:solidFill>
                <a:schemeClr val="tx1"/>
              </a:solidFill>
              <a:round/>
              <a:headEnd/>
              <a:tailEnd/>
            </a:ln>
            <a:effectLst/>
          </p:spPr>
          <p:txBody>
            <a:bodyPr wrap="none" anchor="ctr"/>
            <a:lstStyle/>
            <a:p>
              <a:endParaRPr lang="zh-CN" altLang="en-US"/>
            </a:p>
          </p:txBody>
        </p:sp>
        <p:sp>
          <p:nvSpPr>
            <p:cNvPr id="644451" name="Oval 355"/>
            <p:cNvSpPr>
              <a:spLocks noChangeArrowheads="1"/>
            </p:cNvSpPr>
            <p:nvPr/>
          </p:nvSpPr>
          <p:spPr bwMode="auto">
            <a:xfrm>
              <a:off x="3976" y="1137"/>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644452" name="Line 356"/>
            <p:cNvSpPr>
              <a:spLocks noChangeShapeType="1"/>
            </p:cNvSpPr>
            <p:nvPr/>
          </p:nvSpPr>
          <p:spPr bwMode="auto">
            <a:xfrm>
              <a:off x="4559" y="1165"/>
              <a:ext cx="240" cy="0"/>
            </a:xfrm>
            <a:prstGeom prst="line">
              <a:avLst/>
            </a:prstGeom>
            <a:noFill/>
            <a:ln w="9525">
              <a:solidFill>
                <a:schemeClr val="tx1"/>
              </a:solidFill>
              <a:round/>
              <a:headEnd/>
              <a:tailEnd/>
            </a:ln>
            <a:effectLst/>
          </p:spPr>
          <p:txBody>
            <a:bodyPr wrap="none" anchor="ctr"/>
            <a:lstStyle/>
            <a:p>
              <a:endParaRPr lang="zh-CN" altLang="en-US"/>
            </a:p>
          </p:txBody>
        </p:sp>
        <p:sp>
          <p:nvSpPr>
            <p:cNvPr id="644453" name="Line 357"/>
            <p:cNvSpPr>
              <a:spLocks noChangeShapeType="1"/>
            </p:cNvSpPr>
            <p:nvPr/>
          </p:nvSpPr>
          <p:spPr bwMode="auto">
            <a:xfrm>
              <a:off x="4676" y="1185"/>
              <a:ext cx="0" cy="96"/>
            </a:xfrm>
            <a:prstGeom prst="line">
              <a:avLst/>
            </a:prstGeom>
            <a:noFill/>
            <a:ln w="9525">
              <a:solidFill>
                <a:schemeClr val="tx1"/>
              </a:solidFill>
              <a:round/>
              <a:headEnd/>
              <a:tailEnd/>
            </a:ln>
            <a:effectLst/>
          </p:spPr>
          <p:txBody>
            <a:bodyPr wrap="none" anchor="ctr"/>
            <a:lstStyle/>
            <a:p>
              <a:endParaRPr lang="zh-CN" altLang="en-US"/>
            </a:p>
          </p:txBody>
        </p:sp>
        <p:sp>
          <p:nvSpPr>
            <p:cNvPr id="644454" name="Line 358"/>
            <p:cNvSpPr>
              <a:spLocks noChangeShapeType="1"/>
            </p:cNvSpPr>
            <p:nvPr/>
          </p:nvSpPr>
          <p:spPr bwMode="auto">
            <a:xfrm>
              <a:off x="4587" y="1273"/>
              <a:ext cx="192" cy="0"/>
            </a:xfrm>
            <a:prstGeom prst="line">
              <a:avLst/>
            </a:prstGeom>
            <a:noFill/>
            <a:ln w="38100">
              <a:solidFill>
                <a:schemeClr val="tx1"/>
              </a:solidFill>
              <a:round/>
              <a:headEnd/>
              <a:tailEnd/>
            </a:ln>
            <a:effectLst/>
          </p:spPr>
          <p:txBody>
            <a:bodyPr wrap="none" anchor="ctr"/>
            <a:lstStyle/>
            <a:p>
              <a:endParaRPr lang="zh-CN" altLang="en-US"/>
            </a:p>
          </p:txBody>
        </p:sp>
        <p:sp>
          <p:nvSpPr>
            <p:cNvPr id="644455" name="Oval 359"/>
            <p:cNvSpPr>
              <a:spLocks noChangeArrowheads="1"/>
            </p:cNvSpPr>
            <p:nvPr/>
          </p:nvSpPr>
          <p:spPr bwMode="auto">
            <a:xfrm>
              <a:off x="4648" y="1137"/>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grpSp>
        <p:nvGrpSpPr>
          <p:cNvPr id="644466" name="Group 370"/>
          <p:cNvGrpSpPr>
            <a:grpSpLocks/>
          </p:cNvGrpSpPr>
          <p:nvPr/>
        </p:nvGrpSpPr>
        <p:grpSpPr bwMode="auto">
          <a:xfrm>
            <a:off x="4665661" y="836613"/>
            <a:ext cx="796924" cy="895350"/>
            <a:chOff x="2939" y="527"/>
            <a:chExt cx="502" cy="564"/>
          </a:xfrm>
        </p:grpSpPr>
        <p:grpSp>
          <p:nvGrpSpPr>
            <p:cNvPr id="644463" name="Group 367"/>
            <p:cNvGrpSpPr>
              <a:grpSpLocks/>
            </p:cNvGrpSpPr>
            <p:nvPr/>
          </p:nvGrpSpPr>
          <p:grpSpPr bwMode="auto">
            <a:xfrm>
              <a:off x="2984" y="527"/>
              <a:ext cx="344" cy="192"/>
              <a:chOff x="2939" y="618"/>
              <a:chExt cx="344" cy="192"/>
            </a:xfrm>
          </p:grpSpPr>
          <p:sp>
            <p:nvSpPr>
              <p:cNvPr id="644457" name="Line 361"/>
              <p:cNvSpPr>
                <a:spLocks noChangeShapeType="1"/>
              </p:cNvSpPr>
              <p:nvPr/>
            </p:nvSpPr>
            <p:spPr bwMode="auto">
              <a:xfrm>
                <a:off x="2939" y="799"/>
                <a:ext cx="96" cy="0"/>
              </a:xfrm>
              <a:prstGeom prst="line">
                <a:avLst/>
              </a:prstGeom>
              <a:noFill/>
              <a:ln w="28575">
                <a:solidFill>
                  <a:srgbClr val="CC0000"/>
                </a:solidFill>
                <a:round/>
                <a:headEnd/>
                <a:tailEnd/>
              </a:ln>
              <a:effectLst/>
            </p:spPr>
            <p:txBody>
              <a:bodyPr wrap="none" anchor="ctr"/>
              <a:lstStyle/>
              <a:p>
                <a:endParaRPr lang="zh-CN" altLang="en-US"/>
              </a:p>
            </p:txBody>
          </p:sp>
          <p:sp>
            <p:nvSpPr>
              <p:cNvPr id="644458" name="Line 362"/>
              <p:cNvSpPr>
                <a:spLocks noChangeShapeType="1"/>
              </p:cNvSpPr>
              <p:nvPr/>
            </p:nvSpPr>
            <p:spPr bwMode="auto">
              <a:xfrm flipV="1">
                <a:off x="3029" y="618"/>
                <a:ext cx="0" cy="192"/>
              </a:xfrm>
              <a:prstGeom prst="line">
                <a:avLst/>
              </a:prstGeom>
              <a:noFill/>
              <a:ln w="28575">
                <a:solidFill>
                  <a:srgbClr val="CC0000"/>
                </a:solidFill>
                <a:round/>
                <a:headEnd/>
                <a:tailEnd/>
              </a:ln>
              <a:effectLst/>
            </p:spPr>
            <p:txBody>
              <a:bodyPr wrap="none" anchor="ctr"/>
              <a:lstStyle/>
              <a:p>
                <a:endParaRPr lang="zh-CN" altLang="en-US"/>
              </a:p>
            </p:txBody>
          </p:sp>
          <p:sp>
            <p:nvSpPr>
              <p:cNvPr id="644459" name="Line 363"/>
              <p:cNvSpPr>
                <a:spLocks noChangeShapeType="1"/>
              </p:cNvSpPr>
              <p:nvPr/>
            </p:nvSpPr>
            <p:spPr bwMode="auto">
              <a:xfrm>
                <a:off x="3029" y="618"/>
                <a:ext cx="156" cy="0"/>
              </a:xfrm>
              <a:prstGeom prst="line">
                <a:avLst/>
              </a:prstGeom>
              <a:noFill/>
              <a:ln w="28575">
                <a:solidFill>
                  <a:srgbClr val="CC0000"/>
                </a:solidFill>
                <a:round/>
                <a:headEnd/>
                <a:tailEnd/>
              </a:ln>
              <a:effectLst/>
            </p:spPr>
            <p:txBody>
              <a:bodyPr wrap="none" anchor="ctr"/>
              <a:lstStyle/>
              <a:p>
                <a:endParaRPr lang="zh-CN" altLang="en-US"/>
              </a:p>
            </p:txBody>
          </p:sp>
          <p:sp>
            <p:nvSpPr>
              <p:cNvPr id="644460" name="Line 364"/>
              <p:cNvSpPr>
                <a:spLocks noChangeShapeType="1"/>
              </p:cNvSpPr>
              <p:nvPr/>
            </p:nvSpPr>
            <p:spPr bwMode="auto">
              <a:xfrm flipV="1">
                <a:off x="3187" y="618"/>
                <a:ext cx="0" cy="192"/>
              </a:xfrm>
              <a:prstGeom prst="line">
                <a:avLst/>
              </a:prstGeom>
              <a:noFill/>
              <a:ln w="28575">
                <a:solidFill>
                  <a:srgbClr val="CC0000"/>
                </a:solidFill>
                <a:round/>
                <a:headEnd/>
                <a:tailEnd/>
              </a:ln>
              <a:effectLst/>
            </p:spPr>
            <p:txBody>
              <a:bodyPr wrap="none" anchor="ctr"/>
              <a:lstStyle/>
              <a:p>
                <a:endParaRPr lang="zh-CN" altLang="en-US"/>
              </a:p>
            </p:txBody>
          </p:sp>
          <p:sp>
            <p:nvSpPr>
              <p:cNvPr id="644461" name="Line 365"/>
              <p:cNvSpPr>
                <a:spLocks noChangeShapeType="1"/>
              </p:cNvSpPr>
              <p:nvPr/>
            </p:nvSpPr>
            <p:spPr bwMode="auto">
              <a:xfrm>
                <a:off x="3187" y="810"/>
                <a:ext cx="96" cy="0"/>
              </a:xfrm>
              <a:prstGeom prst="line">
                <a:avLst/>
              </a:prstGeom>
              <a:noFill/>
              <a:ln w="28575">
                <a:solidFill>
                  <a:srgbClr val="CC0000"/>
                </a:solidFill>
                <a:round/>
                <a:headEnd/>
                <a:tailEnd/>
              </a:ln>
              <a:effectLst/>
            </p:spPr>
            <p:txBody>
              <a:bodyPr wrap="none" anchor="ctr"/>
              <a:lstStyle/>
              <a:p>
                <a:endParaRPr lang="zh-CN" altLang="en-US"/>
              </a:p>
            </p:txBody>
          </p:sp>
        </p:grpSp>
        <p:sp>
          <p:nvSpPr>
            <p:cNvPr id="644465" name="Rectangle 369"/>
            <p:cNvSpPr>
              <a:spLocks noChangeArrowheads="1"/>
            </p:cNvSpPr>
            <p:nvPr/>
          </p:nvSpPr>
          <p:spPr bwMode="auto">
            <a:xfrm>
              <a:off x="2939" y="799"/>
              <a:ext cx="502" cy="292"/>
            </a:xfrm>
            <a:prstGeom prst="rect">
              <a:avLst/>
            </a:prstGeom>
            <a:noFill/>
            <a:ln w="15875">
              <a:noFill/>
              <a:miter lim="800000"/>
              <a:headEnd/>
              <a:tailEnd/>
            </a:ln>
            <a:effectLst/>
          </p:spPr>
          <p:txBody>
            <a:bodyPr wrap="none" lIns="90000" tIns="46800" rIns="90000" bIns="46800">
              <a:spAutoFit/>
            </a:bodyPr>
            <a:lstStyle/>
            <a:p>
              <a:r>
                <a:rPr lang="en-US" altLang="zh-CN" sz="2400" b="0" dirty="0" smtClean="0">
                  <a:solidFill>
                    <a:srgbClr val="FF0000"/>
                  </a:solidFill>
                </a:rPr>
                <a:t>CLK</a:t>
              </a:r>
              <a:endParaRPr lang="en-US" altLang="zh-CN" sz="2400" b="0" dirty="0">
                <a:solidFill>
                  <a:srgbClr val="FF0000"/>
                </a:solidFill>
              </a:endParaRPr>
            </a:p>
          </p:txBody>
        </p:sp>
      </p:grpSp>
      <p:sp>
        <p:nvSpPr>
          <p:cNvPr id="644471" name="Oval 375"/>
          <p:cNvSpPr>
            <a:spLocks noChangeArrowheads="1"/>
          </p:cNvSpPr>
          <p:nvPr/>
        </p:nvSpPr>
        <p:spPr bwMode="auto">
          <a:xfrm>
            <a:off x="920750" y="4005263"/>
            <a:ext cx="647700" cy="1511300"/>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44472" name="AutoShape 376"/>
          <p:cNvSpPr>
            <a:spLocks noChangeArrowheads="1"/>
          </p:cNvSpPr>
          <p:nvPr/>
        </p:nvSpPr>
        <p:spPr bwMode="auto">
          <a:xfrm>
            <a:off x="273050" y="5734050"/>
            <a:ext cx="1439863" cy="863600"/>
          </a:xfrm>
          <a:prstGeom prst="wedgeRoundRectCallout">
            <a:avLst>
              <a:gd name="adj1" fmla="val 19903"/>
              <a:gd name="adj2" fmla="val -97796"/>
              <a:gd name="adj3" fmla="val 16667"/>
            </a:avLst>
          </a:prstGeom>
          <a:noFill/>
          <a:ln w="15875">
            <a:solidFill>
              <a:schemeClr val="tx1"/>
            </a:solidFill>
            <a:miter lim="800000"/>
            <a:headEnd/>
            <a:tailEnd/>
          </a:ln>
          <a:effectLst/>
        </p:spPr>
        <p:txBody>
          <a:bodyPr lIns="90000" tIns="46800" rIns="90000" bIns="46800"/>
          <a:lstStyle/>
          <a:p>
            <a:pPr algn="ctr"/>
            <a:r>
              <a:rPr lang="zh-CN" altLang="en-US" sz="2400">
                <a:latin typeface="华文宋体" pitchFamily="2" charset="-122"/>
              </a:rPr>
              <a:t>模</a:t>
            </a:r>
            <a:r>
              <a:rPr lang="en-US" altLang="zh-CN" sz="2400">
                <a:latin typeface="华文宋体" pitchFamily="2" charset="-122"/>
              </a:rPr>
              <a:t>5</a:t>
            </a:r>
            <a:br>
              <a:rPr lang="en-US" altLang="zh-CN" sz="2400">
                <a:latin typeface="华文宋体" pitchFamily="2" charset="-122"/>
              </a:rPr>
            </a:br>
            <a:r>
              <a:rPr lang="zh-CN" altLang="en-US" sz="2400">
                <a:latin typeface="华文宋体" pitchFamily="2" charset="-122"/>
              </a:rPr>
              <a:t>计数器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365"/>
                                        </p:tgtEl>
                                        <p:attrNameLst>
                                          <p:attrName>style.visibility</p:attrName>
                                        </p:attrNameLst>
                                      </p:cBhvr>
                                      <p:to>
                                        <p:strVal val="visible"/>
                                      </p:to>
                                    </p:set>
                                    <p:anim calcmode="lin" valueType="num">
                                      <p:cBhvr additive="base">
                                        <p:cTn id="7" dur="500" fill="hold"/>
                                        <p:tgtEl>
                                          <p:spTgt spid="644365"/>
                                        </p:tgtEl>
                                        <p:attrNameLst>
                                          <p:attrName>ppt_x</p:attrName>
                                        </p:attrNameLst>
                                      </p:cBhvr>
                                      <p:tavLst>
                                        <p:tav tm="0">
                                          <p:val>
                                            <p:strVal val="0-#ppt_w/2"/>
                                          </p:val>
                                        </p:tav>
                                        <p:tav tm="100000">
                                          <p:val>
                                            <p:strVal val="#ppt_x"/>
                                          </p:val>
                                        </p:tav>
                                      </p:tavLst>
                                    </p:anim>
                                    <p:anim calcmode="lin" valueType="num">
                                      <p:cBhvr additive="base">
                                        <p:cTn id="8" dur="500" fill="hold"/>
                                        <p:tgtEl>
                                          <p:spTgt spid="644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44422"/>
                                        </p:tgtEl>
                                        <p:attrNameLst>
                                          <p:attrName>style.visibility</p:attrName>
                                        </p:attrNameLst>
                                      </p:cBhvr>
                                      <p:to>
                                        <p:strVal val="visible"/>
                                      </p:to>
                                    </p:set>
                                    <p:animEffect transition="in" filter="wipe(up)">
                                      <p:cBhvr>
                                        <p:cTn id="13" dur="500"/>
                                        <p:tgtEl>
                                          <p:spTgt spid="64442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44467"/>
                                        </p:tgtEl>
                                        <p:attrNameLst>
                                          <p:attrName>style.visibility</p:attrName>
                                        </p:attrNameLst>
                                      </p:cBhvr>
                                      <p:to>
                                        <p:strVal val="visible"/>
                                      </p:to>
                                    </p:set>
                                    <p:anim calcmode="lin" valueType="num">
                                      <p:cBhvr additive="base">
                                        <p:cTn id="18" dur="500" fill="hold"/>
                                        <p:tgtEl>
                                          <p:spTgt spid="644467"/>
                                        </p:tgtEl>
                                        <p:attrNameLst>
                                          <p:attrName>ppt_x</p:attrName>
                                        </p:attrNameLst>
                                      </p:cBhvr>
                                      <p:tavLst>
                                        <p:tav tm="0">
                                          <p:val>
                                            <p:strVal val="#ppt_x"/>
                                          </p:val>
                                        </p:tav>
                                        <p:tav tm="100000">
                                          <p:val>
                                            <p:strVal val="#ppt_x"/>
                                          </p:val>
                                        </p:tav>
                                      </p:tavLst>
                                    </p:anim>
                                    <p:anim calcmode="lin" valueType="num">
                                      <p:cBhvr additive="base">
                                        <p:cTn id="19" dur="500" fill="hold"/>
                                        <p:tgtEl>
                                          <p:spTgt spid="6444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44466"/>
                                        </p:tgtEl>
                                        <p:attrNameLst>
                                          <p:attrName>style.visibility</p:attrName>
                                        </p:attrNameLst>
                                      </p:cBhvr>
                                      <p:to>
                                        <p:strVal val="visible"/>
                                      </p:to>
                                    </p:set>
                                    <p:anim calcmode="lin" valueType="num">
                                      <p:cBhvr additive="base">
                                        <p:cTn id="24" dur="500" fill="hold"/>
                                        <p:tgtEl>
                                          <p:spTgt spid="644466"/>
                                        </p:tgtEl>
                                        <p:attrNameLst>
                                          <p:attrName>ppt_x</p:attrName>
                                        </p:attrNameLst>
                                      </p:cBhvr>
                                      <p:tavLst>
                                        <p:tav tm="0">
                                          <p:val>
                                            <p:strVal val="#ppt_x"/>
                                          </p:val>
                                        </p:tav>
                                        <p:tav tm="100000">
                                          <p:val>
                                            <p:strVal val="#ppt_x"/>
                                          </p:val>
                                        </p:tav>
                                      </p:tavLst>
                                    </p:anim>
                                    <p:anim calcmode="lin" valueType="num">
                                      <p:cBhvr additive="base">
                                        <p:cTn id="25" dur="500" fill="hold"/>
                                        <p:tgtEl>
                                          <p:spTgt spid="64446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44462"/>
                                        </p:tgtEl>
                                        <p:attrNameLst>
                                          <p:attrName>style.visibility</p:attrName>
                                        </p:attrNameLst>
                                      </p:cBhvr>
                                      <p:to>
                                        <p:strVal val="visible"/>
                                      </p:to>
                                    </p:set>
                                    <p:anim calcmode="lin" valueType="num">
                                      <p:cBhvr additive="base">
                                        <p:cTn id="30" dur="500" fill="hold"/>
                                        <p:tgtEl>
                                          <p:spTgt spid="644462"/>
                                        </p:tgtEl>
                                        <p:attrNameLst>
                                          <p:attrName>ppt_x</p:attrName>
                                        </p:attrNameLst>
                                      </p:cBhvr>
                                      <p:tavLst>
                                        <p:tav tm="0">
                                          <p:val>
                                            <p:strVal val="#ppt_x"/>
                                          </p:val>
                                        </p:tav>
                                        <p:tav tm="100000">
                                          <p:val>
                                            <p:strVal val="#ppt_x"/>
                                          </p:val>
                                        </p:tav>
                                      </p:tavLst>
                                    </p:anim>
                                    <p:anim calcmode="lin" valueType="num">
                                      <p:cBhvr additive="base">
                                        <p:cTn id="31" dur="500" fill="hold"/>
                                        <p:tgtEl>
                                          <p:spTgt spid="64446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44230"/>
                                        </p:tgtEl>
                                        <p:attrNameLst>
                                          <p:attrName>style.visibility</p:attrName>
                                        </p:attrNameLst>
                                      </p:cBhvr>
                                      <p:to>
                                        <p:strVal val="visible"/>
                                      </p:to>
                                    </p:set>
                                    <p:anim calcmode="lin" valueType="num">
                                      <p:cBhvr additive="base">
                                        <p:cTn id="36" dur="500" fill="hold"/>
                                        <p:tgtEl>
                                          <p:spTgt spid="644230"/>
                                        </p:tgtEl>
                                        <p:attrNameLst>
                                          <p:attrName>ppt_x</p:attrName>
                                        </p:attrNameLst>
                                      </p:cBhvr>
                                      <p:tavLst>
                                        <p:tav tm="0">
                                          <p:val>
                                            <p:strVal val="#ppt_x"/>
                                          </p:val>
                                        </p:tav>
                                        <p:tav tm="100000">
                                          <p:val>
                                            <p:strVal val="#ppt_x"/>
                                          </p:val>
                                        </p:tav>
                                      </p:tavLst>
                                    </p:anim>
                                    <p:anim calcmode="lin" valueType="num">
                                      <p:cBhvr additive="base">
                                        <p:cTn id="37" dur="500" fill="hold"/>
                                        <p:tgtEl>
                                          <p:spTgt spid="64423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44153"/>
                                        </p:tgtEl>
                                        <p:attrNameLst>
                                          <p:attrName>style.visibility</p:attrName>
                                        </p:attrNameLst>
                                      </p:cBhvr>
                                      <p:to>
                                        <p:strVal val="visible"/>
                                      </p:to>
                                    </p:set>
                                    <p:anim calcmode="lin" valueType="num">
                                      <p:cBhvr additive="base">
                                        <p:cTn id="42" dur="500" fill="hold"/>
                                        <p:tgtEl>
                                          <p:spTgt spid="644153"/>
                                        </p:tgtEl>
                                        <p:attrNameLst>
                                          <p:attrName>ppt_x</p:attrName>
                                        </p:attrNameLst>
                                      </p:cBhvr>
                                      <p:tavLst>
                                        <p:tav tm="0">
                                          <p:val>
                                            <p:strVal val="#ppt_x"/>
                                          </p:val>
                                        </p:tav>
                                        <p:tav tm="100000">
                                          <p:val>
                                            <p:strVal val="#ppt_x"/>
                                          </p:val>
                                        </p:tav>
                                      </p:tavLst>
                                    </p:anim>
                                    <p:anim calcmode="lin" valueType="num">
                                      <p:cBhvr additive="base">
                                        <p:cTn id="43" dur="500" fill="hold"/>
                                        <p:tgtEl>
                                          <p:spTgt spid="64415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44470"/>
                                        </p:tgtEl>
                                        <p:attrNameLst>
                                          <p:attrName>style.visibility</p:attrName>
                                        </p:attrNameLst>
                                      </p:cBhvr>
                                      <p:to>
                                        <p:strVal val="visible"/>
                                      </p:to>
                                    </p:set>
                                    <p:anim calcmode="lin" valueType="num">
                                      <p:cBhvr additive="base">
                                        <p:cTn id="48" dur="500" fill="hold"/>
                                        <p:tgtEl>
                                          <p:spTgt spid="644470"/>
                                        </p:tgtEl>
                                        <p:attrNameLst>
                                          <p:attrName>ppt_x</p:attrName>
                                        </p:attrNameLst>
                                      </p:cBhvr>
                                      <p:tavLst>
                                        <p:tav tm="0">
                                          <p:val>
                                            <p:strVal val="#ppt_x"/>
                                          </p:val>
                                        </p:tav>
                                        <p:tav tm="100000">
                                          <p:val>
                                            <p:strVal val="#ppt_x"/>
                                          </p:val>
                                        </p:tav>
                                      </p:tavLst>
                                    </p:anim>
                                    <p:anim calcmode="lin" valueType="num">
                                      <p:cBhvr additive="base">
                                        <p:cTn id="49" dur="500" fill="hold"/>
                                        <p:tgtEl>
                                          <p:spTgt spid="64447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44224"/>
                                        </p:tgtEl>
                                        <p:attrNameLst>
                                          <p:attrName>style.visibility</p:attrName>
                                        </p:attrNameLst>
                                      </p:cBhvr>
                                      <p:to>
                                        <p:strVal val="visible"/>
                                      </p:to>
                                    </p:set>
                                    <p:anim calcmode="lin" valueType="num">
                                      <p:cBhvr additive="base">
                                        <p:cTn id="54" dur="500" fill="hold"/>
                                        <p:tgtEl>
                                          <p:spTgt spid="644224"/>
                                        </p:tgtEl>
                                        <p:attrNameLst>
                                          <p:attrName>ppt_x</p:attrName>
                                        </p:attrNameLst>
                                      </p:cBhvr>
                                      <p:tavLst>
                                        <p:tav tm="0">
                                          <p:val>
                                            <p:strVal val="#ppt_x"/>
                                          </p:val>
                                        </p:tav>
                                        <p:tav tm="100000">
                                          <p:val>
                                            <p:strVal val="#ppt_x"/>
                                          </p:val>
                                        </p:tav>
                                      </p:tavLst>
                                    </p:anim>
                                    <p:anim calcmode="lin" valueType="num">
                                      <p:cBhvr additive="base">
                                        <p:cTn id="55" dur="500" fill="hold"/>
                                        <p:tgtEl>
                                          <p:spTgt spid="64422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44469"/>
                                        </p:tgtEl>
                                        <p:attrNameLst>
                                          <p:attrName>style.visibility</p:attrName>
                                        </p:attrNameLst>
                                      </p:cBhvr>
                                      <p:to>
                                        <p:strVal val="visible"/>
                                      </p:to>
                                    </p:set>
                                    <p:anim calcmode="lin" valueType="num">
                                      <p:cBhvr additive="base">
                                        <p:cTn id="60" dur="500" fill="hold"/>
                                        <p:tgtEl>
                                          <p:spTgt spid="644469"/>
                                        </p:tgtEl>
                                        <p:attrNameLst>
                                          <p:attrName>ppt_x</p:attrName>
                                        </p:attrNameLst>
                                      </p:cBhvr>
                                      <p:tavLst>
                                        <p:tav tm="0">
                                          <p:val>
                                            <p:strVal val="#ppt_x"/>
                                          </p:val>
                                        </p:tav>
                                        <p:tav tm="100000">
                                          <p:val>
                                            <p:strVal val="#ppt_x"/>
                                          </p:val>
                                        </p:tav>
                                      </p:tavLst>
                                    </p:anim>
                                    <p:anim calcmode="lin" valueType="num">
                                      <p:cBhvr additive="base">
                                        <p:cTn id="61" dur="500" fill="hold"/>
                                        <p:tgtEl>
                                          <p:spTgt spid="64446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44471"/>
                                        </p:tgtEl>
                                        <p:attrNameLst>
                                          <p:attrName>style.visibility</p:attrName>
                                        </p:attrNameLst>
                                      </p:cBhvr>
                                      <p:to>
                                        <p:strVal val="visible"/>
                                      </p:to>
                                    </p:set>
                                    <p:anim calcmode="lin" valueType="num">
                                      <p:cBhvr additive="base">
                                        <p:cTn id="66" dur="500" fill="hold"/>
                                        <p:tgtEl>
                                          <p:spTgt spid="644471"/>
                                        </p:tgtEl>
                                        <p:attrNameLst>
                                          <p:attrName>ppt_x</p:attrName>
                                        </p:attrNameLst>
                                      </p:cBhvr>
                                      <p:tavLst>
                                        <p:tav tm="0">
                                          <p:val>
                                            <p:strVal val="#ppt_x"/>
                                          </p:val>
                                        </p:tav>
                                        <p:tav tm="100000">
                                          <p:val>
                                            <p:strVal val="#ppt_x"/>
                                          </p:val>
                                        </p:tav>
                                      </p:tavLst>
                                    </p:anim>
                                    <p:anim calcmode="lin" valueType="num">
                                      <p:cBhvr additive="base">
                                        <p:cTn id="67" dur="500" fill="hold"/>
                                        <p:tgtEl>
                                          <p:spTgt spid="64447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644472"/>
                                        </p:tgtEl>
                                        <p:attrNameLst>
                                          <p:attrName>style.visibility</p:attrName>
                                        </p:attrNameLst>
                                      </p:cBhvr>
                                      <p:to>
                                        <p:strVal val="visible"/>
                                      </p:to>
                                    </p:set>
                                    <p:anim calcmode="lin" valueType="num">
                                      <p:cBhvr additive="base">
                                        <p:cTn id="72" dur="500" fill="hold"/>
                                        <p:tgtEl>
                                          <p:spTgt spid="644472"/>
                                        </p:tgtEl>
                                        <p:attrNameLst>
                                          <p:attrName>ppt_x</p:attrName>
                                        </p:attrNameLst>
                                      </p:cBhvr>
                                      <p:tavLst>
                                        <p:tav tm="0">
                                          <p:val>
                                            <p:strVal val="#ppt_x"/>
                                          </p:val>
                                        </p:tav>
                                        <p:tav tm="100000">
                                          <p:val>
                                            <p:strVal val="#ppt_x"/>
                                          </p:val>
                                        </p:tav>
                                      </p:tavLst>
                                    </p:anim>
                                    <p:anim calcmode="lin" valueType="num">
                                      <p:cBhvr additive="base">
                                        <p:cTn id="73" dur="500" fill="hold"/>
                                        <p:tgtEl>
                                          <p:spTgt spid="64447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44372"/>
                                        </p:tgtEl>
                                        <p:attrNameLst>
                                          <p:attrName>style.visibility</p:attrName>
                                        </p:attrNameLst>
                                      </p:cBhvr>
                                      <p:to>
                                        <p:strVal val="visible"/>
                                      </p:to>
                                    </p:set>
                                    <p:anim calcmode="lin" valueType="num">
                                      <p:cBhvr additive="base">
                                        <p:cTn id="78" dur="500" fill="hold"/>
                                        <p:tgtEl>
                                          <p:spTgt spid="644372"/>
                                        </p:tgtEl>
                                        <p:attrNameLst>
                                          <p:attrName>ppt_x</p:attrName>
                                        </p:attrNameLst>
                                      </p:cBhvr>
                                      <p:tavLst>
                                        <p:tav tm="0">
                                          <p:val>
                                            <p:strVal val="#ppt_x"/>
                                          </p:val>
                                        </p:tav>
                                        <p:tav tm="100000">
                                          <p:val>
                                            <p:strVal val="#ppt_x"/>
                                          </p:val>
                                        </p:tav>
                                      </p:tavLst>
                                    </p:anim>
                                    <p:anim calcmode="lin" valueType="num">
                                      <p:cBhvr additive="base">
                                        <p:cTn id="79" dur="500" fill="hold"/>
                                        <p:tgtEl>
                                          <p:spTgt spid="644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230" grpId="0"/>
      <p:bldP spid="644365" grpId="0" autoUpdateAnimBg="0"/>
      <p:bldP spid="644372" grpId="0"/>
      <p:bldP spid="644471" grpId="0" animBg="1"/>
      <p:bldP spid="64447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79" name="Group 279"/>
          <p:cNvGrpSpPr>
            <a:grpSpLocks/>
          </p:cNvGrpSpPr>
          <p:nvPr/>
        </p:nvGrpSpPr>
        <p:grpSpPr bwMode="auto">
          <a:xfrm>
            <a:off x="992188" y="2420938"/>
            <a:ext cx="8099425" cy="2514600"/>
            <a:chOff x="672" y="2304"/>
            <a:chExt cx="5102" cy="1584"/>
          </a:xfrm>
        </p:grpSpPr>
        <p:sp>
          <p:nvSpPr>
            <p:cNvPr id="614404" name="Text Box 4"/>
            <p:cNvSpPr txBox="1">
              <a:spLocks noChangeArrowheads="1"/>
            </p:cNvSpPr>
            <p:nvPr/>
          </p:nvSpPr>
          <p:spPr bwMode="auto">
            <a:xfrm>
              <a:off x="720" y="3600"/>
              <a:ext cx="397"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614405" name="Line 5"/>
            <p:cNvSpPr>
              <a:spLocks noChangeShapeType="1"/>
            </p:cNvSpPr>
            <p:nvPr/>
          </p:nvSpPr>
          <p:spPr bwMode="auto">
            <a:xfrm>
              <a:off x="1440" y="3744"/>
              <a:ext cx="1872" cy="0"/>
            </a:xfrm>
            <a:prstGeom prst="line">
              <a:avLst/>
            </a:prstGeom>
            <a:noFill/>
            <a:ln w="9525">
              <a:solidFill>
                <a:schemeClr val="tx1"/>
              </a:solidFill>
              <a:round/>
              <a:headEnd/>
              <a:tailEnd/>
            </a:ln>
            <a:effectLst/>
          </p:spPr>
          <p:txBody>
            <a:bodyPr wrap="none" anchor="ctr"/>
            <a:lstStyle/>
            <a:p>
              <a:endParaRPr lang="zh-CN" altLang="en-US"/>
            </a:p>
          </p:txBody>
        </p:sp>
        <p:sp>
          <p:nvSpPr>
            <p:cNvPr id="614406" name="Line 6"/>
            <p:cNvSpPr>
              <a:spLocks noChangeShapeType="1"/>
            </p:cNvSpPr>
            <p:nvPr/>
          </p:nvSpPr>
          <p:spPr bwMode="auto">
            <a:xfrm flipV="1">
              <a:off x="3312" y="355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7" name="Line 7"/>
            <p:cNvSpPr>
              <a:spLocks noChangeShapeType="1"/>
            </p:cNvSpPr>
            <p:nvPr/>
          </p:nvSpPr>
          <p:spPr bwMode="auto">
            <a:xfrm flipV="1">
              <a:off x="3312" y="3552"/>
              <a:ext cx="1776" cy="0"/>
            </a:xfrm>
            <a:prstGeom prst="line">
              <a:avLst/>
            </a:prstGeom>
            <a:noFill/>
            <a:ln w="9525">
              <a:solidFill>
                <a:schemeClr val="tx1"/>
              </a:solidFill>
              <a:round/>
              <a:headEnd/>
              <a:tailEnd/>
            </a:ln>
            <a:effectLst/>
          </p:spPr>
          <p:txBody>
            <a:bodyPr wrap="none" anchor="ctr"/>
            <a:lstStyle/>
            <a:p>
              <a:endParaRPr lang="zh-CN" altLang="en-US"/>
            </a:p>
          </p:txBody>
        </p:sp>
        <p:sp>
          <p:nvSpPr>
            <p:cNvPr id="614408" name="Line 8"/>
            <p:cNvSpPr>
              <a:spLocks noChangeShapeType="1"/>
            </p:cNvSpPr>
            <p:nvPr/>
          </p:nvSpPr>
          <p:spPr bwMode="auto">
            <a:xfrm flipV="1">
              <a:off x="5088" y="3552"/>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09" name="Line 9"/>
            <p:cNvSpPr>
              <a:spLocks noChangeShapeType="1"/>
            </p:cNvSpPr>
            <p:nvPr/>
          </p:nvSpPr>
          <p:spPr bwMode="auto">
            <a:xfrm>
              <a:off x="5088" y="3744"/>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11" name="Text Box 11"/>
            <p:cNvSpPr txBox="1">
              <a:spLocks noChangeArrowheads="1"/>
            </p:cNvSpPr>
            <p:nvPr/>
          </p:nvSpPr>
          <p:spPr bwMode="auto">
            <a:xfrm>
              <a:off x="672" y="3296"/>
              <a:ext cx="1089" cy="291"/>
            </a:xfrm>
            <a:prstGeom prst="rect">
              <a:avLst/>
            </a:prstGeom>
            <a:noFill/>
            <a:ln w="9525">
              <a:noFill/>
              <a:miter lim="800000"/>
              <a:headEnd/>
              <a:tailEnd/>
            </a:ln>
            <a:effectLst/>
          </p:spPr>
          <p:txBody>
            <a:bodyPr wrap="square">
              <a:spAutoFit/>
            </a:bodyPr>
            <a:lstStyle/>
            <a:p>
              <a:pPr>
                <a:spcBef>
                  <a:spcPct val="50000"/>
                </a:spcBef>
              </a:pPr>
              <a:r>
                <a:rPr lang="en-US" altLang="zh-CN" sz="2400" b="0" dirty="0"/>
                <a:t>Q</a:t>
              </a:r>
              <a:r>
                <a:rPr lang="en-US" altLang="zh-CN" sz="2400" b="0" baseline="-25000" dirty="0"/>
                <a:t>3 </a:t>
              </a:r>
              <a:r>
                <a:rPr lang="en-US" altLang="zh-CN" sz="2400" b="0" dirty="0" smtClean="0">
                  <a:solidFill>
                    <a:srgbClr val="FF0000"/>
                  </a:solidFill>
                </a:rPr>
                <a:t>(CLK</a:t>
              </a:r>
              <a:r>
                <a:rPr lang="en-US" altLang="zh-CN" sz="2400" b="0" baseline="-25000" dirty="0" smtClean="0">
                  <a:solidFill>
                    <a:srgbClr val="FF0000"/>
                  </a:solidFill>
                </a:rPr>
                <a:t>0</a:t>
              </a:r>
              <a:r>
                <a:rPr lang="en-US" altLang="zh-CN" sz="2400" b="0" dirty="0">
                  <a:solidFill>
                    <a:srgbClr val="FF0000"/>
                  </a:solidFill>
                </a:rPr>
                <a:t>)</a:t>
              </a:r>
            </a:p>
          </p:txBody>
        </p:sp>
        <p:sp>
          <p:nvSpPr>
            <p:cNvPr id="614412" name="Line 12"/>
            <p:cNvSpPr>
              <a:spLocks noChangeShapeType="1"/>
            </p:cNvSpPr>
            <p:nvPr/>
          </p:nvSpPr>
          <p:spPr bwMode="auto">
            <a:xfrm>
              <a:off x="1481" y="3456"/>
              <a:ext cx="1467" cy="0"/>
            </a:xfrm>
            <a:prstGeom prst="line">
              <a:avLst/>
            </a:prstGeom>
            <a:noFill/>
            <a:ln w="9525">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flipV="1">
              <a:off x="2948" y="326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flipV="1">
              <a:off x="2948" y="3264"/>
              <a:ext cx="364" cy="0"/>
            </a:xfrm>
            <a:prstGeom prst="line">
              <a:avLst/>
            </a:prstGeom>
            <a:noFill/>
            <a:ln w="9525">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flipV="1">
              <a:off x="4728" y="326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4728" y="3264"/>
              <a:ext cx="336" cy="0"/>
            </a:xfrm>
            <a:prstGeom prst="line">
              <a:avLst/>
            </a:prstGeom>
            <a:noFill/>
            <a:ln w="9525">
              <a:solidFill>
                <a:schemeClr val="tx1"/>
              </a:solidFill>
              <a:round/>
              <a:headEnd/>
              <a:tailEnd/>
            </a:ln>
            <a:effectLst/>
          </p:spPr>
          <p:txBody>
            <a:bodyPr wrap="none" anchor="ctr"/>
            <a:lstStyle/>
            <a:p>
              <a:endParaRPr lang="zh-CN" altLang="en-US"/>
            </a:p>
          </p:txBody>
        </p:sp>
        <p:sp>
          <p:nvSpPr>
            <p:cNvPr id="614417" name="Text Box 17"/>
            <p:cNvSpPr txBox="1">
              <a:spLocks noChangeArrowheads="1"/>
            </p:cNvSpPr>
            <p:nvPr/>
          </p:nvSpPr>
          <p:spPr bwMode="auto">
            <a:xfrm>
              <a:off x="672" y="2976"/>
              <a:ext cx="355"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614419" name="Line 19"/>
            <p:cNvSpPr>
              <a:spLocks noChangeShapeType="1"/>
            </p:cNvSpPr>
            <p:nvPr/>
          </p:nvSpPr>
          <p:spPr bwMode="auto">
            <a:xfrm>
              <a:off x="1503" y="3136"/>
              <a:ext cx="732" cy="0"/>
            </a:xfrm>
            <a:prstGeom prst="line">
              <a:avLst/>
            </a:prstGeom>
            <a:noFill/>
            <a:ln w="9525">
              <a:solidFill>
                <a:schemeClr val="tx1"/>
              </a:solidFill>
              <a:round/>
              <a:headEnd/>
              <a:tailEnd/>
            </a:ln>
            <a:effectLst/>
          </p:spPr>
          <p:txBody>
            <a:bodyPr wrap="none" anchor="ctr"/>
            <a:lstStyle/>
            <a:p>
              <a:endParaRPr lang="zh-CN" altLang="en-US"/>
            </a:p>
          </p:txBody>
        </p:sp>
        <p:sp>
          <p:nvSpPr>
            <p:cNvPr id="614420" name="Line 20"/>
            <p:cNvSpPr>
              <a:spLocks noChangeShapeType="1"/>
            </p:cNvSpPr>
            <p:nvPr/>
          </p:nvSpPr>
          <p:spPr bwMode="auto">
            <a:xfrm flipV="1">
              <a:off x="2235" y="29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21" name="Line 21"/>
            <p:cNvSpPr>
              <a:spLocks noChangeShapeType="1"/>
            </p:cNvSpPr>
            <p:nvPr/>
          </p:nvSpPr>
          <p:spPr bwMode="auto">
            <a:xfrm>
              <a:off x="2235" y="2944"/>
              <a:ext cx="711" cy="0"/>
            </a:xfrm>
            <a:prstGeom prst="line">
              <a:avLst/>
            </a:prstGeom>
            <a:noFill/>
            <a:ln w="9525">
              <a:solidFill>
                <a:schemeClr val="tx1"/>
              </a:solidFill>
              <a:round/>
              <a:headEnd/>
              <a:tailEnd/>
            </a:ln>
            <a:effectLst/>
          </p:spPr>
          <p:txBody>
            <a:bodyPr wrap="none" anchor="ctr"/>
            <a:lstStyle/>
            <a:p>
              <a:endParaRPr lang="zh-CN" altLang="en-US"/>
            </a:p>
          </p:txBody>
        </p:sp>
        <p:sp>
          <p:nvSpPr>
            <p:cNvPr id="614422" name="Line 22"/>
            <p:cNvSpPr>
              <a:spLocks noChangeShapeType="1"/>
            </p:cNvSpPr>
            <p:nvPr/>
          </p:nvSpPr>
          <p:spPr bwMode="auto">
            <a:xfrm flipV="1">
              <a:off x="2946" y="294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23" name="Line 23"/>
            <p:cNvSpPr>
              <a:spLocks noChangeShapeType="1"/>
            </p:cNvSpPr>
            <p:nvPr/>
          </p:nvSpPr>
          <p:spPr bwMode="auto">
            <a:xfrm flipV="1">
              <a:off x="2928" y="3168"/>
              <a:ext cx="1104" cy="0"/>
            </a:xfrm>
            <a:prstGeom prst="line">
              <a:avLst/>
            </a:prstGeom>
            <a:noFill/>
            <a:ln w="9525">
              <a:solidFill>
                <a:schemeClr val="tx1"/>
              </a:solidFill>
              <a:round/>
              <a:headEnd/>
              <a:tailEnd/>
            </a:ln>
            <a:effectLst/>
          </p:spPr>
          <p:txBody>
            <a:bodyPr wrap="none" anchor="ctr"/>
            <a:lstStyle/>
            <a:p>
              <a:endParaRPr lang="zh-CN" altLang="en-US"/>
            </a:p>
          </p:txBody>
        </p:sp>
        <p:sp>
          <p:nvSpPr>
            <p:cNvPr id="614424" name="Line 24"/>
            <p:cNvSpPr>
              <a:spLocks noChangeShapeType="1"/>
            </p:cNvSpPr>
            <p:nvPr/>
          </p:nvSpPr>
          <p:spPr bwMode="auto">
            <a:xfrm flipV="1">
              <a:off x="4032" y="2976"/>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25" name="Line 25"/>
            <p:cNvSpPr>
              <a:spLocks noChangeShapeType="1"/>
            </p:cNvSpPr>
            <p:nvPr/>
          </p:nvSpPr>
          <p:spPr bwMode="auto">
            <a:xfrm>
              <a:off x="4032" y="2976"/>
              <a:ext cx="711" cy="0"/>
            </a:xfrm>
            <a:prstGeom prst="line">
              <a:avLst/>
            </a:prstGeom>
            <a:noFill/>
            <a:ln w="9525">
              <a:solidFill>
                <a:schemeClr val="tx1"/>
              </a:solidFill>
              <a:round/>
              <a:headEnd/>
              <a:tailEnd/>
            </a:ln>
            <a:effectLst/>
          </p:spPr>
          <p:txBody>
            <a:bodyPr wrap="none" anchor="ctr"/>
            <a:lstStyle/>
            <a:p>
              <a:endParaRPr lang="zh-CN" altLang="en-US"/>
            </a:p>
          </p:txBody>
        </p:sp>
        <p:sp>
          <p:nvSpPr>
            <p:cNvPr id="614426" name="Line 26"/>
            <p:cNvSpPr>
              <a:spLocks noChangeShapeType="1"/>
            </p:cNvSpPr>
            <p:nvPr/>
          </p:nvSpPr>
          <p:spPr bwMode="auto">
            <a:xfrm flipV="1">
              <a:off x="4728" y="2976"/>
              <a:ext cx="0" cy="179"/>
            </a:xfrm>
            <a:prstGeom prst="line">
              <a:avLst/>
            </a:prstGeom>
            <a:noFill/>
            <a:ln w="9525">
              <a:solidFill>
                <a:schemeClr val="tx1"/>
              </a:solidFill>
              <a:round/>
              <a:headEnd/>
              <a:tailEnd/>
            </a:ln>
            <a:effectLst/>
          </p:spPr>
          <p:txBody>
            <a:bodyPr wrap="none" anchor="ctr"/>
            <a:lstStyle/>
            <a:p>
              <a:endParaRPr lang="zh-CN" altLang="en-US"/>
            </a:p>
          </p:txBody>
        </p:sp>
        <p:sp>
          <p:nvSpPr>
            <p:cNvPr id="614427" name="Line 27"/>
            <p:cNvSpPr>
              <a:spLocks noChangeShapeType="1"/>
            </p:cNvSpPr>
            <p:nvPr/>
          </p:nvSpPr>
          <p:spPr bwMode="auto">
            <a:xfrm>
              <a:off x="4752" y="3168"/>
              <a:ext cx="1022" cy="0"/>
            </a:xfrm>
            <a:prstGeom prst="line">
              <a:avLst/>
            </a:prstGeom>
            <a:noFill/>
            <a:ln w="9525">
              <a:solidFill>
                <a:schemeClr val="tx1"/>
              </a:solidFill>
              <a:round/>
              <a:headEnd/>
              <a:tailEnd/>
            </a:ln>
            <a:effectLst/>
          </p:spPr>
          <p:txBody>
            <a:bodyPr wrap="none" anchor="ctr"/>
            <a:lstStyle/>
            <a:p>
              <a:endParaRPr lang="zh-CN" altLang="en-US"/>
            </a:p>
          </p:txBody>
        </p:sp>
        <p:sp>
          <p:nvSpPr>
            <p:cNvPr id="614429" name="Text Box 29"/>
            <p:cNvSpPr txBox="1">
              <a:spLocks noChangeArrowheads="1"/>
            </p:cNvSpPr>
            <p:nvPr/>
          </p:nvSpPr>
          <p:spPr bwMode="auto">
            <a:xfrm>
              <a:off x="672" y="2688"/>
              <a:ext cx="1008"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baseline="-25000">
                <a:solidFill>
                  <a:srgbClr val="FF0000"/>
                </a:solidFill>
              </a:endParaRPr>
            </a:p>
          </p:txBody>
        </p:sp>
        <p:sp>
          <p:nvSpPr>
            <p:cNvPr id="614430" name="Line 30"/>
            <p:cNvSpPr>
              <a:spLocks noChangeShapeType="1"/>
            </p:cNvSpPr>
            <p:nvPr/>
          </p:nvSpPr>
          <p:spPr bwMode="auto">
            <a:xfrm>
              <a:off x="1481" y="2880"/>
              <a:ext cx="400" cy="0"/>
            </a:xfrm>
            <a:prstGeom prst="line">
              <a:avLst/>
            </a:prstGeom>
            <a:noFill/>
            <a:ln w="9525">
              <a:solidFill>
                <a:schemeClr val="tx1"/>
              </a:solidFill>
              <a:round/>
              <a:headEnd/>
              <a:tailEnd/>
            </a:ln>
            <a:effectLst/>
          </p:spPr>
          <p:txBody>
            <a:bodyPr wrap="none" anchor="ctr"/>
            <a:lstStyle/>
            <a:p>
              <a:endParaRPr lang="zh-CN" altLang="en-US"/>
            </a:p>
          </p:txBody>
        </p:sp>
        <p:sp>
          <p:nvSpPr>
            <p:cNvPr id="614431" name="Line 31"/>
            <p:cNvSpPr>
              <a:spLocks noChangeShapeType="1"/>
            </p:cNvSpPr>
            <p:nvPr/>
          </p:nvSpPr>
          <p:spPr bwMode="auto">
            <a:xfrm flipV="1">
              <a:off x="1881"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32" name="Line 32"/>
            <p:cNvSpPr>
              <a:spLocks noChangeShapeType="1"/>
            </p:cNvSpPr>
            <p:nvPr/>
          </p:nvSpPr>
          <p:spPr bwMode="auto">
            <a:xfrm>
              <a:off x="1881" y="2688"/>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33" name="Line 33"/>
            <p:cNvSpPr>
              <a:spLocks noChangeShapeType="1"/>
            </p:cNvSpPr>
            <p:nvPr/>
          </p:nvSpPr>
          <p:spPr bwMode="auto">
            <a:xfrm flipH="1" flipV="1">
              <a:off x="2237" y="26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34" name="Line 34"/>
            <p:cNvSpPr>
              <a:spLocks noChangeShapeType="1"/>
            </p:cNvSpPr>
            <p:nvPr/>
          </p:nvSpPr>
          <p:spPr bwMode="auto">
            <a:xfrm>
              <a:off x="2237" y="2880"/>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14435" name="Line 35"/>
            <p:cNvSpPr>
              <a:spLocks noChangeShapeType="1"/>
            </p:cNvSpPr>
            <p:nvPr/>
          </p:nvSpPr>
          <p:spPr bwMode="auto">
            <a:xfrm flipV="1">
              <a:off x="2592"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36" name="Line 36"/>
            <p:cNvSpPr>
              <a:spLocks noChangeShapeType="1"/>
            </p:cNvSpPr>
            <p:nvPr/>
          </p:nvSpPr>
          <p:spPr bwMode="auto">
            <a:xfrm flipV="1">
              <a:off x="2592"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37" name="Line 37"/>
            <p:cNvSpPr>
              <a:spLocks noChangeShapeType="1"/>
            </p:cNvSpPr>
            <p:nvPr/>
          </p:nvSpPr>
          <p:spPr bwMode="auto">
            <a:xfrm>
              <a:off x="2592" y="2688"/>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38" name="Line 38"/>
            <p:cNvSpPr>
              <a:spLocks noChangeShapeType="1"/>
            </p:cNvSpPr>
            <p:nvPr/>
          </p:nvSpPr>
          <p:spPr bwMode="auto">
            <a:xfrm flipH="1" flipV="1">
              <a:off x="2948" y="26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39" name="Line 39"/>
            <p:cNvSpPr>
              <a:spLocks noChangeShapeType="1"/>
            </p:cNvSpPr>
            <p:nvPr/>
          </p:nvSpPr>
          <p:spPr bwMode="auto">
            <a:xfrm>
              <a:off x="2948" y="2880"/>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14443" name="Line 43"/>
            <p:cNvSpPr>
              <a:spLocks noChangeShapeType="1"/>
            </p:cNvSpPr>
            <p:nvPr/>
          </p:nvSpPr>
          <p:spPr bwMode="auto">
            <a:xfrm>
              <a:off x="3312" y="288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44" name="Line 44"/>
            <p:cNvSpPr>
              <a:spLocks noChangeShapeType="1"/>
            </p:cNvSpPr>
            <p:nvPr/>
          </p:nvSpPr>
          <p:spPr bwMode="auto">
            <a:xfrm flipH="1" flipV="1">
              <a:off x="3659" y="26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45" name="Line 45"/>
            <p:cNvSpPr>
              <a:spLocks noChangeShapeType="1"/>
            </p:cNvSpPr>
            <p:nvPr/>
          </p:nvSpPr>
          <p:spPr bwMode="auto">
            <a:xfrm>
              <a:off x="3670" y="2688"/>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14448" name="Line 48"/>
            <p:cNvSpPr>
              <a:spLocks noChangeShapeType="1"/>
            </p:cNvSpPr>
            <p:nvPr/>
          </p:nvSpPr>
          <p:spPr bwMode="auto">
            <a:xfrm flipV="1">
              <a:off x="4023"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49" name="Line 49"/>
            <p:cNvSpPr>
              <a:spLocks noChangeShapeType="1"/>
            </p:cNvSpPr>
            <p:nvPr/>
          </p:nvSpPr>
          <p:spPr bwMode="auto">
            <a:xfrm>
              <a:off x="4010" y="288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50" name="Line 50"/>
            <p:cNvSpPr>
              <a:spLocks noChangeShapeType="1"/>
            </p:cNvSpPr>
            <p:nvPr/>
          </p:nvSpPr>
          <p:spPr bwMode="auto">
            <a:xfrm flipH="1" flipV="1">
              <a:off x="4370" y="2688"/>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51" name="Line 51"/>
            <p:cNvSpPr>
              <a:spLocks noChangeShapeType="1"/>
            </p:cNvSpPr>
            <p:nvPr/>
          </p:nvSpPr>
          <p:spPr bwMode="auto">
            <a:xfrm>
              <a:off x="4368" y="2688"/>
              <a:ext cx="355" cy="0"/>
            </a:xfrm>
            <a:prstGeom prst="line">
              <a:avLst/>
            </a:prstGeom>
            <a:noFill/>
            <a:ln w="9525">
              <a:solidFill>
                <a:schemeClr val="tx1"/>
              </a:solidFill>
              <a:round/>
              <a:headEnd/>
              <a:tailEnd/>
            </a:ln>
            <a:effectLst/>
          </p:spPr>
          <p:txBody>
            <a:bodyPr wrap="none" anchor="ctr"/>
            <a:lstStyle/>
            <a:p>
              <a:endParaRPr lang="zh-CN" altLang="en-US"/>
            </a:p>
          </p:txBody>
        </p:sp>
        <p:sp>
          <p:nvSpPr>
            <p:cNvPr id="614452" name="Line 52"/>
            <p:cNvSpPr>
              <a:spLocks noChangeShapeType="1"/>
            </p:cNvSpPr>
            <p:nvPr/>
          </p:nvSpPr>
          <p:spPr bwMode="auto">
            <a:xfrm flipV="1">
              <a:off x="4725"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53" name="Line 53"/>
            <p:cNvSpPr>
              <a:spLocks noChangeShapeType="1"/>
            </p:cNvSpPr>
            <p:nvPr/>
          </p:nvSpPr>
          <p:spPr bwMode="auto">
            <a:xfrm flipV="1">
              <a:off x="4725"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54" name="Line 54"/>
            <p:cNvSpPr>
              <a:spLocks noChangeShapeType="1"/>
            </p:cNvSpPr>
            <p:nvPr/>
          </p:nvSpPr>
          <p:spPr bwMode="auto">
            <a:xfrm flipV="1">
              <a:off x="4725"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455" name="Line 55"/>
            <p:cNvSpPr>
              <a:spLocks noChangeShapeType="1"/>
            </p:cNvSpPr>
            <p:nvPr/>
          </p:nvSpPr>
          <p:spPr bwMode="auto">
            <a:xfrm>
              <a:off x="4726" y="2880"/>
              <a:ext cx="356" cy="0"/>
            </a:xfrm>
            <a:prstGeom prst="line">
              <a:avLst/>
            </a:prstGeom>
            <a:noFill/>
            <a:ln w="9525">
              <a:solidFill>
                <a:schemeClr val="tx1"/>
              </a:solidFill>
              <a:round/>
              <a:headEnd/>
              <a:tailEnd/>
            </a:ln>
            <a:effectLst/>
          </p:spPr>
          <p:txBody>
            <a:bodyPr wrap="none" anchor="ctr"/>
            <a:lstStyle/>
            <a:p>
              <a:endParaRPr lang="zh-CN" altLang="en-US"/>
            </a:p>
          </p:txBody>
        </p:sp>
        <p:sp>
          <p:nvSpPr>
            <p:cNvPr id="614456" name="Line 56"/>
            <p:cNvSpPr>
              <a:spLocks noChangeShapeType="1"/>
            </p:cNvSpPr>
            <p:nvPr/>
          </p:nvSpPr>
          <p:spPr bwMode="auto">
            <a:xfrm flipH="1" flipV="1">
              <a:off x="5088" y="3264"/>
              <a:ext cx="0" cy="192"/>
            </a:xfrm>
            <a:prstGeom prst="line">
              <a:avLst/>
            </a:prstGeom>
            <a:noFill/>
            <a:ln w="9525">
              <a:solidFill>
                <a:schemeClr val="tx1"/>
              </a:solidFill>
              <a:round/>
              <a:headEnd/>
              <a:tailEnd/>
            </a:ln>
            <a:effectLst/>
          </p:spPr>
          <p:txBody>
            <a:bodyPr wrap="none" anchor="ctr"/>
            <a:lstStyle/>
            <a:p>
              <a:endParaRPr lang="zh-CN" altLang="en-US"/>
            </a:p>
          </p:txBody>
        </p:sp>
        <p:sp>
          <p:nvSpPr>
            <p:cNvPr id="614457" name="Line 57"/>
            <p:cNvSpPr>
              <a:spLocks noChangeShapeType="1"/>
            </p:cNvSpPr>
            <p:nvPr/>
          </p:nvSpPr>
          <p:spPr bwMode="auto">
            <a:xfrm>
              <a:off x="5088" y="2880"/>
              <a:ext cx="355" cy="0"/>
            </a:xfrm>
            <a:prstGeom prst="line">
              <a:avLst/>
            </a:prstGeom>
            <a:noFill/>
            <a:ln w="9525">
              <a:solidFill>
                <a:schemeClr val="tx1"/>
              </a:solidFill>
              <a:round/>
              <a:headEnd/>
              <a:tailEnd/>
            </a:ln>
            <a:effectLst/>
          </p:spPr>
          <p:txBody>
            <a:bodyPr wrap="none" anchor="ctr"/>
            <a:lstStyle/>
            <a:p>
              <a:endParaRPr lang="zh-CN" altLang="en-US"/>
            </a:p>
          </p:txBody>
        </p:sp>
        <p:grpSp>
          <p:nvGrpSpPr>
            <p:cNvPr id="614458" name="Group 58"/>
            <p:cNvGrpSpPr>
              <a:grpSpLocks/>
            </p:cNvGrpSpPr>
            <p:nvPr/>
          </p:nvGrpSpPr>
          <p:grpSpPr bwMode="auto">
            <a:xfrm>
              <a:off x="1081" y="2304"/>
              <a:ext cx="4559" cy="372"/>
              <a:chOff x="624" y="1536"/>
              <a:chExt cx="4925" cy="558"/>
            </a:xfrm>
          </p:grpSpPr>
          <p:sp>
            <p:nvSpPr>
              <p:cNvPr id="614459" name="Text Box 59"/>
              <p:cNvSpPr txBox="1">
                <a:spLocks noChangeArrowheads="1"/>
              </p:cNvSpPr>
              <p:nvPr/>
            </p:nvSpPr>
            <p:spPr bwMode="auto">
              <a:xfrm>
                <a:off x="1294" y="1536"/>
                <a:ext cx="290" cy="375"/>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614460" name="Text Box 60"/>
              <p:cNvSpPr txBox="1">
                <a:spLocks noChangeArrowheads="1"/>
              </p:cNvSpPr>
              <p:nvPr/>
            </p:nvSpPr>
            <p:spPr bwMode="auto">
              <a:xfrm>
                <a:off x="1630" y="1536"/>
                <a:ext cx="331" cy="375"/>
              </a:xfrm>
              <a:prstGeom prst="rect">
                <a:avLst/>
              </a:prstGeom>
              <a:noFill/>
              <a:ln w="9525">
                <a:noFill/>
                <a:miter lim="800000"/>
                <a:headEnd/>
                <a:tailEnd/>
              </a:ln>
              <a:effectLst/>
            </p:spPr>
            <p:txBody>
              <a:bodyPr>
                <a:spAutoFit/>
              </a:bodyPr>
              <a:lstStyle/>
              <a:p>
                <a:pPr>
                  <a:spcBef>
                    <a:spcPct val="50000"/>
                  </a:spcBef>
                </a:pPr>
                <a:r>
                  <a:rPr lang="en-US" altLang="zh-CN" b="0"/>
                  <a:t>2</a:t>
                </a:r>
              </a:p>
            </p:txBody>
          </p:sp>
          <p:sp>
            <p:nvSpPr>
              <p:cNvPr id="614461" name="Text Box 61"/>
              <p:cNvSpPr txBox="1">
                <a:spLocks noChangeArrowheads="1"/>
              </p:cNvSpPr>
              <p:nvPr/>
            </p:nvSpPr>
            <p:spPr bwMode="auto">
              <a:xfrm>
                <a:off x="2016" y="1536"/>
                <a:ext cx="327" cy="375"/>
              </a:xfrm>
              <a:prstGeom prst="rect">
                <a:avLst/>
              </a:prstGeom>
              <a:noFill/>
              <a:ln w="9525">
                <a:noFill/>
                <a:miter lim="800000"/>
                <a:headEnd/>
                <a:tailEnd/>
              </a:ln>
              <a:effectLst/>
            </p:spPr>
            <p:txBody>
              <a:bodyPr>
                <a:spAutoFit/>
              </a:bodyPr>
              <a:lstStyle/>
              <a:p>
                <a:pPr>
                  <a:spcBef>
                    <a:spcPct val="50000"/>
                  </a:spcBef>
                </a:pPr>
                <a:r>
                  <a:rPr lang="en-US" altLang="zh-CN" b="0"/>
                  <a:t>3</a:t>
                </a:r>
              </a:p>
            </p:txBody>
          </p:sp>
          <p:sp>
            <p:nvSpPr>
              <p:cNvPr id="614462" name="Text Box 62"/>
              <p:cNvSpPr txBox="1">
                <a:spLocks noChangeArrowheads="1"/>
              </p:cNvSpPr>
              <p:nvPr/>
            </p:nvSpPr>
            <p:spPr bwMode="auto">
              <a:xfrm>
                <a:off x="2400" y="1536"/>
                <a:ext cx="329" cy="375"/>
              </a:xfrm>
              <a:prstGeom prst="rect">
                <a:avLst/>
              </a:prstGeom>
              <a:noFill/>
              <a:ln w="9525">
                <a:noFill/>
                <a:miter lim="800000"/>
                <a:headEnd/>
                <a:tailEnd/>
              </a:ln>
              <a:effectLst/>
            </p:spPr>
            <p:txBody>
              <a:bodyPr>
                <a:spAutoFit/>
              </a:bodyPr>
              <a:lstStyle/>
              <a:p>
                <a:pPr>
                  <a:spcBef>
                    <a:spcPct val="50000"/>
                  </a:spcBef>
                </a:pPr>
                <a:r>
                  <a:rPr lang="en-US" altLang="zh-CN" b="0"/>
                  <a:t>4</a:t>
                </a:r>
              </a:p>
            </p:txBody>
          </p:sp>
          <p:sp>
            <p:nvSpPr>
              <p:cNvPr id="614463" name="Text Box 63"/>
              <p:cNvSpPr txBox="1">
                <a:spLocks noChangeArrowheads="1"/>
              </p:cNvSpPr>
              <p:nvPr/>
            </p:nvSpPr>
            <p:spPr bwMode="auto">
              <a:xfrm>
                <a:off x="2832" y="1536"/>
                <a:ext cx="328" cy="375"/>
              </a:xfrm>
              <a:prstGeom prst="rect">
                <a:avLst/>
              </a:prstGeom>
              <a:noFill/>
              <a:ln w="9525">
                <a:noFill/>
                <a:miter lim="800000"/>
                <a:headEnd/>
                <a:tailEnd/>
              </a:ln>
              <a:effectLst/>
            </p:spPr>
            <p:txBody>
              <a:bodyPr>
                <a:spAutoFit/>
              </a:bodyPr>
              <a:lstStyle/>
              <a:p>
                <a:pPr>
                  <a:spcBef>
                    <a:spcPct val="50000"/>
                  </a:spcBef>
                </a:pPr>
                <a:r>
                  <a:rPr lang="en-US" altLang="zh-CN" b="0"/>
                  <a:t>5</a:t>
                </a:r>
              </a:p>
            </p:txBody>
          </p:sp>
          <p:sp>
            <p:nvSpPr>
              <p:cNvPr id="614464" name="Text Box 64"/>
              <p:cNvSpPr txBox="1">
                <a:spLocks noChangeArrowheads="1"/>
              </p:cNvSpPr>
              <p:nvPr/>
            </p:nvSpPr>
            <p:spPr bwMode="auto">
              <a:xfrm>
                <a:off x="3214" y="1536"/>
                <a:ext cx="331" cy="375"/>
              </a:xfrm>
              <a:prstGeom prst="rect">
                <a:avLst/>
              </a:prstGeom>
              <a:noFill/>
              <a:ln w="9525">
                <a:noFill/>
                <a:miter lim="800000"/>
                <a:headEnd/>
                <a:tailEnd/>
              </a:ln>
              <a:effectLst/>
            </p:spPr>
            <p:txBody>
              <a:bodyPr>
                <a:spAutoFit/>
              </a:bodyPr>
              <a:lstStyle/>
              <a:p>
                <a:pPr>
                  <a:spcBef>
                    <a:spcPct val="50000"/>
                  </a:spcBef>
                </a:pPr>
                <a:r>
                  <a:rPr lang="en-US" altLang="zh-CN" b="0"/>
                  <a:t>6</a:t>
                </a:r>
              </a:p>
            </p:txBody>
          </p:sp>
          <p:sp>
            <p:nvSpPr>
              <p:cNvPr id="614465" name="Text Box 65"/>
              <p:cNvSpPr txBox="1">
                <a:spLocks noChangeArrowheads="1"/>
              </p:cNvSpPr>
              <p:nvPr/>
            </p:nvSpPr>
            <p:spPr bwMode="auto">
              <a:xfrm>
                <a:off x="3600" y="1536"/>
                <a:ext cx="327" cy="375"/>
              </a:xfrm>
              <a:prstGeom prst="rect">
                <a:avLst/>
              </a:prstGeom>
              <a:noFill/>
              <a:ln w="9525">
                <a:noFill/>
                <a:miter lim="800000"/>
                <a:headEnd/>
                <a:tailEnd/>
              </a:ln>
              <a:effectLst/>
            </p:spPr>
            <p:txBody>
              <a:bodyPr>
                <a:spAutoFit/>
              </a:bodyPr>
              <a:lstStyle/>
              <a:p>
                <a:pPr>
                  <a:spcBef>
                    <a:spcPct val="50000"/>
                  </a:spcBef>
                </a:pPr>
                <a:r>
                  <a:rPr lang="en-US" altLang="zh-CN" b="0"/>
                  <a:t>7</a:t>
                </a:r>
              </a:p>
            </p:txBody>
          </p:sp>
          <p:sp>
            <p:nvSpPr>
              <p:cNvPr id="614466" name="Text Box 66"/>
              <p:cNvSpPr txBox="1">
                <a:spLocks noChangeArrowheads="1"/>
              </p:cNvSpPr>
              <p:nvPr/>
            </p:nvSpPr>
            <p:spPr bwMode="auto">
              <a:xfrm>
                <a:off x="3982" y="1536"/>
                <a:ext cx="331" cy="375"/>
              </a:xfrm>
              <a:prstGeom prst="rect">
                <a:avLst/>
              </a:prstGeom>
              <a:noFill/>
              <a:ln w="9525">
                <a:noFill/>
                <a:miter lim="800000"/>
                <a:headEnd/>
                <a:tailEnd/>
              </a:ln>
              <a:effectLst/>
            </p:spPr>
            <p:txBody>
              <a:bodyPr>
                <a:spAutoFit/>
              </a:bodyPr>
              <a:lstStyle/>
              <a:p>
                <a:pPr>
                  <a:spcBef>
                    <a:spcPct val="50000"/>
                  </a:spcBef>
                </a:pPr>
                <a:r>
                  <a:rPr lang="en-US" altLang="zh-CN" b="0"/>
                  <a:t>8</a:t>
                </a:r>
              </a:p>
            </p:txBody>
          </p:sp>
          <p:sp>
            <p:nvSpPr>
              <p:cNvPr id="614467" name="Text Box 67"/>
              <p:cNvSpPr txBox="1">
                <a:spLocks noChangeArrowheads="1"/>
              </p:cNvSpPr>
              <p:nvPr/>
            </p:nvSpPr>
            <p:spPr bwMode="auto">
              <a:xfrm>
                <a:off x="4368" y="1536"/>
                <a:ext cx="327" cy="375"/>
              </a:xfrm>
              <a:prstGeom prst="rect">
                <a:avLst/>
              </a:prstGeom>
              <a:noFill/>
              <a:ln w="9525">
                <a:noFill/>
                <a:miter lim="800000"/>
                <a:headEnd/>
                <a:tailEnd/>
              </a:ln>
              <a:effectLst/>
            </p:spPr>
            <p:txBody>
              <a:bodyPr>
                <a:spAutoFit/>
              </a:bodyPr>
              <a:lstStyle/>
              <a:p>
                <a:pPr>
                  <a:spcBef>
                    <a:spcPct val="50000"/>
                  </a:spcBef>
                </a:pPr>
                <a:r>
                  <a:rPr lang="en-US" altLang="zh-CN" b="0"/>
                  <a:t>9</a:t>
                </a:r>
              </a:p>
            </p:txBody>
          </p:sp>
          <p:sp>
            <p:nvSpPr>
              <p:cNvPr id="614468" name="Text Box 68"/>
              <p:cNvSpPr txBox="1">
                <a:spLocks noChangeArrowheads="1"/>
              </p:cNvSpPr>
              <p:nvPr/>
            </p:nvSpPr>
            <p:spPr bwMode="auto">
              <a:xfrm>
                <a:off x="4704" y="1536"/>
                <a:ext cx="461" cy="375"/>
              </a:xfrm>
              <a:prstGeom prst="rect">
                <a:avLst/>
              </a:prstGeom>
              <a:noFill/>
              <a:ln w="9525">
                <a:noFill/>
                <a:miter lim="800000"/>
                <a:headEnd/>
                <a:tailEnd/>
              </a:ln>
              <a:effectLst/>
            </p:spPr>
            <p:txBody>
              <a:bodyPr>
                <a:spAutoFit/>
              </a:bodyPr>
              <a:lstStyle/>
              <a:p>
                <a:pPr>
                  <a:spcBef>
                    <a:spcPct val="50000"/>
                  </a:spcBef>
                </a:pPr>
                <a:r>
                  <a:rPr lang="en-US" altLang="zh-CN" b="0"/>
                  <a:t>10</a:t>
                </a:r>
              </a:p>
            </p:txBody>
          </p:sp>
          <p:sp>
            <p:nvSpPr>
              <p:cNvPr id="614469" name="Text Box 69"/>
              <p:cNvSpPr txBox="1">
                <a:spLocks noChangeArrowheads="1"/>
              </p:cNvSpPr>
              <p:nvPr/>
            </p:nvSpPr>
            <p:spPr bwMode="auto">
              <a:xfrm>
                <a:off x="624" y="1776"/>
                <a:ext cx="479" cy="318"/>
              </a:xfrm>
              <a:prstGeom prst="rect">
                <a:avLst/>
              </a:prstGeom>
              <a:noFill/>
              <a:ln w="9525">
                <a:noFill/>
                <a:miter lim="800000"/>
                <a:headEnd/>
                <a:tailEnd/>
              </a:ln>
              <a:effectLst/>
            </p:spPr>
            <p:txBody>
              <a:bodyPr>
                <a:spAutoFit/>
              </a:bodyPr>
              <a:lstStyle/>
              <a:p>
                <a:pPr>
                  <a:spcBef>
                    <a:spcPct val="50000"/>
                  </a:spcBef>
                </a:pPr>
                <a:endParaRPr lang="zh-CN" altLang="zh-CN" sz="2400" b="0" baseline="-25000">
                  <a:solidFill>
                    <a:srgbClr val="FF0000"/>
                  </a:solidFill>
                </a:endParaRPr>
              </a:p>
            </p:txBody>
          </p:sp>
          <p:sp>
            <p:nvSpPr>
              <p:cNvPr id="614470" name="Line 70"/>
              <p:cNvSpPr>
                <a:spLocks noChangeShapeType="1"/>
              </p:cNvSpPr>
              <p:nvPr/>
            </p:nvSpPr>
            <p:spPr bwMode="auto">
              <a:xfrm>
                <a:off x="110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71" name="Line 71"/>
              <p:cNvSpPr>
                <a:spLocks noChangeShapeType="1"/>
              </p:cNvSpPr>
              <p:nvPr/>
            </p:nvSpPr>
            <p:spPr bwMode="auto">
              <a:xfrm flipH="1" flipV="1">
                <a:off x="129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72" name="Line 72"/>
              <p:cNvSpPr>
                <a:spLocks noChangeShapeType="1"/>
              </p:cNvSpPr>
              <p:nvPr/>
            </p:nvSpPr>
            <p:spPr bwMode="auto">
              <a:xfrm>
                <a:off x="129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73" name="Line 73"/>
              <p:cNvSpPr>
                <a:spLocks noChangeShapeType="1"/>
              </p:cNvSpPr>
              <p:nvPr/>
            </p:nvSpPr>
            <p:spPr bwMode="auto">
              <a:xfrm flipV="1">
                <a:off x="148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74" name="Line 74"/>
              <p:cNvSpPr>
                <a:spLocks noChangeShapeType="1"/>
              </p:cNvSpPr>
              <p:nvPr/>
            </p:nvSpPr>
            <p:spPr bwMode="auto">
              <a:xfrm>
                <a:off x="148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75" name="Line 75"/>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76" name="Line 76"/>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77" name="Line 77"/>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78" name="Line 78"/>
              <p:cNvSpPr>
                <a:spLocks noChangeShapeType="1"/>
              </p:cNvSpPr>
              <p:nvPr/>
            </p:nvSpPr>
            <p:spPr bwMode="auto">
              <a:xfrm flipH="1" flipV="1">
                <a:off x="168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79" name="Line 79"/>
              <p:cNvSpPr>
                <a:spLocks noChangeShapeType="1"/>
              </p:cNvSpPr>
              <p:nvPr/>
            </p:nvSpPr>
            <p:spPr bwMode="auto">
              <a:xfrm>
                <a:off x="168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80" name="Line 80"/>
              <p:cNvSpPr>
                <a:spLocks noChangeShapeType="1"/>
              </p:cNvSpPr>
              <p:nvPr/>
            </p:nvSpPr>
            <p:spPr bwMode="auto">
              <a:xfrm flipV="1">
                <a:off x="187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1" name="Line 81"/>
              <p:cNvSpPr>
                <a:spLocks noChangeShapeType="1"/>
              </p:cNvSpPr>
              <p:nvPr/>
            </p:nvSpPr>
            <p:spPr bwMode="auto">
              <a:xfrm>
                <a:off x="187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82" name="Line 82"/>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3" name="Line 83"/>
              <p:cNvSpPr>
                <a:spLocks noChangeShapeType="1"/>
              </p:cNvSpPr>
              <p:nvPr/>
            </p:nvSpPr>
            <p:spPr bwMode="auto">
              <a:xfrm flipH="1" flipV="1">
                <a:off x="206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4" name="Line 84"/>
              <p:cNvSpPr>
                <a:spLocks noChangeShapeType="1"/>
              </p:cNvSpPr>
              <p:nvPr/>
            </p:nvSpPr>
            <p:spPr bwMode="auto">
              <a:xfrm>
                <a:off x="206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85" name="Line 85"/>
              <p:cNvSpPr>
                <a:spLocks noChangeShapeType="1"/>
              </p:cNvSpPr>
              <p:nvPr/>
            </p:nvSpPr>
            <p:spPr bwMode="auto">
              <a:xfrm flipV="1">
                <a:off x="225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6" name="Line 86"/>
              <p:cNvSpPr>
                <a:spLocks noChangeShapeType="1"/>
              </p:cNvSpPr>
              <p:nvPr/>
            </p:nvSpPr>
            <p:spPr bwMode="auto">
              <a:xfrm>
                <a:off x="225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87" name="Line 87"/>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8" name="Line 88"/>
              <p:cNvSpPr>
                <a:spLocks noChangeShapeType="1"/>
              </p:cNvSpPr>
              <p:nvPr/>
            </p:nvSpPr>
            <p:spPr bwMode="auto">
              <a:xfrm flipH="1" flipV="1">
                <a:off x="244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89" name="Line 89"/>
              <p:cNvSpPr>
                <a:spLocks noChangeShapeType="1"/>
              </p:cNvSpPr>
              <p:nvPr/>
            </p:nvSpPr>
            <p:spPr bwMode="auto">
              <a:xfrm>
                <a:off x="244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90" name="Line 90"/>
              <p:cNvSpPr>
                <a:spLocks noChangeShapeType="1"/>
              </p:cNvSpPr>
              <p:nvPr/>
            </p:nvSpPr>
            <p:spPr bwMode="auto">
              <a:xfrm flipV="1">
                <a:off x="264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1" name="Line 91"/>
              <p:cNvSpPr>
                <a:spLocks noChangeShapeType="1"/>
              </p:cNvSpPr>
              <p:nvPr/>
            </p:nvSpPr>
            <p:spPr bwMode="auto">
              <a:xfrm>
                <a:off x="264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92" name="Line 92"/>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3" name="Line 93"/>
              <p:cNvSpPr>
                <a:spLocks noChangeShapeType="1"/>
              </p:cNvSpPr>
              <p:nvPr/>
            </p:nvSpPr>
            <p:spPr bwMode="auto">
              <a:xfrm flipH="1" flipV="1">
                <a:off x="283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4" name="Line 94"/>
              <p:cNvSpPr>
                <a:spLocks noChangeShapeType="1"/>
              </p:cNvSpPr>
              <p:nvPr/>
            </p:nvSpPr>
            <p:spPr bwMode="auto">
              <a:xfrm>
                <a:off x="283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95" name="Line 95"/>
              <p:cNvSpPr>
                <a:spLocks noChangeShapeType="1"/>
              </p:cNvSpPr>
              <p:nvPr/>
            </p:nvSpPr>
            <p:spPr bwMode="auto">
              <a:xfrm flipV="1">
                <a:off x="302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6" name="Line 96"/>
              <p:cNvSpPr>
                <a:spLocks noChangeShapeType="1"/>
              </p:cNvSpPr>
              <p:nvPr/>
            </p:nvSpPr>
            <p:spPr bwMode="auto">
              <a:xfrm>
                <a:off x="302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497" name="Line 97"/>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8" name="Line 98"/>
              <p:cNvSpPr>
                <a:spLocks noChangeShapeType="1"/>
              </p:cNvSpPr>
              <p:nvPr/>
            </p:nvSpPr>
            <p:spPr bwMode="auto">
              <a:xfrm flipH="1" flipV="1">
                <a:off x="321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499" name="Line 99"/>
              <p:cNvSpPr>
                <a:spLocks noChangeShapeType="1"/>
              </p:cNvSpPr>
              <p:nvPr/>
            </p:nvSpPr>
            <p:spPr bwMode="auto">
              <a:xfrm>
                <a:off x="321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00" name="Line 100"/>
              <p:cNvSpPr>
                <a:spLocks noChangeShapeType="1"/>
              </p:cNvSpPr>
              <p:nvPr/>
            </p:nvSpPr>
            <p:spPr bwMode="auto">
              <a:xfrm flipV="1">
                <a:off x="340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1" name="Line 101"/>
              <p:cNvSpPr>
                <a:spLocks noChangeShapeType="1"/>
              </p:cNvSpPr>
              <p:nvPr/>
            </p:nvSpPr>
            <p:spPr bwMode="auto">
              <a:xfrm>
                <a:off x="3408"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02" name="Line 102"/>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3" name="Line 103"/>
              <p:cNvSpPr>
                <a:spLocks noChangeShapeType="1"/>
              </p:cNvSpPr>
              <p:nvPr/>
            </p:nvSpPr>
            <p:spPr bwMode="auto">
              <a:xfrm flipH="1" flipV="1">
                <a:off x="360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4" name="Line 104"/>
              <p:cNvSpPr>
                <a:spLocks noChangeShapeType="1"/>
              </p:cNvSpPr>
              <p:nvPr/>
            </p:nvSpPr>
            <p:spPr bwMode="auto">
              <a:xfrm>
                <a:off x="3600"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05" name="Line 105"/>
              <p:cNvSpPr>
                <a:spLocks noChangeShapeType="1"/>
              </p:cNvSpPr>
              <p:nvPr/>
            </p:nvSpPr>
            <p:spPr bwMode="auto">
              <a:xfrm flipV="1">
                <a:off x="379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6" name="Line 106"/>
              <p:cNvSpPr>
                <a:spLocks noChangeShapeType="1"/>
              </p:cNvSpPr>
              <p:nvPr/>
            </p:nvSpPr>
            <p:spPr bwMode="auto">
              <a:xfrm>
                <a:off x="3792"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07" name="Line 107"/>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8" name="Line 108"/>
              <p:cNvSpPr>
                <a:spLocks noChangeShapeType="1"/>
              </p:cNvSpPr>
              <p:nvPr/>
            </p:nvSpPr>
            <p:spPr bwMode="auto">
              <a:xfrm flipH="1" flipV="1">
                <a:off x="398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09" name="Line 109"/>
              <p:cNvSpPr>
                <a:spLocks noChangeShapeType="1"/>
              </p:cNvSpPr>
              <p:nvPr/>
            </p:nvSpPr>
            <p:spPr bwMode="auto">
              <a:xfrm>
                <a:off x="3984"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10" name="Line 110"/>
              <p:cNvSpPr>
                <a:spLocks noChangeShapeType="1"/>
              </p:cNvSpPr>
              <p:nvPr/>
            </p:nvSpPr>
            <p:spPr bwMode="auto">
              <a:xfrm flipV="1">
                <a:off x="417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11" name="Line 111"/>
              <p:cNvSpPr>
                <a:spLocks noChangeShapeType="1"/>
              </p:cNvSpPr>
              <p:nvPr/>
            </p:nvSpPr>
            <p:spPr bwMode="auto">
              <a:xfrm>
                <a:off x="4176"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12" name="Line 112"/>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13" name="Line 113"/>
              <p:cNvSpPr>
                <a:spLocks noChangeShapeType="1"/>
              </p:cNvSpPr>
              <p:nvPr/>
            </p:nvSpPr>
            <p:spPr bwMode="auto">
              <a:xfrm flipH="1" flipV="1">
                <a:off x="436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14" name="Line 114"/>
              <p:cNvSpPr>
                <a:spLocks noChangeShapeType="1"/>
              </p:cNvSpPr>
              <p:nvPr/>
            </p:nvSpPr>
            <p:spPr bwMode="auto">
              <a:xfrm>
                <a:off x="4368"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15" name="Line 115"/>
              <p:cNvSpPr>
                <a:spLocks noChangeShapeType="1"/>
              </p:cNvSpPr>
              <p:nvPr/>
            </p:nvSpPr>
            <p:spPr bwMode="auto">
              <a:xfrm flipV="1">
                <a:off x="4944"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16" name="Line 116"/>
              <p:cNvSpPr>
                <a:spLocks noChangeShapeType="1"/>
              </p:cNvSpPr>
              <p:nvPr/>
            </p:nvSpPr>
            <p:spPr bwMode="auto">
              <a:xfrm>
                <a:off x="4560"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17" name="Line 117"/>
              <p:cNvSpPr>
                <a:spLocks noChangeShapeType="1"/>
              </p:cNvSpPr>
              <p:nvPr/>
            </p:nvSpPr>
            <p:spPr bwMode="auto">
              <a:xfrm flipH="1" flipV="1">
                <a:off x="4752"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18" name="Line 118"/>
              <p:cNvSpPr>
                <a:spLocks noChangeShapeType="1"/>
              </p:cNvSpPr>
              <p:nvPr/>
            </p:nvSpPr>
            <p:spPr bwMode="auto">
              <a:xfrm>
                <a:off x="4752"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19" name="Line 119"/>
              <p:cNvSpPr>
                <a:spLocks noChangeShapeType="1"/>
              </p:cNvSpPr>
              <p:nvPr/>
            </p:nvSpPr>
            <p:spPr bwMode="auto">
              <a:xfrm flipV="1">
                <a:off x="4560"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20" name="Line 120"/>
              <p:cNvSpPr>
                <a:spLocks noChangeShapeType="1"/>
              </p:cNvSpPr>
              <p:nvPr/>
            </p:nvSpPr>
            <p:spPr bwMode="auto">
              <a:xfrm>
                <a:off x="4944" y="206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21" name="Line 121"/>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22" name="Line 122"/>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23" name="Line 123"/>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24" name="Line 124"/>
              <p:cNvSpPr>
                <a:spLocks noChangeShapeType="1"/>
              </p:cNvSpPr>
              <p:nvPr/>
            </p:nvSpPr>
            <p:spPr bwMode="auto">
              <a:xfrm flipH="1" flipV="1">
                <a:off x="5136"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25" name="Line 125"/>
              <p:cNvSpPr>
                <a:spLocks noChangeShapeType="1"/>
              </p:cNvSpPr>
              <p:nvPr/>
            </p:nvSpPr>
            <p:spPr bwMode="auto">
              <a:xfrm>
                <a:off x="5136" y="1824"/>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526" name="Line 126"/>
              <p:cNvSpPr>
                <a:spLocks noChangeShapeType="1"/>
              </p:cNvSpPr>
              <p:nvPr/>
            </p:nvSpPr>
            <p:spPr bwMode="auto">
              <a:xfrm flipV="1">
                <a:off x="5328" y="1824"/>
                <a:ext cx="0" cy="240"/>
              </a:xfrm>
              <a:prstGeom prst="line">
                <a:avLst/>
              </a:prstGeom>
              <a:noFill/>
              <a:ln w="9525">
                <a:solidFill>
                  <a:schemeClr val="tx1"/>
                </a:solidFill>
                <a:round/>
                <a:headEnd/>
                <a:tailEnd/>
              </a:ln>
              <a:effectLst/>
            </p:spPr>
            <p:txBody>
              <a:bodyPr wrap="none" anchor="ctr"/>
              <a:lstStyle/>
              <a:p>
                <a:endParaRPr lang="zh-CN" altLang="en-US"/>
              </a:p>
            </p:txBody>
          </p:sp>
          <p:sp>
            <p:nvSpPr>
              <p:cNvPr id="614527" name="Text Box 127"/>
              <p:cNvSpPr txBox="1">
                <a:spLocks noChangeArrowheads="1"/>
              </p:cNvSpPr>
              <p:nvPr/>
            </p:nvSpPr>
            <p:spPr bwMode="auto">
              <a:xfrm>
                <a:off x="5086" y="1536"/>
                <a:ext cx="463" cy="375"/>
              </a:xfrm>
              <a:prstGeom prst="rect">
                <a:avLst/>
              </a:prstGeom>
              <a:noFill/>
              <a:ln w="9525">
                <a:noFill/>
                <a:miter lim="800000"/>
                <a:headEnd/>
                <a:tailEnd/>
              </a:ln>
              <a:effectLst/>
            </p:spPr>
            <p:txBody>
              <a:bodyPr>
                <a:spAutoFit/>
              </a:bodyPr>
              <a:lstStyle/>
              <a:p>
                <a:pPr>
                  <a:spcBef>
                    <a:spcPct val="50000"/>
                  </a:spcBef>
                </a:pPr>
                <a:r>
                  <a:rPr lang="en-US" altLang="zh-CN" b="0"/>
                  <a:t>11</a:t>
                </a:r>
              </a:p>
            </p:txBody>
          </p:sp>
          <p:sp>
            <p:nvSpPr>
              <p:cNvPr id="614528" name="Line 128"/>
              <p:cNvSpPr>
                <a:spLocks noChangeShapeType="1"/>
              </p:cNvSpPr>
              <p:nvPr/>
            </p:nvSpPr>
            <p:spPr bwMode="auto">
              <a:xfrm>
                <a:off x="5328" y="2064"/>
                <a:ext cx="192" cy="0"/>
              </a:xfrm>
              <a:prstGeom prst="line">
                <a:avLst/>
              </a:prstGeom>
              <a:noFill/>
              <a:ln w="9525">
                <a:solidFill>
                  <a:schemeClr val="tx1"/>
                </a:solidFill>
                <a:round/>
                <a:headEnd/>
                <a:tailEnd/>
              </a:ln>
              <a:effectLst/>
            </p:spPr>
            <p:txBody>
              <a:bodyPr wrap="none" anchor="ctr"/>
              <a:lstStyle/>
              <a:p>
                <a:endParaRPr lang="zh-CN" altLang="en-US"/>
              </a:p>
            </p:txBody>
          </p:sp>
        </p:grpSp>
        <p:sp>
          <p:nvSpPr>
            <p:cNvPr id="614530" name="Line 130"/>
            <p:cNvSpPr>
              <a:spLocks noChangeShapeType="1"/>
            </p:cNvSpPr>
            <p:nvPr/>
          </p:nvSpPr>
          <p:spPr bwMode="auto">
            <a:xfrm>
              <a:off x="2230" y="2688"/>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531" name="Line 131"/>
            <p:cNvSpPr>
              <a:spLocks noChangeShapeType="1"/>
            </p:cNvSpPr>
            <p:nvPr/>
          </p:nvSpPr>
          <p:spPr bwMode="auto">
            <a:xfrm>
              <a:off x="2951" y="2688"/>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532" name="Line 132"/>
            <p:cNvSpPr>
              <a:spLocks noChangeShapeType="1"/>
            </p:cNvSpPr>
            <p:nvPr/>
          </p:nvSpPr>
          <p:spPr bwMode="auto">
            <a:xfrm>
              <a:off x="3312" y="2640"/>
              <a:ext cx="0" cy="864"/>
            </a:xfrm>
            <a:prstGeom prst="line">
              <a:avLst/>
            </a:prstGeom>
            <a:noFill/>
            <a:ln w="15875">
              <a:solidFill>
                <a:srgbClr val="FF0000"/>
              </a:solidFill>
              <a:prstDash val="dash"/>
              <a:round/>
              <a:headEnd/>
              <a:tailEnd/>
            </a:ln>
            <a:effectLst/>
          </p:spPr>
          <p:txBody>
            <a:bodyPr/>
            <a:lstStyle/>
            <a:p>
              <a:endParaRPr lang="zh-CN" altLang="en-US"/>
            </a:p>
          </p:txBody>
        </p:sp>
        <p:sp>
          <p:nvSpPr>
            <p:cNvPr id="614533" name="Line 133"/>
            <p:cNvSpPr>
              <a:spLocks noChangeShapeType="1"/>
            </p:cNvSpPr>
            <p:nvPr/>
          </p:nvSpPr>
          <p:spPr bwMode="auto">
            <a:xfrm>
              <a:off x="3658" y="2640"/>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535" name="Rectangle 135"/>
            <p:cNvSpPr>
              <a:spLocks noChangeArrowheads="1"/>
            </p:cNvSpPr>
            <p:nvPr/>
          </p:nvSpPr>
          <p:spPr bwMode="auto">
            <a:xfrm>
              <a:off x="672" y="2352"/>
              <a:ext cx="601" cy="291"/>
            </a:xfrm>
            <a:prstGeom prst="rect">
              <a:avLst/>
            </a:prstGeom>
            <a:noFill/>
            <a:ln w="19050">
              <a:noFill/>
              <a:miter lim="800000"/>
              <a:headEnd/>
              <a:tailEnd/>
            </a:ln>
            <a:effectLst/>
          </p:spPr>
          <p:txBody>
            <a:bodyPr wrap="none">
              <a:spAutoFit/>
            </a:bodyPr>
            <a:lstStyle/>
            <a:p>
              <a:r>
                <a:rPr lang="en-US" altLang="zh-CN" sz="2400" dirty="0" smtClean="0">
                  <a:solidFill>
                    <a:schemeClr val="bg1"/>
                  </a:solidFill>
                </a:rPr>
                <a:t>CLK</a:t>
              </a:r>
              <a:r>
                <a:rPr lang="en-US" altLang="zh-CN" sz="2400" b="0" baseline="-25000" dirty="0" smtClean="0">
                  <a:solidFill>
                    <a:schemeClr val="bg1"/>
                  </a:solidFill>
                </a:rPr>
                <a:t>1</a:t>
              </a:r>
              <a:endParaRPr lang="en-US" altLang="zh-CN" sz="2400" b="0" baseline="-25000" dirty="0">
                <a:solidFill>
                  <a:schemeClr val="bg1"/>
                </a:solidFill>
              </a:endParaRPr>
            </a:p>
          </p:txBody>
        </p:sp>
        <p:sp>
          <p:nvSpPr>
            <p:cNvPr id="614668" name="Line 268"/>
            <p:cNvSpPr>
              <a:spLocks noChangeShapeType="1"/>
            </p:cNvSpPr>
            <p:nvPr/>
          </p:nvSpPr>
          <p:spPr bwMode="auto">
            <a:xfrm>
              <a:off x="2592" y="2640"/>
              <a:ext cx="0" cy="864"/>
            </a:xfrm>
            <a:prstGeom prst="line">
              <a:avLst/>
            </a:prstGeom>
            <a:noFill/>
            <a:ln w="15875">
              <a:solidFill>
                <a:srgbClr val="FF0000"/>
              </a:solidFill>
              <a:prstDash val="dash"/>
              <a:round/>
              <a:headEnd/>
              <a:tailEnd/>
            </a:ln>
            <a:effectLst/>
          </p:spPr>
          <p:txBody>
            <a:bodyPr/>
            <a:lstStyle/>
            <a:p>
              <a:endParaRPr lang="zh-CN" altLang="en-US"/>
            </a:p>
          </p:txBody>
        </p:sp>
        <p:sp>
          <p:nvSpPr>
            <p:cNvPr id="614669" name="Line 269"/>
            <p:cNvSpPr>
              <a:spLocks noChangeShapeType="1"/>
            </p:cNvSpPr>
            <p:nvPr/>
          </p:nvSpPr>
          <p:spPr bwMode="auto">
            <a:xfrm>
              <a:off x="3312" y="3264"/>
              <a:ext cx="0" cy="192"/>
            </a:xfrm>
            <a:prstGeom prst="line">
              <a:avLst/>
            </a:prstGeom>
            <a:noFill/>
            <a:ln w="19050">
              <a:solidFill>
                <a:schemeClr val="tx1"/>
              </a:solidFill>
              <a:round/>
              <a:headEnd/>
              <a:tailEnd/>
            </a:ln>
            <a:effectLst/>
          </p:spPr>
          <p:txBody>
            <a:bodyPr/>
            <a:lstStyle/>
            <a:p>
              <a:endParaRPr lang="zh-CN" altLang="en-US"/>
            </a:p>
          </p:txBody>
        </p:sp>
        <p:sp>
          <p:nvSpPr>
            <p:cNvPr id="614670" name="Line 270"/>
            <p:cNvSpPr>
              <a:spLocks noChangeShapeType="1"/>
            </p:cNvSpPr>
            <p:nvPr/>
          </p:nvSpPr>
          <p:spPr bwMode="auto">
            <a:xfrm>
              <a:off x="3289" y="3456"/>
              <a:ext cx="1440" cy="0"/>
            </a:xfrm>
            <a:prstGeom prst="line">
              <a:avLst/>
            </a:prstGeom>
            <a:noFill/>
            <a:ln w="19050">
              <a:solidFill>
                <a:schemeClr val="tx1"/>
              </a:solidFill>
              <a:round/>
              <a:headEnd/>
              <a:tailEnd/>
            </a:ln>
            <a:effectLst/>
          </p:spPr>
          <p:txBody>
            <a:bodyPr/>
            <a:lstStyle/>
            <a:p>
              <a:endParaRPr lang="zh-CN" altLang="en-US"/>
            </a:p>
          </p:txBody>
        </p:sp>
        <p:sp>
          <p:nvSpPr>
            <p:cNvPr id="614671" name="Line 271"/>
            <p:cNvSpPr>
              <a:spLocks noChangeShapeType="1"/>
            </p:cNvSpPr>
            <p:nvPr/>
          </p:nvSpPr>
          <p:spPr bwMode="auto">
            <a:xfrm flipV="1">
              <a:off x="5424" y="2688"/>
              <a:ext cx="0" cy="187"/>
            </a:xfrm>
            <a:prstGeom prst="line">
              <a:avLst/>
            </a:prstGeom>
            <a:noFill/>
            <a:ln w="9525">
              <a:solidFill>
                <a:schemeClr val="tx1"/>
              </a:solidFill>
              <a:round/>
              <a:headEnd/>
              <a:tailEnd/>
            </a:ln>
            <a:effectLst/>
          </p:spPr>
          <p:txBody>
            <a:bodyPr wrap="none" anchor="ctr"/>
            <a:lstStyle/>
            <a:p>
              <a:endParaRPr lang="zh-CN" altLang="en-US"/>
            </a:p>
          </p:txBody>
        </p:sp>
        <p:sp>
          <p:nvSpPr>
            <p:cNvPr id="614672" name="Line 272"/>
            <p:cNvSpPr>
              <a:spLocks noChangeShapeType="1"/>
            </p:cNvSpPr>
            <p:nvPr/>
          </p:nvSpPr>
          <p:spPr bwMode="auto">
            <a:xfrm>
              <a:off x="5088" y="3456"/>
              <a:ext cx="528" cy="0"/>
            </a:xfrm>
            <a:prstGeom prst="line">
              <a:avLst/>
            </a:prstGeom>
            <a:noFill/>
            <a:ln w="19050">
              <a:solidFill>
                <a:schemeClr val="tx1"/>
              </a:solidFill>
              <a:round/>
              <a:headEnd/>
              <a:tailEnd/>
            </a:ln>
            <a:effectLst/>
          </p:spPr>
          <p:txBody>
            <a:bodyPr/>
            <a:lstStyle/>
            <a:p>
              <a:endParaRPr lang="zh-CN" altLang="en-US"/>
            </a:p>
          </p:txBody>
        </p:sp>
        <p:sp>
          <p:nvSpPr>
            <p:cNvPr id="614673" name="Line 273"/>
            <p:cNvSpPr>
              <a:spLocks noChangeShapeType="1"/>
            </p:cNvSpPr>
            <p:nvPr/>
          </p:nvSpPr>
          <p:spPr bwMode="auto">
            <a:xfrm>
              <a:off x="5427" y="2688"/>
              <a:ext cx="336" cy="0"/>
            </a:xfrm>
            <a:prstGeom prst="line">
              <a:avLst/>
            </a:prstGeom>
            <a:noFill/>
            <a:ln w="9525">
              <a:solidFill>
                <a:schemeClr val="tx1"/>
              </a:solidFill>
              <a:round/>
              <a:headEnd/>
              <a:tailEnd/>
            </a:ln>
            <a:effectLst/>
          </p:spPr>
          <p:txBody>
            <a:bodyPr wrap="none" anchor="ctr"/>
            <a:lstStyle/>
            <a:p>
              <a:endParaRPr lang="zh-CN" altLang="en-US"/>
            </a:p>
          </p:txBody>
        </p:sp>
        <p:sp>
          <p:nvSpPr>
            <p:cNvPr id="614674" name="Line 274"/>
            <p:cNvSpPr>
              <a:spLocks noChangeShapeType="1"/>
            </p:cNvSpPr>
            <p:nvPr/>
          </p:nvSpPr>
          <p:spPr bwMode="auto">
            <a:xfrm>
              <a:off x="4032" y="2640"/>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675" name="Line 275"/>
            <p:cNvSpPr>
              <a:spLocks noChangeShapeType="1"/>
            </p:cNvSpPr>
            <p:nvPr/>
          </p:nvSpPr>
          <p:spPr bwMode="auto">
            <a:xfrm>
              <a:off x="4368" y="2592"/>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676" name="Line 276"/>
            <p:cNvSpPr>
              <a:spLocks noChangeShapeType="1"/>
            </p:cNvSpPr>
            <p:nvPr/>
          </p:nvSpPr>
          <p:spPr bwMode="auto">
            <a:xfrm>
              <a:off x="4726" y="2592"/>
              <a:ext cx="0" cy="832"/>
            </a:xfrm>
            <a:prstGeom prst="line">
              <a:avLst/>
            </a:prstGeom>
            <a:noFill/>
            <a:ln w="15875">
              <a:solidFill>
                <a:srgbClr val="FF0000"/>
              </a:solidFill>
              <a:prstDash val="dash"/>
              <a:round/>
              <a:headEnd/>
              <a:tailEnd/>
            </a:ln>
            <a:effectLst/>
          </p:spPr>
          <p:txBody>
            <a:bodyPr/>
            <a:lstStyle/>
            <a:p>
              <a:endParaRPr lang="zh-CN" altLang="en-US"/>
            </a:p>
          </p:txBody>
        </p:sp>
        <p:sp>
          <p:nvSpPr>
            <p:cNvPr id="614677" name="Line 277"/>
            <p:cNvSpPr>
              <a:spLocks noChangeShapeType="1"/>
            </p:cNvSpPr>
            <p:nvPr/>
          </p:nvSpPr>
          <p:spPr bwMode="auto">
            <a:xfrm>
              <a:off x="5088" y="2592"/>
              <a:ext cx="0" cy="960"/>
            </a:xfrm>
            <a:prstGeom prst="line">
              <a:avLst/>
            </a:prstGeom>
            <a:noFill/>
            <a:ln w="15875">
              <a:solidFill>
                <a:srgbClr val="FF0000"/>
              </a:solidFill>
              <a:prstDash val="dash"/>
              <a:round/>
              <a:headEnd/>
              <a:tailEnd/>
            </a:ln>
            <a:effectLst/>
          </p:spPr>
          <p:txBody>
            <a:bodyPr/>
            <a:lstStyle/>
            <a:p>
              <a:endParaRPr lang="zh-CN" altLang="en-US"/>
            </a:p>
          </p:txBody>
        </p:sp>
        <p:sp>
          <p:nvSpPr>
            <p:cNvPr id="614678" name="Line 278"/>
            <p:cNvSpPr>
              <a:spLocks noChangeShapeType="1"/>
            </p:cNvSpPr>
            <p:nvPr/>
          </p:nvSpPr>
          <p:spPr bwMode="auto">
            <a:xfrm>
              <a:off x="5424" y="2640"/>
              <a:ext cx="0" cy="832"/>
            </a:xfrm>
            <a:prstGeom prst="line">
              <a:avLst/>
            </a:prstGeom>
            <a:noFill/>
            <a:ln w="15875">
              <a:solidFill>
                <a:srgbClr val="FF0000"/>
              </a:solidFill>
              <a:prstDash val="dash"/>
              <a:round/>
              <a:headEnd/>
              <a:tailEnd/>
            </a:ln>
            <a:effectLst/>
          </p:spPr>
          <p:txBody>
            <a:bodyPr/>
            <a:lstStyle/>
            <a:p>
              <a:endParaRPr lang="zh-CN" altLang="en-US"/>
            </a:p>
          </p:txBody>
        </p:sp>
      </p:grpSp>
      <p:sp>
        <p:nvSpPr>
          <p:cNvPr id="614681" name="Text Box 281"/>
          <p:cNvSpPr txBox="1">
            <a:spLocks noChangeArrowheads="1"/>
          </p:cNvSpPr>
          <p:nvPr/>
        </p:nvSpPr>
        <p:spPr bwMode="auto">
          <a:xfrm>
            <a:off x="344488" y="404813"/>
            <a:ext cx="2209800" cy="457200"/>
          </a:xfrm>
          <a:prstGeom prst="rect">
            <a:avLst/>
          </a:prstGeom>
          <a:noFill/>
          <a:ln w="19050">
            <a:noFill/>
            <a:miter lim="800000"/>
            <a:headEnd/>
            <a:tailEnd/>
          </a:ln>
          <a:effectLst/>
        </p:spPr>
        <p:txBody>
          <a:bodyPr wrap="none">
            <a:spAutoFit/>
          </a:bodyPr>
          <a:lstStyle/>
          <a:p>
            <a:r>
              <a:rPr lang="en-US" altLang="zh-CN" sz="2400">
                <a:solidFill>
                  <a:schemeClr val="accent2"/>
                </a:solidFill>
                <a:latin typeface="华文新魏" pitchFamily="2" charset="-122"/>
                <a:ea typeface="华文新魏" pitchFamily="2" charset="-122"/>
              </a:rPr>
              <a:t>2</a:t>
            </a:r>
            <a:r>
              <a:rPr lang="zh-CN" altLang="en-US" sz="2400">
                <a:solidFill>
                  <a:schemeClr val="accent2"/>
                </a:solidFill>
                <a:latin typeface="华文新魏" pitchFamily="2" charset="-122"/>
                <a:ea typeface="华文新魏" pitchFamily="2" charset="-122"/>
              </a:rPr>
              <a:t>）</a:t>
            </a:r>
            <a:r>
              <a:rPr lang="en-US" altLang="zh-CN" sz="2400">
                <a:solidFill>
                  <a:schemeClr val="accent2"/>
                </a:solidFill>
                <a:latin typeface="华文新魏" pitchFamily="2" charset="-122"/>
                <a:ea typeface="华文新魏" pitchFamily="2" charset="-122"/>
              </a:rPr>
              <a:t>5421BCD</a:t>
            </a:r>
            <a:r>
              <a:rPr lang="zh-CN" altLang="en-US" sz="2400">
                <a:solidFill>
                  <a:schemeClr val="accent2"/>
                </a:solidFill>
                <a:latin typeface="华文新魏" pitchFamily="2" charset="-122"/>
                <a:ea typeface="华文新魏" pitchFamily="2" charset="-122"/>
              </a:rPr>
              <a:t>码</a:t>
            </a:r>
          </a:p>
        </p:txBody>
      </p:sp>
      <p:grpSp>
        <p:nvGrpSpPr>
          <p:cNvPr id="614688" name="Group 288"/>
          <p:cNvGrpSpPr>
            <a:grpSpLocks/>
          </p:cNvGrpSpPr>
          <p:nvPr/>
        </p:nvGrpSpPr>
        <p:grpSpPr bwMode="auto">
          <a:xfrm>
            <a:off x="4665663" y="3789363"/>
            <a:ext cx="3505200" cy="1447800"/>
            <a:chOff x="2976" y="3216"/>
            <a:chExt cx="2208" cy="912"/>
          </a:xfrm>
        </p:grpSpPr>
        <p:sp>
          <p:nvSpPr>
            <p:cNvPr id="614682" name="Oval 282"/>
            <p:cNvSpPr>
              <a:spLocks noChangeArrowheads="1"/>
            </p:cNvSpPr>
            <p:nvPr/>
          </p:nvSpPr>
          <p:spPr bwMode="auto">
            <a:xfrm>
              <a:off x="3216" y="3216"/>
              <a:ext cx="192" cy="672"/>
            </a:xfrm>
            <a:prstGeom prst="ellipse">
              <a:avLst/>
            </a:prstGeom>
            <a:noFill/>
            <a:ln w="25400">
              <a:solidFill>
                <a:schemeClr val="accent2"/>
              </a:solidFill>
              <a:prstDash val="dash"/>
              <a:round/>
              <a:headEnd/>
              <a:tailEnd/>
            </a:ln>
            <a:effectLst/>
          </p:spPr>
          <p:txBody>
            <a:bodyPr wrap="none" anchor="ctr"/>
            <a:lstStyle/>
            <a:p>
              <a:endParaRPr lang="zh-CN" altLang="en-US"/>
            </a:p>
          </p:txBody>
        </p:sp>
        <p:sp>
          <p:nvSpPr>
            <p:cNvPr id="614685" name="Oval 285"/>
            <p:cNvSpPr>
              <a:spLocks noChangeArrowheads="1"/>
            </p:cNvSpPr>
            <p:nvPr/>
          </p:nvSpPr>
          <p:spPr bwMode="auto">
            <a:xfrm>
              <a:off x="4992" y="3216"/>
              <a:ext cx="192" cy="672"/>
            </a:xfrm>
            <a:prstGeom prst="ellipse">
              <a:avLst/>
            </a:prstGeom>
            <a:noFill/>
            <a:ln w="25400">
              <a:solidFill>
                <a:schemeClr val="accent2"/>
              </a:solidFill>
              <a:prstDash val="dash"/>
              <a:round/>
              <a:headEnd/>
              <a:tailEnd/>
            </a:ln>
            <a:effectLst/>
          </p:spPr>
          <p:txBody>
            <a:bodyPr wrap="none" anchor="ctr"/>
            <a:lstStyle/>
            <a:p>
              <a:endParaRPr lang="zh-CN" altLang="en-US"/>
            </a:p>
          </p:txBody>
        </p:sp>
        <p:sp>
          <p:nvSpPr>
            <p:cNvPr id="614686" name="Line 286"/>
            <p:cNvSpPr>
              <a:spLocks noChangeShapeType="1"/>
            </p:cNvSpPr>
            <p:nvPr/>
          </p:nvSpPr>
          <p:spPr bwMode="auto">
            <a:xfrm flipH="1">
              <a:off x="3024" y="3792"/>
              <a:ext cx="1968" cy="336"/>
            </a:xfrm>
            <a:prstGeom prst="line">
              <a:avLst/>
            </a:prstGeom>
            <a:noFill/>
            <a:ln w="19050">
              <a:solidFill>
                <a:schemeClr val="tx1"/>
              </a:solidFill>
              <a:round/>
              <a:headEnd/>
              <a:tailEnd type="triangle" w="med" len="med"/>
            </a:ln>
            <a:effectLst/>
          </p:spPr>
          <p:txBody>
            <a:bodyPr/>
            <a:lstStyle/>
            <a:p>
              <a:endParaRPr lang="zh-CN" altLang="en-US"/>
            </a:p>
          </p:txBody>
        </p:sp>
        <p:sp>
          <p:nvSpPr>
            <p:cNvPr id="614687" name="Line 287"/>
            <p:cNvSpPr>
              <a:spLocks noChangeShapeType="1"/>
            </p:cNvSpPr>
            <p:nvPr/>
          </p:nvSpPr>
          <p:spPr bwMode="auto">
            <a:xfrm flipH="1">
              <a:off x="2976" y="3888"/>
              <a:ext cx="336" cy="240"/>
            </a:xfrm>
            <a:prstGeom prst="line">
              <a:avLst/>
            </a:prstGeom>
            <a:noFill/>
            <a:ln w="19050">
              <a:solidFill>
                <a:schemeClr val="tx1"/>
              </a:solidFill>
              <a:round/>
              <a:headEnd/>
              <a:tailEnd type="triangle" w="med" len="med"/>
            </a:ln>
            <a:effectLst/>
          </p:spPr>
          <p:txBody>
            <a:bodyPr/>
            <a:lstStyle/>
            <a:p>
              <a:endParaRPr lang="zh-CN" altLang="en-US"/>
            </a:p>
          </p:txBody>
        </p:sp>
      </p:grpSp>
      <p:sp>
        <p:nvSpPr>
          <p:cNvPr id="614689" name="Text Box 289"/>
          <p:cNvSpPr txBox="1">
            <a:spLocks noChangeArrowheads="1"/>
          </p:cNvSpPr>
          <p:nvPr/>
        </p:nvSpPr>
        <p:spPr bwMode="auto">
          <a:xfrm>
            <a:off x="4016375" y="5229225"/>
            <a:ext cx="2012950" cy="457200"/>
          </a:xfrm>
          <a:prstGeom prst="rect">
            <a:avLst/>
          </a:prstGeom>
          <a:noFill/>
          <a:ln w="19050">
            <a:noFill/>
            <a:miter lim="800000"/>
            <a:headEnd/>
            <a:tailEnd/>
          </a:ln>
          <a:effectLst/>
        </p:spPr>
        <p:txBody>
          <a:bodyPr wrap="none">
            <a:spAutoFit/>
          </a:bodyPr>
          <a:lstStyle/>
          <a:p>
            <a:r>
              <a:rPr lang="zh-CN" altLang="en-US" sz="2400">
                <a:solidFill>
                  <a:srgbClr val="FF0000"/>
                </a:solidFill>
              </a:rPr>
              <a:t>注意：有效沿</a:t>
            </a:r>
          </a:p>
        </p:txBody>
      </p:sp>
      <p:grpSp>
        <p:nvGrpSpPr>
          <p:cNvPr id="614699" name="Group 299"/>
          <p:cNvGrpSpPr>
            <a:grpSpLocks/>
          </p:cNvGrpSpPr>
          <p:nvPr/>
        </p:nvGrpSpPr>
        <p:grpSpPr bwMode="auto">
          <a:xfrm>
            <a:off x="6321425" y="476250"/>
            <a:ext cx="2895600" cy="1600200"/>
            <a:chOff x="1248" y="2208"/>
            <a:chExt cx="1824" cy="1008"/>
          </a:xfrm>
        </p:grpSpPr>
        <p:sp>
          <p:nvSpPr>
            <p:cNvPr id="614700" name="Text Box 300"/>
            <p:cNvSpPr txBox="1">
              <a:spLocks noChangeArrowheads="1"/>
            </p:cNvSpPr>
            <p:nvPr/>
          </p:nvSpPr>
          <p:spPr bwMode="auto">
            <a:xfrm>
              <a:off x="1389" y="2571"/>
              <a:ext cx="472" cy="291"/>
            </a:xfrm>
            <a:prstGeom prst="rect">
              <a:avLst/>
            </a:prstGeom>
            <a:noFill/>
            <a:ln w="9525">
              <a:noFill/>
              <a:miter lim="800000"/>
              <a:headEnd/>
              <a:tailEnd/>
            </a:ln>
            <a:effectLst/>
          </p:spPr>
          <p:txBody>
            <a:bodyPr wrap="none" anchor="ctr">
              <a:spAutoFit/>
            </a:bodyPr>
            <a:lstStyle/>
            <a:p>
              <a:pPr algn="ctr"/>
              <a:r>
                <a:rPr lang="en-US" altLang="zh-CN" sz="2400" b="0" dirty="0" smtClean="0">
                  <a:latin typeface="宋体" pitchFamily="2" charset="-122"/>
                  <a:ea typeface="宋体" pitchFamily="2" charset="-122"/>
                </a:rPr>
                <a:t>CLK</a:t>
              </a:r>
              <a:r>
                <a:rPr lang="en-US" altLang="zh-CN" sz="1600" b="0" dirty="0" smtClean="0">
                  <a:latin typeface="宋体" pitchFamily="2" charset="-122"/>
                  <a:ea typeface="宋体" pitchFamily="2" charset="-122"/>
                </a:rPr>
                <a:t>0</a:t>
              </a:r>
              <a:endParaRPr lang="en-US" altLang="zh-CN" sz="2400" b="0" dirty="0">
                <a:latin typeface="宋体" pitchFamily="2" charset="-122"/>
                <a:ea typeface="宋体" pitchFamily="2" charset="-122"/>
              </a:endParaRPr>
            </a:p>
          </p:txBody>
        </p:sp>
        <p:sp>
          <p:nvSpPr>
            <p:cNvPr id="614701" name="Text Box 301"/>
            <p:cNvSpPr txBox="1">
              <a:spLocks noChangeArrowheads="1"/>
            </p:cNvSpPr>
            <p:nvPr/>
          </p:nvSpPr>
          <p:spPr bwMode="auto">
            <a:xfrm>
              <a:off x="2508" y="2571"/>
              <a:ext cx="472" cy="291"/>
            </a:xfrm>
            <a:prstGeom prst="rect">
              <a:avLst/>
            </a:prstGeom>
            <a:noFill/>
            <a:ln w="9525">
              <a:noFill/>
              <a:miter lim="800000"/>
              <a:headEnd/>
              <a:tailEnd/>
            </a:ln>
            <a:effectLst/>
          </p:spPr>
          <p:txBody>
            <a:bodyPr wrap="none" anchor="ctr">
              <a:spAutoFit/>
            </a:bodyPr>
            <a:lstStyle/>
            <a:p>
              <a:pPr algn="ctr"/>
              <a:r>
                <a:rPr lang="en-US" altLang="zh-CN" sz="2400" b="0" dirty="0" smtClean="0">
                  <a:latin typeface="宋体" pitchFamily="2" charset="-122"/>
                  <a:ea typeface="宋体" pitchFamily="2" charset="-122"/>
                </a:rPr>
                <a:t>CLK</a:t>
              </a:r>
              <a:r>
                <a:rPr lang="en-US" altLang="zh-CN" sz="1600" b="0" dirty="0" smtClean="0">
                  <a:latin typeface="宋体" pitchFamily="2" charset="-122"/>
                  <a:ea typeface="宋体" pitchFamily="2" charset="-122"/>
                </a:rPr>
                <a:t>1</a:t>
              </a:r>
              <a:endParaRPr lang="en-US" altLang="zh-CN" sz="2400" b="0" dirty="0">
                <a:latin typeface="宋体" pitchFamily="2" charset="-122"/>
                <a:ea typeface="宋体" pitchFamily="2" charset="-122"/>
              </a:endParaRPr>
            </a:p>
          </p:txBody>
        </p:sp>
        <p:sp>
          <p:nvSpPr>
            <p:cNvPr id="614702" name="Text Box 302"/>
            <p:cNvSpPr txBox="1">
              <a:spLocks noChangeArrowheads="1"/>
            </p:cNvSpPr>
            <p:nvPr/>
          </p:nvSpPr>
          <p:spPr bwMode="auto">
            <a:xfrm>
              <a:off x="1688"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3</a:t>
              </a:r>
              <a:endParaRPr lang="en-US" altLang="zh-CN" sz="2400" b="0">
                <a:latin typeface="宋体" pitchFamily="2" charset="-122"/>
                <a:ea typeface="宋体" pitchFamily="2" charset="-122"/>
              </a:endParaRPr>
            </a:p>
          </p:txBody>
        </p:sp>
        <p:sp>
          <p:nvSpPr>
            <p:cNvPr id="614703" name="Text Box 303"/>
            <p:cNvSpPr txBox="1">
              <a:spLocks noChangeArrowheads="1"/>
            </p:cNvSpPr>
            <p:nvPr/>
          </p:nvSpPr>
          <p:spPr bwMode="auto">
            <a:xfrm>
              <a:off x="1880"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2</a:t>
              </a:r>
              <a:endParaRPr lang="en-US" altLang="zh-CN" sz="2400" b="0">
                <a:latin typeface="宋体" pitchFamily="2" charset="-122"/>
                <a:ea typeface="宋体" pitchFamily="2" charset="-122"/>
              </a:endParaRPr>
            </a:p>
          </p:txBody>
        </p:sp>
        <p:sp>
          <p:nvSpPr>
            <p:cNvPr id="614704" name="Text Box 304"/>
            <p:cNvSpPr txBox="1">
              <a:spLocks noChangeArrowheads="1"/>
            </p:cNvSpPr>
            <p:nvPr/>
          </p:nvSpPr>
          <p:spPr bwMode="auto">
            <a:xfrm>
              <a:off x="2078"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1</a:t>
              </a:r>
              <a:endParaRPr lang="en-US" altLang="zh-CN" sz="2400" b="0">
                <a:latin typeface="宋体" pitchFamily="2" charset="-122"/>
                <a:ea typeface="宋体" pitchFamily="2" charset="-122"/>
              </a:endParaRPr>
            </a:p>
          </p:txBody>
        </p:sp>
        <p:sp>
          <p:nvSpPr>
            <p:cNvPr id="614705" name="Text Box 305"/>
            <p:cNvSpPr txBox="1">
              <a:spLocks noChangeArrowheads="1"/>
            </p:cNvSpPr>
            <p:nvPr/>
          </p:nvSpPr>
          <p:spPr bwMode="auto">
            <a:xfrm>
              <a:off x="2264" y="2304"/>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Q</a:t>
              </a:r>
              <a:r>
                <a:rPr lang="en-US" altLang="zh-CN" sz="1600" b="0">
                  <a:latin typeface="宋体" pitchFamily="2" charset="-122"/>
                  <a:ea typeface="宋体" pitchFamily="2" charset="-122"/>
                </a:rPr>
                <a:t>0</a:t>
              </a:r>
              <a:endParaRPr lang="en-US" altLang="zh-CN" sz="2400" b="0">
                <a:latin typeface="宋体" pitchFamily="2" charset="-122"/>
                <a:ea typeface="宋体" pitchFamily="2" charset="-122"/>
              </a:endParaRPr>
            </a:p>
          </p:txBody>
        </p:sp>
        <p:sp>
          <p:nvSpPr>
            <p:cNvPr id="614706" name="Text Box 306"/>
            <p:cNvSpPr txBox="1">
              <a:spLocks noChangeArrowheads="1"/>
            </p:cNvSpPr>
            <p:nvPr/>
          </p:nvSpPr>
          <p:spPr bwMode="auto">
            <a:xfrm>
              <a:off x="1536"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R</a:t>
              </a:r>
              <a:r>
                <a:rPr lang="en-US" altLang="zh-CN" sz="1600" b="0">
                  <a:latin typeface="宋体" pitchFamily="2" charset="-122"/>
                  <a:ea typeface="宋体" pitchFamily="2" charset="-122"/>
                </a:rPr>
                <a:t>01</a:t>
              </a:r>
              <a:endParaRPr lang="en-US" altLang="zh-CN" sz="2400" b="0">
                <a:latin typeface="宋体" pitchFamily="2" charset="-122"/>
                <a:ea typeface="宋体" pitchFamily="2" charset="-122"/>
              </a:endParaRPr>
            </a:p>
          </p:txBody>
        </p:sp>
        <p:sp>
          <p:nvSpPr>
            <p:cNvPr id="614707" name="Text Box 307"/>
            <p:cNvSpPr txBox="1">
              <a:spLocks noChangeArrowheads="1"/>
            </p:cNvSpPr>
            <p:nvPr/>
          </p:nvSpPr>
          <p:spPr bwMode="auto">
            <a:xfrm>
              <a:off x="1768"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R</a:t>
              </a:r>
              <a:r>
                <a:rPr lang="en-US" altLang="zh-CN" sz="1600" b="0">
                  <a:latin typeface="宋体" pitchFamily="2" charset="-122"/>
                  <a:ea typeface="宋体" pitchFamily="2" charset="-122"/>
                </a:rPr>
                <a:t>02</a:t>
              </a:r>
              <a:endParaRPr lang="en-US" altLang="zh-CN" sz="2400" b="0">
                <a:latin typeface="宋体" pitchFamily="2" charset="-122"/>
                <a:ea typeface="宋体" pitchFamily="2" charset="-122"/>
              </a:endParaRPr>
            </a:p>
          </p:txBody>
        </p:sp>
        <p:sp>
          <p:nvSpPr>
            <p:cNvPr id="614708" name="Text Box 308"/>
            <p:cNvSpPr txBox="1">
              <a:spLocks noChangeArrowheads="1"/>
            </p:cNvSpPr>
            <p:nvPr/>
          </p:nvSpPr>
          <p:spPr bwMode="auto">
            <a:xfrm>
              <a:off x="2378"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S</a:t>
              </a:r>
              <a:r>
                <a:rPr lang="en-US" altLang="zh-CN" sz="1600" b="0">
                  <a:latin typeface="宋体" pitchFamily="2" charset="-122"/>
                  <a:ea typeface="宋体" pitchFamily="2" charset="-122"/>
                </a:rPr>
                <a:t>92</a:t>
              </a:r>
              <a:endParaRPr lang="en-US" altLang="zh-CN" sz="2400" b="0">
                <a:latin typeface="宋体" pitchFamily="2" charset="-122"/>
                <a:ea typeface="宋体" pitchFamily="2" charset="-122"/>
              </a:endParaRPr>
            </a:p>
          </p:txBody>
        </p:sp>
        <p:sp>
          <p:nvSpPr>
            <p:cNvPr id="614709" name="Text Box 309"/>
            <p:cNvSpPr txBox="1">
              <a:spLocks noChangeArrowheads="1"/>
            </p:cNvSpPr>
            <p:nvPr/>
          </p:nvSpPr>
          <p:spPr bwMode="auto">
            <a:xfrm>
              <a:off x="2152" y="2832"/>
              <a:ext cx="376" cy="288"/>
            </a:xfrm>
            <a:prstGeom prst="rect">
              <a:avLst/>
            </a:prstGeom>
            <a:noFill/>
            <a:ln w="9525">
              <a:noFill/>
              <a:miter lim="800000"/>
              <a:headEnd/>
              <a:tailEnd/>
            </a:ln>
            <a:effectLst/>
          </p:spPr>
          <p:txBody>
            <a:bodyPr anchor="ctr">
              <a:spAutoFit/>
            </a:bodyPr>
            <a:lstStyle/>
            <a:p>
              <a:pPr algn="ctr"/>
              <a:r>
                <a:rPr lang="en-US" altLang="zh-CN" sz="2400" b="0">
                  <a:latin typeface="宋体" pitchFamily="2" charset="-122"/>
                  <a:ea typeface="宋体" pitchFamily="2" charset="-122"/>
                </a:rPr>
                <a:t>S</a:t>
              </a:r>
              <a:r>
                <a:rPr lang="en-US" altLang="zh-CN" sz="1600" b="0">
                  <a:latin typeface="宋体" pitchFamily="2" charset="-122"/>
                  <a:ea typeface="宋体" pitchFamily="2" charset="-122"/>
                </a:rPr>
                <a:t>91</a:t>
              </a:r>
              <a:endParaRPr lang="en-US" altLang="zh-CN" sz="2400" b="0">
                <a:latin typeface="宋体" pitchFamily="2" charset="-122"/>
                <a:ea typeface="宋体" pitchFamily="2" charset="-122"/>
              </a:endParaRPr>
            </a:p>
          </p:txBody>
        </p:sp>
        <p:sp>
          <p:nvSpPr>
            <p:cNvPr id="614710" name="Text Box 310"/>
            <p:cNvSpPr txBox="1">
              <a:spLocks noChangeArrowheads="1"/>
            </p:cNvSpPr>
            <p:nvPr/>
          </p:nvSpPr>
          <p:spPr bwMode="auto">
            <a:xfrm>
              <a:off x="1773" y="2572"/>
              <a:ext cx="788" cy="288"/>
            </a:xfrm>
            <a:prstGeom prst="rect">
              <a:avLst/>
            </a:prstGeom>
            <a:noFill/>
            <a:ln w="9525">
              <a:noFill/>
              <a:miter lim="800000"/>
              <a:headEnd/>
              <a:tailEnd/>
            </a:ln>
            <a:effectLst/>
          </p:spPr>
          <p:txBody>
            <a:bodyPr wrap="none" anchor="ctr">
              <a:spAutoFit/>
            </a:bodyPr>
            <a:lstStyle/>
            <a:p>
              <a:pPr algn="ctr"/>
              <a:r>
                <a:rPr lang="en-US" altLang="zh-CN" sz="2400" b="0">
                  <a:solidFill>
                    <a:schemeClr val="folHlink"/>
                  </a:solidFill>
                  <a:latin typeface="宋体" pitchFamily="2" charset="-122"/>
                  <a:ea typeface="宋体" pitchFamily="2" charset="-122"/>
                </a:rPr>
                <a:t>74LS290</a:t>
              </a:r>
            </a:p>
          </p:txBody>
        </p:sp>
        <p:sp>
          <p:nvSpPr>
            <p:cNvPr id="614711" name="Rectangle 311"/>
            <p:cNvSpPr>
              <a:spLocks noChangeArrowheads="1"/>
            </p:cNvSpPr>
            <p:nvPr/>
          </p:nvSpPr>
          <p:spPr bwMode="auto">
            <a:xfrm>
              <a:off x="1440" y="2352"/>
              <a:ext cx="1440" cy="720"/>
            </a:xfrm>
            <a:prstGeom prst="rect">
              <a:avLst/>
            </a:prstGeom>
            <a:noFill/>
            <a:ln w="9525">
              <a:solidFill>
                <a:schemeClr val="tx1"/>
              </a:solidFill>
              <a:miter lim="800000"/>
              <a:headEnd/>
              <a:tailEnd/>
            </a:ln>
            <a:effectLst/>
          </p:spPr>
          <p:txBody>
            <a:bodyPr wrap="none" anchor="ctr"/>
            <a:lstStyle/>
            <a:p>
              <a:endParaRPr lang="zh-CN" altLang="en-US"/>
            </a:p>
          </p:txBody>
        </p:sp>
        <p:sp>
          <p:nvSpPr>
            <p:cNvPr id="614712" name="Line 312"/>
            <p:cNvSpPr>
              <a:spLocks noChangeShapeType="1"/>
            </p:cNvSpPr>
            <p:nvPr/>
          </p:nvSpPr>
          <p:spPr bwMode="auto">
            <a:xfrm>
              <a:off x="1680"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3" name="Line 313"/>
            <p:cNvSpPr>
              <a:spLocks noChangeShapeType="1"/>
            </p:cNvSpPr>
            <p:nvPr/>
          </p:nvSpPr>
          <p:spPr bwMode="auto">
            <a:xfrm>
              <a:off x="1920"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4" name="Line 314"/>
            <p:cNvSpPr>
              <a:spLocks noChangeShapeType="1"/>
            </p:cNvSpPr>
            <p:nvPr/>
          </p:nvSpPr>
          <p:spPr bwMode="auto">
            <a:xfrm>
              <a:off x="2352"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5" name="Line 315"/>
            <p:cNvSpPr>
              <a:spLocks noChangeShapeType="1"/>
            </p:cNvSpPr>
            <p:nvPr/>
          </p:nvSpPr>
          <p:spPr bwMode="auto">
            <a:xfrm>
              <a:off x="2592" y="3072"/>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6" name="Line 316"/>
            <p:cNvSpPr>
              <a:spLocks noChangeShapeType="1"/>
            </p:cNvSpPr>
            <p:nvPr/>
          </p:nvSpPr>
          <p:spPr bwMode="auto">
            <a:xfrm>
              <a:off x="1872"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7" name="Line 317"/>
            <p:cNvSpPr>
              <a:spLocks noChangeShapeType="1"/>
            </p:cNvSpPr>
            <p:nvPr/>
          </p:nvSpPr>
          <p:spPr bwMode="auto">
            <a:xfrm>
              <a:off x="2064"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8" name="Line 318"/>
            <p:cNvSpPr>
              <a:spLocks noChangeShapeType="1"/>
            </p:cNvSpPr>
            <p:nvPr/>
          </p:nvSpPr>
          <p:spPr bwMode="auto">
            <a:xfrm>
              <a:off x="2256"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19" name="Line 319"/>
            <p:cNvSpPr>
              <a:spLocks noChangeShapeType="1"/>
            </p:cNvSpPr>
            <p:nvPr/>
          </p:nvSpPr>
          <p:spPr bwMode="auto">
            <a:xfrm>
              <a:off x="2448" y="2208"/>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14720" name="Line 320"/>
            <p:cNvSpPr>
              <a:spLocks noChangeShapeType="1"/>
            </p:cNvSpPr>
            <p:nvPr/>
          </p:nvSpPr>
          <p:spPr bwMode="auto">
            <a:xfrm flipH="1">
              <a:off x="1248" y="2736"/>
              <a:ext cx="192" cy="0"/>
            </a:xfrm>
            <a:prstGeom prst="line">
              <a:avLst/>
            </a:prstGeom>
            <a:noFill/>
            <a:ln w="9525">
              <a:solidFill>
                <a:schemeClr val="tx1"/>
              </a:solidFill>
              <a:round/>
              <a:headEnd/>
              <a:tailEnd/>
            </a:ln>
            <a:effectLst/>
          </p:spPr>
          <p:txBody>
            <a:bodyPr wrap="none" anchor="ctr"/>
            <a:lstStyle/>
            <a:p>
              <a:endParaRPr lang="zh-CN" altLang="en-US"/>
            </a:p>
          </p:txBody>
        </p:sp>
        <p:sp>
          <p:nvSpPr>
            <p:cNvPr id="614721" name="Line 321"/>
            <p:cNvSpPr>
              <a:spLocks noChangeShapeType="1"/>
            </p:cNvSpPr>
            <p:nvPr/>
          </p:nvSpPr>
          <p:spPr bwMode="auto">
            <a:xfrm flipH="1">
              <a:off x="2880" y="2736"/>
              <a:ext cx="192"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614722" name="Group 322"/>
          <p:cNvGrpSpPr>
            <a:grpSpLocks/>
          </p:cNvGrpSpPr>
          <p:nvPr/>
        </p:nvGrpSpPr>
        <p:grpSpPr bwMode="auto">
          <a:xfrm flipH="1">
            <a:off x="6321425" y="549275"/>
            <a:ext cx="1008063" cy="784225"/>
            <a:chOff x="4620" y="211"/>
            <a:chExt cx="646" cy="494"/>
          </a:xfrm>
        </p:grpSpPr>
        <p:sp>
          <p:nvSpPr>
            <p:cNvPr id="614723" name="Line 323"/>
            <p:cNvSpPr>
              <a:spLocks noChangeShapeType="1"/>
            </p:cNvSpPr>
            <p:nvPr/>
          </p:nvSpPr>
          <p:spPr bwMode="auto">
            <a:xfrm>
              <a:off x="4638" y="231"/>
              <a:ext cx="624" cy="0"/>
            </a:xfrm>
            <a:prstGeom prst="line">
              <a:avLst/>
            </a:prstGeom>
            <a:noFill/>
            <a:ln w="22225">
              <a:solidFill>
                <a:srgbClr val="CC3300"/>
              </a:solidFill>
              <a:round/>
              <a:headEnd/>
              <a:tailEnd/>
            </a:ln>
            <a:effectLst/>
          </p:spPr>
          <p:txBody>
            <a:bodyPr wrap="none" anchor="ctr"/>
            <a:lstStyle/>
            <a:p>
              <a:endParaRPr lang="zh-CN" altLang="en-US"/>
            </a:p>
          </p:txBody>
        </p:sp>
        <p:sp>
          <p:nvSpPr>
            <p:cNvPr id="614724" name="Line 324"/>
            <p:cNvSpPr>
              <a:spLocks noChangeShapeType="1"/>
            </p:cNvSpPr>
            <p:nvPr/>
          </p:nvSpPr>
          <p:spPr bwMode="auto">
            <a:xfrm>
              <a:off x="5266" y="233"/>
              <a:ext cx="0" cy="472"/>
            </a:xfrm>
            <a:prstGeom prst="line">
              <a:avLst/>
            </a:prstGeom>
            <a:noFill/>
            <a:ln w="25400">
              <a:solidFill>
                <a:srgbClr val="CC3300"/>
              </a:solidFill>
              <a:round/>
              <a:headEnd/>
              <a:tailEnd/>
            </a:ln>
            <a:effectLst/>
          </p:spPr>
          <p:txBody>
            <a:bodyPr wrap="none" anchor="ctr"/>
            <a:lstStyle/>
            <a:p>
              <a:endParaRPr lang="zh-CN" altLang="en-US"/>
            </a:p>
          </p:txBody>
        </p:sp>
        <p:sp>
          <p:nvSpPr>
            <p:cNvPr id="614725" name="Oval 325"/>
            <p:cNvSpPr>
              <a:spLocks noChangeArrowheads="1"/>
            </p:cNvSpPr>
            <p:nvPr/>
          </p:nvSpPr>
          <p:spPr bwMode="auto">
            <a:xfrm>
              <a:off x="4620" y="211"/>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grpSp>
        <p:nvGrpSpPr>
          <p:cNvPr id="614726" name="Group 326"/>
          <p:cNvGrpSpPr>
            <a:grpSpLocks/>
          </p:cNvGrpSpPr>
          <p:nvPr/>
        </p:nvGrpSpPr>
        <p:grpSpPr bwMode="auto">
          <a:xfrm>
            <a:off x="7023100" y="2020888"/>
            <a:ext cx="1458913" cy="228600"/>
            <a:chOff x="3880" y="1137"/>
            <a:chExt cx="919" cy="144"/>
          </a:xfrm>
        </p:grpSpPr>
        <p:sp>
          <p:nvSpPr>
            <p:cNvPr id="614727" name="Line 327"/>
            <p:cNvSpPr>
              <a:spLocks noChangeShapeType="1"/>
            </p:cNvSpPr>
            <p:nvPr/>
          </p:nvSpPr>
          <p:spPr bwMode="auto">
            <a:xfrm>
              <a:off x="3880" y="1165"/>
              <a:ext cx="240" cy="0"/>
            </a:xfrm>
            <a:prstGeom prst="line">
              <a:avLst/>
            </a:prstGeom>
            <a:noFill/>
            <a:ln w="9525">
              <a:solidFill>
                <a:schemeClr val="tx1"/>
              </a:solidFill>
              <a:round/>
              <a:headEnd/>
              <a:tailEnd/>
            </a:ln>
            <a:effectLst/>
          </p:spPr>
          <p:txBody>
            <a:bodyPr wrap="none" anchor="ctr"/>
            <a:lstStyle/>
            <a:p>
              <a:endParaRPr lang="zh-CN" altLang="en-US"/>
            </a:p>
          </p:txBody>
        </p:sp>
        <p:sp>
          <p:nvSpPr>
            <p:cNvPr id="614728" name="Line 328"/>
            <p:cNvSpPr>
              <a:spLocks noChangeShapeType="1"/>
            </p:cNvSpPr>
            <p:nvPr/>
          </p:nvSpPr>
          <p:spPr bwMode="auto">
            <a:xfrm>
              <a:off x="3997" y="1171"/>
              <a:ext cx="0" cy="96"/>
            </a:xfrm>
            <a:prstGeom prst="line">
              <a:avLst/>
            </a:prstGeom>
            <a:noFill/>
            <a:ln w="9525">
              <a:solidFill>
                <a:schemeClr val="tx1"/>
              </a:solidFill>
              <a:round/>
              <a:headEnd/>
              <a:tailEnd/>
            </a:ln>
            <a:effectLst/>
          </p:spPr>
          <p:txBody>
            <a:bodyPr wrap="none" anchor="ctr"/>
            <a:lstStyle/>
            <a:p>
              <a:endParaRPr lang="zh-CN" altLang="en-US"/>
            </a:p>
          </p:txBody>
        </p:sp>
        <p:sp>
          <p:nvSpPr>
            <p:cNvPr id="614729" name="Line 329"/>
            <p:cNvSpPr>
              <a:spLocks noChangeShapeType="1"/>
            </p:cNvSpPr>
            <p:nvPr/>
          </p:nvSpPr>
          <p:spPr bwMode="auto">
            <a:xfrm>
              <a:off x="3908" y="1273"/>
              <a:ext cx="192" cy="0"/>
            </a:xfrm>
            <a:prstGeom prst="line">
              <a:avLst/>
            </a:prstGeom>
            <a:noFill/>
            <a:ln w="38100">
              <a:solidFill>
                <a:schemeClr val="tx1"/>
              </a:solidFill>
              <a:round/>
              <a:headEnd/>
              <a:tailEnd/>
            </a:ln>
            <a:effectLst/>
          </p:spPr>
          <p:txBody>
            <a:bodyPr wrap="none" anchor="ctr"/>
            <a:lstStyle/>
            <a:p>
              <a:endParaRPr lang="zh-CN" altLang="en-US"/>
            </a:p>
          </p:txBody>
        </p:sp>
        <p:sp>
          <p:nvSpPr>
            <p:cNvPr id="614730" name="Oval 330"/>
            <p:cNvSpPr>
              <a:spLocks noChangeArrowheads="1"/>
            </p:cNvSpPr>
            <p:nvPr/>
          </p:nvSpPr>
          <p:spPr bwMode="auto">
            <a:xfrm>
              <a:off x="3976" y="1137"/>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614731" name="Line 331"/>
            <p:cNvSpPr>
              <a:spLocks noChangeShapeType="1"/>
            </p:cNvSpPr>
            <p:nvPr/>
          </p:nvSpPr>
          <p:spPr bwMode="auto">
            <a:xfrm>
              <a:off x="4559" y="1165"/>
              <a:ext cx="240" cy="0"/>
            </a:xfrm>
            <a:prstGeom prst="line">
              <a:avLst/>
            </a:prstGeom>
            <a:noFill/>
            <a:ln w="9525">
              <a:solidFill>
                <a:schemeClr val="tx1"/>
              </a:solidFill>
              <a:round/>
              <a:headEnd/>
              <a:tailEnd/>
            </a:ln>
            <a:effectLst/>
          </p:spPr>
          <p:txBody>
            <a:bodyPr wrap="none" anchor="ctr"/>
            <a:lstStyle/>
            <a:p>
              <a:endParaRPr lang="zh-CN" altLang="en-US"/>
            </a:p>
          </p:txBody>
        </p:sp>
        <p:sp>
          <p:nvSpPr>
            <p:cNvPr id="614732" name="Line 332"/>
            <p:cNvSpPr>
              <a:spLocks noChangeShapeType="1"/>
            </p:cNvSpPr>
            <p:nvPr/>
          </p:nvSpPr>
          <p:spPr bwMode="auto">
            <a:xfrm>
              <a:off x="4676" y="1185"/>
              <a:ext cx="0" cy="96"/>
            </a:xfrm>
            <a:prstGeom prst="line">
              <a:avLst/>
            </a:prstGeom>
            <a:noFill/>
            <a:ln w="9525">
              <a:solidFill>
                <a:schemeClr val="tx1"/>
              </a:solidFill>
              <a:round/>
              <a:headEnd/>
              <a:tailEnd/>
            </a:ln>
            <a:effectLst/>
          </p:spPr>
          <p:txBody>
            <a:bodyPr wrap="none" anchor="ctr"/>
            <a:lstStyle/>
            <a:p>
              <a:endParaRPr lang="zh-CN" altLang="en-US"/>
            </a:p>
          </p:txBody>
        </p:sp>
        <p:sp>
          <p:nvSpPr>
            <p:cNvPr id="614733" name="Line 333"/>
            <p:cNvSpPr>
              <a:spLocks noChangeShapeType="1"/>
            </p:cNvSpPr>
            <p:nvPr/>
          </p:nvSpPr>
          <p:spPr bwMode="auto">
            <a:xfrm>
              <a:off x="4587" y="1273"/>
              <a:ext cx="192" cy="0"/>
            </a:xfrm>
            <a:prstGeom prst="line">
              <a:avLst/>
            </a:prstGeom>
            <a:noFill/>
            <a:ln w="38100">
              <a:solidFill>
                <a:schemeClr val="tx1"/>
              </a:solidFill>
              <a:round/>
              <a:headEnd/>
              <a:tailEnd/>
            </a:ln>
            <a:effectLst/>
          </p:spPr>
          <p:txBody>
            <a:bodyPr wrap="none" anchor="ctr"/>
            <a:lstStyle/>
            <a:p>
              <a:endParaRPr lang="zh-CN" altLang="en-US"/>
            </a:p>
          </p:txBody>
        </p:sp>
        <p:sp>
          <p:nvSpPr>
            <p:cNvPr id="614734" name="Oval 334"/>
            <p:cNvSpPr>
              <a:spLocks noChangeArrowheads="1"/>
            </p:cNvSpPr>
            <p:nvPr/>
          </p:nvSpPr>
          <p:spPr bwMode="auto">
            <a:xfrm>
              <a:off x="4648" y="1137"/>
              <a:ext cx="48" cy="48"/>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grpSp>
        <p:nvGrpSpPr>
          <p:cNvPr id="614735" name="Group 335"/>
          <p:cNvGrpSpPr>
            <a:grpSpLocks/>
          </p:cNvGrpSpPr>
          <p:nvPr/>
        </p:nvGrpSpPr>
        <p:grpSpPr bwMode="auto">
          <a:xfrm>
            <a:off x="9288461" y="908050"/>
            <a:ext cx="796924" cy="895350"/>
            <a:chOff x="2939" y="527"/>
            <a:chExt cx="502" cy="564"/>
          </a:xfrm>
        </p:grpSpPr>
        <p:grpSp>
          <p:nvGrpSpPr>
            <p:cNvPr id="614736" name="Group 336"/>
            <p:cNvGrpSpPr>
              <a:grpSpLocks/>
            </p:cNvGrpSpPr>
            <p:nvPr/>
          </p:nvGrpSpPr>
          <p:grpSpPr bwMode="auto">
            <a:xfrm>
              <a:off x="2984" y="527"/>
              <a:ext cx="344" cy="192"/>
              <a:chOff x="2939" y="618"/>
              <a:chExt cx="344" cy="192"/>
            </a:xfrm>
          </p:grpSpPr>
          <p:sp>
            <p:nvSpPr>
              <p:cNvPr id="614737" name="Line 337"/>
              <p:cNvSpPr>
                <a:spLocks noChangeShapeType="1"/>
              </p:cNvSpPr>
              <p:nvPr/>
            </p:nvSpPr>
            <p:spPr bwMode="auto">
              <a:xfrm>
                <a:off x="2939" y="799"/>
                <a:ext cx="96" cy="0"/>
              </a:xfrm>
              <a:prstGeom prst="line">
                <a:avLst/>
              </a:prstGeom>
              <a:noFill/>
              <a:ln w="28575">
                <a:solidFill>
                  <a:srgbClr val="CC0000"/>
                </a:solidFill>
                <a:round/>
                <a:headEnd/>
                <a:tailEnd/>
              </a:ln>
              <a:effectLst/>
            </p:spPr>
            <p:txBody>
              <a:bodyPr wrap="none" anchor="ctr"/>
              <a:lstStyle/>
              <a:p>
                <a:endParaRPr lang="zh-CN" altLang="en-US"/>
              </a:p>
            </p:txBody>
          </p:sp>
          <p:sp>
            <p:nvSpPr>
              <p:cNvPr id="614738" name="Line 338"/>
              <p:cNvSpPr>
                <a:spLocks noChangeShapeType="1"/>
              </p:cNvSpPr>
              <p:nvPr/>
            </p:nvSpPr>
            <p:spPr bwMode="auto">
              <a:xfrm flipV="1">
                <a:off x="3029" y="618"/>
                <a:ext cx="0" cy="192"/>
              </a:xfrm>
              <a:prstGeom prst="line">
                <a:avLst/>
              </a:prstGeom>
              <a:noFill/>
              <a:ln w="28575">
                <a:solidFill>
                  <a:srgbClr val="CC0000"/>
                </a:solidFill>
                <a:round/>
                <a:headEnd/>
                <a:tailEnd/>
              </a:ln>
              <a:effectLst/>
            </p:spPr>
            <p:txBody>
              <a:bodyPr wrap="none" anchor="ctr"/>
              <a:lstStyle/>
              <a:p>
                <a:endParaRPr lang="zh-CN" altLang="en-US"/>
              </a:p>
            </p:txBody>
          </p:sp>
          <p:sp>
            <p:nvSpPr>
              <p:cNvPr id="614739" name="Line 339"/>
              <p:cNvSpPr>
                <a:spLocks noChangeShapeType="1"/>
              </p:cNvSpPr>
              <p:nvPr/>
            </p:nvSpPr>
            <p:spPr bwMode="auto">
              <a:xfrm>
                <a:off x="3029" y="618"/>
                <a:ext cx="156" cy="0"/>
              </a:xfrm>
              <a:prstGeom prst="line">
                <a:avLst/>
              </a:prstGeom>
              <a:noFill/>
              <a:ln w="28575">
                <a:solidFill>
                  <a:srgbClr val="CC0000"/>
                </a:solidFill>
                <a:round/>
                <a:headEnd/>
                <a:tailEnd/>
              </a:ln>
              <a:effectLst/>
            </p:spPr>
            <p:txBody>
              <a:bodyPr wrap="none" anchor="ctr"/>
              <a:lstStyle/>
              <a:p>
                <a:endParaRPr lang="zh-CN" altLang="en-US"/>
              </a:p>
            </p:txBody>
          </p:sp>
          <p:sp>
            <p:nvSpPr>
              <p:cNvPr id="614740" name="Line 340"/>
              <p:cNvSpPr>
                <a:spLocks noChangeShapeType="1"/>
              </p:cNvSpPr>
              <p:nvPr/>
            </p:nvSpPr>
            <p:spPr bwMode="auto">
              <a:xfrm flipV="1">
                <a:off x="3187" y="618"/>
                <a:ext cx="0" cy="192"/>
              </a:xfrm>
              <a:prstGeom prst="line">
                <a:avLst/>
              </a:prstGeom>
              <a:noFill/>
              <a:ln w="28575">
                <a:solidFill>
                  <a:srgbClr val="CC0000"/>
                </a:solidFill>
                <a:round/>
                <a:headEnd/>
                <a:tailEnd/>
              </a:ln>
              <a:effectLst/>
            </p:spPr>
            <p:txBody>
              <a:bodyPr wrap="none" anchor="ctr"/>
              <a:lstStyle/>
              <a:p>
                <a:endParaRPr lang="zh-CN" altLang="en-US"/>
              </a:p>
            </p:txBody>
          </p:sp>
          <p:sp>
            <p:nvSpPr>
              <p:cNvPr id="614741" name="Line 341"/>
              <p:cNvSpPr>
                <a:spLocks noChangeShapeType="1"/>
              </p:cNvSpPr>
              <p:nvPr/>
            </p:nvSpPr>
            <p:spPr bwMode="auto">
              <a:xfrm>
                <a:off x="3187" y="810"/>
                <a:ext cx="96" cy="0"/>
              </a:xfrm>
              <a:prstGeom prst="line">
                <a:avLst/>
              </a:prstGeom>
              <a:noFill/>
              <a:ln w="28575">
                <a:solidFill>
                  <a:srgbClr val="CC0000"/>
                </a:solidFill>
                <a:round/>
                <a:headEnd/>
                <a:tailEnd/>
              </a:ln>
              <a:effectLst/>
            </p:spPr>
            <p:txBody>
              <a:bodyPr wrap="none" anchor="ctr"/>
              <a:lstStyle/>
              <a:p>
                <a:endParaRPr lang="zh-CN" altLang="en-US"/>
              </a:p>
            </p:txBody>
          </p:sp>
        </p:grpSp>
        <p:sp>
          <p:nvSpPr>
            <p:cNvPr id="614742" name="Rectangle 342"/>
            <p:cNvSpPr>
              <a:spLocks noChangeArrowheads="1"/>
            </p:cNvSpPr>
            <p:nvPr/>
          </p:nvSpPr>
          <p:spPr bwMode="auto">
            <a:xfrm>
              <a:off x="2939" y="799"/>
              <a:ext cx="502" cy="292"/>
            </a:xfrm>
            <a:prstGeom prst="rect">
              <a:avLst/>
            </a:prstGeom>
            <a:noFill/>
            <a:ln w="15875">
              <a:noFill/>
              <a:miter lim="800000"/>
              <a:headEnd/>
              <a:tailEnd/>
            </a:ln>
            <a:effectLst/>
          </p:spPr>
          <p:txBody>
            <a:bodyPr wrap="none" lIns="90000" tIns="46800" rIns="90000" bIns="46800">
              <a:spAutoFit/>
            </a:bodyPr>
            <a:lstStyle/>
            <a:p>
              <a:r>
                <a:rPr lang="en-US" altLang="zh-CN" sz="2400" b="0" dirty="0" smtClean="0">
                  <a:solidFill>
                    <a:srgbClr val="FF0000"/>
                  </a:solidFill>
                </a:rPr>
                <a:t>CLK</a:t>
              </a:r>
              <a:endParaRPr lang="en-US" altLang="zh-CN" sz="2400" b="0" dirty="0">
                <a:solidFill>
                  <a:srgbClr val="FF0000"/>
                </a:solidFill>
              </a:endParaRPr>
            </a:p>
          </p:txBody>
        </p:sp>
      </p:grpSp>
      <p:sp>
        <p:nvSpPr>
          <p:cNvPr id="614743" name="AutoShape 343"/>
          <p:cNvSpPr>
            <a:spLocks noChangeArrowheads="1"/>
          </p:cNvSpPr>
          <p:nvPr/>
        </p:nvSpPr>
        <p:spPr bwMode="auto">
          <a:xfrm>
            <a:off x="1639888" y="5734050"/>
            <a:ext cx="2017712" cy="863600"/>
          </a:xfrm>
          <a:prstGeom prst="wedgeRoundRectCallout">
            <a:avLst>
              <a:gd name="adj1" fmla="val -57551"/>
              <a:gd name="adj2" fmla="val -151653"/>
              <a:gd name="adj3" fmla="val 16667"/>
            </a:avLst>
          </a:prstGeom>
          <a:noFill/>
          <a:ln w="15875">
            <a:solidFill>
              <a:schemeClr val="tx1"/>
            </a:solidFill>
            <a:miter lim="800000"/>
            <a:headEnd/>
            <a:tailEnd/>
          </a:ln>
          <a:effectLst/>
        </p:spPr>
        <p:txBody>
          <a:bodyPr lIns="90000" tIns="46800" rIns="90000" bIns="46800"/>
          <a:lstStyle/>
          <a:p>
            <a:r>
              <a:rPr lang="en-US" altLang="zh-CN">
                <a:solidFill>
                  <a:schemeClr val="accent2"/>
                </a:solidFill>
              </a:rPr>
              <a:t>    </a:t>
            </a:r>
            <a:r>
              <a:rPr lang="zh-CN" altLang="en-US" sz="2400">
                <a:solidFill>
                  <a:schemeClr val="accent2"/>
                </a:solidFill>
              </a:rPr>
              <a:t>高位的占空</a:t>
            </a:r>
            <a:r>
              <a:rPr lang="en-US" altLang="zh-CN" sz="2400">
                <a:solidFill>
                  <a:schemeClr val="accent2"/>
                </a:solidFill>
              </a:rPr>
              <a:t>50%</a:t>
            </a:r>
          </a:p>
          <a:p>
            <a:pPr algn="ctr"/>
            <a:endParaRPr lang="en-US" altLang="zh-CN" sz="2400"/>
          </a:p>
        </p:txBody>
      </p:sp>
      <p:sp>
        <p:nvSpPr>
          <p:cNvPr id="614744" name="Text Box 344"/>
          <p:cNvSpPr txBox="1">
            <a:spLocks noChangeArrowheads="1"/>
          </p:cNvSpPr>
          <p:nvPr/>
        </p:nvSpPr>
        <p:spPr bwMode="auto">
          <a:xfrm>
            <a:off x="704850" y="908050"/>
            <a:ext cx="3138488" cy="884238"/>
          </a:xfrm>
          <a:prstGeom prst="rect">
            <a:avLst/>
          </a:prstGeom>
          <a:noFill/>
          <a:ln w="19050">
            <a:noFill/>
            <a:miter lim="800000"/>
            <a:headEnd/>
            <a:tailEnd/>
          </a:ln>
          <a:effectLst/>
        </p:spPr>
        <p:txBody>
          <a:bodyPr wrap="none">
            <a:spAutoFit/>
          </a:bodyPr>
          <a:lstStyle/>
          <a:p>
            <a:r>
              <a:rPr lang="zh-CN" altLang="en-US" sz="2800">
                <a:solidFill>
                  <a:srgbClr val="006600"/>
                </a:solidFill>
                <a:latin typeface="华文新魏" pitchFamily="2" charset="-122"/>
                <a:ea typeface="华文新魏" pitchFamily="2" charset="-122"/>
              </a:rPr>
              <a:t>输出从高</a:t>
            </a:r>
            <a:r>
              <a:rPr lang="en-US" altLang="zh-CN" sz="2800">
                <a:solidFill>
                  <a:srgbClr val="006600"/>
                </a:solidFill>
                <a:latin typeface="华文新魏" pitchFamily="2" charset="-122"/>
                <a:ea typeface="华文新魏" pitchFamily="2" charset="-122"/>
              </a:rPr>
              <a:t>-</a:t>
            </a:r>
            <a:r>
              <a:rPr lang="zh-CN" altLang="en-US" sz="2800">
                <a:solidFill>
                  <a:srgbClr val="006600"/>
                </a:solidFill>
                <a:latin typeface="华文新魏" pitchFamily="2" charset="-122"/>
                <a:ea typeface="华文新魏" pitchFamily="2" charset="-122"/>
              </a:rPr>
              <a:t>低排列：</a:t>
            </a:r>
          </a:p>
          <a:p>
            <a:r>
              <a:rPr lang="en-US" altLang="zh-CN" sz="2400">
                <a:solidFill>
                  <a:srgbClr val="FF0000"/>
                </a:solidFill>
                <a:latin typeface="华文新魏" pitchFamily="2" charset="-122"/>
                <a:ea typeface="华文新魏" pitchFamily="2" charset="-122"/>
              </a:rPr>
              <a:t>Q</a:t>
            </a:r>
            <a:r>
              <a:rPr lang="en-US" altLang="zh-CN" sz="2400" baseline="-25000">
                <a:solidFill>
                  <a:srgbClr val="FF0000"/>
                </a:solidFill>
                <a:latin typeface="华文新魏" pitchFamily="2" charset="-122"/>
                <a:ea typeface="华文新魏" pitchFamily="2" charset="-122"/>
              </a:rPr>
              <a:t>0</a:t>
            </a:r>
            <a:r>
              <a:rPr lang="en-US" altLang="zh-CN" sz="2400">
                <a:solidFill>
                  <a:schemeClr val="accent2"/>
                </a:solidFill>
                <a:latin typeface="华文新魏" pitchFamily="2" charset="-122"/>
                <a:ea typeface="华文新魏" pitchFamily="2" charset="-122"/>
              </a:rPr>
              <a:t>Q</a:t>
            </a:r>
            <a:r>
              <a:rPr lang="en-US" altLang="zh-CN" sz="2400" baseline="-25000">
                <a:solidFill>
                  <a:schemeClr val="accent2"/>
                </a:solidFill>
                <a:latin typeface="华文新魏" pitchFamily="2" charset="-122"/>
                <a:ea typeface="华文新魏" pitchFamily="2" charset="-122"/>
              </a:rPr>
              <a:t>3</a:t>
            </a:r>
            <a:r>
              <a:rPr lang="en-US" altLang="zh-CN" sz="2400">
                <a:solidFill>
                  <a:schemeClr val="accent2"/>
                </a:solidFill>
                <a:latin typeface="华文新魏" pitchFamily="2" charset="-122"/>
                <a:ea typeface="华文新魏" pitchFamily="2" charset="-122"/>
              </a:rPr>
              <a:t>Q</a:t>
            </a:r>
            <a:r>
              <a:rPr lang="en-US" altLang="zh-CN" sz="2400" baseline="-25000">
                <a:solidFill>
                  <a:schemeClr val="accent2"/>
                </a:solidFill>
                <a:latin typeface="华文新魏" pitchFamily="2" charset="-122"/>
                <a:ea typeface="华文新魏" pitchFamily="2" charset="-122"/>
              </a:rPr>
              <a:t>2</a:t>
            </a:r>
            <a:r>
              <a:rPr lang="en-US" altLang="zh-CN" sz="2400">
                <a:solidFill>
                  <a:schemeClr val="accent2"/>
                </a:solidFill>
                <a:latin typeface="华文新魏" pitchFamily="2" charset="-122"/>
                <a:ea typeface="华文新魏" pitchFamily="2" charset="-122"/>
              </a:rPr>
              <a:t>Q</a:t>
            </a:r>
            <a:r>
              <a:rPr lang="en-US" altLang="zh-CN" sz="2400" baseline="-25000">
                <a:solidFill>
                  <a:schemeClr val="accent2"/>
                </a:solidFill>
                <a:latin typeface="华文新魏" pitchFamily="2" charset="-122"/>
                <a:ea typeface="华文新魏" pitchFamily="2" charset="-122"/>
              </a:rPr>
              <a:t>1</a:t>
            </a:r>
          </a:p>
        </p:txBody>
      </p:sp>
      <p:sp>
        <p:nvSpPr>
          <p:cNvPr id="614745" name="Oval 345"/>
          <p:cNvSpPr>
            <a:spLocks noChangeArrowheads="1"/>
          </p:cNvSpPr>
          <p:nvPr/>
        </p:nvSpPr>
        <p:spPr bwMode="auto">
          <a:xfrm>
            <a:off x="920750" y="2997200"/>
            <a:ext cx="647700" cy="1511300"/>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14746" name="AutoShape 346"/>
          <p:cNvSpPr>
            <a:spLocks noChangeArrowheads="1"/>
          </p:cNvSpPr>
          <p:nvPr/>
        </p:nvSpPr>
        <p:spPr bwMode="auto">
          <a:xfrm>
            <a:off x="3224213" y="1557338"/>
            <a:ext cx="1439862" cy="863600"/>
          </a:xfrm>
          <a:prstGeom prst="wedgeRoundRectCallout">
            <a:avLst>
              <a:gd name="adj1" fmla="val -169625"/>
              <a:gd name="adj2" fmla="val 125736"/>
              <a:gd name="adj3" fmla="val 16667"/>
            </a:avLst>
          </a:prstGeom>
          <a:noFill/>
          <a:ln w="15875">
            <a:solidFill>
              <a:schemeClr val="tx1"/>
            </a:solidFill>
            <a:miter lim="800000"/>
            <a:headEnd/>
            <a:tailEnd/>
          </a:ln>
          <a:effectLst/>
        </p:spPr>
        <p:txBody>
          <a:bodyPr lIns="90000" tIns="46800" rIns="90000" bIns="46800"/>
          <a:lstStyle/>
          <a:p>
            <a:pPr algn="ctr"/>
            <a:r>
              <a:rPr lang="zh-CN" altLang="en-US" sz="2400">
                <a:latin typeface="华文宋体" pitchFamily="2" charset="-122"/>
              </a:rPr>
              <a:t>模</a:t>
            </a:r>
            <a:r>
              <a:rPr lang="en-US" altLang="zh-CN" sz="2400">
                <a:latin typeface="华文宋体" pitchFamily="2" charset="-122"/>
              </a:rPr>
              <a:t>5</a:t>
            </a:r>
            <a:br>
              <a:rPr lang="en-US" altLang="zh-CN" sz="2400">
                <a:latin typeface="华文宋体" pitchFamily="2" charset="-122"/>
              </a:rPr>
            </a:br>
            <a:r>
              <a:rPr lang="zh-CN" altLang="en-US" sz="2400">
                <a:latin typeface="华文宋体" pitchFamily="2" charset="-122"/>
              </a:rPr>
              <a:t>计数器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81"/>
                                        </p:tgtEl>
                                        <p:attrNameLst>
                                          <p:attrName>style.visibility</p:attrName>
                                        </p:attrNameLst>
                                      </p:cBhvr>
                                      <p:to>
                                        <p:strVal val="visible"/>
                                      </p:to>
                                    </p:set>
                                    <p:anim calcmode="lin" valueType="num">
                                      <p:cBhvr additive="base">
                                        <p:cTn id="7" dur="500" fill="hold"/>
                                        <p:tgtEl>
                                          <p:spTgt spid="614681"/>
                                        </p:tgtEl>
                                        <p:attrNameLst>
                                          <p:attrName>ppt_x</p:attrName>
                                        </p:attrNameLst>
                                      </p:cBhvr>
                                      <p:tavLst>
                                        <p:tav tm="0">
                                          <p:val>
                                            <p:strVal val="0-#ppt_w/2"/>
                                          </p:val>
                                        </p:tav>
                                        <p:tav tm="100000">
                                          <p:val>
                                            <p:strVal val="#ppt_x"/>
                                          </p:val>
                                        </p:tav>
                                      </p:tavLst>
                                    </p:anim>
                                    <p:anim calcmode="lin" valueType="num">
                                      <p:cBhvr additive="base">
                                        <p:cTn id="8" dur="500" fill="hold"/>
                                        <p:tgtEl>
                                          <p:spTgt spid="6146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14699"/>
                                        </p:tgtEl>
                                        <p:attrNameLst>
                                          <p:attrName>style.visibility</p:attrName>
                                        </p:attrNameLst>
                                      </p:cBhvr>
                                      <p:to>
                                        <p:strVal val="visible"/>
                                      </p:to>
                                    </p:set>
                                    <p:animEffect transition="in" filter="wipe(up)">
                                      <p:cBhvr>
                                        <p:cTn id="13" dur="500"/>
                                        <p:tgtEl>
                                          <p:spTgt spid="614699"/>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14735"/>
                                        </p:tgtEl>
                                        <p:attrNameLst>
                                          <p:attrName>style.visibility</p:attrName>
                                        </p:attrNameLst>
                                      </p:cBhvr>
                                      <p:to>
                                        <p:strVal val="visible"/>
                                      </p:to>
                                    </p:set>
                                    <p:anim calcmode="lin" valueType="num">
                                      <p:cBhvr additive="base">
                                        <p:cTn id="18" dur="500" fill="hold"/>
                                        <p:tgtEl>
                                          <p:spTgt spid="614735"/>
                                        </p:tgtEl>
                                        <p:attrNameLst>
                                          <p:attrName>ppt_x</p:attrName>
                                        </p:attrNameLst>
                                      </p:cBhvr>
                                      <p:tavLst>
                                        <p:tav tm="0">
                                          <p:val>
                                            <p:strVal val="#ppt_x"/>
                                          </p:val>
                                        </p:tav>
                                        <p:tav tm="100000">
                                          <p:val>
                                            <p:strVal val="#ppt_x"/>
                                          </p:val>
                                        </p:tav>
                                      </p:tavLst>
                                    </p:anim>
                                    <p:anim calcmode="lin" valueType="num">
                                      <p:cBhvr additive="base">
                                        <p:cTn id="19" dur="500" fill="hold"/>
                                        <p:tgtEl>
                                          <p:spTgt spid="6147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14722"/>
                                        </p:tgtEl>
                                        <p:attrNameLst>
                                          <p:attrName>style.visibility</p:attrName>
                                        </p:attrNameLst>
                                      </p:cBhvr>
                                      <p:to>
                                        <p:strVal val="visible"/>
                                      </p:to>
                                    </p:set>
                                    <p:anim calcmode="lin" valueType="num">
                                      <p:cBhvr additive="base">
                                        <p:cTn id="24" dur="500" fill="hold"/>
                                        <p:tgtEl>
                                          <p:spTgt spid="614722"/>
                                        </p:tgtEl>
                                        <p:attrNameLst>
                                          <p:attrName>ppt_x</p:attrName>
                                        </p:attrNameLst>
                                      </p:cBhvr>
                                      <p:tavLst>
                                        <p:tav tm="0">
                                          <p:val>
                                            <p:strVal val="#ppt_x"/>
                                          </p:val>
                                        </p:tav>
                                        <p:tav tm="100000">
                                          <p:val>
                                            <p:strVal val="#ppt_x"/>
                                          </p:val>
                                        </p:tav>
                                      </p:tavLst>
                                    </p:anim>
                                    <p:anim calcmode="lin" valueType="num">
                                      <p:cBhvr additive="base">
                                        <p:cTn id="25" dur="500" fill="hold"/>
                                        <p:tgtEl>
                                          <p:spTgt spid="61472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14726"/>
                                        </p:tgtEl>
                                        <p:attrNameLst>
                                          <p:attrName>style.visibility</p:attrName>
                                        </p:attrNameLst>
                                      </p:cBhvr>
                                      <p:to>
                                        <p:strVal val="visible"/>
                                      </p:to>
                                    </p:set>
                                    <p:anim calcmode="lin" valueType="num">
                                      <p:cBhvr additive="base">
                                        <p:cTn id="30" dur="500" fill="hold"/>
                                        <p:tgtEl>
                                          <p:spTgt spid="614726"/>
                                        </p:tgtEl>
                                        <p:attrNameLst>
                                          <p:attrName>ppt_x</p:attrName>
                                        </p:attrNameLst>
                                      </p:cBhvr>
                                      <p:tavLst>
                                        <p:tav tm="0">
                                          <p:val>
                                            <p:strVal val="#ppt_x"/>
                                          </p:val>
                                        </p:tav>
                                        <p:tav tm="100000">
                                          <p:val>
                                            <p:strVal val="#ppt_x"/>
                                          </p:val>
                                        </p:tav>
                                      </p:tavLst>
                                    </p:anim>
                                    <p:anim calcmode="lin" valueType="num">
                                      <p:cBhvr additive="base">
                                        <p:cTn id="31" dur="500" fill="hold"/>
                                        <p:tgtEl>
                                          <p:spTgt spid="61472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14744"/>
                                        </p:tgtEl>
                                        <p:attrNameLst>
                                          <p:attrName>style.visibility</p:attrName>
                                        </p:attrNameLst>
                                      </p:cBhvr>
                                      <p:to>
                                        <p:strVal val="visible"/>
                                      </p:to>
                                    </p:set>
                                    <p:anim calcmode="lin" valueType="num">
                                      <p:cBhvr additive="base">
                                        <p:cTn id="36" dur="500" fill="hold"/>
                                        <p:tgtEl>
                                          <p:spTgt spid="614744"/>
                                        </p:tgtEl>
                                        <p:attrNameLst>
                                          <p:attrName>ppt_x</p:attrName>
                                        </p:attrNameLst>
                                      </p:cBhvr>
                                      <p:tavLst>
                                        <p:tav tm="0">
                                          <p:val>
                                            <p:strVal val="0-#ppt_w/2"/>
                                          </p:val>
                                        </p:tav>
                                        <p:tav tm="100000">
                                          <p:val>
                                            <p:strVal val="#ppt_x"/>
                                          </p:val>
                                        </p:tav>
                                      </p:tavLst>
                                    </p:anim>
                                    <p:anim calcmode="lin" valueType="num">
                                      <p:cBhvr additive="base">
                                        <p:cTn id="37" dur="500" fill="hold"/>
                                        <p:tgtEl>
                                          <p:spTgt spid="61474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614679"/>
                                        </p:tgtEl>
                                        <p:attrNameLst>
                                          <p:attrName>style.visibility</p:attrName>
                                        </p:attrNameLst>
                                      </p:cBhvr>
                                      <p:to>
                                        <p:strVal val="visible"/>
                                      </p:to>
                                    </p:set>
                                    <p:anim calcmode="lin" valueType="num">
                                      <p:cBhvr additive="base">
                                        <p:cTn id="42" dur="500" fill="hold"/>
                                        <p:tgtEl>
                                          <p:spTgt spid="614679"/>
                                        </p:tgtEl>
                                        <p:attrNameLst>
                                          <p:attrName>ppt_x</p:attrName>
                                        </p:attrNameLst>
                                      </p:cBhvr>
                                      <p:tavLst>
                                        <p:tav tm="0">
                                          <p:val>
                                            <p:strVal val="0-#ppt_w/2"/>
                                          </p:val>
                                        </p:tav>
                                        <p:tav tm="100000">
                                          <p:val>
                                            <p:strVal val="#ppt_x"/>
                                          </p:val>
                                        </p:tav>
                                      </p:tavLst>
                                    </p:anim>
                                    <p:anim calcmode="lin" valueType="num">
                                      <p:cBhvr additive="base">
                                        <p:cTn id="43" dur="500" fill="hold"/>
                                        <p:tgtEl>
                                          <p:spTgt spid="61467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14745"/>
                                        </p:tgtEl>
                                        <p:attrNameLst>
                                          <p:attrName>style.visibility</p:attrName>
                                        </p:attrNameLst>
                                      </p:cBhvr>
                                      <p:to>
                                        <p:strVal val="visible"/>
                                      </p:to>
                                    </p:set>
                                    <p:anim calcmode="lin" valueType="num">
                                      <p:cBhvr additive="base">
                                        <p:cTn id="48" dur="500" fill="hold"/>
                                        <p:tgtEl>
                                          <p:spTgt spid="614745"/>
                                        </p:tgtEl>
                                        <p:attrNameLst>
                                          <p:attrName>ppt_x</p:attrName>
                                        </p:attrNameLst>
                                      </p:cBhvr>
                                      <p:tavLst>
                                        <p:tav tm="0">
                                          <p:val>
                                            <p:strVal val="#ppt_x"/>
                                          </p:val>
                                        </p:tav>
                                        <p:tav tm="100000">
                                          <p:val>
                                            <p:strVal val="#ppt_x"/>
                                          </p:val>
                                        </p:tav>
                                      </p:tavLst>
                                    </p:anim>
                                    <p:anim calcmode="lin" valueType="num">
                                      <p:cBhvr additive="base">
                                        <p:cTn id="49" dur="500" fill="hold"/>
                                        <p:tgtEl>
                                          <p:spTgt spid="61474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14746"/>
                                        </p:tgtEl>
                                        <p:attrNameLst>
                                          <p:attrName>style.visibility</p:attrName>
                                        </p:attrNameLst>
                                      </p:cBhvr>
                                      <p:to>
                                        <p:strVal val="visible"/>
                                      </p:to>
                                    </p:set>
                                    <p:anim calcmode="lin" valueType="num">
                                      <p:cBhvr additive="base">
                                        <p:cTn id="54" dur="500" fill="hold"/>
                                        <p:tgtEl>
                                          <p:spTgt spid="614746"/>
                                        </p:tgtEl>
                                        <p:attrNameLst>
                                          <p:attrName>ppt_x</p:attrName>
                                        </p:attrNameLst>
                                      </p:cBhvr>
                                      <p:tavLst>
                                        <p:tav tm="0">
                                          <p:val>
                                            <p:strVal val="#ppt_x"/>
                                          </p:val>
                                        </p:tav>
                                        <p:tav tm="100000">
                                          <p:val>
                                            <p:strVal val="#ppt_x"/>
                                          </p:val>
                                        </p:tav>
                                      </p:tavLst>
                                    </p:anim>
                                    <p:anim calcmode="lin" valueType="num">
                                      <p:cBhvr additive="base">
                                        <p:cTn id="55" dur="500" fill="hold"/>
                                        <p:tgtEl>
                                          <p:spTgt spid="61474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614688"/>
                                        </p:tgtEl>
                                        <p:attrNameLst>
                                          <p:attrName>style.visibility</p:attrName>
                                        </p:attrNameLst>
                                      </p:cBhvr>
                                      <p:to>
                                        <p:strVal val="visible"/>
                                      </p:to>
                                    </p:set>
                                    <p:anim calcmode="lin" valueType="num">
                                      <p:cBhvr additive="base">
                                        <p:cTn id="60" dur="500" fill="hold"/>
                                        <p:tgtEl>
                                          <p:spTgt spid="614688"/>
                                        </p:tgtEl>
                                        <p:attrNameLst>
                                          <p:attrName>ppt_x</p:attrName>
                                        </p:attrNameLst>
                                      </p:cBhvr>
                                      <p:tavLst>
                                        <p:tav tm="0">
                                          <p:val>
                                            <p:strVal val="0-#ppt_w/2"/>
                                          </p:val>
                                        </p:tav>
                                        <p:tav tm="100000">
                                          <p:val>
                                            <p:strVal val="#ppt_x"/>
                                          </p:val>
                                        </p:tav>
                                      </p:tavLst>
                                    </p:anim>
                                    <p:anim calcmode="lin" valueType="num">
                                      <p:cBhvr additive="base">
                                        <p:cTn id="61" dur="500" fill="hold"/>
                                        <p:tgtEl>
                                          <p:spTgt spid="61468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614689"/>
                                        </p:tgtEl>
                                        <p:attrNameLst>
                                          <p:attrName>style.visibility</p:attrName>
                                        </p:attrNameLst>
                                      </p:cBhvr>
                                      <p:to>
                                        <p:strVal val="visible"/>
                                      </p:to>
                                    </p:set>
                                    <p:anim calcmode="lin" valueType="num">
                                      <p:cBhvr additive="base">
                                        <p:cTn id="66" dur="500" fill="hold"/>
                                        <p:tgtEl>
                                          <p:spTgt spid="614689"/>
                                        </p:tgtEl>
                                        <p:attrNameLst>
                                          <p:attrName>ppt_x</p:attrName>
                                        </p:attrNameLst>
                                      </p:cBhvr>
                                      <p:tavLst>
                                        <p:tav tm="0">
                                          <p:val>
                                            <p:strVal val="0-#ppt_w/2"/>
                                          </p:val>
                                        </p:tav>
                                        <p:tav tm="100000">
                                          <p:val>
                                            <p:strVal val="#ppt_x"/>
                                          </p:val>
                                        </p:tav>
                                      </p:tavLst>
                                    </p:anim>
                                    <p:anim calcmode="lin" valueType="num">
                                      <p:cBhvr additive="base">
                                        <p:cTn id="67" dur="500" fill="hold"/>
                                        <p:tgtEl>
                                          <p:spTgt spid="614689"/>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614743"/>
                                        </p:tgtEl>
                                        <p:attrNameLst>
                                          <p:attrName>style.visibility</p:attrName>
                                        </p:attrNameLst>
                                      </p:cBhvr>
                                      <p:to>
                                        <p:strVal val="visible"/>
                                      </p:to>
                                    </p:set>
                                    <p:anim calcmode="lin" valueType="num">
                                      <p:cBhvr additive="base">
                                        <p:cTn id="72" dur="500" fill="hold"/>
                                        <p:tgtEl>
                                          <p:spTgt spid="614743"/>
                                        </p:tgtEl>
                                        <p:attrNameLst>
                                          <p:attrName>ppt_x</p:attrName>
                                        </p:attrNameLst>
                                      </p:cBhvr>
                                      <p:tavLst>
                                        <p:tav tm="0">
                                          <p:val>
                                            <p:strVal val="#ppt_x"/>
                                          </p:val>
                                        </p:tav>
                                        <p:tav tm="100000">
                                          <p:val>
                                            <p:strVal val="#ppt_x"/>
                                          </p:val>
                                        </p:tav>
                                      </p:tavLst>
                                    </p:anim>
                                    <p:anim calcmode="lin" valueType="num">
                                      <p:cBhvr additive="base">
                                        <p:cTn id="73" dur="500" fill="hold"/>
                                        <p:tgtEl>
                                          <p:spTgt spid="614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81" grpId="0" autoUpdateAnimBg="0"/>
      <p:bldP spid="614689" grpId="0" autoUpdateAnimBg="0"/>
      <p:bldP spid="614743" grpId="0" animBg="1"/>
      <p:bldP spid="614744" grpId="0" autoUpdateAnimBg="0"/>
      <p:bldP spid="614745" grpId="0" animBg="1"/>
      <p:bldP spid="6147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228600" y="-88900"/>
            <a:ext cx="3063875" cy="519113"/>
          </a:xfrm>
          <a:prstGeom prst="rect">
            <a:avLst/>
          </a:prstGeom>
          <a:noFill/>
          <a:ln w="19050">
            <a:noFill/>
            <a:miter lim="800000"/>
            <a:headEnd/>
            <a:tailEnd/>
          </a:ln>
          <a:effectLst/>
        </p:spPr>
        <p:txBody>
          <a:bodyPr wrap="none">
            <a:spAutoFit/>
          </a:bodyPr>
          <a:lstStyle/>
          <a:p>
            <a:pPr>
              <a:buFontTx/>
              <a:buChar char="•"/>
            </a:pPr>
            <a:r>
              <a:rPr lang="en-US" altLang="zh-CN" sz="2800">
                <a:solidFill>
                  <a:schemeClr val="accent2"/>
                </a:solidFill>
                <a:ea typeface="华文行楷" pitchFamily="2" charset="-122"/>
              </a:rPr>
              <a:t> 74290</a:t>
            </a:r>
            <a:r>
              <a:rPr lang="zh-CN" altLang="en-US" sz="2800">
                <a:solidFill>
                  <a:schemeClr val="accent2"/>
                </a:solidFill>
                <a:ea typeface="华文行楷" pitchFamily="2" charset="-122"/>
              </a:rPr>
              <a:t>级联及应用</a:t>
            </a:r>
          </a:p>
        </p:txBody>
      </p:sp>
      <p:sp>
        <p:nvSpPr>
          <p:cNvPr id="615427" name="Text Box 3"/>
          <p:cNvSpPr txBox="1">
            <a:spLocks noChangeArrowheads="1"/>
          </p:cNvSpPr>
          <p:nvPr/>
        </p:nvSpPr>
        <p:spPr bwMode="auto">
          <a:xfrm>
            <a:off x="0" y="388938"/>
            <a:ext cx="6737350" cy="457200"/>
          </a:xfrm>
          <a:prstGeom prst="rect">
            <a:avLst/>
          </a:prstGeom>
          <a:noFill/>
          <a:ln w="19050">
            <a:noFill/>
            <a:miter lim="800000"/>
            <a:headEnd/>
            <a:tailEnd/>
          </a:ln>
          <a:effectLst/>
        </p:spPr>
        <p:txBody>
          <a:bodyPr wrap="none">
            <a:spAutoFit/>
          </a:bodyPr>
          <a:lstStyle/>
          <a:p>
            <a:r>
              <a:rPr lang="zh-CN" altLang="en-US" sz="2400"/>
              <a:t>（</a:t>
            </a:r>
            <a:r>
              <a:rPr lang="en-US" altLang="zh-CN" sz="2400"/>
              <a:t>1</a:t>
            </a:r>
            <a:r>
              <a:rPr lang="zh-CN" altLang="en-US" sz="2400"/>
              <a:t>）</a:t>
            </a:r>
            <a:r>
              <a:rPr lang="zh-CN" altLang="en-US" sz="2400" b="0"/>
              <a:t>异步级联方法（</a:t>
            </a:r>
            <a:r>
              <a:rPr lang="zh-CN" altLang="en-US" sz="2400" i="1">
                <a:solidFill>
                  <a:schemeClr val="accent2"/>
                </a:solidFill>
                <a:ea typeface="华文行楷" pitchFamily="2" charset="-122"/>
              </a:rPr>
              <a:t>加法计数器，下降沿有效</a:t>
            </a:r>
            <a:r>
              <a:rPr lang="zh-CN" altLang="en-US" sz="2400" b="0"/>
              <a:t>）</a:t>
            </a:r>
          </a:p>
        </p:txBody>
      </p:sp>
      <p:sp>
        <p:nvSpPr>
          <p:cNvPr id="615428" name="Text Box 4"/>
          <p:cNvSpPr txBox="1">
            <a:spLocks noChangeArrowheads="1"/>
          </p:cNvSpPr>
          <p:nvPr/>
        </p:nvSpPr>
        <p:spPr bwMode="auto">
          <a:xfrm>
            <a:off x="920750" y="908050"/>
            <a:ext cx="4852610" cy="461665"/>
          </a:xfrm>
          <a:prstGeom prst="rect">
            <a:avLst/>
          </a:prstGeom>
          <a:noFill/>
          <a:ln w="19050">
            <a:noFill/>
            <a:miter lim="800000"/>
            <a:headEnd/>
            <a:tailEnd/>
          </a:ln>
          <a:effectLst/>
        </p:spPr>
        <p:txBody>
          <a:bodyPr wrap="none">
            <a:spAutoFit/>
          </a:bodyPr>
          <a:lstStyle/>
          <a:p>
            <a:r>
              <a:rPr lang="zh-CN" altLang="en-US" sz="2400" dirty="0">
                <a:solidFill>
                  <a:srgbClr val="FF0000"/>
                </a:solidFill>
              </a:rPr>
              <a:t>前级的高位接至下一级的</a:t>
            </a:r>
            <a:r>
              <a:rPr lang="zh-CN" altLang="en-US" sz="2400" dirty="0" smtClean="0">
                <a:solidFill>
                  <a:srgbClr val="FF0000"/>
                </a:solidFill>
              </a:rPr>
              <a:t>时钟</a:t>
            </a:r>
            <a:r>
              <a:rPr lang="en-US" altLang="zh-CN" sz="2400" dirty="0" smtClean="0">
                <a:solidFill>
                  <a:srgbClr val="FF0000"/>
                </a:solidFill>
              </a:rPr>
              <a:t>CLK</a:t>
            </a:r>
            <a:endParaRPr lang="en-US" altLang="zh-CN" sz="2400" dirty="0">
              <a:solidFill>
                <a:srgbClr val="FF0000"/>
              </a:solidFill>
            </a:endParaRPr>
          </a:p>
        </p:txBody>
      </p:sp>
      <p:sp>
        <p:nvSpPr>
          <p:cNvPr id="615429" name="Text Box 5"/>
          <p:cNvSpPr txBox="1">
            <a:spLocks noChangeArrowheads="1"/>
          </p:cNvSpPr>
          <p:nvPr/>
        </p:nvSpPr>
        <p:spPr bwMode="auto">
          <a:xfrm>
            <a:off x="0" y="1398588"/>
            <a:ext cx="5365750" cy="457200"/>
          </a:xfrm>
          <a:prstGeom prst="rect">
            <a:avLst/>
          </a:prstGeom>
          <a:noFill/>
          <a:ln w="19050">
            <a:noFill/>
            <a:miter lim="800000"/>
            <a:headEnd/>
            <a:tailEnd/>
          </a:ln>
          <a:effectLst/>
        </p:spPr>
        <p:txBody>
          <a:bodyPr wrap="none">
            <a:spAutoFit/>
          </a:bodyPr>
          <a:lstStyle/>
          <a:p>
            <a:r>
              <a:rPr lang="zh-CN" altLang="en-US" sz="2400" b="0"/>
              <a:t>（</a:t>
            </a:r>
            <a:r>
              <a:rPr lang="en-US" altLang="zh-CN" sz="2400" b="0"/>
              <a:t>2</a:t>
            </a:r>
            <a:r>
              <a:rPr lang="zh-CN" altLang="en-US" sz="2400" b="0"/>
              <a:t>）例：用</a:t>
            </a:r>
            <a:r>
              <a:rPr lang="en-US" altLang="zh-CN" sz="2400" b="0"/>
              <a:t>74290</a:t>
            </a:r>
            <a:r>
              <a:rPr lang="zh-CN" altLang="en-US" sz="2400" b="0"/>
              <a:t>实现</a:t>
            </a:r>
            <a:r>
              <a:rPr lang="en-US" altLang="zh-CN" sz="2400" b="0"/>
              <a:t>24</a:t>
            </a:r>
            <a:r>
              <a:rPr lang="zh-CN" altLang="en-US" sz="2400" b="0"/>
              <a:t>进制计数器。</a:t>
            </a:r>
          </a:p>
        </p:txBody>
      </p:sp>
      <p:sp>
        <p:nvSpPr>
          <p:cNvPr id="615430" name="Rectangle 6"/>
          <p:cNvSpPr>
            <a:spLocks noChangeArrowheads="1"/>
          </p:cNvSpPr>
          <p:nvPr/>
        </p:nvSpPr>
        <p:spPr bwMode="auto">
          <a:xfrm>
            <a:off x="344488" y="1844675"/>
            <a:ext cx="9561512" cy="519113"/>
          </a:xfrm>
          <a:prstGeom prst="rect">
            <a:avLst/>
          </a:prstGeom>
          <a:noFill/>
          <a:ln w="19050">
            <a:noFill/>
            <a:miter lim="800000"/>
            <a:headEnd/>
            <a:tailEnd/>
          </a:ln>
          <a:effectLst/>
        </p:spPr>
        <p:txBody>
          <a:bodyPr>
            <a:spAutoFit/>
          </a:bodyPr>
          <a:lstStyle/>
          <a:p>
            <a:r>
              <a:rPr lang="zh-CN" altLang="en-US" sz="2800" dirty="0">
                <a:solidFill>
                  <a:srgbClr val="006600"/>
                </a:solidFill>
                <a:latin typeface="隶书" pitchFamily="49" charset="-122"/>
                <a:ea typeface="隶书" pitchFamily="49" charset="-122"/>
              </a:rPr>
              <a:t>方法：用</a:t>
            </a:r>
            <a:r>
              <a:rPr lang="en-US" altLang="zh-CN" sz="2800" dirty="0">
                <a:solidFill>
                  <a:srgbClr val="006600"/>
                </a:solidFill>
                <a:latin typeface="隶书" pitchFamily="49" charset="-122"/>
                <a:ea typeface="隶书" pitchFamily="49" charset="-122"/>
              </a:rPr>
              <a:t>2</a:t>
            </a:r>
            <a:r>
              <a:rPr lang="zh-CN" altLang="en-US" sz="2800" dirty="0">
                <a:solidFill>
                  <a:srgbClr val="006600"/>
                </a:solidFill>
                <a:latin typeface="隶书" pitchFamily="49" charset="-122"/>
                <a:ea typeface="隶书" pitchFamily="49" charset="-122"/>
              </a:rPr>
              <a:t>个</a:t>
            </a:r>
            <a:r>
              <a:rPr lang="en-US" altLang="zh-CN" sz="2800" dirty="0">
                <a:solidFill>
                  <a:srgbClr val="006600"/>
                </a:solidFill>
                <a:latin typeface="隶书" pitchFamily="49" charset="-122"/>
                <a:ea typeface="隶书" pitchFamily="49" charset="-122"/>
              </a:rPr>
              <a:t>74290</a:t>
            </a:r>
            <a:r>
              <a:rPr lang="zh-CN" altLang="en-US" sz="2800" dirty="0">
                <a:solidFill>
                  <a:srgbClr val="FF0000"/>
                </a:solidFill>
                <a:latin typeface="隶书" pitchFamily="49" charset="-122"/>
                <a:ea typeface="隶书" pitchFamily="49" charset="-122"/>
              </a:rPr>
              <a:t>扩展</a:t>
            </a:r>
            <a:r>
              <a:rPr lang="zh-CN" altLang="en-US" sz="2800" dirty="0">
                <a:solidFill>
                  <a:srgbClr val="006600"/>
                </a:solidFill>
                <a:latin typeface="隶书" pitchFamily="49" charset="-122"/>
                <a:ea typeface="隶书" pitchFamily="49" charset="-122"/>
              </a:rPr>
              <a:t>成</a:t>
            </a:r>
            <a:r>
              <a:rPr lang="en-US" altLang="zh-CN" sz="2800" dirty="0">
                <a:solidFill>
                  <a:srgbClr val="006600"/>
                </a:solidFill>
                <a:latin typeface="隶书" pitchFamily="49" charset="-122"/>
                <a:ea typeface="隶书" pitchFamily="49" charset="-122"/>
              </a:rPr>
              <a:t>100</a:t>
            </a:r>
            <a:r>
              <a:rPr lang="zh-CN" altLang="en-US" sz="2800" dirty="0">
                <a:solidFill>
                  <a:srgbClr val="006600"/>
                </a:solidFill>
                <a:latin typeface="隶书" pitchFamily="49" charset="-122"/>
                <a:ea typeface="隶书" pitchFamily="49" charset="-122"/>
              </a:rPr>
              <a:t>进制计数器，计数到</a:t>
            </a:r>
            <a:r>
              <a:rPr lang="en-US" altLang="zh-CN" sz="2800" dirty="0">
                <a:solidFill>
                  <a:srgbClr val="006600"/>
                </a:solidFill>
                <a:latin typeface="隶书" pitchFamily="49" charset="-122"/>
                <a:ea typeface="隶书" pitchFamily="49" charset="-122"/>
              </a:rPr>
              <a:t>24</a:t>
            </a:r>
            <a:r>
              <a:rPr lang="zh-CN" altLang="en-US" sz="2800" dirty="0">
                <a:solidFill>
                  <a:srgbClr val="006600"/>
                </a:solidFill>
                <a:latin typeface="隶书" pitchFamily="49" charset="-122"/>
                <a:ea typeface="隶书" pitchFamily="49" charset="-122"/>
              </a:rPr>
              <a:t>异步清</a:t>
            </a:r>
            <a:r>
              <a:rPr lang="en-US" altLang="zh-CN" sz="2800" dirty="0">
                <a:solidFill>
                  <a:srgbClr val="006600"/>
                </a:solidFill>
                <a:latin typeface="隶书" pitchFamily="49" charset="-122"/>
                <a:ea typeface="隶书" pitchFamily="49" charset="-122"/>
              </a:rPr>
              <a:t>0</a:t>
            </a:r>
          </a:p>
        </p:txBody>
      </p:sp>
      <p:grpSp>
        <p:nvGrpSpPr>
          <p:cNvPr id="615539" name="Group 115"/>
          <p:cNvGrpSpPr>
            <a:grpSpLocks/>
          </p:cNvGrpSpPr>
          <p:nvPr/>
        </p:nvGrpSpPr>
        <p:grpSpPr bwMode="auto">
          <a:xfrm>
            <a:off x="304800" y="2438400"/>
            <a:ext cx="6477000" cy="4191000"/>
            <a:chOff x="672" y="1584"/>
            <a:chExt cx="4320" cy="2736"/>
          </a:xfrm>
        </p:grpSpPr>
        <p:sp>
          <p:nvSpPr>
            <p:cNvPr id="615431" name="Rectangle 7"/>
            <p:cNvSpPr>
              <a:spLocks noChangeArrowheads="1"/>
            </p:cNvSpPr>
            <p:nvPr/>
          </p:nvSpPr>
          <p:spPr bwMode="auto">
            <a:xfrm>
              <a:off x="2160" y="3024"/>
              <a:ext cx="364" cy="239"/>
            </a:xfrm>
            <a:prstGeom prst="rect">
              <a:avLst/>
            </a:prstGeom>
            <a:noFill/>
            <a:ln w="9525">
              <a:noFill/>
              <a:miter lim="800000"/>
              <a:headEnd/>
              <a:tailEnd/>
            </a:ln>
            <a:effectLst/>
          </p:spPr>
          <p:txBody>
            <a:bodyPr>
              <a:spAutoFit/>
            </a:bodyPr>
            <a:lstStyle/>
            <a:p>
              <a:r>
                <a:rPr lang="en-US" altLang="zh-CN" sz="1800" b="0"/>
                <a:t>Q</a:t>
              </a:r>
              <a:r>
                <a:rPr lang="en-US" altLang="zh-CN" sz="1800" b="0" baseline="-25000"/>
                <a:t>0</a:t>
              </a:r>
            </a:p>
          </p:txBody>
        </p:sp>
        <p:sp>
          <p:nvSpPr>
            <p:cNvPr id="615432" name="Line 8"/>
            <p:cNvSpPr>
              <a:spLocks noChangeShapeType="1"/>
            </p:cNvSpPr>
            <p:nvPr/>
          </p:nvSpPr>
          <p:spPr bwMode="auto">
            <a:xfrm>
              <a:off x="1392" y="2927"/>
              <a:ext cx="1" cy="86"/>
            </a:xfrm>
            <a:prstGeom prst="line">
              <a:avLst/>
            </a:prstGeom>
            <a:noFill/>
            <a:ln w="9525">
              <a:solidFill>
                <a:schemeClr val="tx1"/>
              </a:solidFill>
              <a:round/>
              <a:headEnd/>
              <a:tailEnd/>
            </a:ln>
            <a:effectLst/>
          </p:spPr>
          <p:txBody>
            <a:bodyPr/>
            <a:lstStyle/>
            <a:p>
              <a:endParaRPr lang="zh-CN" altLang="en-US"/>
            </a:p>
          </p:txBody>
        </p:sp>
        <p:sp>
          <p:nvSpPr>
            <p:cNvPr id="615433" name="Rectangle 9"/>
            <p:cNvSpPr>
              <a:spLocks noChangeArrowheads="1"/>
            </p:cNvSpPr>
            <p:nvPr/>
          </p:nvSpPr>
          <p:spPr bwMode="auto">
            <a:xfrm>
              <a:off x="1296" y="3023"/>
              <a:ext cx="86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615434" name="Line 10"/>
            <p:cNvSpPr>
              <a:spLocks noChangeShapeType="1"/>
            </p:cNvSpPr>
            <p:nvPr/>
          </p:nvSpPr>
          <p:spPr bwMode="auto">
            <a:xfrm>
              <a:off x="1296" y="3455"/>
              <a:ext cx="864" cy="1"/>
            </a:xfrm>
            <a:prstGeom prst="line">
              <a:avLst/>
            </a:prstGeom>
            <a:noFill/>
            <a:ln w="9525">
              <a:solidFill>
                <a:schemeClr val="tx1"/>
              </a:solidFill>
              <a:round/>
              <a:headEnd/>
              <a:tailEnd/>
            </a:ln>
            <a:effectLst/>
          </p:spPr>
          <p:txBody>
            <a:bodyPr/>
            <a:lstStyle/>
            <a:p>
              <a:endParaRPr lang="zh-CN" altLang="en-US"/>
            </a:p>
          </p:txBody>
        </p:sp>
        <p:sp>
          <p:nvSpPr>
            <p:cNvPr id="615435" name="Line 11"/>
            <p:cNvSpPr>
              <a:spLocks noChangeShapeType="1"/>
            </p:cNvSpPr>
            <p:nvPr/>
          </p:nvSpPr>
          <p:spPr bwMode="auto">
            <a:xfrm flipV="1">
              <a:off x="2016" y="2927"/>
              <a:ext cx="1" cy="86"/>
            </a:xfrm>
            <a:prstGeom prst="line">
              <a:avLst/>
            </a:prstGeom>
            <a:noFill/>
            <a:ln w="9525">
              <a:solidFill>
                <a:schemeClr val="tx1"/>
              </a:solidFill>
              <a:round/>
              <a:headEnd/>
              <a:tailEnd/>
            </a:ln>
            <a:effectLst/>
          </p:spPr>
          <p:txBody>
            <a:bodyPr/>
            <a:lstStyle/>
            <a:p>
              <a:endParaRPr lang="zh-CN" altLang="en-US"/>
            </a:p>
          </p:txBody>
        </p:sp>
        <p:sp>
          <p:nvSpPr>
            <p:cNvPr id="615436" name="Line 12"/>
            <p:cNvSpPr>
              <a:spLocks noChangeShapeType="1"/>
            </p:cNvSpPr>
            <p:nvPr/>
          </p:nvSpPr>
          <p:spPr bwMode="auto">
            <a:xfrm flipH="1">
              <a:off x="1056" y="3215"/>
              <a:ext cx="144" cy="1"/>
            </a:xfrm>
            <a:prstGeom prst="line">
              <a:avLst/>
            </a:prstGeom>
            <a:noFill/>
            <a:ln w="9525">
              <a:solidFill>
                <a:schemeClr val="tx1"/>
              </a:solidFill>
              <a:round/>
              <a:headEnd/>
              <a:tailEnd/>
            </a:ln>
            <a:effectLst/>
          </p:spPr>
          <p:txBody>
            <a:bodyPr/>
            <a:lstStyle/>
            <a:p>
              <a:endParaRPr lang="zh-CN" altLang="en-US"/>
            </a:p>
          </p:txBody>
        </p:sp>
        <p:sp>
          <p:nvSpPr>
            <p:cNvPr id="615437" name="Line 13"/>
            <p:cNvSpPr>
              <a:spLocks noChangeShapeType="1"/>
            </p:cNvSpPr>
            <p:nvPr/>
          </p:nvSpPr>
          <p:spPr bwMode="auto">
            <a:xfrm flipH="1">
              <a:off x="960" y="3791"/>
              <a:ext cx="240" cy="1"/>
            </a:xfrm>
            <a:prstGeom prst="line">
              <a:avLst/>
            </a:prstGeom>
            <a:noFill/>
            <a:ln w="9525">
              <a:solidFill>
                <a:schemeClr val="tx1"/>
              </a:solidFill>
              <a:round/>
              <a:headEnd/>
              <a:tailEnd/>
            </a:ln>
            <a:effectLst/>
          </p:spPr>
          <p:txBody>
            <a:bodyPr/>
            <a:lstStyle/>
            <a:p>
              <a:endParaRPr lang="zh-CN" altLang="en-US"/>
            </a:p>
          </p:txBody>
        </p:sp>
        <p:sp>
          <p:nvSpPr>
            <p:cNvPr id="615438" name="Line 14"/>
            <p:cNvSpPr>
              <a:spLocks noChangeShapeType="1"/>
            </p:cNvSpPr>
            <p:nvPr/>
          </p:nvSpPr>
          <p:spPr bwMode="auto">
            <a:xfrm flipH="1">
              <a:off x="2160" y="4031"/>
              <a:ext cx="195" cy="1"/>
            </a:xfrm>
            <a:prstGeom prst="line">
              <a:avLst/>
            </a:prstGeom>
            <a:noFill/>
            <a:ln w="9525">
              <a:solidFill>
                <a:schemeClr val="tx1"/>
              </a:solidFill>
              <a:round/>
              <a:headEnd/>
              <a:tailEnd/>
            </a:ln>
            <a:effectLst/>
          </p:spPr>
          <p:txBody>
            <a:bodyPr/>
            <a:lstStyle/>
            <a:p>
              <a:endParaRPr lang="zh-CN" altLang="en-US"/>
            </a:p>
          </p:txBody>
        </p:sp>
        <p:sp>
          <p:nvSpPr>
            <p:cNvPr id="615439" name="Line 15"/>
            <p:cNvSpPr>
              <a:spLocks noChangeShapeType="1"/>
            </p:cNvSpPr>
            <p:nvPr/>
          </p:nvSpPr>
          <p:spPr bwMode="auto">
            <a:xfrm flipH="1">
              <a:off x="2160" y="3264"/>
              <a:ext cx="384" cy="0"/>
            </a:xfrm>
            <a:prstGeom prst="line">
              <a:avLst/>
            </a:prstGeom>
            <a:noFill/>
            <a:ln w="9525">
              <a:solidFill>
                <a:schemeClr val="tx1"/>
              </a:solidFill>
              <a:round/>
              <a:headEnd/>
              <a:tailEnd/>
            </a:ln>
            <a:effectLst/>
          </p:spPr>
          <p:txBody>
            <a:bodyPr/>
            <a:lstStyle/>
            <a:p>
              <a:endParaRPr lang="zh-CN" altLang="en-US"/>
            </a:p>
          </p:txBody>
        </p:sp>
        <p:sp>
          <p:nvSpPr>
            <p:cNvPr id="615440" name="Line 16"/>
            <p:cNvSpPr>
              <a:spLocks noChangeShapeType="1"/>
            </p:cNvSpPr>
            <p:nvPr/>
          </p:nvSpPr>
          <p:spPr bwMode="auto">
            <a:xfrm flipH="1">
              <a:off x="2160" y="3599"/>
              <a:ext cx="195" cy="1"/>
            </a:xfrm>
            <a:prstGeom prst="line">
              <a:avLst/>
            </a:prstGeom>
            <a:noFill/>
            <a:ln w="9525">
              <a:solidFill>
                <a:schemeClr val="tx1"/>
              </a:solidFill>
              <a:round/>
              <a:headEnd/>
              <a:tailEnd/>
            </a:ln>
            <a:effectLst/>
          </p:spPr>
          <p:txBody>
            <a:bodyPr/>
            <a:lstStyle/>
            <a:p>
              <a:endParaRPr lang="zh-CN" altLang="en-US"/>
            </a:p>
          </p:txBody>
        </p:sp>
        <p:sp>
          <p:nvSpPr>
            <p:cNvPr id="615441" name="Line 17"/>
            <p:cNvSpPr>
              <a:spLocks noChangeShapeType="1"/>
            </p:cNvSpPr>
            <p:nvPr/>
          </p:nvSpPr>
          <p:spPr bwMode="auto">
            <a:xfrm flipH="1">
              <a:off x="2160" y="3791"/>
              <a:ext cx="195" cy="1"/>
            </a:xfrm>
            <a:prstGeom prst="line">
              <a:avLst/>
            </a:prstGeom>
            <a:noFill/>
            <a:ln w="9525">
              <a:solidFill>
                <a:schemeClr val="tx1"/>
              </a:solidFill>
              <a:round/>
              <a:headEnd/>
              <a:tailEnd/>
            </a:ln>
            <a:effectLst/>
          </p:spPr>
          <p:txBody>
            <a:bodyPr/>
            <a:lstStyle/>
            <a:p>
              <a:endParaRPr lang="zh-CN" altLang="en-US"/>
            </a:p>
          </p:txBody>
        </p:sp>
        <p:sp>
          <p:nvSpPr>
            <p:cNvPr id="615442" name="Rectangle 18"/>
            <p:cNvSpPr>
              <a:spLocks noChangeArrowheads="1"/>
            </p:cNvSpPr>
            <p:nvPr/>
          </p:nvSpPr>
          <p:spPr bwMode="auto">
            <a:xfrm>
              <a:off x="1392" y="1871"/>
              <a:ext cx="757" cy="239"/>
            </a:xfrm>
            <a:prstGeom prst="rect">
              <a:avLst/>
            </a:prstGeom>
            <a:noFill/>
            <a:ln w="9525">
              <a:noFill/>
              <a:miter lim="800000"/>
              <a:headEnd/>
              <a:tailEnd/>
            </a:ln>
            <a:effectLst/>
          </p:spPr>
          <p:txBody>
            <a:bodyPr>
              <a:spAutoFit/>
            </a:bodyPr>
            <a:lstStyle/>
            <a:p>
              <a:r>
                <a:rPr lang="en-US" altLang="zh-CN" sz="1800" b="0"/>
                <a:t>    CTR</a:t>
              </a:r>
            </a:p>
          </p:txBody>
        </p:sp>
        <p:sp>
          <p:nvSpPr>
            <p:cNvPr id="615443" name="Rectangle 19"/>
            <p:cNvSpPr>
              <a:spLocks noChangeArrowheads="1"/>
            </p:cNvSpPr>
            <p:nvPr/>
          </p:nvSpPr>
          <p:spPr bwMode="auto">
            <a:xfrm>
              <a:off x="672" y="3071"/>
              <a:ext cx="340" cy="422"/>
            </a:xfrm>
            <a:prstGeom prst="rect">
              <a:avLst/>
            </a:prstGeom>
            <a:noFill/>
            <a:ln w="9525">
              <a:noFill/>
              <a:miter lim="800000"/>
              <a:headEnd/>
              <a:tailEnd/>
            </a:ln>
            <a:effectLst/>
          </p:spPr>
          <p:txBody>
            <a:bodyPr>
              <a:spAutoFit/>
            </a:bodyPr>
            <a:lstStyle/>
            <a:p>
              <a:r>
                <a:rPr lang="en-US" altLang="zh-CN" sz="1800" b="0" dirty="0" smtClean="0"/>
                <a:t>CLK</a:t>
              </a:r>
              <a:endParaRPr lang="en-US" altLang="zh-CN" sz="1800" b="0" baseline="-25000" dirty="0"/>
            </a:p>
          </p:txBody>
        </p:sp>
        <p:sp>
          <p:nvSpPr>
            <p:cNvPr id="615445" name="Rectangle 21"/>
            <p:cNvSpPr>
              <a:spLocks noChangeArrowheads="1"/>
            </p:cNvSpPr>
            <p:nvPr/>
          </p:nvSpPr>
          <p:spPr bwMode="auto">
            <a:xfrm>
              <a:off x="2160" y="3407"/>
              <a:ext cx="289" cy="239"/>
            </a:xfrm>
            <a:prstGeom prst="rect">
              <a:avLst/>
            </a:prstGeom>
            <a:noFill/>
            <a:ln w="9525">
              <a:noFill/>
              <a:miter lim="800000"/>
              <a:headEnd/>
              <a:tailEnd/>
            </a:ln>
            <a:effectLst/>
          </p:spPr>
          <p:txBody>
            <a:bodyPr>
              <a:spAutoFit/>
            </a:bodyPr>
            <a:lstStyle/>
            <a:p>
              <a:r>
                <a:rPr lang="en-US" altLang="zh-CN" sz="1800" b="0"/>
                <a:t>Q</a:t>
              </a:r>
              <a:r>
                <a:rPr lang="en-US" altLang="zh-CN" sz="1800" b="0" baseline="-25000"/>
                <a:t>1</a:t>
              </a:r>
            </a:p>
          </p:txBody>
        </p:sp>
        <p:sp>
          <p:nvSpPr>
            <p:cNvPr id="615446" name="Rectangle 22"/>
            <p:cNvSpPr>
              <a:spLocks noChangeArrowheads="1"/>
            </p:cNvSpPr>
            <p:nvPr/>
          </p:nvSpPr>
          <p:spPr bwMode="auto">
            <a:xfrm>
              <a:off x="2160" y="3599"/>
              <a:ext cx="289" cy="239"/>
            </a:xfrm>
            <a:prstGeom prst="rect">
              <a:avLst/>
            </a:prstGeom>
            <a:noFill/>
            <a:ln w="9525">
              <a:noFill/>
              <a:miter lim="800000"/>
              <a:headEnd/>
              <a:tailEnd/>
            </a:ln>
            <a:effectLst/>
          </p:spPr>
          <p:txBody>
            <a:bodyPr>
              <a:spAutoFit/>
            </a:bodyPr>
            <a:lstStyle/>
            <a:p>
              <a:r>
                <a:rPr lang="en-US" altLang="zh-CN" sz="1800" b="0"/>
                <a:t>Q</a:t>
              </a:r>
              <a:r>
                <a:rPr lang="en-US" altLang="zh-CN" sz="1800" b="0" baseline="-25000"/>
                <a:t>2</a:t>
              </a:r>
            </a:p>
          </p:txBody>
        </p:sp>
        <p:sp>
          <p:nvSpPr>
            <p:cNvPr id="615447" name="Rectangle 23"/>
            <p:cNvSpPr>
              <a:spLocks noChangeArrowheads="1"/>
            </p:cNvSpPr>
            <p:nvPr/>
          </p:nvSpPr>
          <p:spPr bwMode="auto">
            <a:xfrm>
              <a:off x="2160" y="3839"/>
              <a:ext cx="290" cy="240"/>
            </a:xfrm>
            <a:prstGeom prst="rect">
              <a:avLst/>
            </a:prstGeom>
            <a:noFill/>
            <a:ln w="9525">
              <a:noFill/>
              <a:miter lim="800000"/>
              <a:headEnd/>
              <a:tailEnd/>
            </a:ln>
            <a:effectLst/>
          </p:spPr>
          <p:txBody>
            <a:bodyPr>
              <a:spAutoFit/>
            </a:bodyPr>
            <a:lstStyle/>
            <a:p>
              <a:r>
                <a:rPr lang="en-US" altLang="zh-CN" sz="1800" b="0"/>
                <a:t>Q</a:t>
              </a:r>
              <a:r>
                <a:rPr lang="en-US" altLang="zh-CN" sz="1800" b="0" baseline="-25000"/>
                <a:t>3</a:t>
              </a:r>
            </a:p>
          </p:txBody>
        </p:sp>
        <p:sp>
          <p:nvSpPr>
            <p:cNvPr id="615448" name="Rectangle 24"/>
            <p:cNvSpPr>
              <a:spLocks noChangeArrowheads="1"/>
            </p:cNvSpPr>
            <p:nvPr/>
          </p:nvSpPr>
          <p:spPr bwMode="auto">
            <a:xfrm>
              <a:off x="1536" y="2543"/>
              <a:ext cx="385" cy="239"/>
            </a:xfrm>
            <a:prstGeom prst="rect">
              <a:avLst/>
            </a:prstGeom>
            <a:noFill/>
            <a:ln w="9525">
              <a:noFill/>
              <a:miter lim="800000"/>
              <a:headEnd/>
              <a:tailEnd/>
            </a:ln>
            <a:effectLst/>
          </p:spPr>
          <p:txBody>
            <a:bodyPr>
              <a:spAutoFit/>
            </a:bodyPr>
            <a:lstStyle/>
            <a:p>
              <a:r>
                <a:rPr lang="en-US" altLang="zh-CN" sz="1800" b="0"/>
                <a:t>Z3</a:t>
              </a:r>
            </a:p>
          </p:txBody>
        </p:sp>
        <p:sp>
          <p:nvSpPr>
            <p:cNvPr id="615449" name="Rectangle 25"/>
            <p:cNvSpPr>
              <a:spLocks noChangeArrowheads="1"/>
            </p:cNvSpPr>
            <p:nvPr/>
          </p:nvSpPr>
          <p:spPr bwMode="auto">
            <a:xfrm>
              <a:off x="1488" y="2159"/>
              <a:ext cx="555" cy="240"/>
            </a:xfrm>
            <a:prstGeom prst="rect">
              <a:avLst/>
            </a:prstGeom>
            <a:noFill/>
            <a:ln w="9525">
              <a:noFill/>
              <a:miter lim="800000"/>
              <a:headEnd/>
              <a:tailEnd/>
            </a:ln>
            <a:effectLst/>
          </p:spPr>
          <p:txBody>
            <a:bodyPr>
              <a:spAutoFit/>
            </a:bodyPr>
            <a:lstStyle/>
            <a:p>
              <a:r>
                <a:rPr lang="en-US" altLang="zh-CN" sz="1800" b="0">
                  <a:solidFill>
                    <a:schemeClr val="accent2"/>
                  </a:solidFill>
                </a:rPr>
                <a:t>CT=0</a:t>
              </a:r>
            </a:p>
          </p:txBody>
        </p:sp>
        <p:sp>
          <p:nvSpPr>
            <p:cNvPr id="615450" name="AutoShape 26"/>
            <p:cNvSpPr>
              <a:spLocks noChangeArrowheads="1"/>
            </p:cNvSpPr>
            <p:nvPr/>
          </p:nvSpPr>
          <p:spPr bwMode="auto">
            <a:xfrm rot="5400000">
              <a:off x="1248" y="3167"/>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5451" name="Line 27"/>
            <p:cNvSpPr>
              <a:spLocks noChangeShapeType="1"/>
            </p:cNvSpPr>
            <p:nvPr/>
          </p:nvSpPr>
          <p:spPr bwMode="auto">
            <a:xfrm flipH="1">
              <a:off x="1056" y="2591"/>
              <a:ext cx="256" cy="1"/>
            </a:xfrm>
            <a:prstGeom prst="line">
              <a:avLst/>
            </a:prstGeom>
            <a:noFill/>
            <a:ln w="15875">
              <a:solidFill>
                <a:schemeClr val="tx1"/>
              </a:solidFill>
              <a:round/>
              <a:headEnd/>
              <a:tailEnd/>
            </a:ln>
            <a:effectLst/>
          </p:spPr>
          <p:txBody>
            <a:bodyPr/>
            <a:lstStyle/>
            <a:p>
              <a:endParaRPr lang="zh-CN" altLang="en-US"/>
            </a:p>
          </p:txBody>
        </p:sp>
        <p:sp>
          <p:nvSpPr>
            <p:cNvPr id="615452" name="Rectangle 28"/>
            <p:cNvSpPr>
              <a:spLocks noChangeArrowheads="1"/>
            </p:cNvSpPr>
            <p:nvPr/>
          </p:nvSpPr>
          <p:spPr bwMode="auto">
            <a:xfrm>
              <a:off x="1584" y="3024"/>
              <a:ext cx="480" cy="239"/>
            </a:xfrm>
            <a:prstGeom prst="rect">
              <a:avLst/>
            </a:prstGeom>
            <a:noFill/>
            <a:ln w="9525">
              <a:noFill/>
              <a:miter lim="800000"/>
              <a:headEnd/>
              <a:tailEnd/>
            </a:ln>
            <a:effectLst/>
          </p:spPr>
          <p:txBody>
            <a:bodyPr>
              <a:spAutoFit/>
            </a:bodyPr>
            <a:lstStyle/>
            <a:p>
              <a:r>
                <a:rPr lang="en-US" altLang="zh-CN" sz="1800" b="0"/>
                <a:t>DIV2</a:t>
              </a:r>
            </a:p>
          </p:txBody>
        </p:sp>
        <p:sp>
          <p:nvSpPr>
            <p:cNvPr id="615454" name="Oval 30"/>
            <p:cNvSpPr>
              <a:spLocks noChangeArrowheads="1"/>
            </p:cNvSpPr>
            <p:nvPr/>
          </p:nvSpPr>
          <p:spPr bwMode="auto">
            <a:xfrm>
              <a:off x="1200" y="3743"/>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5455" name="AutoShape 31"/>
            <p:cNvSpPr>
              <a:spLocks noChangeArrowheads="1"/>
            </p:cNvSpPr>
            <p:nvPr/>
          </p:nvSpPr>
          <p:spPr bwMode="auto">
            <a:xfrm rot="5400000">
              <a:off x="1248" y="3743"/>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5456" name="Oval 32"/>
            <p:cNvSpPr>
              <a:spLocks noChangeArrowheads="1"/>
            </p:cNvSpPr>
            <p:nvPr/>
          </p:nvSpPr>
          <p:spPr bwMode="auto">
            <a:xfrm>
              <a:off x="1200" y="3167"/>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5457" name="Rectangle 33"/>
            <p:cNvSpPr>
              <a:spLocks noChangeArrowheads="1"/>
            </p:cNvSpPr>
            <p:nvPr/>
          </p:nvSpPr>
          <p:spPr bwMode="auto">
            <a:xfrm>
              <a:off x="1584" y="3455"/>
              <a:ext cx="480" cy="239"/>
            </a:xfrm>
            <a:prstGeom prst="rect">
              <a:avLst/>
            </a:prstGeom>
            <a:noFill/>
            <a:ln w="9525">
              <a:noFill/>
              <a:miter lim="800000"/>
              <a:headEnd/>
              <a:tailEnd/>
            </a:ln>
            <a:effectLst/>
          </p:spPr>
          <p:txBody>
            <a:bodyPr>
              <a:spAutoFit/>
            </a:bodyPr>
            <a:lstStyle/>
            <a:p>
              <a:r>
                <a:rPr lang="en-US" altLang="zh-CN" sz="1800" b="0"/>
                <a:t>DIV5</a:t>
              </a:r>
            </a:p>
          </p:txBody>
        </p:sp>
        <p:sp>
          <p:nvSpPr>
            <p:cNvPr id="615458" name="Rectangle 34"/>
            <p:cNvSpPr>
              <a:spLocks noChangeArrowheads="1"/>
            </p:cNvSpPr>
            <p:nvPr/>
          </p:nvSpPr>
          <p:spPr bwMode="auto">
            <a:xfrm>
              <a:off x="1296" y="1871"/>
              <a:ext cx="864" cy="1056"/>
            </a:xfrm>
            <a:prstGeom prst="rect">
              <a:avLst/>
            </a:prstGeom>
            <a:noFill/>
            <a:ln w="19050">
              <a:solidFill>
                <a:schemeClr val="tx1"/>
              </a:solidFill>
              <a:miter lim="800000"/>
              <a:headEnd/>
              <a:tailEnd/>
            </a:ln>
            <a:effectLst/>
          </p:spPr>
          <p:txBody>
            <a:bodyPr wrap="none" anchor="ctr"/>
            <a:lstStyle/>
            <a:p>
              <a:endParaRPr lang="zh-CN" altLang="en-US"/>
            </a:p>
          </p:txBody>
        </p:sp>
        <p:sp>
          <p:nvSpPr>
            <p:cNvPr id="615459" name="Rectangle 35"/>
            <p:cNvSpPr>
              <a:spLocks noChangeArrowheads="1"/>
            </p:cNvSpPr>
            <p:nvPr/>
          </p:nvSpPr>
          <p:spPr bwMode="auto">
            <a:xfrm>
              <a:off x="1296" y="2111"/>
              <a:ext cx="240" cy="720"/>
            </a:xfrm>
            <a:prstGeom prst="rect">
              <a:avLst/>
            </a:prstGeom>
            <a:noFill/>
            <a:ln w="19050">
              <a:solidFill>
                <a:schemeClr val="tx1"/>
              </a:solidFill>
              <a:miter lim="800000"/>
              <a:headEnd/>
              <a:tailEnd/>
            </a:ln>
            <a:effectLst/>
          </p:spPr>
          <p:txBody>
            <a:bodyPr wrap="none" anchor="ctr"/>
            <a:lstStyle/>
            <a:p>
              <a:endParaRPr lang="zh-CN" altLang="en-US"/>
            </a:p>
          </p:txBody>
        </p:sp>
        <p:sp>
          <p:nvSpPr>
            <p:cNvPr id="615460" name="Line 36"/>
            <p:cNvSpPr>
              <a:spLocks noChangeShapeType="1"/>
            </p:cNvSpPr>
            <p:nvPr/>
          </p:nvSpPr>
          <p:spPr bwMode="auto">
            <a:xfrm flipH="1">
              <a:off x="1056" y="2735"/>
              <a:ext cx="256" cy="1"/>
            </a:xfrm>
            <a:prstGeom prst="line">
              <a:avLst/>
            </a:prstGeom>
            <a:noFill/>
            <a:ln w="15875">
              <a:solidFill>
                <a:schemeClr val="tx1"/>
              </a:solidFill>
              <a:round/>
              <a:headEnd/>
              <a:tailEnd/>
            </a:ln>
            <a:effectLst/>
          </p:spPr>
          <p:txBody>
            <a:bodyPr/>
            <a:lstStyle/>
            <a:p>
              <a:endParaRPr lang="zh-CN" altLang="en-US"/>
            </a:p>
          </p:txBody>
        </p:sp>
        <p:sp>
          <p:nvSpPr>
            <p:cNvPr id="615461" name="Line 37"/>
            <p:cNvSpPr>
              <a:spLocks noChangeShapeType="1"/>
            </p:cNvSpPr>
            <p:nvPr/>
          </p:nvSpPr>
          <p:spPr bwMode="auto">
            <a:xfrm flipH="1">
              <a:off x="768" y="2399"/>
              <a:ext cx="544" cy="1"/>
            </a:xfrm>
            <a:prstGeom prst="line">
              <a:avLst/>
            </a:prstGeom>
            <a:noFill/>
            <a:ln w="15875">
              <a:solidFill>
                <a:schemeClr val="tx1"/>
              </a:solidFill>
              <a:round/>
              <a:headEnd/>
              <a:tailEnd/>
            </a:ln>
            <a:effectLst/>
          </p:spPr>
          <p:txBody>
            <a:bodyPr/>
            <a:lstStyle/>
            <a:p>
              <a:endParaRPr lang="zh-CN" altLang="en-US"/>
            </a:p>
          </p:txBody>
        </p:sp>
        <p:sp>
          <p:nvSpPr>
            <p:cNvPr id="615462" name="Line 38"/>
            <p:cNvSpPr>
              <a:spLocks noChangeShapeType="1"/>
            </p:cNvSpPr>
            <p:nvPr/>
          </p:nvSpPr>
          <p:spPr bwMode="auto">
            <a:xfrm flipH="1">
              <a:off x="912" y="2255"/>
              <a:ext cx="400" cy="1"/>
            </a:xfrm>
            <a:prstGeom prst="line">
              <a:avLst/>
            </a:prstGeom>
            <a:noFill/>
            <a:ln w="15875">
              <a:solidFill>
                <a:schemeClr val="tx1"/>
              </a:solidFill>
              <a:round/>
              <a:headEnd/>
              <a:tailEnd/>
            </a:ln>
            <a:effectLst/>
          </p:spPr>
          <p:txBody>
            <a:bodyPr/>
            <a:lstStyle/>
            <a:p>
              <a:endParaRPr lang="zh-CN" altLang="en-US"/>
            </a:p>
          </p:txBody>
        </p:sp>
        <p:sp>
          <p:nvSpPr>
            <p:cNvPr id="615463" name="Line 39"/>
            <p:cNvSpPr>
              <a:spLocks noChangeShapeType="1"/>
            </p:cNvSpPr>
            <p:nvPr/>
          </p:nvSpPr>
          <p:spPr bwMode="auto">
            <a:xfrm>
              <a:off x="1296" y="2495"/>
              <a:ext cx="240" cy="1"/>
            </a:xfrm>
            <a:prstGeom prst="line">
              <a:avLst/>
            </a:prstGeom>
            <a:noFill/>
            <a:ln w="19050">
              <a:solidFill>
                <a:schemeClr val="tx1"/>
              </a:solidFill>
              <a:round/>
              <a:headEnd/>
              <a:tailEnd/>
            </a:ln>
            <a:effectLst/>
          </p:spPr>
          <p:txBody>
            <a:bodyPr/>
            <a:lstStyle/>
            <a:p>
              <a:endParaRPr lang="zh-CN" altLang="en-US"/>
            </a:p>
          </p:txBody>
        </p:sp>
        <p:sp>
          <p:nvSpPr>
            <p:cNvPr id="615464" name="Rectangle 40"/>
            <p:cNvSpPr>
              <a:spLocks noChangeArrowheads="1"/>
            </p:cNvSpPr>
            <p:nvPr/>
          </p:nvSpPr>
          <p:spPr bwMode="auto">
            <a:xfrm>
              <a:off x="1296" y="2159"/>
              <a:ext cx="385" cy="259"/>
            </a:xfrm>
            <a:prstGeom prst="rect">
              <a:avLst/>
            </a:prstGeom>
            <a:noFill/>
            <a:ln w="9525">
              <a:noFill/>
              <a:miter lim="800000"/>
              <a:headEnd/>
              <a:tailEnd/>
            </a:ln>
            <a:effectLst/>
          </p:spPr>
          <p:txBody>
            <a:bodyPr>
              <a:spAutoFit/>
            </a:bodyPr>
            <a:lstStyle/>
            <a:p>
              <a:r>
                <a:rPr lang="en-US" altLang="zh-CN"/>
                <a:t>&amp;</a:t>
              </a:r>
            </a:p>
          </p:txBody>
        </p:sp>
        <p:sp>
          <p:nvSpPr>
            <p:cNvPr id="615465" name="Rectangle 41"/>
            <p:cNvSpPr>
              <a:spLocks noChangeArrowheads="1"/>
            </p:cNvSpPr>
            <p:nvPr/>
          </p:nvSpPr>
          <p:spPr bwMode="auto">
            <a:xfrm>
              <a:off x="1296" y="2495"/>
              <a:ext cx="385" cy="259"/>
            </a:xfrm>
            <a:prstGeom prst="rect">
              <a:avLst/>
            </a:prstGeom>
            <a:noFill/>
            <a:ln w="9525">
              <a:noFill/>
              <a:miter lim="800000"/>
              <a:headEnd/>
              <a:tailEnd/>
            </a:ln>
            <a:effectLst/>
          </p:spPr>
          <p:txBody>
            <a:bodyPr>
              <a:spAutoFit/>
            </a:bodyPr>
            <a:lstStyle/>
            <a:p>
              <a:r>
                <a:rPr lang="en-US" altLang="zh-CN"/>
                <a:t>&amp;</a:t>
              </a:r>
            </a:p>
          </p:txBody>
        </p:sp>
        <p:sp>
          <p:nvSpPr>
            <p:cNvPr id="615469" name="Text Box 45"/>
            <p:cNvSpPr txBox="1">
              <a:spLocks noChangeArrowheads="1"/>
            </p:cNvSpPr>
            <p:nvPr/>
          </p:nvSpPr>
          <p:spPr bwMode="auto">
            <a:xfrm>
              <a:off x="1296" y="3887"/>
              <a:ext cx="604" cy="259"/>
            </a:xfrm>
            <a:prstGeom prst="rect">
              <a:avLst/>
            </a:prstGeom>
            <a:noFill/>
            <a:ln w="19050">
              <a:noFill/>
              <a:miter lim="800000"/>
              <a:headEnd/>
              <a:tailEnd/>
            </a:ln>
            <a:effectLst/>
          </p:spPr>
          <p:txBody>
            <a:bodyPr wrap="none">
              <a:spAutoFit/>
            </a:bodyPr>
            <a:lstStyle/>
            <a:p>
              <a:r>
                <a:rPr lang="en-US" altLang="zh-CN" b="0"/>
                <a:t>3CT=4</a:t>
              </a:r>
            </a:p>
          </p:txBody>
        </p:sp>
        <p:sp>
          <p:nvSpPr>
            <p:cNvPr id="615470" name="Text Box 46"/>
            <p:cNvSpPr txBox="1">
              <a:spLocks noChangeArrowheads="1"/>
            </p:cNvSpPr>
            <p:nvPr/>
          </p:nvSpPr>
          <p:spPr bwMode="auto">
            <a:xfrm>
              <a:off x="1296" y="3263"/>
              <a:ext cx="604" cy="259"/>
            </a:xfrm>
            <a:prstGeom prst="rect">
              <a:avLst/>
            </a:prstGeom>
            <a:noFill/>
            <a:ln w="19050">
              <a:noFill/>
              <a:miter lim="800000"/>
              <a:headEnd/>
              <a:tailEnd/>
            </a:ln>
            <a:effectLst/>
          </p:spPr>
          <p:txBody>
            <a:bodyPr wrap="none">
              <a:spAutoFit/>
            </a:bodyPr>
            <a:lstStyle/>
            <a:p>
              <a:r>
                <a:rPr lang="en-US" altLang="zh-CN" b="0"/>
                <a:t>3CT=1</a:t>
              </a:r>
            </a:p>
          </p:txBody>
        </p:sp>
        <p:sp>
          <p:nvSpPr>
            <p:cNvPr id="615471" name="Rectangle 47"/>
            <p:cNvSpPr>
              <a:spLocks noChangeArrowheads="1"/>
            </p:cNvSpPr>
            <p:nvPr/>
          </p:nvSpPr>
          <p:spPr bwMode="auto">
            <a:xfrm>
              <a:off x="4272" y="3071"/>
              <a:ext cx="364" cy="240"/>
            </a:xfrm>
            <a:prstGeom prst="rect">
              <a:avLst/>
            </a:prstGeom>
            <a:noFill/>
            <a:ln w="9525">
              <a:noFill/>
              <a:miter lim="800000"/>
              <a:headEnd/>
              <a:tailEnd/>
            </a:ln>
            <a:effectLst/>
          </p:spPr>
          <p:txBody>
            <a:bodyPr>
              <a:spAutoFit/>
            </a:bodyPr>
            <a:lstStyle/>
            <a:p>
              <a:r>
                <a:rPr lang="en-US" altLang="zh-CN" sz="1800" b="0"/>
                <a:t>Q</a:t>
              </a:r>
              <a:r>
                <a:rPr lang="en-US" altLang="zh-CN" sz="1800" b="0" baseline="-25000"/>
                <a:t>4</a:t>
              </a:r>
            </a:p>
          </p:txBody>
        </p:sp>
        <p:sp>
          <p:nvSpPr>
            <p:cNvPr id="615472" name="Line 48"/>
            <p:cNvSpPr>
              <a:spLocks noChangeShapeType="1"/>
            </p:cNvSpPr>
            <p:nvPr/>
          </p:nvSpPr>
          <p:spPr bwMode="auto">
            <a:xfrm>
              <a:off x="3504" y="2975"/>
              <a:ext cx="1" cy="86"/>
            </a:xfrm>
            <a:prstGeom prst="line">
              <a:avLst/>
            </a:prstGeom>
            <a:noFill/>
            <a:ln w="9525">
              <a:solidFill>
                <a:schemeClr val="tx1"/>
              </a:solidFill>
              <a:round/>
              <a:headEnd/>
              <a:tailEnd/>
            </a:ln>
            <a:effectLst/>
          </p:spPr>
          <p:txBody>
            <a:bodyPr/>
            <a:lstStyle/>
            <a:p>
              <a:endParaRPr lang="zh-CN" altLang="en-US"/>
            </a:p>
          </p:txBody>
        </p:sp>
        <p:sp>
          <p:nvSpPr>
            <p:cNvPr id="615473" name="Rectangle 49"/>
            <p:cNvSpPr>
              <a:spLocks noChangeArrowheads="1"/>
            </p:cNvSpPr>
            <p:nvPr/>
          </p:nvSpPr>
          <p:spPr bwMode="auto">
            <a:xfrm>
              <a:off x="3408" y="3071"/>
              <a:ext cx="864" cy="1104"/>
            </a:xfrm>
            <a:prstGeom prst="rect">
              <a:avLst/>
            </a:prstGeom>
            <a:noFill/>
            <a:ln w="9525">
              <a:solidFill>
                <a:schemeClr val="tx1"/>
              </a:solidFill>
              <a:miter lim="800000"/>
              <a:headEnd/>
              <a:tailEnd/>
            </a:ln>
            <a:effectLst/>
          </p:spPr>
          <p:txBody>
            <a:bodyPr wrap="none" anchor="ctr"/>
            <a:lstStyle/>
            <a:p>
              <a:endParaRPr lang="zh-CN" altLang="en-US"/>
            </a:p>
          </p:txBody>
        </p:sp>
        <p:sp>
          <p:nvSpPr>
            <p:cNvPr id="615474" name="Line 50"/>
            <p:cNvSpPr>
              <a:spLocks noChangeShapeType="1"/>
            </p:cNvSpPr>
            <p:nvPr/>
          </p:nvSpPr>
          <p:spPr bwMode="auto">
            <a:xfrm>
              <a:off x="3408" y="3503"/>
              <a:ext cx="864" cy="1"/>
            </a:xfrm>
            <a:prstGeom prst="line">
              <a:avLst/>
            </a:prstGeom>
            <a:noFill/>
            <a:ln w="9525">
              <a:solidFill>
                <a:schemeClr val="tx1"/>
              </a:solidFill>
              <a:round/>
              <a:headEnd/>
              <a:tailEnd/>
            </a:ln>
            <a:effectLst/>
          </p:spPr>
          <p:txBody>
            <a:bodyPr/>
            <a:lstStyle/>
            <a:p>
              <a:endParaRPr lang="zh-CN" altLang="en-US"/>
            </a:p>
          </p:txBody>
        </p:sp>
        <p:sp>
          <p:nvSpPr>
            <p:cNvPr id="615475" name="Line 51"/>
            <p:cNvSpPr>
              <a:spLocks noChangeShapeType="1"/>
            </p:cNvSpPr>
            <p:nvPr/>
          </p:nvSpPr>
          <p:spPr bwMode="auto">
            <a:xfrm flipV="1">
              <a:off x="4128" y="2975"/>
              <a:ext cx="1" cy="86"/>
            </a:xfrm>
            <a:prstGeom prst="line">
              <a:avLst/>
            </a:prstGeom>
            <a:noFill/>
            <a:ln w="9525">
              <a:solidFill>
                <a:schemeClr val="tx1"/>
              </a:solidFill>
              <a:round/>
              <a:headEnd/>
              <a:tailEnd/>
            </a:ln>
            <a:effectLst/>
          </p:spPr>
          <p:txBody>
            <a:bodyPr/>
            <a:lstStyle/>
            <a:p>
              <a:endParaRPr lang="zh-CN" altLang="en-US"/>
            </a:p>
          </p:txBody>
        </p:sp>
        <p:sp>
          <p:nvSpPr>
            <p:cNvPr id="615476" name="Line 52"/>
            <p:cNvSpPr>
              <a:spLocks noChangeShapeType="1"/>
            </p:cNvSpPr>
            <p:nvPr/>
          </p:nvSpPr>
          <p:spPr bwMode="auto">
            <a:xfrm flipH="1">
              <a:off x="2784" y="3263"/>
              <a:ext cx="528" cy="1"/>
            </a:xfrm>
            <a:prstGeom prst="line">
              <a:avLst/>
            </a:prstGeom>
            <a:noFill/>
            <a:ln w="9525">
              <a:solidFill>
                <a:schemeClr val="tx1"/>
              </a:solidFill>
              <a:round/>
              <a:headEnd/>
              <a:tailEnd/>
            </a:ln>
            <a:effectLst/>
          </p:spPr>
          <p:txBody>
            <a:bodyPr/>
            <a:lstStyle/>
            <a:p>
              <a:endParaRPr lang="zh-CN" altLang="en-US"/>
            </a:p>
          </p:txBody>
        </p:sp>
        <p:sp>
          <p:nvSpPr>
            <p:cNvPr id="615477" name="Line 53"/>
            <p:cNvSpPr>
              <a:spLocks noChangeShapeType="1"/>
            </p:cNvSpPr>
            <p:nvPr/>
          </p:nvSpPr>
          <p:spPr bwMode="auto">
            <a:xfrm flipH="1">
              <a:off x="3120" y="3839"/>
              <a:ext cx="202" cy="1"/>
            </a:xfrm>
            <a:prstGeom prst="line">
              <a:avLst/>
            </a:prstGeom>
            <a:noFill/>
            <a:ln w="9525">
              <a:solidFill>
                <a:schemeClr val="tx1"/>
              </a:solidFill>
              <a:round/>
              <a:headEnd/>
              <a:tailEnd/>
            </a:ln>
            <a:effectLst/>
          </p:spPr>
          <p:txBody>
            <a:bodyPr/>
            <a:lstStyle/>
            <a:p>
              <a:endParaRPr lang="zh-CN" altLang="en-US"/>
            </a:p>
          </p:txBody>
        </p:sp>
        <p:sp>
          <p:nvSpPr>
            <p:cNvPr id="615478" name="Line 54"/>
            <p:cNvSpPr>
              <a:spLocks noChangeShapeType="1"/>
            </p:cNvSpPr>
            <p:nvPr/>
          </p:nvSpPr>
          <p:spPr bwMode="auto">
            <a:xfrm flipH="1">
              <a:off x="4272" y="4079"/>
              <a:ext cx="195" cy="1"/>
            </a:xfrm>
            <a:prstGeom prst="line">
              <a:avLst/>
            </a:prstGeom>
            <a:noFill/>
            <a:ln w="9525">
              <a:solidFill>
                <a:schemeClr val="tx1"/>
              </a:solidFill>
              <a:round/>
              <a:headEnd/>
              <a:tailEnd/>
            </a:ln>
            <a:effectLst/>
          </p:spPr>
          <p:txBody>
            <a:bodyPr/>
            <a:lstStyle/>
            <a:p>
              <a:endParaRPr lang="zh-CN" altLang="en-US"/>
            </a:p>
          </p:txBody>
        </p:sp>
        <p:sp>
          <p:nvSpPr>
            <p:cNvPr id="615479" name="Line 55"/>
            <p:cNvSpPr>
              <a:spLocks noChangeShapeType="1"/>
            </p:cNvSpPr>
            <p:nvPr/>
          </p:nvSpPr>
          <p:spPr bwMode="auto">
            <a:xfrm flipH="1">
              <a:off x="4272" y="3312"/>
              <a:ext cx="432" cy="0"/>
            </a:xfrm>
            <a:prstGeom prst="line">
              <a:avLst/>
            </a:prstGeom>
            <a:noFill/>
            <a:ln w="9525">
              <a:solidFill>
                <a:schemeClr val="tx1"/>
              </a:solidFill>
              <a:round/>
              <a:headEnd/>
              <a:tailEnd/>
            </a:ln>
            <a:effectLst/>
          </p:spPr>
          <p:txBody>
            <a:bodyPr/>
            <a:lstStyle/>
            <a:p>
              <a:endParaRPr lang="zh-CN" altLang="en-US"/>
            </a:p>
          </p:txBody>
        </p:sp>
        <p:sp>
          <p:nvSpPr>
            <p:cNvPr id="615480" name="Line 56"/>
            <p:cNvSpPr>
              <a:spLocks noChangeShapeType="1"/>
            </p:cNvSpPr>
            <p:nvPr/>
          </p:nvSpPr>
          <p:spPr bwMode="auto">
            <a:xfrm flipH="1">
              <a:off x="4272" y="3647"/>
              <a:ext cx="195" cy="1"/>
            </a:xfrm>
            <a:prstGeom prst="line">
              <a:avLst/>
            </a:prstGeom>
            <a:noFill/>
            <a:ln w="9525">
              <a:solidFill>
                <a:schemeClr val="tx1"/>
              </a:solidFill>
              <a:round/>
              <a:headEnd/>
              <a:tailEnd/>
            </a:ln>
            <a:effectLst/>
          </p:spPr>
          <p:txBody>
            <a:bodyPr/>
            <a:lstStyle/>
            <a:p>
              <a:endParaRPr lang="zh-CN" altLang="en-US"/>
            </a:p>
          </p:txBody>
        </p:sp>
        <p:sp>
          <p:nvSpPr>
            <p:cNvPr id="615481" name="Line 57"/>
            <p:cNvSpPr>
              <a:spLocks noChangeShapeType="1"/>
            </p:cNvSpPr>
            <p:nvPr/>
          </p:nvSpPr>
          <p:spPr bwMode="auto">
            <a:xfrm flipH="1">
              <a:off x="4272" y="3839"/>
              <a:ext cx="195" cy="1"/>
            </a:xfrm>
            <a:prstGeom prst="line">
              <a:avLst/>
            </a:prstGeom>
            <a:noFill/>
            <a:ln w="9525">
              <a:solidFill>
                <a:schemeClr val="tx1"/>
              </a:solidFill>
              <a:round/>
              <a:headEnd/>
              <a:tailEnd/>
            </a:ln>
            <a:effectLst/>
          </p:spPr>
          <p:txBody>
            <a:bodyPr/>
            <a:lstStyle/>
            <a:p>
              <a:endParaRPr lang="zh-CN" altLang="en-US"/>
            </a:p>
          </p:txBody>
        </p:sp>
        <p:sp>
          <p:nvSpPr>
            <p:cNvPr id="615482" name="Rectangle 58"/>
            <p:cNvSpPr>
              <a:spLocks noChangeArrowheads="1"/>
            </p:cNvSpPr>
            <p:nvPr/>
          </p:nvSpPr>
          <p:spPr bwMode="auto">
            <a:xfrm>
              <a:off x="3504" y="1919"/>
              <a:ext cx="757" cy="239"/>
            </a:xfrm>
            <a:prstGeom prst="rect">
              <a:avLst/>
            </a:prstGeom>
            <a:noFill/>
            <a:ln w="9525">
              <a:noFill/>
              <a:miter lim="800000"/>
              <a:headEnd/>
              <a:tailEnd/>
            </a:ln>
            <a:effectLst/>
          </p:spPr>
          <p:txBody>
            <a:bodyPr>
              <a:spAutoFit/>
            </a:bodyPr>
            <a:lstStyle/>
            <a:p>
              <a:r>
                <a:rPr lang="en-US" altLang="zh-CN" sz="1800" b="0"/>
                <a:t>    CTR</a:t>
              </a:r>
            </a:p>
          </p:txBody>
        </p:sp>
        <p:sp>
          <p:nvSpPr>
            <p:cNvPr id="615485" name="Rectangle 61"/>
            <p:cNvSpPr>
              <a:spLocks noChangeArrowheads="1"/>
            </p:cNvSpPr>
            <p:nvPr/>
          </p:nvSpPr>
          <p:spPr bwMode="auto">
            <a:xfrm>
              <a:off x="4272" y="3455"/>
              <a:ext cx="289" cy="239"/>
            </a:xfrm>
            <a:prstGeom prst="rect">
              <a:avLst/>
            </a:prstGeom>
            <a:noFill/>
            <a:ln w="9525">
              <a:noFill/>
              <a:miter lim="800000"/>
              <a:headEnd/>
              <a:tailEnd/>
            </a:ln>
            <a:effectLst/>
          </p:spPr>
          <p:txBody>
            <a:bodyPr>
              <a:spAutoFit/>
            </a:bodyPr>
            <a:lstStyle/>
            <a:p>
              <a:r>
                <a:rPr lang="en-US" altLang="zh-CN" sz="1800" b="0"/>
                <a:t>Q</a:t>
              </a:r>
              <a:r>
                <a:rPr lang="en-US" altLang="zh-CN" sz="1800" b="0" baseline="-25000"/>
                <a:t>5</a:t>
              </a:r>
            </a:p>
          </p:txBody>
        </p:sp>
        <p:sp>
          <p:nvSpPr>
            <p:cNvPr id="615488" name="Rectangle 64"/>
            <p:cNvSpPr>
              <a:spLocks noChangeArrowheads="1"/>
            </p:cNvSpPr>
            <p:nvPr/>
          </p:nvSpPr>
          <p:spPr bwMode="auto">
            <a:xfrm>
              <a:off x="3648" y="2591"/>
              <a:ext cx="385" cy="240"/>
            </a:xfrm>
            <a:prstGeom prst="rect">
              <a:avLst/>
            </a:prstGeom>
            <a:noFill/>
            <a:ln w="9525">
              <a:noFill/>
              <a:miter lim="800000"/>
              <a:headEnd/>
              <a:tailEnd/>
            </a:ln>
            <a:effectLst/>
          </p:spPr>
          <p:txBody>
            <a:bodyPr>
              <a:spAutoFit/>
            </a:bodyPr>
            <a:lstStyle/>
            <a:p>
              <a:r>
                <a:rPr lang="en-US" altLang="zh-CN" sz="1800" b="0"/>
                <a:t>Z3</a:t>
              </a:r>
            </a:p>
          </p:txBody>
        </p:sp>
        <p:sp>
          <p:nvSpPr>
            <p:cNvPr id="615489" name="Rectangle 65"/>
            <p:cNvSpPr>
              <a:spLocks noChangeArrowheads="1"/>
            </p:cNvSpPr>
            <p:nvPr/>
          </p:nvSpPr>
          <p:spPr bwMode="auto">
            <a:xfrm>
              <a:off x="3600" y="2207"/>
              <a:ext cx="556" cy="239"/>
            </a:xfrm>
            <a:prstGeom prst="rect">
              <a:avLst/>
            </a:prstGeom>
            <a:noFill/>
            <a:ln w="9525">
              <a:noFill/>
              <a:miter lim="800000"/>
              <a:headEnd/>
              <a:tailEnd/>
            </a:ln>
            <a:effectLst/>
          </p:spPr>
          <p:txBody>
            <a:bodyPr>
              <a:spAutoFit/>
            </a:bodyPr>
            <a:lstStyle/>
            <a:p>
              <a:r>
                <a:rPr lang="en-US" altLang="zh-CN" sz="1800" b="0">
                  <a:solidFill>
                    <a:schemeClr val="accent2"/>
                  </a:solidFill>
                </a:rPr>
                <a:t>CT=0</a:t>
              </a:r>
            </a:p>
          </p:txBody>
        </p:sp>
        <p:sp>
          <p:nvSpPr>
            <p:cNvPr id="615490" name="AutoShape 66"/>
            <p:cNvSpPr>
              <a:spLocks noChangeArrowheads="1"/>
            </p:cNvSpPr>
            <p:nvPr/>
          </p:nvSpPr>
          <p:spPr bwMode="auto">
            <a:xfrm rot="5400000">
              <a:off x="3360" y="3215"/>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5491" name="Line 67"/>
            <p:cNvSpPr>
              <a:spLocks noChangeShapeType="1"/>
            </p:cNvSpPr>
            <p:nvPr/>
          </p:nvSpPr>
          <p:spPr bwMode="auto">
            <a:xfrm flipH="1">
              <a:off x="3168" y="2639"/>
              <a:ext cx="256" cy="1"/>
            </a:xfrm>
            <a:prstGeom prst="line">
              <a:avLst/>
            </a:prstGeom>
            <a:noFill/>
            <a:ln w="15875">
              <a:solidFill>
                <a:schemeClr val="tx1"/>
              </a:solidFill>
              <a:round/>
              <a:headEnd/>
              <a:tailEnd/>
            </a:ln>
            <a:effectLst/>
          </p:spPr>
          <p:txBody>
            <a:bodyPr/>
            <a:lstStyle/>
            <a:p>
              <a:endParaRPr lang="zh-CN" altLang="en-US"/>
            </a:p>
          </p:txBody>
        </p:sp>
        <p:sp>
          <p:nvSpPr>
            <p:cNvPr id="615492" name="Rectangle 68"/>
            <p:cNvSpPr>
              <a:spLocks noChangeArrowheads="1"/>
            </p:cNvSpPr>
            <p:nvPr/>
          </p:nvSpPr>
          <p:spPr bwMode="auto">
            <a:xfrm>
              <a:off x="3696" y="3071"/>
              <a:ext cx="480" cy="240"/>
            </a:xfrm>
            <a:prstGeom prst="rect">
              <a:avLst/>
            </a:prstGeom>
            <a:noFill/>
            <a:ln w="9525">
              <a:noFill/>
              <a:miter lim="800000"/>
              <a:headEnd/>
              <a:tailEnd/>
            </a:ln>
            <a:effectLst/>
          </p:spPr>
          <p:txBody>
            <a:bodyPr>
              <a:spAutoFit/>
            </a:bodyPr>
            <a:lstStyle/>
            <a:p>
              <a:r>
                <a:rPr lang="en-US" altLang="zh-CN" sz="1800" b="0"/>
                <a:t>DIV2</a:t>
              </a:r>
            </a:p>
          </p:txBody>
        </p:sp>
        <p:sp>
          <p:nvSpPr>
            <p:cNvPr id="615494" name="Oval 70"/>
            <p:cNvSpPr>
              <a:spLocks noChangeArrowheads="1"/>
            </p:cNvSpPr>
            <p:nvPr/>
          </p:nvSpPr>
          <p:spPr bwMode="auto">
            <a:xfrm>
              <a:off x="3312" y="3791"/>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5495" name="AutoShape 71"/>
            <p:cNvSpPr>
              <a:spLocks noChangeArrowheads="1"/>
            </p:cNvSpPr>
            <p:nvPr/>
          </p:nvSpPr>
          <p:spPr bwMode="auto">
            <a:xfrm rot="5400000">
              <a:off x="3360" y="3791"/>
              <a:ext cx="181" cy="85"/>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615496" name="Oval 72"/>
            <p:cNvSpPr>
              <a:spLocks noChangeArrowheads="1"/>
            </p:cNvSpPr>
            <p:nvPr/>
          </p:nvSpPr>
          <p:spPr bwMode="auto">
            <a:xfrm>
              <a:off x="3312" y="3215"/>
              <a:ext cx="96" cy="96"/>
            </a:xfrm>
            <a:prstGeom prst="ellipse">
              <a:avLst/>
            </a:prstGeom>
            <a:noFill/>
            <a:ln w="19050">
              <a:solidFill>
                <a:schemeClr val="tx1"/>
              </a:solidFill>
              <a:round/>
              <a:headEnd/>
              <a:tailEnd/>
            </a:ln>
            <a:effectLst/>
          </p:spPr>
          <p:txBody>
            <a:bodyPr wrap="none" anchor="ctr"/>
            <a:lstStyle/>
            <a:p>
              <a:endParaRPr lang="zh-CN" altLang="en-US"/>
            </a:p>
          </p:txBody>
        </p:sp>
        <p:sp>
          <p:nvSpPr>
            <p:cNvPr id="615497" name="Rectangle 73"/>
            <p:cNvSpPr>
              <a:spLocks noChangeArrowheads="1"/>
            </p:cNvSpPr>
            <p:nvPr/>
          </p:nvSpPr>
          <p:spPr bwMode="auto">
            <a:xfrm>
              <a:off x="3696" y="3503"/>
              <a:ext cx="480" cy="240"/>
            </a:xfrm>
            <a:prstGeom prst="rect">
              <a:avLst/>
            </a:prstGeom>
            <a:noFill/>
            <a:ln w="9525">
              <a:noFill/>
              <a:miter lim="800000"/>
              <a:headEnd/>
              <a:tailEnd/>
            </a:ln>
            <a:effectLst/>
          </p:spPr>
          <p:txBody>
            <a:bodyPr>
              <a:spAutoFit/>
            </a:bodyPr>
            <a:lstStyle/>
            <a:p>
              <a:r>
                <a:rPr lang="en-US" altLang="zh-CN" sz="1800" b="0"/>
                <a:t>DIV5</a:t>
              </a:r>
            </a:p>
          </p:txBody>
        </p:sp>
        <p:sp>
          <p:nvSpPr>
            <p:cNvPr id="615498" name="Rectangle 74"/>
            <p:cNvSpPr>
              <a:spLocks noChangeArrowheads="1"/>
            </p:cNvSpPr>
            <p:nvPr/>
          </p:nvSpPr>
          <p:spPr bwMode="auto">
            <a:xfrm>
              <a:off x="3408" y="1919"/>
              <a:ext cx="864" cy="1056"/>
            </a:xfrm>
            <a:prstGeom prst="rect">
              <a:avLst/>
            </a:prstGeom>
            <a:noFill/>
            <a:ln w="19050">
              <a:solidFill>
                <a:schemeClr val="tx1"/>
              </a:solidFill>
              <a:miter lim="800000"/>
              <a:headEnd/>
              <a:tailEnd/>
            </a:ln>
            <a:effectLst/>
          </p:spPr>
          <p:txBody>
            <a:bodyPr wrap="none" anchor="ctr"/>
            <a:lstStyle/>
            <a:p>
              <a:endParaRPr lang="zh-CN" altLang="en-US"/>
            </a:p>
          </p:txBody>
        </p:sp>
        <p:sp>
          <p:nvSpPr>
            <p:cNvPr id="615499" name="Rectangle 75"/>
            <p:cNvSpPr>
              <a:spLocks noChangeArrowheads="1"/>
            </p:cNvSpPr>
            <p:nvPr/>
          </p:nvSpPr>
          <p:spPr bwMode="auto">
            <a:xfrm>
              <a:off x="3408" y="2159"/>
              <a:ext cx="240" cy="720"/>
            </a:xfrm>
            <a:prstGeom prst="rect">
              <a:avLst/>
            </a:prstGeom>
            <a:noFill/>
            <a:ln w="19050">
              <a:solidFill>
                <a:schemeClr val="tx1"/>
              </a:solidFill>
              <a:miter lim="800000"/>
              <a:headEnd/>
              <a:tailEnd/>
            </a:ln>
            <a:effectLst/>
          </p:spPr>
          <p:txBody>
            <a:bodyPr wrap="none" anchor="ctr"/>
            <a:lstStyle/>
            <a:p>
              <a:endParaRPr lang="zh-CN" altLang="en-US"/>
            </a:p>
          </p:txBody>
        </p:sp>
        <p:sp>
          <p:nvSpPr>
            <p:cNvPr id="615500" name="Line 76"/>
            <p:cNvSpPr>
              <a:spLocks noChangeShapeType="1"/>
            </p:cNvSpPr>
            <p:nvPr/>
          </p:nvSpPr>
          <p:spPr bwMode="auto">
            <a:xfrm flipH="1">
              <a:off x="3168" y="2783"/>
              <a:ext cx="256" cy="1"/>
            </a:xfrm>
            <a:prstGeom prst="line">
              <a:avLst/>
            </a:prstGeom>
            <a:noFill/>
            <a:ln w="15875">
              <a:solidFill>
                <a:schemeClr val="tx1"/>
              </a:solidFill>
              <a:round/>
              <a:headEnd/>
              <a:tailEnd/>
            </a:ln>
            <a:effectLst/>
          </p:spPr>
          <p:txBody>
            <a:bodyPr/>
            <a:lstStyle/>
            <a:p>
              <a:endParaRPr lang="zh-CN" altLang="en-US"/>
            </a:p>
          </p:txBody>
        </p:sp>
        <p:sp>
          <p:nvSpPr>
            <p:cNvPr id="615501" name="Line 77"/>
            <p:cNvSpPr>
              <a:spLocks noChangeShapeType="1"/>
            </p:cNvSpPr>
            <p:nvPr/>
          </p:nvSpPr>
          <p:spPr bwMode="auto">
            <a:xfrm flipH="1">
              <a:off x="3168" y="2447"/>
              <a:ext cx="256" cy="1"/>
            </a:xfrm>
            <a:prstGeom prst="line">
              <a:avLst/>
            </a:prstGeom>
            <a:noFill/>
            <a:ln w="15875">
              <a:solidFill>
                <a:schemeClr val="tx1"/>
              </a:solidFill>
              <a:round/>
              <a:headEnd/>
              <a:tailEnd/>
            </a:ln>
            <a:effectLst/>
          </p:spPr>
          <p:txBody>
            <a:bodyPr/>
            <a:lstStyle/>
            <a:p>
              <a:endParaRPr lang="zh-CN" altLang="en-US"/>
            </a:p>
          </p:txBody>
        </p:sp>
        <p:sp>
          <p:nvSpPr>
            <p:cNvPr id="615502" name="Line 78"/>
            <p:cNvSpPr>
              <a:spLocks noChangeShapeType="1"/>
            </p:cNvSpPr>
            <p:nvPr/>
          </p:nvSpPr>
          <p:spPr bwMode="auto">
            <a:xfrm flipH="1">
              <a:off x="3168" y="2303"/>
              <a:ext cx="256" cy="1"/>
            </a:xfrm>
            <a:prstGeom prst="line">
              <a:avLst/>
            </a:prstGeom>
            <a:noFill/>
            <a:ln w="15875">
              <a:solidFill>
                <a:schemeClr val="tx1"/>
              </a:solidFill>
              <a:round/>
              <a:headEnd/>
              <a:tailEnd/>
            </a:ln>
            <a:effectLst/>
          </p:spPr>
          <p:txBody>
            <a:bodyPr/>
            <a:lstStyle/>
            <a:p>
              <a:endParaRPr lang="zh-CN" altLang="en-US"/>
            </a:p>
          </p:txBody>
        </p:sp>
        <p:sp>
          <p:nvSpPr>
            <p:cNvPr id="615503" name="Line 79"/>
            <p:cNvSpPr>
              <a:spLocks noChangeShapeType="1"/>
            </p:cNvSpPr>
            <p:nvPr/>
          </p:nvSpPr>
          <p:spPr bwMode="auto">
            <a:xfrm>
              <a:off x="3408" y="2543"/>
              <a:ext cx="240" cy="1"/>
            </a:xfrm>
            <a:prstGeom prst="line">
              <a:avLst/>
            </a:prstGeom>
            <a:noFill/>
            <a:ln w="19050">
              <a:solidFill>
                <a:schemeClr val="tx1"/>
              </a:solidFill>
              <a:round/>
              <a:headEnd/>
              <a:tailEnd/>
            </a:ln>
            <a:effectLst/>
          </p:spPr>
          <p:txBody>
            <a:bodyPr/>
            <a:lstStyle/>
            <a:p>
              <a:endParaRPr lang="zh-CN" altLang="en-US"/>
            </a:p>
          </p:txBody>
        </p:sp>
        <p:sp>
          <p:nvSpPr>
            <p:cNvPr id="615504" name="Rectangle 80"/>
            <p:cNvSpPr>
              <a:spLocks noChangeArrowheads="1"/>
            </p:cNvSpPr>
            <p:nvPr/>
          </p:nvSpPr>
          <p:spPr bwMode="auto">
            <a:xfrm>
              <a:off x="3408" y="2207"/>
              <a:ext cx="385" cy="259"/>
            </a:xfrm>
            <a:prstGeom prst="rect">
              <a:avLst/>
            </a:prstGeom>
            <a:noFill/>
            <a:ln w="9525">
              <a:noFill/>
              <a:miter lim="800000"/>
              <a:headEnd/>
              <a:tailEnd/>
            </a:ln>
            <a:effectLst/>
          </p:spPr>
          <p:txBody>
            <a:bodyPr>
              <a:spAutoFit/>
            </a:bodyPr>
            <a:lstStyle/>
            <a:p>
              <a:r>
                <a:rPr lang="en-US" altLang="zh-CN"/>
                <a:t>&amp;</a:t>
              </a:r>
            </a:p>
          </p:txBody>
        </p:sp>
        <p:sp>
          <p:nvSpPr>
            <p:cNvPr id="615505" name="Rectangle 81"/>
            <p:cNvSpPr>
              <a:spLocks noChangeArrowheads="1"/>
            </p:cNvSpPr>
            <p:nvPr/>
          </p:nvSpPr>
          <p:spPr bwMode="auto">
            <a:xfrm>
              <a:off x="3408" y="2543"/>
              <a:ext cx="385" cy="259"/>
            </a:xfrm>
            <a:prstGeom prst="rect">
              <a:avLst/>
            </a:prstGeom>
            <a:noFill/>
            <a:ln w="9525">
              <a:noFill/>
              <a:miter lim="800000"/>
              <a:headEnd/>
              <a:tailEnd/>
            </a:ln>
            <a:effectLst/>
          </p:spPr>
          <p:txBody>
            <a:bodyPr>
              <a:spAutoFit/>
            </a:bodyPr>
            <a:lstStyle/>
            <a:p>
              <a:r>
                <a:rPr lang="en-US" altLang="zh-CN"/>
                <a:t>&amp;</a:t>
              </a:r>
            </a:p>
          </p:txBody>
        </p:sp>
        <p:sp>
          <p:nvSpPr>
            <p:cNvPr id="615509" name="Text Box 85"/>
            <p:cNvSpPr txBox="1">
              <a:spLocks noChangeArrowheads="1"/>
            </p:cNvSpPr>
            <p:nvPr/>
          </p:nvSpPr>
          <p:spPr bwMode="auto">
            <a:xfrm>
              <a:off x="3408" y="3936"/>
              <a:ext cx="605" cy="259"/>
            </a:xfrm>
            <a:prstGeom prst="rect">
              <a:avLst/>
            </a:prstGeom>
            <a:noFill/>
            <a:ln w="19050">
              <a:noFill/>
              <a:miter lim="800000"/>
              <a:headEnd/>
              <a:tailEnd/>
            </a:ln>
            <a:effectLst/>
          </p:spPr>
          <p:txBody>
            <a:bodyPr wrap="none">
              <a:spAutoFit/>
            </a:bodyPr>
            <a:lstStyle/>
            <a:p>
              <a:r>
                <a:rPr lang="en-US" altLang="zh-CN" b="0"/>
                <a:t>3CT=4</a:t>
              </a:r>
            </a:p>
          </p:txBody>
        </p:sp>
        <p:sp>
          <p:nvSpPr>
            <p:cNvPr id="615510" name="Text Box 86"/>
            <p:cNvSpPr txBox="1">
              <a:spLocks noChangeArrowheads="1"/>
            </p:cNvSpPr>
            <p:nvPr/>
          </p:nvSpPr>
          <p:spPr bwMode="auto">
            <a:xfrm>
              <a:off x="3408" y="3311"/>
              <a:ext cx="605" cy="259"/>
            </a:xfrm>
            <a:prstGeom prst="rect">
              <a:avLst/>
            </a:prstGeom>
            <a:noFill/>
            <a:ln w="19050">
              <a:noFill/>
              <a:miter lim="800000"/>
              <a:headEnd/>
              <a:tailEnd/>
            </a:ln>
            <a:effectLst/>
          </p:spPr>
          <p:txBody>
            <a:bodyPr wrap="none">
              <a:spAutoFit/>
            </a:bodyPr>
            <a:lstStyle/>
            <a:p>
              <a:r>
                <a:rPr lang="en-US" altLang="zh-CN" b="0"/>
                <a:t>3CT=1</a:t>
              </a:r>
            </a:p>
          </p:txBody>
        </p:sp>
        <p:sp>
          <p:nvSpPr>
            <p:cNvPr id="615512" name="Line 88"/>
            <p:cNvSpPr>
              <a:spLocks noChangeShapeType="1"/>
            </p:cNvSpPr>
            <p:nvPr/>
          </p:nvSpPr>
          <p:spPr bwMode="auto">
            <a:xfrm>
              <a:off x="2544" y="3263"/>
              <a:ext cx="1" cy="1056"/>
            </a:xfrm>
            <a:prstGeom prst="line">
              <a:avLst/>
            </a:prstGeom>
            <a:noFill/>
            <a:ln w="19050">
              <a:solidFill>
                <a:schemeClr val="tx1"/>
              </a:solidFill>
              <a:round/>
              <a:headEnd/>
              <a:tailEnd/>
            </a:ln>
            <a:effectLst/>
          </p:spPr>
          <p:txBody>
            <a:bodyPr/>
            <a:lstStyle/>
            <a:p>
              <a:endParaRPr lang="zh-CN" altLang="en-US"/>
            </a:p>
          </p:txBody>
        </p:sp>
        <p:sp>
          <p:nvSpPr>
            <p:cNvPr id="615513" name="Line 89"/>
            <p:cNvSpPr>
              <a:spLocks noChangeShapeType="1"/>
            </p:cNvSpPr>
            <p:nvPr/>
          </p:nvSpPr>
          <p:spPr bwMode="auto">
            <a:xfrm flipH="1">
              <a:off x="960" y="4319"/>
              <a:ext cx="1584" cy="1"/>
            </a:xfrm>
            <a:prstGeom prst="line">
              <a:avLst/>
            </a:prstGeom>
            <a:noFill/>
            <a:ln w="19050">
              <a:solidFill>
                <a:schemeClr val="tx1"/>
              </a:solidFill>
              <a:round/>
              <a:headEnd/>
              <a:tailEnd/>
            </a:ln>
            <a:effectLst/>
          </p:spPr>
          <p:txBody>
            <a:bodyPr/>
            <a:lstStyle/>
            <a:p>
              <a:endParaRPr lang="zh-CN" altLang="en-US"/>
            </a:p>
          </p:txBody>
        </p:sp>
        <p:sp>
          <p:nvSpPr>
            <p:cNvPr id="615514" name="Line 90"/>
            <p:cNvSpPr>
              <a:spLocks noChangeShapeType="1"/>
            </p:cNvSpPr>
            <p:nvPr/>
          </p:nvSpPr>
          <p:spPr bwMode="auto">
            <a:xfrm flipV="1">
              <a:off x="960" y="3791"/>
              <a:ext cx="1" cy="528"/>
            </a:xfrm>
            <a:prstGeom prst="line">
              <a:avLst/>
            </a:prstGeom>
            <a:noFill/>
            <a:ln w="19050">
              <a:solidFill>
                <a:schemeClr val="tx1"/>
              </a:solidFill>
              <a:round/>
              <a:headEnd/>
              <a:tailEnd/>
            </a:ln>
            <a:effectLst/>
          </p:spPr>
          <p:txBody>
            <a:bodyPr/>
            <a:lstStyle/>
            <a:p>
              <a:endParaRPr lang="zh-CN" altLang="en-US"/>
            </a:p>
          </p:txBody>
        </p:sp>
        <p:sp>
          <p:nvSpPr>
            <p:cNvPr id="615515" name="Line 91"/>
            <p:cNvSpPr>
              <a:spLocks noChangeShapeType="1"/>
            </p:cNvSpPr>
            <p:nvPr/>
          </p:nvSpPr>
          <p:spPr bwMode="auto">
            <a:xfrm>
              <a:off x="2304" y="4031"/>
              <a:ext cx="480" cy="1"/>
            </a:xfrm>
            <a:prstGeom prst="line">
              <a:avLst/>
            </a:prstGeom>
            <a:noFill/>
            <a:ln w="19050">
              <a:solidFill>
                <a:schemeClr val="tx1"/>
              </a:solidFill>
              <a:round/>
              <a:headEnd/>
              <a:tailEnd/>
            </a:ln>
            <a:effectLst/>
          </p:spPr>
          <p:txBody>
            <a:bodyPr/>
            <a:lstStyle/>
            <a:p>
              <a:endParaRPr lang="zh-CN" altLang="en-US"/>
            </a:p>
          </p:txBody>
        </p:sp>
        <p:sp>
          <p:nvSpPr>
            <p:cNvPr id="615516" name="Line 92"/>
            <p:cNvSpPr>
              <a:spLocks noChangeShapeType="1"/>
            </p:cNvSpPr>
            <p:nvPr/>
          </p:nvSpPr>
          <p:spPr bwMode="auto">
            <a:xfrm flipV="1">
              <a:off x="2784" y="3263"/>
              <a:ext cx="1" cy="768"/>
            </a:xfrm>
            <a:prstGeom prst="line">
              <a:avLst/>
            </a:prstGeom>
            <a:noFill/>
            <a:ln w="19050">
              <a:solidFill>
                <a:schemeClr val="tx1"/>
              </a:solidFill>
              <a:round/>
              <a:headEnd/>
              <a:tailEnd/>
            </a:ln>
            <a:effectLst/>
          </p:spPr>
          <p:txBody>
            <a:bodyPr/>
            <a:lstStyle/>
            <a:p>
              <a:endParaRPr lang="zh-CN" altLang="en-US"/>
            </a:p>
          </p:txBody>
        </p:sp>
        <p:sp>
          <p:nvSpPr>
            <p:cNvPr id="615517" name="Line 93"/>
            <p:cNvSpPr>
              <a:spLocks noChangeShapeType="1"/>
            </p:cNvSpPr>
            <p:nvPr/>
          </p:nvSpPr>
          <p:spPr bwMode="auto">
            <a:xfrm>
              <a:off x="4464" y="3311"/>
              <a:ext cx="240" cy="1"/>
            </a:xfrm>
            <a:prstGeom prst="line">
              <a:avLst/>
            </a:prstGeom>
            <a:noFill/>
            <a:ln w="19050">
              <a:solidFill>
                <a:schemeClr val="tx1"/>
              </a:solidFill>
              <a:round/>
              <a:headEnd/>
              <a:tailEnd/>
            </a:ln>
            <a:effectLst/>
          </p:spPr>
          <p:txBody>
            <a:bodyPr/>
            <a:lstStyle/>
            <a:p>
              <a:endParaRPr lang="zh-CN" altLang="en-US"/>
            </a:p>
          </p:txBody>
        </p:sp>
        <p:sp>
          <p:nvSpPr>
            <p:cNvPr id="615518" name="Line 94"/>
            <p:cNvSpPr>
              <a:spLocks noChangeShapeType="1"/>
            </p:cNvSpPr>
            <p:nvPr/>
          </p:nvSpPr>
          <p:spPr bwMode="auto">
            <a:xfrm>
              <a:off x="4704" y="3311"/>
              <a:ext cx="1" cy="1008"/>
            </a:xfrm>
            <a:prstGeom prst="line">
              <a:avLst/>
            </a:prstGeom>
            <a:noFill/>
            <a:ln w="19050">
              <a:solidFill>
                <a:schemeClr val="tx1"/>
              </a:solidFill>
              <a:round/>
              <a:headEnd/>
              <a:tailEnd/>
            </a:ln>
            <a:effectLst/>
          </p:spPr>
          <p:txBody>
            <a:bodyPr/>
            <a:lstStyle/>
            <a:p>
              <a:endParaRPr lang="zh-CN" altLang="en-US"/>
            </a:p>
          </p:txBody>
        </p:sp>
        <p:sp>
          <p:nvSpPr>
            <p:cNvPr id="615519" name="Line 95"/>
            <p:cNvSpPr>
              <a:spLocks noChangeShapeType="1"/>
            </p:cNvSpPr>
            <p:nvPr/>
          </p:nvSpPr>
          <p:spPr bwMode="auto">
            <a:xfrm flipH="1">
              <a:off x="3120" y="4319"/>
              <a:ext cx="1584" cy="1"/>
            </a:xfrm>
            <a:prstGeom prst="line">
              <a:avLst/>
            </a:prstGeom>
            <a:noFill/>
            <a:ln w="19050">
              <a:solidFill>
                <a:schemeClr val="tx1"/>
              </a:solidFill>
              <a:round/>
              <a:headEnd/>
              <a:tailEnd/>
            </a:ln>
            <a:effectLst/>
          </p:spPr>
          <p:txBody>
            <a:bodyPr/>
            <a:lstStyle/>
            <a:p>
              <a:endParaRPr lang="zh-CN" altLang="en-US"/>
            </a:p>
          </p:txBody>
        </p:sp>
        <p:sp>
          <p:nvSpPr>
            <p:cNvPr id="615520" name="Line 96"/>
            <p:cNvSpPr>
              <a:spLocks noChangeShapeType="1"/>
            </p:cNvSpPr>
            <p:nvPr/>
          </p:nvSpPr>
          <p:spPr bwMode="auto">
            <a:xfrm flipV="1">
              <a:off x="3120" y="3839"/>
              <a:ext cx="1" cy="480"/>
            </a:xfrm>
            <a:prstGeom prst="line">
              <a:avLst/>
            </a:prstGeom>
            <a:noFill/>
            <a:ln w="19050">
              <a:solidFill>
                <a:schemeClr val="tx1"/>
              </a:solidFill>
              <a:round/>
              <a:headEnd/>
              <a:tailEnd/>
            </a:ln>
            <a:effectLst/>
          </p:spPr>
          <p:txBody>
            <a:bodyPr/>
            <a:lstStyle/>
            <a:p>
              <a:endParaRPr lang="zh-CN" altLang="en-US"/>
            </a:p>
          </p:txBody>
        </p:sp>
        <p:sp>
          <p:nvSpPr>
            <p:cNvPr id="615521" name="Line 97"/>
            <p:cNvSpPr>
              <a:spLocks noChangeShapeType="1"/>
            </p:cNvSpPr>
            <p:nvPr/>
          </p:nvSpPr>
          <p:spPr bwMode="auto">
            <a:xfrm>
              <a:off x="4416" y="3647"/>
              <a:ext cx="576" cy="1"/>
            </a:xfrm>
            <a:prstGeom prst="line">
              <a:avLst/>
            </a:prstGeom>
            <a:noFill/>
            <a:ln w="19050">
              <a:solidFill>
                <a:schemeClr val="tx1"/>
              </a:solidFill>
              <a:round/>
              <a:headEnd/>
              <a:tailEnd/>
            </a:ln>
            <a:effectLst/>
          </p:spPr>
          <p:txBody>
            <a:bodyPr/>
            <a:lstStyle/>
            <a:p>
              <a:endParaRPr lang="zh-CN" altLang="en-US"/>
            </a:p>
          </p:txBody>
        </p:sp>
        <p:sp>
          <p:nvSpPr>
            <p:cNvPr id="615522" name="Line 98"/>
            <p:cNvSpPr>
              <a:spLocks noChangeShapeType="1"/>
            </p:cNvSpPr>
            <p:nvPr/>
          </p:nvSpPr>
          <p:spPr bwMode="auto">
            <a:xfrm flipV="1">
              <a:off x="4992" y="1632"/>
              <a:ext cx="0" cy="2015"/>
            </a:xfrm>
            <a:prstGeom prst="line">
              <a:avLst/>
            </a:prstGeom>
            <a:noFill/>
            <a:ln w="19050">
              <a:solidFill>
                <a:schemeClr val="tx1"/>
              </a:solidFill>
              <a:round/>
              <a:headEnd/>
              <a:tailEnd/>
            </a:ln>
            <a:effectLst/>
          </p:spPr>
          <p:txBody>
            <a:bodyPr/>
            <a:lstStyle/>
            <a:p>
              <a:endParaRPr lang="zh-CN" altLang="en-US"/>
            </a:p>
          </p:txBody>
        </p:sp>
        <p:sp>
          <p:nvSpPr>
            <p:cNvPr id="615523" name="Line 99"/>
            <p:cNvSpPr>
              <a:spLocks noChangeShapeType="1"/>
            </p:cNvSpPr>
            <p:nvPr/>
          </p:nvSpPr>
          <p:spPr bwMode="auto">
            <a:xfrm flipH="1">
              <a:off x="768" y="1632"/>
              <a:ext cx="4224" cy="1"/>
            </a:xfrm>
            <a:prstGeom prst="line">
              <a:avLst/>
            </a:prstGeom>
            <a:noFill/>
            <a:ln w="19050">
              <a:solidFill>
                <a:schemeClr val="tx1"/>
              </a:solidFill>
              <a:round/>
              <a:headEnd/>
              <a:tailEnd/>
            </a:ln>
            <a:effectLst/>
          </p:spPr>
          <p:txBody>
            <a:bodyPr/>
            <a:lstStyle/>
            <a:p>
              <a:endParaRPr lang="zh-CN" altLang="en-US"/>
            </a:p>
          </p:txBody>
        </p:sp>
        <p:sp>
          <p:nvSpPr>
            <p:cNvPr id="615524" name="Line 100"/>
            <p:cNvSpPr>
              <a:spLocks noChangeShapeType="1"/>
            </p:cNvSpPr>
            <p:nvPr/>
          </p:nvSpPr>
          <p:spPr bwMode="auto">
            <a:xfrm>
              <a:off x="768" y="1632"/>
              <a:ext cx="0" cy="768"/>
            </a:xfrm>
            <a:prstGeom prst="line">
              <a:avLst/>
            </a:prstGeom>
            <a:noFill/>
            <a:ln w="19050">
              <a:solidFill>
                <a:schemeClr val="tx1"/>
              </a:solidFill>
              <a:round/>
              <a:headEnd/>
              <a:tailEnd/>
            </a:ln>
            <a:effectLst/>
          </p:spPr>
          <p:txBody>
            <a:bodyPr/>
            <a:lstStyle/>
            <a:p>
              <a:endParaRPr lang="zh-CN" altLang="en-US"/>
            </a:p>
          </p:txBody>
        </p:sp>
        <p:sp>
          <p:nvSpPr>
            <p:cNvPr id="615525" name="Line 101"/>
            <p:cNvSpPr>
              <a:spLocks noChangeShapeType="1"/>
            </p:cNvSpPr>
            <p:nvPr/>
          </p:nvSpPr>
          <p:spPr bwMode="auto">
            <a:xfrm flipV="1">
              <a:off x="3168" y="1632"/>
              <a:ext cx="0" cy="671"/>
            </a:xfrm>
            <a:prstGeom prst="line">
              <a:avLst/>
            </a:prstGeom>
            <a:noFill/>
            <a:ln w="19050">
              <a:solidFill>
                <a:schemeClr val="tx1"/>
              </a:solidFill>
              <a:round/>
              <a:headEnd/>
              <a:tailEnd/>
            </a:ln>
            <a:effectLst/>
          </p:spPr>
          <p:txBody>
            <a:bodyPr/>
            <a:lstStyle/>
            <a:p>
              <a:endParaRPr lang="zh-CN" altLang="en-US"/>
            </a:p>
          </p:txBody>
        </p:sp>
        <p:sp>
          <p:nvSpPr>
            <p:cNvPr id="615526" name="Line 102"/>
            <p:cNvSpPr>
              <a:spLocks noChangeShapeType="1"/>
            </p:cNvSpPr>
            <p:nvPr/>
          </p:nvSpPr>
          <p:spPr bwMode="auto">
            <a:xfrm>
              <a:off x="2352" y="3792"/>
              <a:ext cx="288" cy="0"/>
            </a:xfrm>
            <a:prstGeom prst="line">
              <a:avLst/>
            </a:prstGeom>
            <a:noFill/>
            <a:ln w="19050">
              <a:solidFill>
                <a:schemeClr val="tx1"/>
              </a:solidFill>
              <a:round/>
              <a:headEnd/>
              <a:tailEnd/>
            </a:ln>
            <a:effectLst/>
          </p:spPr>
          <p:txBody>
            <a:bodyPr/>
            <a:lstStyle/>
            <a:p>
              <a:endParaRPr lang="zh-CN" altLang="en-US"/>
            </a:p>
          </p:txBody>
        </p:sp>
        <p:sp>
          <p:nvSpPr>
            <p:cNvPr id="615527" name="Line 103"/>
            <p:cNvSpPr>
              <a:spLocks noChangeShapeType="1"/>
            </p:cNvSpPr>
            <p:nvPr/>
          </p:nvSpPr>
          <p:spPr bwMode="auto">
            <a:xfrm flipV="1">
              <a:off x="2640" y="1728"/>
              <a:ext cx="0" cy="2064"/>
            </a:xfrm>
            <a:prstGeom prst="line">
              <a:avLst/>
            </a:prstGeom>
            <a:noFill/>
            <a:ln w="19050">
              <a:solidFill>
                <a:schemeClr val="tx1"/>
              </a:solidFill>
              <a:round/>
              <a:headEnd/>
              <a:tailEnd/>
            </a:ln>
            <a:effectLst/>
          </p:spPr>
          <p:txBody>
            <a:bodyPr/>
            <a:lstStyle/>
            <a:p>
              <a:endParaRPr lang="zh-CN" altLang="en-US"/>
            </a:p>
          </p:txBody>
        </p:sp>
        <p:sp>
          <p:nvSpPr>
            <p:cNvPr id="615528" name="Line 104"/>
            <p:cNvSpPr>
              <a:spLocks noChangeShapeType="1"/>
            </p:cNvSpPr>
            <p:nvPr/>
          </p:nvSpPr>
          <p:spPr bwMode="auto">
            <a:xfrm flipH="1">
              <a:off x="912" y="1728"/>
              <a:ext cx="1728" cy="0"/>
            </a:xfrm>
            <a:prstGeom prst="line">
              <a:avLst/>
            </a:prstGeom>
            <a:noFill/>
            <a:ln w="19050">
              <a:solidFill>
                <a:schemeClr val="tx1"/>
              </a:solidFill>
              <a:round/>
              <a:headEnd/>
              <a:tailEnd/>
            </a:ln>
            <a:effectLst/>
          </p:spPr>
          <p:txBody>
            <a:bodyPr/>
            <a:lstStyle/>
            <a:p>
              <a:endParaRPr lang="zh-CN" altLang="en-US"/>
            </a:p>
          </p:txBody>
        </p:sp>
        <p:sp>
          <p:nvSpPr>
            <p:cNvPr id="615529" name="Line 105"/>
            <p:cNvSpPr>
              <a:spLocks noChangeShapeType="1"/>
            </p:cNvSpPr>
            <p:nvPr/>
          </p:nvSpPr>
          <p:spPr bwMode="auto">
            <a:xfrm flipV="1">
              <a:off x="912" y="1728"/>
              <a:ext cx="0" cy="528"/>
            </a:xfrm>
            <a:prstGeom prst="line">
              <a:avLst/>
            </a:prstGeom>
            <a:noFill/>
            <a:ln w="19050">
              <a:solidFill>
                <a:schemeClr val="tx1"/>
              </a:solidFill>
              <a:round/>
              <a:headEnd/>
              <a:tailEnd/>
            </a:ln>
            <a:effectLst/>
          </p:spPr>
          <p:txBody>
            <a:bodyPr/>
            <a:lstStyle/>
            <a:p>
              <a:endParaRPr lang="zh-CN" altLang="en-US"/>
            </a:p>
          </p:txBody>
        </p:sp>
        <p:sp>
          <p:nvSpPr>
            <p:cNvPr id="615530" name="Line 106"/>
            <p:cNvSpPr>
              <a:spLocks noChangeShapeType="1"/>
            </p:cNvSpPr>
            <p:nvPr/>
          </p:nvSpPr>
          <p:spPr bwMode="auto">
            <a:xfrm flipH="1">
              <a:off x="2640" y="2448"/>
              <a:ext cx="576" cy="0"/>
            </a:xfrm>
            <a:prstGeom prst="line">
              <a:avLst/>
            </a:prstGeom>
            <a:noFill/>
            <a:ln w="19050">
              <a:solidFill>
                <a:schemeClr val="tx1"/>
              </a:solidFill>
              <a:round/>
              <a:headEnd/>
              <a:tailEnd/>
            </a:ln>
            <a:effectLst/>
          </p:spPr>
          <p:txBody>
            <a:bodyPr/>
            <a:lstStyle/>
            <a:p>
              <a:endParaRPr lang="zh-CN" altLang="en-US"/>
            </a:p>
          </p:txBody>
        </p:sp>
        <p:sp>
          <p:nvSpPr>
            <p:cNvPr id="615531" name="Oval 107"/>
            <p:cNvSpPr>
              <a:spLocks noChangeArrowheads="1"/>
            </p:cNvSpPr>
            <p:nvPr/>
          </p:nvSpPr>
          <p:spPr bwMode="auto">
            <a:xfrm>
              <a:off x="2592" y="2400"/>
              <a:ext cx="96" cy="96"/>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sp>
          <p:nvSpPr>
            <p:cNvPr id="615532" name="Oval 108"/>
            <p:cNvSpPr>
              <a:spLocks noChangeArrowheads="1"/>
            </p:cNvSpPr>
            <p:nvPr/>
          </p:nvSpPr>
          <p:spPr bwMode="auto">
            <a:xfrm>
              <a:off x="3120" y="1584"/>
              <a:ext cx="96" cy="96"/>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sp>
          <p:nvSpPr>
            <p:cNvPr id="615533" name="Line 109"/>
            <p:cNvSpPr>
              <a:spLocks noChangeShapeType="1"/>
            </p:cNvSpPr>
            <p:nvPr/>
          </p:nvSpPr>
          <p:spPr bwMode="auto">
            <a:xfrm>
              <a:off x="3168" y="2640"/>
              <a:ext cx="0" cy="288"/>
            </a:xfrm>
            <a:prstGeom prst="line">
              <a:avLst/>
            </a:prstGeom>
            <a:noFill/>
            <a:ln w="19050">
              <a:solidFill>
                <a:schemeClr val="tx1"/>
              </a:solidFill>
              <a:round/>
              <a:headEnd/>
              <a:tailEnd/>
            </a:ln>
            <a:effectLst/>
          </p:spPr>
          <p:txBody>
            <a:bodyPr/>
            <a:lstStyle/>
            <a:p>
              <a:endParaRPr lang="zh-CN" altLang="en-US"/>
            </a:p>
          </p:txBody>
        </p:sp>
        <p:sp>
          <p:nvSpPr>
            <p:cNvPr id="615534" name="Oval 110"/>
            <p:cNvSpPr>
              <a:spLocks noChangeArrowheads="1"/>
            </p:cNvSpPr>
            <p:nvPr/>
          </p:nvSpPr>
          <p:spPr bwMode="auto">
            <a:xfrm>
              <a:off x="3120" y="2736"/>
              <a:ext cx="96" cy="96"/>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sp>
          <p:nvSpPr>
            <p:cNvPr id="615535" name="Line 111"/>
            <p:cNvSpPr>
              <a:spLocks noChangeShapeType="1"/>
            </p:cNvSpPr>
            <p:nvPr/>
          </p:nvSpPr>
          <p:spPr bwMode="auto">
            <a:xfrm>
              <a:off x="3120" y="2928"/>
              <a:ext cx="144" cy="0"/>
            </a:xfrm>
            <a:prstGeom prst="line">
              <a:avLst/>
            </a:prstGeom>
            <a:noFill/>
            <a:ln w="38100">
              <a:solidFill>
                <a:schemeClr val="tx1"/>
              </a:solidFill>
              <a:round/>
              <a:headEnd/>
              <a:tailEnd/>
            </a:ln>
            <a:effectLst/>
          </p:spPr>
          <p:txBody>
            <a:bodyPr/>
            <a:lstStyle/>
            <a:p>
              <a:endParaRPr lang="zh-CN" altLang="en-US"/>
            </a:p>
          </p:txBody>
        </p:sp>
        <p:sp>
          <p:nvSpPr>
            <p:cNvPr id="615536" name="Line 112"/>
            <p:cNvSpPr>
              <a:spLocks noChangeShapeType="1"/>
            </p:cNvSpPr>
            <p:nvPr/>
          </p:nvSpPr>
          <p:spPr bwMode="auto">
            <a:xfrm>
              <a:off x="1056" y="2592"/>
              <a:ext cx="0" cy="288"/>
            </a:xfrm>
            <a:prstGeom prst="line">
              <a:avLst/>
            </a:prstGeom>
            <a:noFill/>
            <a:ln w="19050">
              <a:solidFill>
                <a:schemeClr val="tx1"/>
              </a:solidFill>
              <a:round/>
              <a:headEnd/>
              <a:tailEnd/>
            </a:ln>
            <a:effectLst/>
          </p:spPr>
          <p:txBody>
            <a:bodyPr/>
            <a:lstStyle/>
            <a:p>
              <a:endParaRPr lang="zh-CN" altLang="en-US"/>
            </a:p>
          </p:txBody>
        </p:sp>
        <p:sp>
          <p:nvSpPr>
            <p:cNvPr id="615537" name="Oval 113"/>
            <p:cNvSpPr>
              <a:spLocks noChangeArrowheads="1"/>
            </p:cNvSpPr>
            <p:nvPr/>
          </p:nvSpPr>
          <p:spPr bwMode="auto">
            <a:xfrm>
              <a:off x="1008" y="2688"/>
              <a:ext cx="96" cy="96"/>
            </a:xfrm>
            <a:prstGeom prst="ellipse">
              <a:avLst/>
            </a:prstGeom>
            <a:solidFill>
              <a:schemeClr val="accent1"/>
            </a:solidFill>
            <a:ln w="19050">
              <a:solidFill>
                <a:schemeClr val="tx1"/>
              </a:solidFill>
              <a:round/>
              <a:headEnd/>
              <a:tailEnd/>
            </a:ln>
            <a:effectLst/>
          </p:spPr>
          <p:txBody>
            <a:bodyPr wrap="none" anchor="ctr"/>
            <a:lstStyle/>
            <a:p>
              <a:endParaRPr lang="zh-CN" altLang="en-US"/>
            </a:p>
          </p:txBody>
        </p:sp>
        <p:sp>
          <p:nvSpPr>
            <p:cNvPr id="615538" name="Line 114"/>
            <p:cNvSpPr>
              <a:spLocks noChangeShapeType="1"/>
            </p:cNvSpPr>
            <p:nvPr/>
          </p:nvSpPr>
          <p:spPr bwMode="auto">
            <a:xfrm>
              <a:off x="1008" y="2880"/>
              <a:ext cx="144" cy="0"/>
            </a:xfrm>
            <a:prstGeom prst="line">
              <a:avLst/>
            </a:prstGeom>
            <a:noFill/>
            <a:ln w="38100">
              <a:solidFill>
                <a:schemeClr val="tx1"/>
              </a:solidFill>
              <a:round/>
              <a:headEnd/>
              <a:tailEnd/>
            </a:ln>
            <a:effectLst/>
          </p:spPr>
          <p:txBody>
            <a:bodyPr/>
            <a:lstStyle/>
            <a:p>
              <a:endParaRPr lang="zh-CN" altLang="en-US"/>
            </a:p>
          </p:txBody>
        </p:sp>
      </p:grpSp>
      <p:grpSp>
        <p:nvGrpSpPr>
          <p:cNvPr id="615548" name="Group 124"/>
          <p:cNvGrpSpPr>
            <a:grpSpLocks/>
          </p:cNvGrpSpPr>
          <p:nvPr/>
        </p:nvGrpSpPr>
        <p:grpSpPr bwMode="auto">
          <a:xfrm>
            <a:off x="6969224" y="3352800"/>
            <a:ext cx="2133600" cy="457200"/>
            <a:chOff x="4704" y="2112"/>
            <a:chExt cx="1344" cy="288"/>
          </a:xfrm>
        </p:grpSpPr>
        <p:sp>
          <p:nvSpPr>
            <p:cNvPr id="615540" name="Line 116"/>
            <p:cNvSpPr>
              <a:spLocks noChangeShapeType="1"/>
            </p:cNvSpPr>
            <p:nvPr/>
          </p:nvSpPr>
          <p:spPr bwMode="auto">
            <a:xfrm>
              <a:off x="4944" y="2400"/>
              <a:ext cx="288" cy="0"/>
            </a:xfrm>
            <a:prstGeom prst="line">
              <a:avLst/>
            </a:prstGeom>
            <a:noFill/>
            <a:ln w="19050">
              <a:solidFill>
                <a:schemeClr val="tx1"/>
              </a:solidFill>
              <a:round/>
              <a:headEnd/>
              <a:tailEnd/>
            </a:ln>
            <a:effectLst/>
          </p:spPr>
          <p:txBody>
            <a:bodyPr/>
            <a:lstStyle/>
            <a:p>
              <a:endParaRPr lang="zh-CN" altLang="en-US"/>
            </a:p>
          </p:txBody>
        </p:sp>
        <p:sp>
          <p:nvSpPr>
            <p:cNvPr id="615541" name="Line 117"/>
            <p:cNvSpPr>
              <a:spLocks noChangeShapeType="1"/>
            </p:cNvSpPr>
            <p:nvPr/>
          </p:nvSpPr>
          <p:spPr bwMode="auto">
            <a:xfrm flipV="1">
              <a:off x="5232" y="2112"/>
              <a:ext cx="0" cy="288"/>
            </a:xfrm>
            <a:prstGeom prst="line">
              <a:avLst/>
            </a:prstGeom>
            <a:noFill/>
            <a:ln w="19050">
              <a:solidFill>
                <a:schemeClr val="tx1"/>
              </a:solidFill>
              <a:round/>
              <a:headEnd/>
              <a:tailEnd/>
            </a:ln>
            <a:effectLst/>
          </p:spPr>
          <p:txBody>
            <a:bodyPr/>
            <a:lstStyle/>
            <a:p>
              <a:endParaRPr lang="zh-CN" altLang="en-US"/>
            </a:p>
          </p:txBody>
        </p:sp>
        <p:sp>
          <p:nvSpPr>
            <p:cNvPr id="615542" name="Line 118"/>
            <p:cNvSpPr>
              <a:spLocks noChangeShapeType="1"/>
            </p:cNvSpPr>
            <p:nvPr/>
          </p:nvSpPr>
          <p:spPr bwMode="auto">
            <a:xfrm>
              <a:off x="5232" y="2112"/>
              <a:ext cx="432" cy="0"/>
            </a:xfrm>
            <a:prstGeom prst="line">
              <a:avLst/>
            </a:prstGeom>
            <a:noFill/>
            <a:ln w="19050">
              <a:solidFill>
                <a:schemeClr val="tx1"/>
              </a:solidFill>
              <a:round/>
              <a:headEnd/>
              <a:tailEnd/>
            </a:ln>
            <a:effectLst/>
          </p:spPr>
          <p:txBody>
            <a:bodyPr/>
            <a:lstStyle/>
            <a:p>
              <a:endParaRPr lang="zh-CN" altLang="en-US"/>
            </a:p>
          </p:txBody>
        </p:sp>
        <p:sp>
          <p:nvSpPr>
            <p:cNvPr id="615543" name="Line 119"/>
            <p:cNvSpPr>
              <a:spLocks noChangeShapeType="1"/>
            </p:cNvSpPr>
            <p:nvPr/>
          </p:nvSpPr>
          <p:spPr bwMode="auto">
            <a:xfrm>
              <a:off x="5664" y="2112"/>
              <a:ext cx="0" cy="288"/>
            </a:xfrm>
            <a:prstGeom prst="line">
              <a:avLst/>
            </a:prstGeom>
            <a:noFill/>
            <a:ln w="19050">
              <a:solidFill>
                <a:schemeClr val="tx1"/>
              </a:solidFill>
              <a:round/>
              <a:headEnd/>
              <a:tailEnd/>
            </a:ln>
            <a:effectLst/>
          </p:spPr>
          <p:txBody>
            <a:bodyPr/>
            <a:lstStyle/>
            <a:p>
              <a:endParaRPr lang="zh-CN" altLang="en-US"/>
            </a:p>
          </p:txBody>
        </p:sp>
        <p:sp>
          <p:nvSpPr>
            <p:cNvPr id="615544" name="Line 120"/>
            <p:cNvSpPr>
              <a:spLocks noChangeShapeType="1"/>
            </p:cNvSpPr>
            <p:nvPr/>
          </p:nvSpPr>
          <p:spPr bwMode="auto">
            <a:xfrm>
              <a:off x="5664" y="2400"/>
              <a:ext cx="384" cy="0"/>
            </a:xfrm>
            <a:prstGeom prst="line">
              <a:avLst/>
            </a:prstGeom>
            <a:noFill/>
            <a:ln w="19050">
              <a:solidFill>
                <a:schemeClr val="tx1"/>
              </a:solidFill>
              <a:round/>
              <a:headEnd/>
              <a:tailEnd/>
            </a:ln>
            <a:effectLst/>
          </p:spPr>
          <p:txBody>
            <a:bodyPr/>
            <a:lstStyle/>
            <a:p>
              <a:endParaRPr lang="zh-CN" altLang="en-US"/>
            </a:p>
          </p:txBody>
        </p:sp>
        <p:sp>
          <p:nvSpPr>
            <p:cNvPr id="615545" name="Line 121"/>
            <p:cNvSpPr>
              <a:spLocks noChangeShapeType="1"/>
            </p:cNvSpPr>
            <p:nvPr/>
          </p:nvSpPr>
          <p:spPr bwMode="auto">
            <a:xfrm>
              <a:off x="4704" y="2400"/>
              <a:ext cx="240" cy="0"/>
            </a:xfrm>
            <a:prstGeom prst="line">
              <a:avLst/>
            </a:prstGeom>
            <a:noFill/>
            <a:ln w="22225">
              <a:solidFill>
                <a:schemeClr val="tx1"/>
              </a:solidFill>
              <a:prstDash val="dash"/>
              <a:round/>
              <a:headEnd/>
              <a:tailEnd/>
            </a:ln>
            <a:effectLst/>
          </p:spPr>
          <p:txBody>
            <a:bodyPr/>
            <a:lstStyle/>
            <a:p>
              <a:endParaRPr lang="zh-CN" altLang="en-US"/>
            </a:p>
          </p:txBody>
        </p:sp>
        <p:sp>
          <p:nvSpPr>
            <p:cNvPr id="615546" name="Text Box 122"/>
            <p:cNvSpPr txBox="1">
              <a:spLocks noChangeArrowheads="1"/>
            </p:cNvSpPr>
            <p:nvPr/>
          </p:nvSpPr>
          <p:spPr bwMode="auto">
            <a:xfrm>
              <a:off x="4982" y="2121"/>
              <a:ext cx="196" cy="250"/>
            </a:xfrm>
            <a:prstGeom prst="rect">
              <a:avLst/>
            </a:prstGeom>
            <a:noFill/>
            <a:ln w="19050">
              <a:noFill/>
              <a:miter lim="800000"/>
              <a:headEnd/>
              <a:tailEnd/>
            </a:ln>
            <a:effectLst/>
          </p:spPr>
          <p:txBody>
            <a:bodyPr wrap="none">
              <a:spAutoFit/>
            </a:bodyPr>
            <a:lstStyle/>
            <a:p>
              <a:r>
                <a:rPr lang="en-US" altLang="zh-CN"/>
                <a:t>7</a:t>
              </a:r>
            </a:p>
          </p:txBody>
        </p:sp>
        <p:sp>
          <p:nvSpPr>
            <p:cNvPr id="615547" name="Text Box 123"/>
            <p:cNvSpPr txBox="1">
              <a:spLocks noChangeArrowheads="1"/>
            </p:cNvSpPr>
            <p:nvPr/>
          </p:nvSpPr>
          <p:spPr bwMode="auto">
            <a:xfrm>
              <a:off x="5232" y="2112"/>
              <a:ext cx="676" cy="250"/>
            </a:xfrm>
            <a:prstGeom prst="rect">
              <a:avLst/>
            </a:prstGeom>
            <a:noFill/>
            <a:ln w="19050">
              <a:noFill/>
              <a:miter lim="800000"/>
              <a:headEnd/>
              <a:tailEnd/>
            </a:ln>
            <a:effectLst/>
          </p:spPr>
          <p:txBody>
            <a:bodyPr wrap="none">
              <a:spAutoFit/>
            </a:bodyPr>
            <a:lstStyle/>
            <a:p>
              <a:r>
                <a:rPr lang="en-US" altLang="zh-CN"/>
                <a:t>8    9    0</a:t>
              </a:r>
            </a:p>
          </p:txBody>
        </p:sp>
      </p:grpSp>
      <p:grpSp>
        <p:nvGrpSpPr>
          <p:cNvPr id="615551" name="Group 127"/>
          <p:cNvGrpSpPr>
            <a:grpSpLocks/>
          </p:cNvGrpSpPr>
          <p:nvPr/>
        </p:nvGrpSpPr>
        <p:grpSpPr bwMode="auto">
          <a:xfrm>
            <a:off x="8264624" y="3276600"/>
            <a:ext cx="381000" cy="1066800"/>
            <a:chOff x="5520" y="2064"/>
            <a:chExt cx="240" cy="672"/>
          </a:xfrm>
        </p:grpSpPr>
        <p:sp>
          <p:nvSpPr>
            <p:cNvPr id="615549" name="Oval 125"/>
            <p:cNvSpPr>
              <a:spLocks noChangeArrowheads="1"/>
            </p:cNvSpPr>
            <p:nvPr/>
          </p:nvSpPr>
          <p:spPr bwMode="auto">
            <a:xfrm>
              <a:off x="5616" y="2064"/>
              <a:ext cx="144" cy="480"/>
            </a:xfrm>
            <a:prstGeom prst="ellipse">
              <a:avLst/>
            </a:prstGeom>
            <a:noFill/>
            <a:ln w="25400">
              <a:solidFill>
                <a:srgbClr val="FF0000"/>
              </a:solidFill>
              <a:prstDash val="dash"/>
              <a:round/>
              <a:headEnd/>
              <a:tailEnd/>
            </a:ln>
            <a:effectLst/>
          </p:spPr>
          <p:txBody>
            <a:bodyPr wrap="none" anchor="ctr"/>
            <a:lstStyle/>
            <a:p>
              <a:endParaRPr lang="zh-CN" altLang="en-US"/>
            </a:p>
          </p:txBody>
        </p:sp>
        <p:sp>
          <p:nvSpPr>
            <p:cNvPr id="615550" name="Line 126"/>
            <p:cNvSpPr>
              <a:spLocks noChangeShapeType="1"/>
            </p:cNvSpPr>
            <p:nvPr/>
          </p:nvSpPr>
          <p:spPr bwMode="auto">
            <a:xfrm flipH="1">
              <a:off x="5520" y="2544"/>
              <a:ext cx="144" cy="192"/>
            </a:xfrm>
            <a:prstGeom prst="line">
              <a:avLst/>
            </a:prstGeom>
            <a:noFill/>
            <a:ln w="19050">
              <a:solidFill>
                <a:schemeClr val="tx1"/>
              </a:solidFill>
              <a:round/>
              <a:headEnd/>
              <a:tailEnd type="triangle" w="med" len="med"/>
            </a:ln>
            <a:effectLst/>
          </p:spPr>
          <p:txBody>
            <a:bodyPr/>
            <a:lstStyle/>
            <a:p>
              <a:endParaRPr lang="zh-CN" altLang="en-US"/>
            </a:p>
          </p:txBody>
        </p:sp>
      </p:grpSp>
      <p:sp>
        <p:nvSpPr>
          <p:cNvPr id="615552" name="Rectangle 128"/>
          <p:cNvSpPr>
            <a:spLocks noChangeArrowheads="1"/>
          </p:cNvSpPr>
          <p:nvPr/>
        </p:nvSpPr>
        <p:spPr bwMode="auto">
          <a:xfrm>
            <a:off x="7121624" y="4419600"/>
            <a:ext cx="2536272" cy="400110"/>
          </a:xfrm>
          <a:prstGeom prst="rect">
            <a:avLst/>
          </a:prstGeom>
          <a:noFill/>
          <a:ln w="19050">
            <a:noFill/>
            <a:miter lim="800000"/>
            <a:headEnd/>
            <a:tailEnd/>
          </a:ln>
          <a:effectLst/>
        </p:spPr>
        <p:txBody>
          <a:bodyPr wrap="none">
            <a:spAutoFit/>
          </a:bodyPr>
          <a:lstStyle/>
          <a:p>
            <a:r>
              <a:rPr lang="zh-CN" altLang="en-US" dirty="0">
                <a:solidFill>
                  <a:srgbClr val="FF0000"/>
                </a:solidFill>
              </a:rPr>
              <a:t>下</a:t>
            </a:r>
            <a:r>
              <a:rPr lang="zh-CN" altLang="en-US" dirty="0" smtClean="0">
                <a:solidFill>
                  <a:srgbClr val="FF0000"/>
                </a:solidFill>
              </a:rPr>
              <a:t>一级</a:t>
            </a:r>
            <a:r>
              <a:rPr lang="en-US" altLang="zh-CN" dirty="0" smtClean="0">
                <a:solidFill>
                  <a:srgbClr val="FF0000"/>
                </a:solidFill>
              </a:rPr>
              <a:t>CLK</a:t>
            </a:r>
            <a:r>
              <a:rPr lang="zh-CN" altLang="en-US" dirty="0" smtClean="0">
                <a:solidFill>
                  <a:srgbClr val="FF0000"/>
                </a:solidFill>
              </a:rPr>
              <a:t>的</a:t>
            </a:r>
            <a:r>
              <a:rPr lang="zh-CN" altLang="en-US" dirty="0">
                <a:solidFill>
                  <a:srgbClr val="FF0000"/>
                </a:solidFill>
              </a:rPr>
              <a:t>有效沿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 calcmode="lin" valueType="num">
                                      <p:cBhvr additive="base">
                                        <p:cTn id="7" dur="500" fill="hold"/>
                                        <p:tgtEl>
                                          <p:spTgt spid="615427"/>
                                        </p:tgtEl>
                                        <p:attrNameLst>
                                          <p:attrName>ppt_x</p:attrName>
                                        </p:attrNameLst>
                                      </p:cBhvr>
                                      <p:tavLst>
                                        <p:tav tm="0">
                                          <p:val>
                                            <p:strVal val="0-#ppt_w/2"/>
                                          </p:val>
                                        </p:tav>
                                        <p:tav tm="100000">
                                          <p:val>
                                            <p:strVal val="#ppt_x"/>
                                          </p:val>
                                        </p:tav>
                                      </p:tavLst>
                                    </p:anim>
                                    <p:anim calcmode="lin" valueType="num">
                                      <p:cBhvr additive="base">
                                        <p:cTn id="8" dur="500" fill="hold"/>
                                        <p:tgtEl>
                                          <p:spTgt spid="615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428"/>
                                        </p:tgtEl>
                                        <p:attrNameLst>
                                          <p:attrName>style.visibility</p:attrName>
                                        </p:attrNameLst>
                                      </p:cBhvr>
                                      <p:to>
                                        <p:strVal val="visible"/>
                                      </p:to>
                                    </p:set>
                                    <p:anim calcmode="lin" valueType="num">
                                      <p:cBhvr additive="base">
                                        <p:cTn id="13" dur="500" fill="hold"/>
                                        <p:tgtEl>
                                          <p:spTgt spid="615428"/>
                                        </p:tgtEl>
                                        <p:attrNameLst>
                                          <p:attrName>ppt_x</p:attrName>
                                        </p:attrNameLst>
                                      </p:cBhvr>
                                      <p:tavLst>
                                        <p:tav tm="0">
                                          <p:val>
                                            <p:strVal val="0-#ppt_w/2"/>
                                          </p:val>
                                        </p:tav>
                                        <p:tav tm="100000">
                                          <p:val>
                                            <p:strVal val="#ppt_x"/>
                                          </p:val>
                                        </p:tav>
                                      </p:tavLst>
                                    </p:anim>
                                    <p:anim calcmode="lin" valueType="num">
                                      <p:cBhvr additive="base">
                                        <p:cTn id="14" dur="500" fill="hold"/>
                                        <p:tgtEl>
                                          <p:spTgt spid="6154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429"/>
                                        </p:tgtEl>
                                        <p:attrNameLst>
                                          <p:attrName>style.visibility</p:attrName>
                                        </p:attrNameLst>
                                      </p:cBhvr>
                                      <p:to>
                                        <p:strVal val="visible"/>
                                      </p:to>
                                    </p:set>
                                    <p:anim calcmode="lin" valueType="num">
                                      <p:cBhvr additive="base">
                                        <p:cTn id="19" dur="500" fill="hold"/>
                                        <p:tgtEl>
                                          <p:spTgt spid="615429"/>
                                        </p:tgtEl>
                                        <p:attrNameLst>
                                          <p:attrName>ppt_x</p:attrName>
                                        </p:attrNameLst>
                                      </p:cBhvr>
                                      <p:tavLst>
                                        <p:tav tm="0">
                                          <p:val>
                                            <p:strVal val="0-#ppt_w/2"/>
                                          </p:val>
                                        </p:tav>
                                        <p:tav tm="100000">
                                          <p:val>
                                            <p:strVal val="#ppt_x"/>
                                          </p:val>
                                        </p:tav>
                                      </p:tavLst>
                                    </p:anim>
                                    <p:anim calcmode="lin" valueType="num">
                                      <p:cBhvr additive="base">
                                        <p:cTn id="20" dur="500" fill="hold"/>
                                        <p:tgtEl>
                                          <p:spTgt spid="6154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5430"/>
                                        </p:tgtEl>
                                        <p:attrNameLst>
                                          <p:attrName>style.visibility</p:attrName>
                                        </p:attrNameLst>
                                      </p:cBhvr>
                                      <p:to>
                                        <p:strVal val="visible"/>
                                      </p:to>
                                    </p:set>
                                    <p:anim calcmode="lin" valueType="num">
                                      <p:cBhvr additive="base">
                                        <p:cTn id="25" dur="500" fill="hold"/>
                                        <p:tgtEl>
                                          <p:spTgt spid="615430"/>
                                        </p:tgtEl>
                                        <p:attrNameLst>
                                          <p:attrName>ppt_x</p:attrName>
                                        </p:attrNameLst>
                                      </p:cBhvr>
                                      <p:tavLst>
                                        <p:tav tm="0">
                                          <p:val>
                                            <p:strVal val="0-#ppt_w/2"/>
                                          </p:val>
                                        </p:tav>
                                        <p:tav tm="100000">
                                          <p:val>
                                            <p:strVal val="#ppt_x"/>
                                          </p:val>
                                        </p:tav>
                                      </p:tavLst>
                                    </p:anim>
                                    <p:anim calcmode="lin" valueType="num">
                                      <p:cBhvr additive="base">
                                        <p:cTn id="26" dur="500" fill="hold"/>
                                        <p:tgtEl>
                                          <p:spTgt spid="6154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15539"/>
                                        </p:tgtEl>
                                        <p:attrNameLst>
                                          <p:attrName>style.visibility</p:attrName>
                                        </p:attrNameLst>
                                      </p:cBhvr>
                                      <p:to>
                                        <p:strVal val="visible"/>
                                      </p:to>
                                    </p:set>
                                    <p:anim calcmode="lin" valueType="num">
                                      <p:cBhvr additive="base">
                                        <p:cTn id="31" dur="500" fill="hold"/>
                                        <p:tgtEl>
                                          <p:spTgt spid="615539"/>
                                        </p:tgtEl>
                                        <p:attrNameLst>
                                          <p:attrName>ppt_x</p:attrName>
                                        </p:attrNameLst>
                                      </p:cBhvr>
                                      <p:tavLst>
                                        <p:tav tm="0">
                                          <p:val>
                                            <p:strVal val="0-#ppt_w/2"/>
                                          </p:val>
                                        </p:tav>
                                        <p:tav tm="100000">
                                          <p:val>
                                            <p:strVal val="#ppt_x"/>
                                          </p:val>
                                        </p:tav>
                                      </p:tavLst>
                                    </p:anim>
                                    <p:anim calcmode="lin" valueType="num">
                                      <p:cBhvr additive="base">
                                        <p:cTn id="32" dur="500" fill="hold"/>
                                        <p:tgtEl>
                                          <p:spTgt spid="6155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5548"/>
                                        </p:tgtEl>
                                        <p:attrNameLst>
                                          <p:attrName>style.visibility</p:attrName>
                                        </p:attrNameLst>
                                      </p:cBhvr>
                                      <p:to>
                                        <p:strVal val="visible"/>
                                      </p:to>
                                    </p:set>
                                    <p:anim calcmode="lin" valueType="num">
                                      <p:cBhvr additive="base">
                                        <p:cTn id="37" dur="500" fill="hold"/>
                                        <p:tgtEl>
                                          <p:spTgt spid="615548"/>
                                        </p:tgtEl>
                                        <p:attrNameLst>
                                          <p:attrName>ppt_x</p:attrName>
                                        </p:attrNameLst>
                                      </p:cBhvr>
                                      <p:tavLst>
                                        <p:tav tm="0">
                                          <p:val>
                                            <p:strVal val="0-#ppt_w/2"/>
                                          </p:val>
                                        </p:tav>
                                        <p:tav tm="100000">
                                          <p:val>
                                            <p:strVal val="#ppt_x"/>
                                          </p:val>
                                        </p:tav>
                                      </p:tavLst>
                                    </p:anim>
                                    <p:anim calcmode="lin" valueType="num">
                                      <p:cBhvr additive="base">
                                        <p:cTn id="38" dur="500" fill="hold"/>
                                        <p:tgtEl>
                                          <p:spTgt spid="61554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15551"/>
                                        </p:tgtEl>
                                        <p:attrNameLst>
                                          <p:attrName>style.visibility</p:attrName>
                                        </p:attrNameLst>
                                      </p:cBhvr>
                                      <p:to>
                                        <p:strVal val="visible"/>
                                      </p:to>
                                    </p:set>
                                    <p:anim calcmode="lin" valueType="num">
                                      <p:cBhvr additive="base">
                                        <p:cTn id="43" dur="500" fill="hold"/>
                                        <p:tgtEl>
                                          <p:spTgt spid="615551"/>
                                        </p:tgtEl>
                                        <p:attrNameLst>
                                          <p:attrName>ppt_x</p:attrName>
                                        </p:attrNameLst>
                                      </p:cBhvr>
                                      <p:tavLst>
                                        <p:tav tm="0">
                                          <p:val>
                                            <p:strVal val="0-#ppt_w/2"/>
                                          </p:val>
                                        </p:tav>
                                        <p:tav tm="100000">
                                          <p:val>
                                            <p:strVal val="#ppt_x"/>
                                          </p:val>
                                        </p:tav>
                                      </p:tavLst>
                                    </p:anim>
                                    <p:anim calcmode="lin" valueType="num">
                                      <p:cBhvr additive="base">
                                        <p:cTn id="44" dur="500" fill="hold"/>
                                        <p:tgtEl>
                                          <p:spTgt spid="6155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5552"/>
                                        </p:tgtEl>
                                        <p:attrNameLst>
                                          <p:attrName>style.visibility</p:attrName>
                                        </p:attrNameLst>
                                      </p:cBhvr>
                                      <p:to>
                                        <p:strVal val="visible"/>
                                      </p:to>
                                    </p:set>
                                    <p:anim calcmode="lin" valueType="num">
                                      <p:cBhvr additive="base">
                                        <p:cTn id="49" dur="500" fill="hold"/>
                                        <p:tgtEl>
                                          <p:spTgt spid="615552"/>
                                        </p:tgtEl>
                                        <p:attrNameLst>
                                          <p:attrName>ppt_x</p:attrName>
                                        </p:attrNameLst>
                                      </p:cBhvr>
                                      <p:tavLst>
                                        <p:tav tm="0">
                                          <p:val>
                                            <p:strVal val="0-#ppt_w/2"/>
                                          </p:val>
                                        </p:tav>
                                        <p:tav tm="100000">
                                          <p:val>
                                            <p:strVal val="#ppt_x"/>
                                          </p:val>
                                        </p:tav>
                                      </p:tavLst>
                                    </p:anim>
                                    <p:anim calcmode="lin" valueType="num">
                                      <p:cBhvr additive="base">
                                        <p:cTn id="50" dur="500" fill="hold"/>
                                        <p:tgtEl>
                                          <p:spTgt spid="6155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P spid="615428" grpId="0" autoUpdateAnimBg="0"/>
      <p:bldP spid="615429" grpId="0" autoUpdateAnimBg="0"/>
      <p:bldP spid="615430" grpId="0" autoUpdateAnimBg="0"/>
      <p:bldP spid="61555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7811" name="Rectangle 3"/>
          <p:cNvSpPr>
            <a:spLocks noGrp="1" noChangeArrowheads="1"/>
          </p:cNvSpPr>
          <p:nvPr>
            <p:ph type="subTitle" idx="1"/>
          </p:nvPr>
        </p:nvSpPr>
        <p:spPr>
          <a:xfrm>
            <a:off x="200024" y="1052513"/>
            <a:ext cx="9433496" cy="457200"/>
          </a:xfrm>
        </p:spPr>
        <p:txBody>
          <a:bodyPr/>
          <a:lstStyle/>
          <a:p>
            <a:pPr algn="l" eaLnBrk="1" hangingPunct="1"/>
            <a:r>
              <a:rPr lang="zh-CN" altLang="en-US" sz="2400" b="1" dirty="0" smtClean="0">
                <a:solidFill>
                  <a:srgbClr val="FF0000"/>
                </a:solidFill>
                <a:ea typeface="仿宋_GB2312" pitchFamily="49" charset="-122"/>
              </a:rPr>
              <a:t>例</a:t>
            </a:r>
            <a:r>
              <a:rPr lang="en-US" altLang="zh-CN" sz="2400" b="1" dirty="0" smtClean="0">
                <a:solidFill>
                  <a:srgbClr val="FF0000"/>
                </a:solidFill>
                <a:ea typeface="仿宋_GB2312" pitchFamily="49" charset="-122"/>
              </a:rPr>
              <a:t> 0.1   </a:t>
            </a:r>
            <a:r>
              <a:rPr lang="zh-CN" altLang="en-US" sz="2400" b="1" dirty="0" smtClean="0">
                <a:solidFill>
                  <a:srgbClr val="FF0000"/>
                </a:solidFill>
                <a:ea typeface="仿宋_GB2312" pitchFamily="49" charset="-122"/>
              </a:rPr>
              <a:t>最简单的</a:t>
            </a:r>
            <a:r>
              <a:rPr lang="en-US" altLang="zh-CN" sz="2400" b="1" dirty="0" smtClean="0">
                <a:solidFill>
                  <a:srgbClr val="FF0000"/>
                </a:solidFill>
                <a:ea typeface="仿宋_GB2312" pitchFamily="49" charset="-122"/>
              </a:rPr>
              <a:t>n</a:t>
            </a:r>
            <a:r>
              <a:rPr lang="zh-CN" altLang="en-US" sz="2400" b="1" dirty="0" smtClean="0">
                <a:solidFill>
                  <a:srgbClr val="FF0000"/>
                </a:solidFill>
                <a:ea typeface="仿宋_GB2312" pitchFamily="49" charset="-122"/>
              </a:rPr>
              <a:t>位二进制计数器（</a:t>
            </a:r>
            <a:r>
              <a:rPr lang="zh-CN" altLang="en-US" sz="2400" b="1" dirty="0" smtClean="0">
                <a:solidFill>
                  <a:schemeClr val="accent2">
                    <a:lumMod val="75000"/>
                  </a:schemeClr>
                </a:solidFill>
                <a:ea typeface="仿宋_GB2312" pitchFamily="49" charset="-122"/>
              </a:rPr>
              <a:t>带同步清零</a:t>
            </a:r>
            <a:r>
              <a:rPr lang="en-US" altLang="zh-CN" sz="2400" b="1" dirty="0" smtClean="0">
                <a:solidFill>
                  <a:schemeClr val="accent2">
                    <a:lumMod val="75000"/>
                  </a:schemeClr>
                </a:solidFill>
                <a:ea typeface="仿宋_GB2312" pitchFamily="49" charset="-122"/>
              </a:rPr>
              <a:t>r</a:t>
            </a:r>
            <a:r>
              <a:rPr lang="zh-CN" altLang="en-US" sz="2400" b="1" dirty="0" smtClean="0">
                <a:solidFill>
                  <a:schemeClr val="accent2">
                    <a:lumMod val="75000"/>
                  </a:schemeClr>
                </a:solidFill>
                <a:ea typeface="仿宋_GB2312" pitchFamily="49" charset="-122"/>
              </a:rPr>
              <a:t>、计数使能</a:t>
            </a:r>
            <a:r>
              <a:rPr lang="en-US" altLang="zh-CN" sz="2400" b="1" dirty="0" err="1" smtClean="0">
                <a:solidFill>
                  <a:schemeClr val="accent2">
                    <a:lumMod val="75000"/>
                  </a:schemeClr>
                </a:solidFill>
                <a:ea typeface="仿宋_GB2312" pitchFamily="49" charset="-122"/>
              </a:rPr>
              <a:t>cin</a:t>
            </a:r>
            <a:r>
              <a:rPr lang="zh-CN" altLang="en-US" sz="2400" b="1" dirty="0" smtClean="0">
                <a:solidFill>
                  <a:srgbClr val="FF0000"/>
                </a:solidFill>
                <a:ea typeface="仿宋_GB2312" pitchFamily="49" charset="-122"/>
              </a:rPr>
              <a:t>）。</a:t>
            </a:r>
          </a:p>
        </p:txBody>
      </p:sp>
      <p:sp>
        <p:nvSpPr>
          <p:cNvPr id="887812" name="Text Box 4"/>
          <p:cNvSpPr txBox="1">
            <a:spLocks noChangeArrowheads="1"/>
          </p:cNvSpPr>
          <p:nvPr/>
        </p:nvSpPr>
        <p:spPr bwMode="auto">
          <a:xfrm>
            <a:off x="631825" y="1628775"/>
            <a:ext cx="6537367" cy="4358116"/>
          </a:xfrm>
          <a:prstGeom prst="rect">
            <a:avLst/>
          </a:prstGeom>
          <a:noFill/>
          <a:ln w="25400">
            <a:noFill/>
            <a:miter lim="800000"/>
            <a:headEnd/>
            <a:tailEnd/>
          </a:ln>
        </p:spPr>
        <p:txBody>
          <a:bodyPr wrap="none">
            <a:spAutoFit/>
          </a:bodyPr>
          <a:lstStyle/>
          <a:p>
            <a:pPr algn="l">
              <a:lnSpc>
                <a:spcPct val="90000"/>
              </a:lnSpc>
            </a:pPr>
            <a:r>
              <a:rPr lang="en-US" altLang="zh-CN" sz="2800" b="0" dirty="0">
                <a:solidFill>
                  <a:schemeClr val="accent2"/>
                </a:solidFill>
                <a:ea typeface="仿宋_GB2312" pitchFamily="49" charset="-122"/>
              </a:rPr>
              <a:t>module</a:t>
            </a:r>
            <a:r>
              <a:rPr lang="en-US" altLang="zh-CN" sz="2800" b="0" dirty="0">
                <a:solidFill>
                  <a:schemeClr val="tx1"/>
                </a:solidFill>
                <a:ea typeface="仿宋_GB2312" pitchFamily="49" charset="-122"/>
              </a:rPr>
              <a:t> </a:t>
            </a:r>
            <a:r>
              <a:rPr lang="en-US" altLang="zh-CN" sz="2800" b="0" dirty="0" err="1">
                <a:solidFill>
                  <a:schemeClr val="tx1"/>
                </a:solidFill>
                <a:ea typeface="仿宋_GB2312" pitchFamily="49" charset="-122"/>
              </a:rPr>
              <a:t>counter_n</a:t>
            </a:r>
            <a:r>
              <a:rPr lang="en-US" altLang="zh-CN" sz="2800" b="0" dirty="0">
                <a:solidFill>
                  <a:schemeClr val="tx1"/>
                </a:solidFill>
                <a:ea typeface="仿宋_GB2312" pitchFamily="49" charset="-122"/>
              </a:rPr>
              <a:t> (q, </a:t>
            </a:r>
            <a:r>
              <a:rPr lang="en-US" altLang="zh-CN" sz="2800" b="0" dirty="0" err="1">
                <a:solidFill>
                  <a:schemeClr val="tx1"/>
                </a:solidFill>
                <a:ea typeface="仿宋_GB2312" pitchFamily="49" charset="-122"/>
              </a:rPr>
              <a:t>cout</a:t>
            </a:r>
            <a:r>
              <a:rPr lang="en-US" altLang="zh-CN" sz="2800" b="0" dirty="0">
                <a:solidFill>
                  <a:schemeClr val="tx1"/>
                </a:solidFill>
                <a:ea typeface="仿宋_GB2312" pitchFamily="49" charset="-122"/>
              </a:rPr>
              <a:t>, </a:t>
            </a:r>
            <a:r>
              <a:rPr lang="en-US" altLang="zh-CN" sz="2800" b="0" dirty="0" err="1">
                <a:solidFill>
                  <a:schemeClr val="tx1"/>
                </a:solidFill>
                <a:ea typeface="仿宋_GB2312" pitchFamily="49" charset="-122"/>
              </a:rPr>
              <a:t>cin</a:t>
            </a:r>
            <a:r>
              <a:rPr lang="en-US" altLang="zh-CN" sz="2800" b="0" dirty="0">
                <a:solidFill>
                  <a:schemeClr val="tx1"/>
                </a:solidFill>
                <a:ea typeface="仿宋_GB2312" pitchFamily="49" charset="-122"/>
              </a:rPr>
              <a:t> , r, </a:t>
            </a:r>
            <a:r>
              <a:rPr lang="en-US" altLang="zh-CN" sz="2800" b="0" dirty="0" err="1">
                <a:solidFill>
                  <a:schemeClr val="tx1"/>
                </a:solidFill>
                <a:ea typeface="仿宋_GB2312" pitchFamily="49" charset="-122"/>
              </a:rPr>
              <a:t>clk</a:t>
            </a:r>
            <a:r>
              <a:rPr lang="en-US" altLang="zh-CN" sz="2800" b="0" dirty="0">
                <a:solidFill>
                  <a:schemeClr val="tx1"/>
                </a:solidFill>
                <a:ea typeface="仿宋_GB2312" pitchFamily="49" charset="-122"/>
              </a:rPr>
              <a:t>);</a:t>
            </a:r>
          </a:p>
          <a:p>
            <a:pPr algn="l">
              <a:lnSpc>
                <a:spcPct val="90000"/>
              </a:lnSpc>
            </a:pPr>
            <a:r>
              <a:rPr lang="en-US" altLang="zh-CN" sz="2800" b="0" dirty="0">
                <a:solidFill>
                  <a:schemeClr val="accent2"/>
                </a:solidFill>
                <a:ea typeface="仿宋_GB2312" pitchFamily="49" charset="-122"/>
              </a:rPr>
              <a:t>   parameter</a:t>
            </a:r>
            <a:r>
              <a:rPr lang="en-US" altLang="zh-CN" sz="2800" b="0" dirty="0">
                <a:solidFill>
                  <a:schemeClr val="tx1"/>
                </a:solidFill>
                <a:ea typeface="仿宋_GB2312" pitchFamily="49" charset="-122"/>
              </a:rPr>
              <a:t>  n=4;</a:t>
            </a:r>
          </a:p>
          <a:p>
            <a:pPr algn="l">
              <a:lnSpc>
                <a:spcPct val="90000"/>
              </a:lnSpc>
            </a:pPr>
            <a:r>
              <a:rPr lang="en-US" altLang="zh-CN" sz="2800" b="0" dirty="0">
                <a:solidFill>
                  <a:schemeClr val="tx1"/>
                </a:solidFill>
                <a:ea typeface="仿宋_GB2312" pitchFamily="49" charset="-122"/>
              </a:rPr>
              <a:t>   </a:t>
            </a:r>
            <a:r>
              <a:rPr lang="en-US" altLang="zh-CN" sz="2800" b="0" dirty="0">
                <a:solidFill>
                  <a:schemeClr val="accent2"/>
                </a:solidFill>
                <a:ea typeface="仿宋_GB2312" pitchFamily="49" charset="-122"/>
              </a:rPr>
              <a:t>output</a:t>
            </a:r>
            <a:r>
              <a:rPr lang="en-US" altLang="zh-CN" sz="2800" b="0" dirty="0">
                <a:solidFill>
                  <a:schemeClr val="tx1"/>
                </a:solidFill>
                <a:ea typeface="仿宋_GB2312" pitchFamily="49" charset="-122"/>
              </a:rPr>
              <a:t> </a:t>
            </a:r>
            <a:r>
              <a:rPr lang="en-US" altLang="zh-CN" sz="2800" b="0" dirty="0" err="1">
                <a:solidFill>
                  <a:schemeClr val="accent2"/>
                </a:solidFill>
                <a:ea typeface="仿宋_GB2312" pitchFamily="49" charset="-122"/>
              </a:rPr>
              <a:t>reg</a:t>
            </a:r>
            <a:r>
              <a:rPr lang="en-US" altLang="zh-CN" sz="2800" b="0" dirty="0">
                <a:solidFill>
                  <a:schemeClr val="tx1"/>
                </a:solidFill>
                <a:ea typeface="仿宋_GB2312" pitchFamily="49" charset="-122"/>
              </a:rPr>
              <a:t>[n-1:0] q;</a:t>
            </a:r>
          </a:p>
          <a:p>
            <a:pPr algn="l">
              <a:lnSpc>
                <a:spcPct val="90000"/>
              </a:lnSpc>
            </a:pPr>
            <a:r>
              <a:rPr lang="en-US" altLang="zh-CN" sz="2800" b="0" dirty="0">
                <a:solidFill>
                  <a:schemeClr val="tx1"/>
                </a:solidFill>
                <a:ea typeface="仿宋_GB2312" pitchFamily="49" charset="-122"/>
              </a:rPr>
              <a:t>   </a:t>
            </a:r>
            <a:r>
              <a:rPr lang="en-US" altLang="zh-CN" sz="2800" b="0" dirty="0">
                <a:solidFill>
                  <a:schemeClr val="accent2"/>
                </a:solidFill>
                <a:ea typeface="仿宋_GB2312" pitchFamily="49" charset="-122"/>
              </a:rPr>
              <a:t>output</a:t>
            </a:r>
            <a:r>
              <a:rPr lang="en-US" altLang="zh-CN" sz="2800" b="0" dirty="0">
                <a:solidFill>
                  <a:schemeClr val="tx1"/>
                </a:solidFill>
                <a:ea typeface="仿宋_GB2312" pitchFamily="49" charset="-122"/>
              </a:rPr>
              <a:t>   </a:t>
            </a:r>
            <a:r>
              <a:rPr lang="en-US" altLang="zh-CN" sz="2800" b="0" dirty="0" err="1">
                <a:solidFill>
                  <a:schemeClr val="tx1"/>
                </a:solidFill>
                <a:ea typeface="仿宋_GB2312" pitchFamily="49" charset="-122"/>
              </a:rPr>
              <a:t>cout</a:t>
            </a:r>
            <a:r>
              <a:rPr lang="en-US" altLang="zh-CN" sz="2800" b="0" dirty="0">
                <a:solidFill>
                  <a:schemeClr val="tx1"/>
                </a:solidFill>
                <a:ea typeface="仿宋_GB2312" pitchFamily="49" charset="-122"/>
              </a:rPr>
              <a:t>; </a:t>
            </a:r>
          </a:p>
          <a:p>
            <a:pPr algn="l">
              <a:lnSpc>
                <a:spcPct val="90000"/>
              </a:lnSpc>
            </a:pPr>
            <a:r>
              <a:rPr lang="en-US" altLang="zh-CN" sz="2800" b="0" dirty="0">
                <a:solidFill>
                  <a:schemeClr val="tx1"/>
                </a:solidFill>
                <a:ea typeface="仿宋_GB2312" pitchFamily="49" charset="-122"/>
              </a:rPr>
              <a:t>   </a:t>
            </a:r>
            <a:r>
              <a:rPr lang="en-US" altLang="zh-CN" sz="2800" b="0" dirty="0">
                <a:solidFill>
                  <a:schemeClr val="accent2"/>
                </a:solidFill>
                <a:ea typeface="仿宋_GB2312" pitchFamily="49" charset="-122"/>
              </a:rPr>
              <a:t>input</a:t>
            </a:r>
            <a:r>
              <a:rPr lang="en-US" altLang="zh-CN" sz="2800" b="0" dirty="0">
                <a:solidFill>
                  <a:schemeClr val="tx1"/>
                </a:solidFill>
                <a:ea typeface="仿宋_GB2312" pitchFamily="49" charset="-122"/>
              </a:rPr>
              <a:t>   </a:t>
            </a:r>
            <a:r>
              <a:rPr lang="en-US" altLang="zh-CN" sz="2800" b="0" dirty="0" err="1">
                <a:solidFill>
                  <a:schemeClr val="tx1"/>
                </a:solidFill>
                <a:ea typeface="仿宋_GB2312" pitchFamily="49" charset="-122"/>
              </a:rPr>
              <a:t>cin</a:t>
            </a:r>
            <a:r>
              <a:rPr lang="en-US" altLang="zh-CN" sz="2800" b="0" dirty="0">
                <a:solidFill>
                  <a:schemeClr val="tx1"/>
                </a:solidFill>
                <a:ea typeface="仿宋_GB2312" pitchFamily="49" charset="-122"/>
              </a:rPr>
              <a:t>, r, </a:t>
            </a:r>
            <a:r>
              <a:rPr lang="en-US" altLang="zh-CN" sz="2800" b="0" dirty="0" err="1">
                <a:solidFill>
                  <a:schemeClr val="tx1"/>
                </a:solidFill>
                <a:ea typeface="仿宋_GB2312" pitchFamily="49" charset="-122"/>
              </a:rPr>
              <a:t>clk</a:t>
            </a:r>
            <a:r>
              <a:rPr lang="en-US" altLang="zh-CN" sz="2800" b="0" dirty="0">
                <a:solidFill>
                  <a:schemeClr val="tx1"/>
                </a:solidFill>
                <a:ea typeface="仿宋_GB2312" pitchFamily="49" charset="-122"/>
              </a:rPr>
              <a:t>;</a:t>
            </a:r>
          </a:p>
          <a:p>
            <a:pPr algn="l">
              <a:lnSpc>
                <a:spcPct val="90000"/>
              </a:lnSpc>
            </a:pPr>
            <a:r>
              <a:rPr lang="en-US" altLang="zh-CN" sz="2800" b="0" dirty="0" smtClean="0">
                <a:solidFill>
                  <a:schemeClr val="accent2"/>
                </a:solidFill>
                <a:ea typeface="仿宋_GB2312" pitchFamily="49" charset="-122"/>
              </a:rPr>
              <a:t>always</a:t>
            </a:r>
            <a:r>
              <a:rPr lang="en-US" altLang="zh-CN" sz="2800" b="0" dirty="0" smtClean="0">
                <a:solidFill>
                  <a:schemeClr val="tx1"/>
                </a:solidFill>
                <a:ea typeface="仿宋_GB2312" pitchFamily="49" charset="-122"/>
              </a:rPr>
              <a:t> </a:t>
            </a:r>
            <a:r>
              <a:rPr lang="en-US" altLang="zh-CN" sz="2800" b="0" dirty="0">
                <a:solidFill>
                  <a:schemeClr val="tx1"/>
                </a:solidFill>
                <a:ea typeface="仿宋_GB2312" pitchFamily="49" charset="-122"/>
              </a:rPr>
              <a:t>@(</a:t>
            </a:r>
            <a:r>
              <a:rPr lang="en-US" altLang="zh-CN" sz="2800" b="0" dirty="0" err="1">
                <a:solidFill>
                  <a:schemeClr val="accent2"/>
                </a:solidFill>
                <a:ea typeface="仿宋_GB2312" pitchFamily="49" charset="-122"/>
              </a:rPr>
              <a:t>posedge</a:t>
            </a:r>
            <a:r>
              <a:rPr lang="en-US" altLang="zh-CN" sz="2800" b="0" dirty="0">
                <a:solidFill>
                  <a:schemeClr val="tx1"/>
                </a:solidFill>
                <a:ea typeface="仿宋_GB2312" pitchFamily="49" charset="-122"/>
              </a:rPr>
              <a:t> </a:t>
            </a:r>
            <a:r>
              <a:rPr lang="en-US" altLang="zh-CN" sz="2800" b="0" dirty="0" err="1">
                <a:solidFill>
                  <a:schemeClr val="tx1"/>
                </a:solidFill>
                <a:ea typeface="仿宋_GB2312" pitchFamily="49" charset="-122"/>
              </a:rPr>
              <a:t>clk</a:t>
            </a:r>
            <a:r>
              <a:rPr lang="en-US" altLang="zh-CN" sz="2800" b="0" dirty="0">
                <a:solidFill>
                  <a:schemeClr val="tx1"/>
                </a:solidFill>
                <a:ea typeface="仿宋_GB2312" pitchFamily="49" charset="-122"/>
              </a:rPr>
              <a:t>)</a:t>
            </a:r>
          </a:p>
          <a:p>
            <a:pPr algn="l">
              <a:lnSpc>
                <a:spcPct val="90000"/>
              </a:lnSpc>
            </a:pPr>
            <a:r>
              <a:rPr lang="en-US" altLang="zh-CN" sz="2800" b="0" dirty="0">
                <a:solidFill>
                  <a:schemeClr val="accent2"/>
                </a:solidFill>
                <a:ea typeface="仿宋_GB2312" pitchFamily="49" charset="-122"/>
              </a:rPr>
              <a:t>         if</a:t>
            </a:r>
            <a:r>
              <a:rPr lang="en-US" altLang="zh-CN" sz="2800" b="0" dirty="0">
                <a:solidFill>
                  <a:schemeClr val="tx1"/>
                </a:solidFill>
                <a:ea typeface="仿宋_GB2312" pitchFamily="49" charset="-122"/>
              </a:rPr>
              <a:t>(r)   q=0; </a:t>
            </a:r>
            <a:r>
              <a:rPr lang="en-US" altLang="zh-CN" sz="2800" b="0" dirty="0">
                <a:solidFill>
                  <a:srgbClr val="008461"/>
                </a:solidFill>
                <a:ea typeface="仿宋_GB2312" pitchFamily="49" charset="-122"/>
              </a:rPr>
              <a:t>//</a:t>
            </a:r>
            <a:r>
              <a:rPr lang="zh-CN" altLang="en-US" sz="2800" b="0" dirty="0">
                <a:solidFill>
                  <a:srgbClr val="008461"/>
                </a:solidFill>
                <a:ea typeface="仿宋_GB2312" pitchFamily="49" charset="-122"/>
              </a:rPr>
              <a:t>同步步清</a:t>
            </a:r>
            <a:r>
              <a:rPr lang="en-US" altLang="zh-CN" sz="2800" b="0" dirty="0">
                <a:solidFill>
                  <a:srgbClr val="008461"/>
                </a:solidFill>
                <a:ea typeface="仿宋_GB2312" pitchFamily="49" charset="-122"/>
              </a:rPr>
              <a:t>0</a:t>
            </a:r>
            <a:endParaRPr lang="en-US" altLang="zh-CN" sz="2800" b="0" dirty="0">
              <a:solidFill>
                <a:schemeClr val="tx1"/>
              </a:solidFill>
              <a:ea typeface="仿宋_GB2312" pitchFamily="49" charset="-122"/>
            </a:endParaRPr>
          </a:p>
          <a:p>
            <a:pPr algn="l">
              <a:lnSpc>
                <a:spcPct val="90000"/>
              </a:lnSpc>
            </a:pPr>
            <a:r>
              <a:rPr lang="en-US" altLang="zh-CN" sz="2800" b="0" dirty="0">
                <a:solidFill>
                  <a:schemeClr val="tx1"/>
                </a:solidFill>
                <a:ea typeface="仿宋_GB2312" pitchFamily="49" charset="-122"/>
              </a:rPr>
              <a:t>         </a:t>
            </a:r>
            <a:r>
              <a:rPr lang="en-US" altLang="zh-CN" sz="2800" b="0" dirty="0">
                <a:solidFill>
                  <a:schemeClr val="accent2"/>
                </a:solidFill>
                <a:ea typeface="仿宋_GB2312" pitchFamily="49" charset="-122"/>
              </a:rPr>
              <a:t>else</a:t>
            </a:r>
            <a:r>
              <a:rPr lang="en-US" altLang="zh-CN" sz="2800" b="0" dirty="0">
                <a:solidFill>
                  <a:schemeClr val="tx1"/>
                </a:solidFill>
                <a:ea typeface="仿宋_GB2312" pitchFamily="49" charset="-122"/>
              </a:rPr>
              <a:t> if(</a:t>
            </a:r>
            <a:r>
              <a:rPr lang="en-US" altLang="zh-CN" sz="2800" b="0" dirty="0" err="1">
                <a:solidFill>
                  <a:schemeClr val="tx1"/>
                </a:solidFill>
                <a:ea typeface="仿宋_GB2312" pitchFamily="49" charset="-122"/>
              </a:rPr>
              <a:t>cin</a:t>
            </a:r>
            <a:r>
              <a:rPr lang="en-US" altLang="zh-CN" sz="2800" b="0" dirty="0">
                <a:solidFill>
                  <a:schemeClr val="tx1"/>
                </a:solidFill>
                <a:ea typeface="仿宋_GB2312" pitchFamily="49" charset="-122"/>
              </a:rPr>
              <a:t>)  q =q + 1;  </a:t>
            </a:r>
            <a:r>
              <a:rPr lang="en-US" altLang="zh-CN" sz="2800" b="0" dirty="0">
                <a:solidFill>
                  <a:srgbClr val="008461"/>
                </a:solidFill>
                <a:ea typeface="仿宋_GB2312" pitchFamily="49" charset="-122"/>
              </a:rPr>
              <a:t>//</a:t>
            </a:r>
            <a:r>
              <a:rPr lang="zh-CN" altLang="en-US" sz="2800" b="0" dirty="0" smtClean="0">
                <a:solidFill>
                  <a:srgbClr val="008461"/>
                </a:solidFill>
                <a:ea typeface="仿宋_GB2312" pitchFamily="49" charset="-122"/>
              </a:rPr>
              <a:t>计数</a:t>
            </a:r>
            <a:endParaRPr lang="en-US" altLang="zh-CN" sz="2800" b="0" dirty="0" smtClean="0">
              <a:solidFill>
                <a:srgbClr val="008461"/>
              </a:solidFill>
              <a:ea typeface="仿宋_GB2312" pitchFamily="49" charset="-122"/>
            </a:endParaRPr>
          </a:p>
          <a:p>
            <a:pPr>
              <a:lnSpc>
                <a:spcPct val="90000"/>
              </a:lnSpc>
            </a:pPr>
            <a:r>
              <a:rPr lang="en-US" altLang="zh-CN" sz="2800" b="0" dirty="0" smtClean="0">
                <a:ea typeface="仿宋_GB2312" pitchFamily="49" charset="-122"/>
              </a:rPr>
              <a:t>                else q=q; </a:t>
            </a:r>
            <a:r>
              <a:rPr lang="en-US" altLang="zh-CN" sz="2800" b="0" dirty="0" smtClean="0">
                <a:solidFill>
                  <a:srgbClr val="008461"/>
                </a:solidFill>
                <a:ea typeface="仿宋_GB2312" pitchFamily="49" charset="-122"/>
              </a:rPr>
              <a:t>//</a:t>
            </a:r>
            <a:r>
              <a:rPr lang="zh-CN" altLang="en-US" sz="2800" b="0" dirty="0" smtClean="0">
                <a:solidFill>
                  <a:srgbClr val="008461"/>
                </a:solidFill>
                <a:ea typeface="仿宋_GB2312" pitchFamily="49" charset="-122"/>
              </a:rPr>
              <a:t>保持</a:t>
            </a:r>
            <a:r>
              <a:rPr lang="en-US" altLang="zh-CN" sz="2800" b="0" dirty="0" smtClean="0">
                <a:solidFill>
                  <a:srgbClr val="008461"/>
                </a:solidFill>
                <a:ea typeface="仿宋_GB2312" pitchFamily="49" charset="-122"/>
              </a:rPr>
              <a:t>,</a:t>
            </a:r>
            <a:r>
              <a:rPr lang="zh-CN" altLang="en-US" sz="2800" b="0" dirty="0" smtClean="0">
                <a:solidFill>
                  <a:srgbClr val="FF0000"/>
                </a:solidFill>
                <a:ea typeface="仿宋_GB2312" pitchFamily="49" charset="-122"/>
              </a:rPr>
              <a:t>这条语句可省略</a:t>
            </a:r>
            <a:endParaRPr lang="en-US" altLang="zh-CN" sz="2800" b="0" dirty="0" smtClean="0">
              <a:solidFill>
                <a:srgbClr val="FF0000"/>
              </a:solidFill>
              <a:ea typeface="仿宋_GB2312" pitchFamily="49" charset="-122"/>
            </a:endParaRPr>
          </a:p>
          <a:p>
            <a:pPr>
              <a:lnSpc>
                <a:spcPct val="90000"/>
              </a:lnSpc>
            </a:pPr>
            <a:r>
              <a:rPr lang="en-US" altLang="zh-CN" sz="2800" b="0" dirty="0" smtClean="0">
                <a:solidFill>
                  <a:schemeClr val="accent2"/>
                </a:solidFill>
                <a:ea typeface="仿宋_GB2312" pitchFamily="49" charset="-122"/>
              </a:rPr>
              <a:t> assign</a:t>
            </a:r>
            <a:r>
              <a:rPr lang="en-US" altLang="zh-CN" sz="2800" b="0" dirty="0" smtClean="0">
                <a:ea typeface="仿宋_GB2312" pitchFamily="49" charset="-122"/>
              </a:rPr>
              <a:t> </a:t>
            </a:r>
            <a:r>
              <a:rPr lang="en-US" altLang="zh-CN" sz="2800" b="0" dirty="0" err="1" smtClean="0">
                <a:ea typeface="仿宋_GB2312" pitchFamily="49" charset="-122"/>
              </a:rPr>
              <a:t>cout</a:t>
            </a:r>
            <a:r>
              <a:rPr lang="en-US" altLang="zh-CN" sz="2800" b="0" dirty="0" smtClean="0">
                <a:ea typeface="仿宋_GB2312" pitchFamily="49" charset="-122"/>
              </a:rPr>
              <a:t>=&amp;q &amp;&amp; </a:t>
            </a:r>
            <a:r>
              <a:rPr lang="en-US" altLang="zh-CN" sz="2800" b="0" dirty="0" err="1" smtClean="0">
                <a:ea typeface="仿宋_GB2312" pitchFamily="49" charset="-122"/>
              </a:rPr>
              <a:t>cin</a:t>
            </a:r>
            <a:r>
              <a:rPr lang="en-US" altLang="zh-CN" sz="2800" b="0" dirty="0" smtClean="0">
                <a:ea typeface="仿宋_GB2312" pitchFamily="49" charset="-122"/>
              </a:rPr>
              <a:t>; </a:t>
            </a:r>
            <a:r>
              <a:rPr lang="en-US" altLang="zh-CN" sz="2800" b="0" dirty="0" smtClean="0">
                <a:solidFill>
                  <a:srgbClr val="008461"/>
                </a:solidFill>
                <a:ea typeface="仿宋_GB2312" pitchFamily="49" charset="-122"/>
              </a:rPr>
              <a:t>// </a:t>
            </a:r>
            <a:r>
              <a:rPr lang="zh-CN" altLang="en-US" sz="2800" b="0" dirty="0" smtClean="0">
                <a:solidFill>
                  <a:srgbClr val="008461"/>
                </a:solidFill>
                <a:ea typeface="仿宋_GB2312" pitchFamily="49" charset="-122"/>
              </a:rPr>
              <a:t>进位输出</a:t>
            </a:r>
            <a:endParaRPr lang="zh-CN" altLang="en-US" sz="2800" b="0" dirty="0">
              <a:solidFill>
                <a:srgbClr val="008461"/>
              </a:solidFill>
              <a:ea typeface="仿宋_GB2312" pitchFamily="49" charset="-122"/>
            </a:endParaRPr>
          </a:p>
          <a:p>
            <a:pPr algn="l">
              <a:lnSpc>
                <a:spcPct val="90000"/>
              </a:lnSpc>
            </a:pPr>
            <a:r>
              <a:rPr lang="en-US" altLang="zh-CN" sz="2800" b="0" dirty="0" err="1">
                <a:solidFill>
                  <a:schemeClr val="accent2"/>
                </a:solidFill>
                <a:ea typeface="仿宋_GB2312" pitchFamily="49" charset="-122"/>
              </a:rPr>
              <a:t>endmodule</a:t>
            </a:r>
            <a:endParaRPr lang="en-US" altLang="zh-CN" sz="2800" b="0" dirty="0">
              <a:solidFill>
                <a:schemeClr val="accent2"/>
              </a:solidFill>
              <a:ea typeface="仿宋_GB2312" pitchFamily="49" charset="-122"/>
            </a:endParaRPr>
          </a:p>
        </p:txBody>
      </p:sp>
      <p:grpSp>
        <p:nvGrpSpPr>
          <p:cNvPr id="2" name="Group 49"/>
          <p:cNvGrpSpPr>
            <a:grpSpLocks/>
          </p:cNvGrpSpPr>
          <p:nvPr/>
        </p:nvGrpSpPr>
        <p:grpSpPr bwMode="auto">
          <a:xfrm>
            <a:off x="6537176" y="2276872"/>
            <a:ext cx="3109912" cy="2062163"/>
            <a:chOff x="4281" y="1207"/>
            <a:chExt cx="1959" cy="1299"/>
          </a:xfrm>
        </p:grpSpPr>
        <p:sp>
          <p:nvSpPr>
            <p:cNvPr id="21514" name="Rectangle 7"/>
            <p:cNvSpPr>
              <a:spLocks noChangeArrowheads="1"/>
            </p:cNvSpPr>
            <p:nvPr/>
          </p:nvSpPr>
          <p:spPr bwMode="auto">
            <a:xfrm>
              <a:off x="4708" y="1253"/>
              <a:ext cx="1030" cy="1218"/>
            </a:xfrm>
            <a:prstGeom prst="rect">
              <a:avLst/>
            </a:prstGeom>
            <a:noFill/>
            <a:ln w="9525">
              <a:solidFill>
                <a:schemeClr val="tx1"/>
              </a:solidFill>
              <a:miter lim="800000"/>
              <a:headEnd/>
              <a:tailEnd/>
            </a:ln>
          </p:spPr>
          <p:txBody>
            <a:bodyPr wrap="none" anchor="ctr"/>
            <a:lstStyle/>
            <a:p>
              <a:endParaRPr lang="zh-CN" altLang="en-US"/>
            </a:p>
          </p:txBody>
        </p:sp>
        <p:sp>
          <p:nvSpPr>
            <p:cNvPr id="21515" name="Line 13"/>
            <p:cNvSpPr>
              <a:spLocks noChangeShapeType="1"/>
            </p:cNvSpPr>
            <p:nvPr/>
          </p:nvSpPr>
          <p:spPr bwMode="auto">
            <a:xfrm>
              <a:off x="4448" y="1917"/>
              <a:ext cx="260" cy="0"/>
            </a:xfrm>
            <a:prstGeom prst="line">
              <a:avLst/>
            </a:prstGeom>
            <a:noFill/>
            <a:ln w="9525">
              <a:solidFill>
                <a:schemeClr val="tx1"/>
              </a:solidFill>
              <a:round/>
              <a:headEnd/>
              <a:tailEnd/>
            </a:ln>
          </p:spPr>
          <p:txBody>
            <a:bodyPr/>
            <a:lstStyle/>
            <a:p>
              <a:endParaRPr lang="zh-CN" altLang="en-US"/>
            </a:p>
          </p:txBody>
        </p:sp>
        <p:sp>
          <p:nvSpPr>
            <p:cNvPr id="21516" name="Line 14"/>
            <p:cNvSpPr>
              <a:spLocks noChangeShapeType="1"/>
            </p:cNvSpPr>
            <p:nvPr/>
          </p:nvSpPr>
          <p:spPr bwMode="auto">
            <a:xfrm>
              <a:off x="4708" y="2115"/>
              <a:ext cx="104" cy="47"/>
            </a:xfrm>
            <a:prstGeom prst="line">
              <a:avLst/>
            </a:prstGeom>
            <a:noFill/>
            <a:ln w="9525">
              <a:solidFill>
                <a:schemeClr val="tx1"/>
              </a:solidFill>
              <a:round/>
              <a:headEnd/>
              <a:tailEnd/>
            </a:ln>
          </p:spPr>
          <p:txBody>
            <a:bodyPr/>
            <a:lstStyle/>
            <a:p>
              <a:endParaRPr lang="zh-CN" altLang="en-US"/>
            </a:p>
          </p:txBody>
        </p:sp>
        <p:sp>
          <p:nvSpPr>
            <p:cNvPr id="21517" name="Line 15"/>
            <p:cNvSpPr>
              <a:spLocks noChangeShapeType="1"/>
            </p:cNvSpPr>
            <p:nvPr/>
          </p:nvSpPr>
          <p:spPr bwMode="auto">
            <a:xfrm flipH="1">
              <a:off x="4708" y="2205"/>
              <a:ext cx="104" cy="47"/>
            </a:xfrm>
            <a:prstGeom prst="line">
              <a:avLst/>
            </a:prstGeom>
            <a:noFill/>
            <a:ln w="9525">
              <a:solidFill>
                <a:schemeClr val="tx1"/>
              </a:solidFill>
              <a:round/>
              <a:headEnd/>
              <a:tailEnd/>
            </a:ln>
          </p:spPr>
          <p:txBody>
            <a:bodyPr/>
            <a:lstStyle/>
            <a:p>
              <a:endParaRPr lang="zh-CN" altLang="en-US"/>
            </a:p>
          </p:txBody>
        </p:sp>
        <p:sp>
          <p:nvSpPr>
            <p:cNvPr id="21518" name="Line 16"/>
            <p:cNvSpPr>
              <a:spLocks noChangeShapeType="1"/>
            </p:cNvSpPr>
            <p:nvPr/>
          </p:nvSpPr>
          <p:spPr bwMode="auto">
            <a:xfrm>
              <a:off x="4448" y="2170"/>
              <a:ext cx="260" cy="0"/>
            </a:xfrm>
            <a:prstGeom prst="line">
              <a:avLst/>
            </a:prstGeom>
            <a:noFill/>
            <a:ln w="9525">
              <a:solidFill>
                <a:schemeClr val="tx1"/>
              </a:solidFill>
              <a:round/>
              <a:headEnd/>
              <a:tailEnd/>
            </a:ln>
          </p:spPr>
          <p:txBody>
            <a:bodyPr/>
            <a:lstStyle/>
            <a:p>
              <a:endParaRPr lang="zh-CN" altLang="en-US"/>
            </a:p>
          </p:txBody>
        </p:sp>
        <p:sp>
          <p:nvSpPr>
            <p:cNvPr id="21519" name="Line 20"/>
            <p:cNvSpPr>
              <a:spLocks noChangeShapeType="1"/>
            </p:cNvSpPr>
            <p:nvPr/>
          </p:nvSpPr>
          <p:spPr bwMode="auto">
            <a:xfrm>
              <a:off x="5744" y="2190"/>
              <a:ext cx="260" cy="0"/>
            </a:xfrm>
            <a:prstGeom prst="line">
              <a:avLst/>
            </a:prstGeom>
            <a:noFill/>
            <a:ln w="9525">
              <a:solidFill>
                <a:schemeClr val="tx1"/>
              </a:solidFill>
              <a:round/>
              <a:headEnd/>
              <a:tailEnd/>
            </a:ln>
          </p:spPr>
          <p:txBody>
            <a:bodyPr/>
            <a:lstStyle/>
            <a:p>
              <a:endParaRPr lang="zh-CN" altLang="en-US"/>
            </a:p>
          </p:txBody>
        </p:sp>
        <p:sp>
          <p:nvSpPr>
            <p:cNvPr id="21520" name="Line 22"/>
            <p:cNvSpPr>
              <a:spLocks noChangeShapeType="1"/>
            </p:cNvSpPr>
            <p:nvPr/>
          </p:nvSpPr>
          <p:spPr bwMode="auto">
            <a:xfrm>
              <a:off x="5848" y="2140"/>
              <a:ext cx="104" cy="101"/>
            </a:xfrm>
            <a:prstGeom prst="line">
              <a:avLst/>
            </a:prstGeom>
            <a:noFill/>
            <a:ln w="9525">
              <a:solidFill>
                <a:schemeClr val="tx1"/>
              </a:solidFill>
              <a:round/>
              <a:headEnd/>
              <a:tailEnd/>
            </a:ln>
          </p:spPr>
          <p:txBody>
            <a:bodyPr/>
            <a:lstStyle/>
            <a:p>
              <a:endParaRPr lang="zh-CN" altLang="en-US"/>
            </a:p>
          </p:txBody>
        </p:sp>
        <p:sp>
          <p:nvSpPr>
            <p:cNvPr id="21521" name="Text Box 23"/>
            <p:cNvSpPr txBox="1">
              <a:spLocks noChangeArrowheads="1"/>
            </p:cNvSpPr>
            <p:nvPr/>
          </p:nvSpPr>
          <p:spPr bwMode="auto">
            <a:xfrm>
              <a:off x="4889" y="1207"/>
              <a:ext cx="585" cy="288"/>
            </a:xfrm>
            <a:prstGeom prst="rect">
              <a:avLst/>
            </a:prstGeom>
            <a:noFill/>
            <a:ln w="9525">
              <a:noFill/>
              <a:miter lim="800000"/>
              <a:headEnd/>
              <a:tailEnd/>
            </a:ln>
          </p:spPr>
          <p:txBody>
            <a:bodyPr wrap="none">
              <a:spAutoFit/>
            </a:bodyPr>
            <a:lstStyle/>
            <a:p>
              <a:pPr algn="l"/>
              <a:r>
                <a:rPr lang="en-US" altLang="zh-CN" sz="2400" b="0">
                  <a:solidFill>
                    <a:srgbClr val="FF0000"/>
                  </a:solidFill>
                  <a:ea typeface="仿宋_GB2312" pitchFamily="49" charset="-122"/>
                </a:rPr>
                <a:t>CTRn</a:t>
              </a:r>
            </a:p>
          </p:txBody>
        </p:sp>
        <p:sp>
          <p:nvSpPr>
            <p:cNvPr id="21522" name="Text Box 26"/>
            <p:cNvSpPr txBox="1">
              <a:spLocks noChangeArrowheads="1"/>
            </p:cNvSpPr>
            <p:nvPr/>
          </p:nvSpPr>
          <p:spPr bwMode="auto">
            <a:xfrm>
              <a:off x="4695" y="1797"/>
              <a:ext cx="312"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G2</a:t>
              </a:r>
            </a:p>
          </p:txBody>
        </p:sp>
        <p:sp>
          <p:nvSpPr>
            <p:cNvPr id="21523" name="Text Box 27"/>
            <p:cNvSpPr txBox="1">
              <a:spLocks noChangeArrowheads="1"/>
            </p:cNvSpPr>
            <p:nvPr/>
          </p:nvSpPr>
          <p:spPr bwMode="auto">
            <a:xfrm>
              <a:off x="4844" y="2069"/>
              <a:ext cx="637" cy="250"/>
            </a:xfrm>
            <a:prstGeom prst="rect">
              <a:avLst/>
            </a:prstGeom>
            <a:noFill/>
            <a:ln w="9525">
              <a:noFill/>
              <a:miter lim="800000"/>
              <a:headEnd/>
              <a:tailEnd/>
            </a:ln>
          </p:spPr>
          <p:txBody>
            <a:bodyPr>
              <a:spAutoFit/>
            </a:bodyPr>
            <a:lstStyle/>
            <a:p>
              <a:pPr algn="l"/>
              <a:r>
                <a:rPr lang="en-US" altLang="zh-CN" sz="2000" b="0">
                  <a:solidFill>
                    <a:schemeClr val="tx1"/>
                  </a:solidFill>
                  <a:ea typeface="仿宋_GB2312" pitchFamily="49" charset="-122"/>
                </a:rPr>
                <a:t>C1/2,3+</a:t>
              </a:r>
            </a:p>
          </p:txBody>
        </p:sp>
        <p:sp>
          <p:nvSpPr>
            <p:cNvPr id="21524" name="Text Box 29"/>
            <p:cNvSpPr txBox="1">
              <a:spLocks noChangeArrowheads="1"/>
            </p:cNvSpPr>
            <p:nvPr/>
          </p:nvSpPr>
          <p:spPr bwMode="auto">
            <a:xfrm>
              <a:off x="5796" y="1888"/>
              <a:ext cx="229" cy="288"/>
            </a:xfrm>
            <a:prstGeom prst="rect">
              <a:avLst/>
            </a:prstGeom>
            <a:noFill/>
            <a:ln w="9525">
              <a:noFill/>
              <a:miter lim="800000"/>
              <a:headEnd/>
              <a:tailEnd/>
            </a:ln>
          </p:spPr>
          <p:txBody>
            <a:bodyPr>
              <a:spAutoFit/>
            </a:bodyPr>
            <a:lstStyle/>
            <a:p>
              <a:pPr algn="l"/>
              <a:r>
                <a:rPr lang="en-US" altLang="zh-CN" sz="2400" b="0">
                  <a:solidFill>
                    <a:srgbClr val="FF0000"/>
                  </a:solidFill>
                  <a:ea typeface="仿宋_GB2312" pitchFamily="49" charset="-122"/>
                </a:rPr>
                <a:t>n</a:t>
              </a:r>
            </a:p>
          </p:txBody>
        </p:sp>
        <p:sp>
          <p:nvSpPr>
            <p:cNvPr id="21525" name="Line 30"/>
            <p:cNvSpPr>
              <a:spLocks noChangeShapeType="1"/>
            </p:cNvSpPr>
            <p:nvPr/>
          </p:nvSpPr>
          <p:spPr bwMode="auto">
            <a:xfrm>
              <a:off x="5733" y="1842"/>
              <a:ext cx="312" cy="0"/>
            </a:xfrm>
            <a:prstGeom prst="line">
              <a:avLst/>
            </a:prstGeom>
            <a:noFill/>
            <a:ln w="9525">
              <a:solidFill>
                <a:schemeClr val="tx1"/>
              </a:solidFill>
              <a:round/>
              <a:headEnd/>
              <a:tailEnd/>
            </a:ln>
          </p:spPr>
          <p:txBody>
            <a:bodyPr/>
            <a:lstStyle/>
            <a:p>
              <a:endParaRPr lang="zh-CN" altLang="en-US"/>
            </a:p>
          </p:txBody>
        </p:sp>
        <p:sp>
          <p:nvSpPr>
            <p:cNvPr id="21526" name="Text Box 31"/>
            <p:cNvSpPr txBox="1">
              <a:spLocks noChangeArrowheads="1"/>
            </p:cNvSpPr>
            <p:nvPr/>
          </p:nvSpPr>
          <p:spPr bwMode="auto">
            <a:xfrm>
              <a:off x="5058" y="1751"/>
              <a:ext cx="693" cy="231"/>
            </a:xfrm>
            <a:prstGeom prst="rect">
              <a:avLst/>
            </a:prstGeom>
            <a:noFill/>
            <a:ln w="9525">
              <a:noFill/>
              <a:miter lim="800000"/>
              <a:headEnd/>
              <a:tailEnd/>
            </a:ln>
          </p:spPr>
          <p:txBody>
            <a:bodyPr wrap="none">
              <a:spAutoFit/>
            </a:bodyPr>
            <a:lstStyle/>
            <a:p>
              <a:pPr algn="l"/>
              <a:r>
                <a:rPr lang="en-US" altLang="zh-CN" sz="1800" b="0">
                  <a:solidFill>
                    <a:schemeClr val="tx1"/>
                  </a:solidFill>
                  <a:ea typeface="仿宋_GB2312" pitchFamily="49" charset="-122"/>
                </a:rPr>
                <a:t>2CT=2</a:t>
              </a:r>
              <a:r>
                <a:rPr lang="en-US" altLang="zh-CN" sz="1800" b="0" baseline="30000">
                  <a:solidFill>
                    <a:schemeClr val="tx1"/>
                  </a:solidFill>
                  <a:ea typeface="仿宋_GB2312" pitchFamily="49" charset="-122"/>
                </a:rPr>
                <a:t>n</a:t>
              </a:r>
              <a:r>
                <a:rPr lang="en-US" altLang="zh-CN" sz="1800" b="0">
                  <a:solidFill>
                    <a:schemeClr val="tx1"/>
                  </a:solidFill>
                  <a:ea typeface="仿宋_GB2312" pitchFamily="49" charset="-122"/>
                </a:rPr>
                <a:t>-1</a:t>
              </a:r>
            </a:p>
          </p:txBody>
        </p:sp>
        <p:sp>
          <p:nvSpPr>
            <p:cNvPr id="21527" name="Text Box 34"/>
            <p:cNvSpPr txBox="1">
              <a:spLocks noChangeArrowheads="1"/>
            </p:cNvSpPr>
            <p:nvPr/>
          </p:nvSpPr>
          <p:spPr bwMode="auto">
            <a:xfrm>
              <a:off x="4281" y="1643"/>
              <a:ext cx="350"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cin</a:t>
              </a:r>
            </a:p>
          </p:txBody>
        </p:sp>
        <p:sp>
          <p:nvSpPr>
            <p:cNvPr id="21528" name="Text Box 35"/>
            <p:cNvSpPr txBox="1">
              <a:spLocks noChangeArrowheads="1"/>
            </p:cNvSpPr>
            <p:nvPr/>
          </p:nvSpPr>
          <p:spPr bwMode="auto">
            <a:xfrm>
              <a:off x="4281" y="2098"/>
              <a:ext cx="350"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clk</a:t>
              </a:r>
            </a:p>
          </p:txBody>
        </p:sp>
        <p:sp>
          <p:nvSpPr>
            <p:cNvPr id="21529" name="Text Box 37"/>
            <p:cNvSpPr txBox="1">
              <a:spLocks noChangeArrowheads="1"/>
            </p:cNvSpPr>
            <p:nvPr/>
          </p:nvSpPr>
          <p:spPr bwMode="auto">
            <a:xfrm>
              <a:off x="5785" y="2218"/>
              <a:ext cx="212"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q</a:t>
              </a:r>
            </a:p>
          </p:txBody>
        </p:sp>
        <p:sp>
          <p:nvSpPr>
            <p:cNvPr id="21530" name="Text Box 38"/>
            <p:cNvSpPr txBox="1">
              <a:spLocks noChangeArrowheads="1"/>
            </p:cNvSpPr>
            <p:nvPr/>
          </p:nvSpPr>
          <p:spPr bwMode="auto">
            <a:xfrm>
              <a:off x="5794" y="1525"/>
              <a:ext cx="446"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cout</a:t>
              </a:r>
            </a:p>
          </p:txBody>
        </p:sp>
        <p:sp>
          <p:nvSpPr>
            <p:cNvPr id="21531" name="Line 40"/>
            <p:cNvSpPr>
              <a:spLocks noChangeShapeType="1"/>
            </p:cNvSpPr>
            <p:nvPr/>
          </p:nvSpPr>
          <p:spPr bwMode="auto">
            <a:xfrm>
              <a:off x="4377" y="1615"/>
              <a:ext cx="318" cy="0"/>
            </a:xfrm>
            <a:prstGeom prst="line">
              <a:avLst/>
            </a:prstGeom>
            <a:noFill/>
            <a:ln w="9525">
              <a:solidFill>
                <a:schemeClr val="tx1"/>
              </a:solidFill>
              <a:round/>
              <a:headEnd/>
              <a:tailEnd/>
            </a:ln>
          </p:spPr>
          <p:txBody>
            <a:bodyPr/>
            <a:lstStyle/>
            <a:p>
              <a:endParaRPr lang="zh-CN" altLang="en-US"/>
            </a:p>
          </p:txBody>
        </p:sp>
        <p:sp>
          <p:nvSpPr>
            <p:cNvPr id="21532" name="Rectangle 41"/>
            <p:cNvSpPr>
              <a:spLocks noChangeArrowheads="1"/>
            </p:cNvSpPr>
            <p:nvPr/>
          </p:nvSpPr>
          <p:spPr bwMode="auto">
            <a:xfrm>
              <a:off x="4286" y="1389"/>
              <a:ext cx="180" cy="288"/>
            </a:xfrm>
            <a:prstGeom prst="rect">
              <a:avLst/>
            </a:prstGeom>
            <a:noFill/>
            <a:ln w="25400">
              <a:noFill/>
              <a:miter lim="800000"/>
              <a:headEnd/>
              <a:tailEnd/>
            </a:ln>
          </p:spPr>
          <p:txBody>
            <a:bodyPr wrap="none">
              <a:spAutoFit/>
            </a:bodyPr>
            <a:lstStyle/>
            <a:p>
              <a:pPr algn="l"/>
              <a:r>
                <a:rPr lang="en-US" altLang="zh-CN" sz="2400" b="0">
                  <a:solidFill>
                    <a:schemeClr val="tx1"/>
                  </a:solidFill>
                  <a:ea typeface="仿宋_GB2312" pitchFamily="49" charset="-122"/>
                </a:rPr>
                <a:t>r</a:t>
              </a:r>
            </a:p>
          </p:txBody>
        </p:sp>
        <p:sp>
          <p:nvSpPr>
            <p:cNvPr id="21533" name="Text Box 42"/>
            <p:cNvSpPr txBox="1">
              <a:spLocks noChangeArrowheads="1"/>
            </p:cNvSpPr>
            <p:nvPr/>
          </p:nvSpPr>
          <p:spPr bwMode="auto">
            <a:xfrm>
              <a:off x="4695" y="1479"/>
              <a:ext cx="661" cy="288"/>
            </a:xfrm>
            <a:prstGeom prst="rect">
              <a:avLst/>
            </a:prstGeom>
            <a:noFill/>
            <a:ln w="25400">
              <a:noFill/>
              <a:miter lim="800000"/>
              <a:headEnd/>
              <a:tailEnd/>
            </a:ln>
          </p:spPr>
          <p:txBody>
            <a:bodyPr wrap="none">
              <a:spAutoFit/>
            </a:bodyPr>
            <a:lstStyle/>
            <a:p>
              <a:pPr algn="l"/>
              <a:r>
                <a:rPr lang="en-US" altLang="zh-CN" sz="2400" b="0">
                  <a:solidFill>
                    <a:schemeClr val="tx1"/>
                  </a:solidFill>
                  <a:ea typeface="仿宋_GB2312" pitchFamily="49" charset="-122"/>
                </a:rPr>
                <a:t>1CT=0</a:t>
              </a:r>
            </a:p>
          </p:txBody>
        </p:sp>
      </p:grpSp>
      <p:grpSp>
        <p:nvGrpSpPr>
          <p:cNvPr id="3" name="Group 43"/>
          <p:cNvGrpSpPr>
            <a:grpSpLocks/>
          </p:cNvGrpSpPr>
          <p:nvPr/>
        </p:nvGrpSpPr>
        <p:grpSpPr bwMode="auto">
          <a:xfrm>
            <a:off x="2216696" y="1988840"/>
            <a:ext cx="1733550" cy="457200"/>
            <a:chOff x="912" y="864"/>
            <a:chExt cx="1008" cy="288"/>
          </a:xfrm>
        </p:grpSpPr>
        <p:sp>
          <p:nvSpPr>
            <p:cNvPr id="21512" name="Oval 44"/>
            <p:cNvSpPr>
              <a:spLocks noChangeArrowheads="1"/>
            </p:cNvSpPr>
            <p:nvPr/>
          </p:nvSpPr>
          <p:spPr bwMode="auto">
            <a:xfrm>
              <a:off x="912" y="864"/>
              <a:ext cx="624" cy="288"/>
            </a:xfrm>
            <a:prstGeom prst="ellipse">
              <a:avLst/>
            </a:prstGeom>
            <a:noFill/>
            <a:ln w="25400">
              <a:solidFill>
                <a:srgbClr val="FF0000"/>
              </a:solidFill>
              <a:prstDash val="dash"/>
              <a:round/>
              <a:headEnd/>
              <a:tailEnd/>
            </a:ln>
          </p:spPr>
          <p:txBody>
            <a:bodyPr wrap="none" anchor="ctr"/>
            <a:lstStyle/>
            <a:p>
              <a:endParaRPr lang="zh-CN" altLang="en-US"/>
            </a:p>
          </p:txBody>
        </p:sp>
        <p:sp>
          <p:nvSpPr>
            <p:cNvPr id="21513" name="Line 45"/>
            <p:cNvSpPr>
              <a:spLocks noChangeShapeType="1"/>
            </p:cNvSpPr>
            <p:nvPr/>
          </p:nvSpPr>
          <p:spPr bwMode="auto">
            <a:xfrm>
              <a:off x="1536" y="1008"/>
              <a:ext cx="384" cy="144"/>
            </a:xfrm>
            <a:prstGeom prst="line">
              <a:avLst/>
            </a:prstGeom>
            <a:noFill/>
            <a:ln w="25400">
              <a:solidFill>
                <a:srgbClr val="FF0000"/>
              </a:solidFill>
              <a:prstDash val="dash"/>
              <a:round/>
              <a:headEnd/>
              <a:tailEnd type="triangle" w="med" len="med"/>
            </a:ln>
          </p:spPr>
          <p:txBody>
            <a:bodyPr/>
            <a:lstStyle/>
            <a:p>
              <a:endParaRPr lang="zh-CN" altLang="en-US"/>
            </a:p>
          </p:txBody>
        </p:sp>
      </p:grpSp>
      <p:sp>
        <p:nvSpPr>
          <p:cNvPr id="887854" name="Text Box 46"/>
          <p:cNvSpPr txBox="1">
            <a:spLocks noChangeArrowheads="1"/>
          </p:cNvSpPr>
          <p:nvPr/>
        </p:nvSpPr>
        <p:spPr bwMode="auto">
          <a:xfrm>
            <a:off x="4016375" y="2276475"/>
            <a:ext cx="2012950" cy="457200"/>
          </a:xfrm>
          <a:prstGeom prst="rect">
            <a:avLst/>
          </a:prstGeom>
          <a:noFill/>
          <a:ln w="25400">
            <a:noFill/>
            <a:prstDash val="dash"/>
            <a:miter lim="800000"/>
            <a:headEnd/>
            <a:tailEnd/>
          </a:ln>
        </p:spPr>
        <p:txBody>
          <a:bodyPr wrap="none">
            <a:spAutoFit/>
          </a:bodyPr>
          <a:lstStyle/>
          <a:p>
            <a:pPr algn="l"/>
            <a:r>
              <a:rPr lang="zh-CN" altLang="en-US" sz="2400" b="0" dirty="0">
                <a:solidFill>
                  <a:srgbClr val="FF0000"/>
                </a:solidFill>
                <a:ea typeface="仿宋_GB2312" pitchFamily="49" charset="-122"/>
              </a:rPr>
              <a:t>计数器的位数</a:t>
            </a:r>
          </a:p>
        </p:txBody>
      </p:sp>
      <p:sp>
        <p:nvSpPr>
          <p:cNvPr id="30" name="Text Box 2"/>
          <p:cNvSpPr txBox="1">
            <a:spLocks noChangeArrowheads="1"/>
          </p:cNvSpPr>
          <p:nvPr/>
        </p:nvSpPr>
        <p:spPr bwMode="auto">
          <a:xfrm>
            <a:off x="0" y="332656"/>
            <a:ext cx="8034338" cy="579438"/>
          </a:xfrm>
          <a:prstGeom prst="rect">
            <a:avLst/>
          </a:prstGeom>
          <a:noFill/>
          <a:ln w="9525">
            <a:noFill/>
            <a:miter lim="800000"/>
            <a:headEnd/>
            <a:tailEnd/>
          </a:ln>
          <a:effectLst/>
        </p:spPr>
        <p:txBody>
          <a:bodyPr>
            <a:spAutoFit/>
          </a:bodyPr>
          <a:lstStyle/>
          <a:p>
            <a:r>
              <a:rPr lang="zh-CN" altLang="en-US" sz="3200" dirty="0" smtClean="0">
                <a:solidFill>
                  <a:schemeClr val="accent2">
                    <a:lumMod val="75000"/>
                  </a:schemeClr>
                </a:solidFill>
                <a:latin typeface="华文行楷" pitchFamily="2" charset="-122"/>
                <a:ea typeface="华文行楷" pitchFamily="2" charset="-122"/>
              </a:rPr>
              <a:t>用</a:t>
            </a:r>
            <a:r>
              <a:rPr lang="en-US" altLang="zh-CN" sz="3200" dirty="0" err="1" smtClean="0">
                <a:solidFill>
                  <a:schemeClr val="accent2">
                    <a:lumMod val="75000"/>
                  </a:schemeClr>
                </a:solidFill>
                <a:latin typeface="+mn-lt"/>
                <a:ea typeface="华文行楷" pitchFamily="2" charset="-122"/>
              </a:rPr>
              <a:t>Verilog</a:t>
            </a:r>
            <a:r>
              <a:rPr lang="zh-CN" altLang="en-US" sz="3200" dirty="0" smtClean="0">
                <a:solidFill>
                  <a:schemeClr val="accent2">
                    <a:lumMod val="75000"/>
                  </a:schemeClr>
                </a:solidFill>
                <a:latin typeface="华文行楷" pitchFamily="2" charset="-122"/>
                <a:ea typeface="华文行楷" pitchFamily="2" charset="-122"/>
              </a:rPr>
              <a:t>设计数器</a:t>
            </a:r>
            <a:endParaRPr lang="zh-CN" altLang="en-US" sz="3200" dirty="0">
              <a:solidFill>
                <a:schemeClr val="accent2">
                  <a:lumMod val="75000"/>
                </a:schemeClr>
              </a:solidFill>
              <a:latin typeface="华文行楷" pitchFamily="2" charset="-122"/>
              <a:ea typeface="华文行楷" pitchFamily="2" charset="-122"/>
            </a:endParaRPr>
          </a:p>
        </p:txBody>
      </p:sp>
      <p:grpSp>
        <p:nvGrpSpPr>
          <p:cNvPr id="33" name="组合 32"/>
          <p:cNvGrpSpPr/>
          <p:nvPr/>
        </p:nvGrpSpPr>
        <p:grpSpPr>
          <a:xfrm>
            <a:off x="2648744" y="5921896"/>
            <a:ext cx="4608512" cy="936104"/>
            <a:chOff x="2648744" y="5589240"/>
            <a:chExt cx="4608512" cy="936104"/>
          </a:xfrm>
        </p:grpSpPr>
        <p:sp>
          <p:nvSpPr>
            <p:cNvPr id="32" name="圆角矩形标注 31"/>
            <p:cNvSpPr/>
            <p:nvPr/>
          </p:nvSpPr>
          <p:spPr bwMode="auto">
            <a:xfrm>
              <a:off x="2648744" y="5589240"/>
              <a:ext cx="4608512" cy="936104"/>
            </a:xfrm>
            <a:prstGeom prst="wedgeRoundRectCallout">
              <a:avLst>
                <a:gd name="adj1" fmla="val -42989"/>
                <a:gd name="adj2" fmla="val -100302"/>
                <a:gd name="adj3" fmla="val 16667"/>
              </a:avLst>
            </a:prstGeom>
            <a:solidFill>
              <a:srgbClr val="FFFF00"/>
            </a:solid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graphicFrame>
          <p:nvGraphicFramePr>
            <p:cNvPr id="196610" name="Object 54"/>
            <p:cNvGraphicFramePr>
              <a:graphicFrameLocks noChangeAspect="1"/>
            </p:cNvGraphicFramePr>
            <p:nvPr/>
          </p:nvGraphicFramePr>
          <p:xfrm>
            <a:off x="2895600" y="5805488"/>
            <a:ext cx="4257675" cy="500062"/>
          </p:xfrm>
          <a:graphic>
            <a:graphicData uri="http://schemas.openxmlformats.org/presentationml/2006/ole">
              <p:oleObj spid="_x0000_s196610" name="公式" r:id="rId4" imgW="1600200" imgH="20304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anim calcmode="lin" valueType="num">
                                      <p:cBhvr additive="base">
                                        <p:cTn id="7" dur="500" fill="hold"/>
                                        <p:tgtEl>
                                          <p:spTgt spid="887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7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7812"/>
                                        </p:tgtEl>
                                        <p:attrNameLst>
                                          <p:attrName>style.visibility</p:attrName>
                                        </p:attrNameLst>
                                      </p:cBhvr>
                                      <p:to>
                                        <p:strVal val="visible"/>
                                      </p:to>
                                    </p:set>
                                    <p:anim calcmode="lin" valueType="num">
                                      <p:cBhvr additive="base">
                                        <p:cTn id="13" dur="500" fill="hold"/>
                                        <p:tgtEl>
                                          <p:spTgt spid="887812"/>
                                        </p:tgtEl>
                                        <p:attrNameLst>
                                          <p:attrName>ppt_x</p:attrName>
                                        </p:attrNameLst>
                                      </p:cBhvr>
                                      <p:tavLst>
                                        <p:tav tm="0">
                                          <p:val>
                                            <p:strVal val="0-#ppt_w/2"/>
                                          </p:val>
                                        </p:tav>
                                        <p:tav tm="100000">
                                          <p:val>
                                            <p:strVal val="#ppt_x"/>
                                          </p:val>
                                        </p:tav>
                                      </p:tavLst>
                                    </p:anim>
                                    <p:anim calcmode="lin" valueType="num">
                                      <p:cBhvr additive="base">
                                        <p:cTn id="14" dur="500" fill="hold"/>
                                        <p:tgtEl>
                                          <p:spTgt spid="8878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7854"/>
                                        </p:tgtEl>
                                        <p:attrNameLst>
                                          <p:attrName>style.visibility</p:attrName>
                                        </p:attrNameLst>
                                      </p:cBhvr>
                                      <p:to>
                                        <p:strVal val="visible"/>
                                      </p:to>
                                    </p:set>
                                    <p:anim calcmode="lin" valueType="num">
                                      <p:cBhvr additive="base">
                                        <p:cTn id="25" dur="500" fill="hold"/>
                                        <p:tgtEl>
                                          <p:spTgt spid="887854"/>
                                        </p:tgtEl>
                                        <p:attrNameLst>
                                          <p:attrName>ppt_x</p:attrName>
                                        </p:attrNameLst>
                                      </p:cBhvr>
                                      <p:tavLst>
                                        <p:tav tm="0">
                                          <p:val>
                                            <p:strVal val="0-#ppt_w/2"/>
                                          </p:val>
                                        </p:tav>
                                        <p:tav tm="100000">
                                          <p:val>
                                            <p:strVal val="#ppt_x"/>
                                          </p:val>
                                        </p:tav>
                                      </p:tavLst>
                                    </p:anim>
                                    <p:anim calcmode="lin" valueType="num">
                                      <p:cBhvr additive="base">
                                        <p:cTn id="26" dur="500" fill="hold"/>
                                        <p:tgtEl>
                                          <p:spTgt spid="8878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autoUpdateAnimBg="0"/>
      <p:bldP spid="887812" grpId="0" autoUpdateAnimBg="0"/>
      <p:bldP spid="88785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200025" y="188913"/>
            <a:ext cx="2300630" cy="400110"/>
          </a:xfrm>
          <a:prstGeom prst="rect">
            <a:avLst/>
          </a:prstGeom>
          <a:noFill/>
          <a:ln w="28575" algn="ctr">
            <a:noFill/>
            <a:miter lim="800000"/>
            <a:headEnd/>
            <a:tailEnd/>
          </a:ln>
        </p:spPr>
        <p:txBody>
          <a:bodyPr wrap="none">
            <a:spAutoFit/>
          </a:bodyPr>
          <a:lstStyle/>
          <a:p>
            <a:r>
              <a:rPr lang="zh-CN" altLang="en-US" dirty="0">
                <a:solidFill>
                  <a:schemeClr val="accent2"/>
                </a:solidFill>
              </a:rPr>
              <a:t>例</a:t>
            </a:r>
            <a:r>
              <a:rPr lang="en-US" altLang="zh-CN" dirty="0" smtClean="0">
                <a:solidFill>
                  <a:schemeClr val="accent2"/>
                </a:solidFill>
              </a:rPr>
              <a:t>0.1</a:t>
            </a:r>
            <a:r>
              <a:rPr lang="zh-CN" altLang="en-US" dirty="0" smtClean="0">
                <a:solidFill>
                  <a:schemeClr val="accent2"/>
                </a:solidFill>
              </a:rPr>
              <a:t>的</a:t>
            </a:r>
            <a:r>
              <a:rPr lang="zh-CN" altLang="en-US" dirty="0">
                <a:solidFill>
                  <a:schemeClr val="accent2"/>
                </a:solidFill>
              </a:rPr>
              <a:t>测试代码：</a:t>
            </a:r>
          </a:p>
        </p:txBody>
      </p:sp>
      <p:pic>
        <p:nvPicPr>
          <p:cNvPr id="22532" name="Picture 5"/>
          <p:cNvPicPr>
            <a:picLocks noChangeAspect="1" noChangeArrowheads="1"/>
          </p:cNvPicPr>
          <p:nvPr/>
        </p:nvPicPr>
        <p:blipFill>
          <a:blip r:embed="rId2" cstate="print"/>
          <a:srcRect/>
          <a:stretch>
            <a:fillRect/>
          </a:stretch>
        </p:blipFill>
        <p:spPr bwMode="auto">
          <a:xfrm>
            <a:off x="344488" y="5534025"/>
            <a:ext cx="9001125" cy="1100138"/>
          </a:xfrm>
          <a:prstGeom prst="rect">
            <a:avLst/>
          </a:prstGeom>
          <a:noFill/>
          <a:ln w="28575" algn="ctr">
            <a:noFill/>
            <a:miter lim="800000"/>
            <a:headEnd/>
            <a:tailEnd/>
          </a:ln>
        </p:spPr>
      </p:pic>
      <p:sp>
        <p:nvSpPr>
          <p:cNvPr id="22533" name="Rectangle 6"/>
          <p:cNvSpPr>
            <a:spLocks noChangeArrowheads="1"/>
          </p:cNvSpPr>
          <p:nvPr/>
        </p:nvSpPr>
        <p:spPr bwMode="auto">
          <a:xfrm>
            <a:off x="344488" y="765175"/>
            <a:ext cx="8497887" cy="4486275"/>
          </a:xfrm>
          <a:prstGeom prst="rect">
            <a:avLst/>
          </a:prstGeom>
          <a:noFill/>
          <a:ln w="28575" algn="ctr">
            <a:noFill/>
            <a:miter lim="800000"/>
            <a:headEnd/>
            <a:tailEnd/>
          </a:ln>
        </p:spPr>
        <p:txBody>
          <a:bodyPr>
            <a:spAutoFit/>
          </a:bodyPr>
          <a:lstStyle/>
          <a:p>
            <a:r>
              <a:rPr lang="en-US" altLang="zh-CN" sz="1800"/>
              <a:t>module counter_nbits_tb_v;</a:t>
            </a:r>
          </a:p>
          <a:p>
            <a:r>
              <a:rPr lang="en-US" altLang="zh-CN" sz="1800"/>
              <a:t>      reg cin,r,clk; // Inputs</a:t>
            </a:r>
          </a:p>
          <a:p>
            <a:r>
              <a:rPr lang="en-US" altLang="zh-CN" sz="1800"/>
              <a:t>      wire [3:0] q; // Outputs</a:t>
            </a:r>
          </a:p>
          <a:p>
            <a:r>
              <a:rPr lang="en-US" altLang="zh-CN" sz="1800"/>
              <a:t>      wire cout;</a:t>
            </a:r>
          </a:p>
          <a:p>
            <a:r>
              <a:rPr lang="en-US" altLang="zh-CN" sz="1800"/>
              <a:t> // Instantiate the Unit Under Test (UUT)</a:t>
            </a:r>
          </a:p>
          <a:p>
            <a:r>
              <a:rPr lang="en-US" altLang="zh-CN" sz="1800"/>
              <a:t>       counter_nbits uut (.q(q), .cout(cout), .cin(cin),.r(r), .clk(clk));</a:t>
            </a:r>
          </a:p>
          <a:p>
            <a:r>
              <a:rPr lang="en-US" altLang="zh-CN" sz="1800"/>
              <a:t>       initial begin</a:t>
            </a:r>
          </a:p>
          <a:p>
            <a:r>
              <a:rPr lang="en-US" altLang="zh-CN" sz="1800"/>
              <a:t>          cin = 0;r = 0;clk = 0;</a:t>
            </a:r>
          </a:p>
          <a:p>
            <a:r>
              <a:rPr lang="en-US" altLang="zh-CN" sz="1800"/>
              <a:t>          #100 r=1;cin=1;</a:t>
            </a:r>
          </a:p>
          <a:p>
            <a:r>
              <a:rPr lang="en-US" altLang="zh-CN" sz="1800"/>
              <a:t>          #100 r=0;</a:t>
            </a:r>
          </a:p>
          <a:p>
            <a:r>
              <a:rPr lang="en-US" altLang="zh-CN" sz="1800"/>
              <a:t>          #(100*20)cin=0;</a:t>
            </a:r>
          </a:p>
          <a:p>
            <a:r>
              <a:rPr lang="en-US" altLang="zh-CN" sz="1800"/>
              <a:t>          #100 cin=1;</a:t>
            </a:r>
          </a:p>
          <a:p>
            <a:r>
              <a:rPr lang="en-US" altLang="zh-CN" sz="1800"/>
              <a:t>          #(100*5) $stop;</a:t>
            </a:r>
          </a:p>
          <a:p>
            <a:r>
              <a:rPr lang="en-US" altLang="zh-CN" sz="1800"/>
              <a:t>         end</a:t>
            </a:r>
          </a:p>
          <a:p>
            <a:r>
              <a:rPr lang="en-US" altLang="zh-CN" sz="1800"/>
              <a:t>      always #50 clk=~clk;</a:t>
            </a:r>
          </a:p>
          <a:p>
            <a:r>
              <a:rPr lang="en-US" altLang="zh-CN" sz="1800"/>
              <a:t>endmodule</a:t>
            </a:r>
          </a:p>
        </p:txBody>
      </p:sp>
      <p:sp>
        <p:nvSpPr>
          <p:cNvPr id="22534" name="Oval 7"/>
          <p:cNvSpPr>
            <a:spLocks noChangeArrowheads="1"/>
          </p:cNvSpPr>
          <p:nvPr/>
        </p:nvSpPr>
        <p:spPr bwMode="auto">
          <a:xfrm>
            <a:off x="3224213" y="5445125"/>
            <a:ext cx="433387" cy="1223963"/>
          </a:xfrm>
          <a:prstGeom prst="ellipse">
            <a:avLst/>
          </a:prstGeom>
          <a:noFill/>
          <a:ln w="28575" algn="ctr">
            <a:solidFill>
              <a:srgbClr val="FF0000"/>
            </a:solidFill>
            <a:round/>
            <a:headEnd/>
            <a:tailEnd/>
          </a:ln>
        </p:spPr>
        <p:txBody>
          <a:bodyPr wrap="none" anchor="ctr"/>
          <a:lstStyle/>
          <a:p>
            <a:endParaRPr lang="zh-CN" altLang="en-US"/>
          </a:p>
        </p:txBody>
      </p:sp>
      <p:sp>
        <p:nvSpPr>
          <p:cNvPr id="22535" name="Oval 8"/>
          <p:cNvSpPr>
            <a:spLocks noChangeArrowheads="1"/>
          </p:cNvSpPr>
          <p:nvPr/>
        </p:nvSpPr>
        <p:spPr bwMode="auto">
          <a:xfrm>
            <a:off x="6681788" y="5634038"/>
            <a:ext cx="433387" cy="1223962"/>
          </a:xfrm>
          <a:prstGeom prst="ellipse">
            <a:avLst/>
          </a:prstGeom>
          <a:noFill/>
          <a:ln w="28575" algn="ctr">
            <a:solidFill>
              <a:srgbClr val="FF0000"/>
            </a:solidFill>
            <a:round/>
            <a:headEnd/>
            <a:tailEnd/>
          </a:ln>
        </p:spPr>
        <p:txBody>
          <a:bodyPr wrap="none" anchor="ctr"/>
          <a:lstStyle/>
          <a:p>
            <a:endParaRPr lang="zh-CN" altLang="en-US"/>
          </a:p>
        </p:txBody>
      </p:sp>
      <p:sp>
        <p:nvSpPr>
          <p:cNvPr id="22536" name="Oval 9"/>
          <p:cNvSpPr>
            <a:spLocks noChangeArrowheads="1"/>
          </p:cNvSpPr>
          <p:nvPr/>
        </p:nvSpPr>
        <p:spPr bwMode="auto">
          <a:xfrm>
            <a:off x="7905750" y="5373688"/>
            <a:ext cx="433388" cy="1223962"/>
          </a:xfrm>
          <a:prstGeom prst="ellipse">
            <a:avLst/>
          </a:prstGeom>
          <a:noFill/>
          <a:ln w="28575" algn="ctr">
            <a:solidFill>
              <a:srgbClr val="FF0000"/>
            </a:solidFill>
            <a:round/>
            <a:headEnd/>
            <a:tailEnd/>
          </a:ln>
        </p:spPr>
        <p:txBody>
          <a:bodyPr wrap="none" anchor="ctr"/>
          <a:lstStyle/>
          <a:p>
            <a:endParaRPr lang="zh-CN" altLang="en-US"/>
          </a:p>
        </p:txBody>
      </p:sp>
      <p:sp>
        <p:nvSpPr>
          <p:cNvPr id="22537" name="AutoShape 10"/>
          <p:cNvSpPr>
            <a:spLocks noChangeArrowheads="1"/>
          </p:cNvSpPr>
          <p:nvPr/>
        </p:nvSpPr>
        <p:spPr bwMode="auto">
          <a:xfrm>
            <a:off x="3800475" y="4652963"/>
            <a:ext cx="1081088" cy="576262"/>
          </a:xfrm>
          <a:prstGeom prst="wedgeRoundRectCallout">
            <a:avLst>
              <a:gd name="adj1" fmla="val -72759"/>
              <a:gd name="adj2" fmla="val 96282"/>
              <a:gd name="adj3" fmla="val 16667"/>
            </a:avLst>
          </a:prstGeom>
          <a:solidFill>
            <a:srgbClr val="FFCC99"/>
          </a:solidFill>
          <a:ln w="28575" algn="ctr">
            <a:solidFill>
              <a:srgbClr val="FF0000"/>
            </a:solidFill>
            <a:miter lim="800000"/>
            <a:headEnd/>
            <a:tailEnd/>
          </a:ln>
        </p:spPr>
        <p:txBody>
          <a:bodyPr anchor="ctr"/>
          <a:lstStyle/>
          <a:p>
            <a:pPr algn="ctr"/>
            <a:r>
              <a:rPr lang="zh-CN" altLang="en-US">
                <a:solidFill>
                  <a:schemeClr val="tx1"/>
                </a:solidFill>
              </a:rPr>
              <a:t>清</a:t>
            </a:r>
            <a:r>
              <a:rPr lang="en-US" altLang="zh-CN">
                <a:solidFill>
                  <a:schemeClr val="tx1"/>
                </a:solidFill>
              </a:rPr>
              <a:t>0</a:t>
            </a:r>
          </a:p>
        </p:txBody>
      </p:sp>
      <p:sp>
        <p:nvSpPr>
          <p:cNvPr id="22538" name="AutoShape 11"/>
          <p:cNvSpPr>
            <a:spLocks noChangeArrowheads="1"/>
          </p:cNvSpPr>
          <p:nvPr/>
        </p:nvSpPr>
        <p:spPr bwMode="auto">
          <a:xfrm>
            <a:off x="5529263" y="4724400"/>
            <a:ext cx="1081087" cy="576263"/>
          </a:xfrm>
          <a:prstGeom prst="wedgeRoundRectCallout">
            <a:avLst>
              <a:gd name="adj1" fmla="val 73787"/>
              <a:gd name="adj2" fmla="val 96282"/>
              <a:gd name="adj3" fmla="val 16667"/>
            </a:avLst>
          </a:prstGeom>
          <a:solidFill>
            <a:srgbClr val="FFCC99"/>
          </a:solidFill>
          <a:ln w="28575" algn="ctr">
            <a:solidFill>
              <a:srgbClr val="FF0000"/>
            </a:solidFill>
            <a:miter lim="800000"/>
            <a:headEnd/>
            <a:tailEnd/>
          </a:ln>
        </p:spPr>
        <p:txBody>
          <a:bodyPr anchor="ctr"/>
          <a:lstStyle/>
          <a:p>
            <a:pPr algn="ctr"/>
            <a:r>
              <a:rPr lang="zh-CN" altLang="en-US">
                <a:solidFill>
                  <a:schemeClr val="tx1"/>
                </a:solidFill>
              </a:rPr>
              <a:t>进位</a:t>
            </a:r>
          </a:p>
        </p:txBody>
      </p:sp>
      <p:sp>
        <p:nvSpPr>
          <p:cNvPr id="22539" name="AutoShape 12"/>
          <p:cNvSpPr>
            <a:spLocks noChangeArrowheads="1"/>
          </p:cNvSpPr>
          <p:nvPr/>
        </p:nvSpPr>
        <p:spPr bwMode="auto">
          <a:xfrm>
            <a:off x="7832725" y="4724400"/>
            <a:ext cx="1223963" cy="433388"/>
          </a:xfrm>
          <a:prstGeom prst="wedgeRoundRectCallout">
            <a:avLst>
              <a:gd name="adj1" fmla="val -28856"/>
              <a:gd name="adj2" fmla="val 94690"/>
              <a:gd name="adj3" fmla="val 16667"/>
            </a:avLst>
          </a:prstGeom>
          <a:solidFill>
            <a:srgbClr val="FFCC99"/>
          </a:solidFill>
          <a:ln w="28575" algn="ctr">
            <a:solidFill>
              <a:srgbClr val="FF0000"/>
            </a:solidFill>
            <a:miter lim="800000"/>
            <a:headEnd/>
            <a:tailEnd/>
          </a:ln>
        </p:spPr>
        <p:txBody>
          <a:bodyPr anchor="ctr"/>
          <a:lstStyle/>
          <a:p>
            <a:pPr algn="ctr"/>
            <a:r>
              <a:rPr lang="zh-CN" altLang="en-US">
                <a:solidFill>
                  <a:schemeClr val="tx1"/>
                </a:solidFill>
              </a:rPr>
              <a:t>保持</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228600" y="242888"/>
            <a:ext cx="8229600" cy="519112"/>
          </a:xfrm>
          <a:prstGeom prst="rect">
            <a:avLst/>
          </a:prstGeom>
          <a:noFill/>
          <a:ln w="9525">
            <a:noFill/>
            <a:miter lim="800000"/>
            <a:headEnd/>
            <a:tailEnd/>
          </a:ln>
          <a:effectLst/>
        </p:spPr>
        <p:txBody>
          <a:bodyPr>
            <a:spAutoFit/>
          </a:bodyPr>
          <a:lstStyle/>
          <a:p>
            <a:pPr>
              <a:spcBef>
                <a:spcPct val="50000"/>
              </a:spcBef>
            </a:pPr>
            <a:r>
              <a:rPr lang="en-US" altLang="zh-CN" sz="2800"/>
              <a:t>2.</a:t>
            </a:r>
            <a:r>
              <a:rPr lang="zh-CN" altLang="en-US" sz="2800"/>
              <a:t>由</a:t>
            </a:r>
            <a:r>
              <a:rPr lang="en-US" altLang="zh-CN" sz="2800"/>
              <a:t>JK</a:t>
            </a:r>
            <a:r>
              <a:rPr lang="zh-CN" altLang="zh-CN" sz="2800"/>
              <a:t>触发器构成的移位寄存器 </a:t>
            </a:r>
            <a:r>
              <a:rPr lang="zh-CN" altLang="en-US" sz="2400"/>
              <a:t>（右移操作）</a:t>
            </a:r>
            <a:endParaRPr lang="zh-CN" altLang="en-US" sz="2800"/>
          </a:p>
        </p:txBody>
      </p:sp>
      <p:sp>
        <p:nvSpPr>
          <p:cNvPr id="560219" name="Text Box 91"/>
          <p:cNvSpPr txBox="1">
            <a:spLocks noChangeArrowheads="1"/>
          </p:cNvSpPr>
          <p:nvPr/>
        </p:nvSpPr>
        <p:spPr bwMode="auto">
          <a:xfrm>
            <a:off x="5385048" y="5661248"/>
            <a:ext cx="4114800" cy="523220"/>
          </a:xfrm>
          <a:prstGeom prst="rect">
            <a:avLst/>
          </a:prstGeom>
          <a:noFill/>
          <a:ln w="15875">
            <a:noFill/>
            <a:miter lim="800000"/>
            <a:headEnd/>
            <a:tailEnd/>
          </a:ln>
          <a:effectLst/>
        </p:spPr>
        <p:txBody>
          <a:bodyPr wrap="square">
            <a:spAutoFit/>
          </a:bodyPr>
          <a:lstStyle/>
          <a:p>
            <a:r>
              <a:rPr lang="en-US" altLang="zh-CN" sz="2800" b="0" dirty="0">
                <a:solidFill>
                  <a:schemeClr val="accent2"/>
                </a:solidFill>
                <a:latin typeface="华文隶书" pitchFamily="2" charset="-122"/>
                <a:ea typeface="华文隶书" pitchFamily="2" charset="-122"/>
              </a:rPr>
              <a:t>JK</a:t>
            </a:r>
            <a:r>
              <a:rPr lang="zh-CN" altLang="en-US" sz="2800" b="0" dirty="0">
                <a:solidFill>
                  <a:schemeClr val="accent2"/>
                </a:solidFill>
                <a:latin typeface="华文隶书" pitchFamily="2" charset="-122"/>
                <a:ea typeface="华文隶书" pitchFamily="2" charset="-122"/>
              </a:rPr>
              <a:t>触发器转换为</a:t>
            </a:r>
            <a:r>
              <a:rPr lang="en-US" altLang="zh-CN" sz="2800" b="0" dirty="0">
                <a:solidFill>
                  <a:schemeClr val="accent2"/>
                </a:solidFill>
                <a:latin typeface="华文隶书" pitchFamily="2" charset="-122"/>
                <a:ea typeface="华文隶书" pitchFamily="2" charset="-122"/>
              </a:rPr>
              <a:t>D</a:t>
            </a:r>
            <a:r>
              <a:rPr lang="zh-CN" altLang="en-US" sz="2800" b="0" dirty="0">
                <a:solidFill>
                  <a:schemeClr val="accent2"/>
                </a:solidFill>
                <a:latin typeface="华文隶书" pitchFamily="2" charset="-122"/>
                <a:ea typeface="华文隶书" pitchFamily="2" charset="-122"/>
              </a:rPr>
              <a:t>触发器</a:t>
            </a:r>
          </a:p>
        </p:txBody>
      </p:sp>
      <p:graphicFrame>
        <p:nvGraphicFramePr>
          <p:cNvPr id="560220" name="Object 92"/>
          <p:cNvGraphicFramePr>
            <a:graphicFrameLocks noChangeAspect="1"/>
          </p:cNvGraphicFramePr>
          <p:nvPr/>
        </p:nvGraphicFramePr>
        <p:xfrm>
          <a:off x="1496616" y="5445224"/>
          <a:ext cx="3268845" cy="1059905"/>
        </p:xfrm>
        <a:graphic>
          <a:graphicData uri="http://schemas.openxmlformats.org/presentationml/2006/ole">
            <p:oleObj spid="_x0000_s96258" name="公式" r:id="rId3" imgW="1409400" imgH="457200" progId="Equation.3">
              <p:embed/>
            </p:oleObj>
          </a:graphicData>
        </a:graphic>
      </p:graphicFrame>
      <p:sp>
        <p:nvSpPr>
          <p:cNvPr id="560221" name="AutoShape 93"/>
          <p:cNvSpPr>
            <a:spLocks noChangeArrowheads="1"/>
          </p:cNvSpPr>
          <p:nvPr/>
        </p:nvSpPr>
        <p:spPr bwMode="auto">
          <a:xfrm>
            <a:off x="4592960" y="5733256"/>
            <a:ext cx="720080" cy="360040"/>
          </a:xfrm>
          <a:prstGeom prst="rightArrow">
            <a:avLst>
              <a:gd name="adj1" fmla="val 50000"/>
              <a:gd name="adj2" fmla="val 66667"/>
            </a:avLst>
          </a:prstGeom>
          <a:noFill/>
          <a:ln w="15875">
            <a:solidFill>
              <a:schemeClr val="tx1"/>
            </a:solidFill>
            <a:miter lim="800000"/>
            <a:headEnd/>
            <a:tailEnd/>
          </a:ln>
          <a:effectLst/>
        </p:spPr>
        <p:txBody>
          <a:bodyPr wrap="none" anchor="ctr"/>
          <a:lstStyle/>
          <a:p>
            <a:endParaRPr lang="zh-CN" altLang="en-US"/>
          </a:p>
        </p:txBody>
      </p:sp>
      <p:sp>
        <p:nvSpPr>
          <p:cNvPr id="560222" name="Text Box 94"/>
          <p:cNvSpPr txBox="1">
            <a:spLocks noChangeArrowheads="1"/>
          </p:cNvSpPr>
          <p:nvPr/>
        </p:nvSpPr>
        <p:spPr bwMode="auto">
          <a:xfrm>
            <a:off x="272480" y="5301208"/>
            <a:ext cx="1441420" cy="523220"/>
          </a:xfrm>
          <a:prstGeom prst="rect">
            <a:avLst/>
          </a:prstGeom>
          <a:noFill/>
          <a:ln w="15875">
            <a:noFill/>
            <a:miter lim="800000"/>
            <a:headEnd/>
            <a:tailEnd/>
          </a:ln>
          <a:effectLst/>
        </p:spPr>
        <p:txBody>
          <a:bodyPr wrap="none">
            <a:spAutoFit/>
          </a:bodyPr>
          <a:lstStyle/>
          <a:p>
            <a:pPr>
              <a:buFontTx/>
              <a:buChar char="•"/>
            </a:pPr>
            <a:r>
              <a:rPr lang="zh-CN" altLang="en-US" sz="2800" dirty="0">
                <a:solidFill>
                  <a:srgbClr val="FF0000"/>
                </a:solidFill>
                <a:latin typeface="华文行楷" pitchFamily="2" charset="-122"/>
                <a:ea typeface="华文行楷" pitchFamily="2" charset="-122"/>
              </a:rPr>
              <a:t>说明：</a:t>
            </a:r>
          </a:p>
        </p:txBody>
      </p:sp>
      <p:sp>
        <p:nvSpPr>
          <p:cNvPr id="560224" name="Text Box 96"/>
          <p:cNvSpPr txBox="1">
            <a:spLocks noChangeArrowheads="1"/>
          </p:cNvSpPr>
          <p:nvPr/>
        </p:nvSpPr>
        <p:spPr bwMode="auto">
          <a:xfrm>
            <a:off x="609600" y="838200"/>
            <a:ext cx="2159566" cy="523220"/>
          </a:xfrm>
          <a:prstGeom prst="rect">
            <a:avLst/>
          </a:prstGeom>
          <a:noFill/>
          <a:ln w="15875">
            <a:noFill/>
            <a:miter lim="800000"/>
            <a:headEnd/>
            <a:tailEnd/>
          </a:ln>
          <a:effectLst/>
        </p:spPr>
        <p:txBody>
          <a:bodyPr wrap="none">
            <a:spAutoFit/>
          </a:bodyPr>
          <a:lstStyle/>
          <a:p>
            <a:pPr>
              <a:buFontTx/>
              <a:buChar char="•"/>
            </a:pPr>
            <a:r>
              <a:rPr lang="zh-CN" altLang="en-US" sz="2800" dirty="0">
                <a:solidFill>
                  <a:srgbClr val="FF0000"/>
                </a:solidFill>
                <a:latin typeface="华文行楷" pitchFamily="2" charset="-122"/>
                <a:ea typeface="华文行楷" pitchFamily="2" charset="-122"/>
              </a:rPr>
              <a:t>电路结构：</a:t>
            </a:r>
          </a:p>
        </p:txBody>
      </p:sp>
      <p:grpSp>
        <p:nvGrpSpPr>
          <p:cNvPr id="99" name="组合 98"/>
          <p:cNvGrpSpPr/>
          <p:nvPr/>
        </p:nvGrpSpPr>
        <p:grpSpPr>
          <a:xfrm>
            <a:off x="344488" y="1772816"/>
            <a:ext cx="9324529" cy="3319537"/>
            <a:chOff x="200472" y="1219200"/>
            <a:chExt cx="9324529" cy="3319537"/>
          </a:xfrm>
        </p:grpSpPr>
        <p:sp>
          <p:nvSpPr>
            <p:cNvPr id="560132" name="Text Box 4"/>
            <p:cNvSpPr txBox="1">
              <a:spLocks noChangeArrowheads="1"/>
            </p:cNvSpPr>
            <p:nvPr/>
          </p:nvSpPr>
          <p:spPr bwMode="auto">
            <a:xfrm>
              <a:off x="2286000" y="1219200"/>
              <a:ext cx="794792" cy="461665"/>
            </a:xfrm>
            <a:prstGeom prst="rect">
              <a:avLst/>
            </a:prstGeom>
            <a:noFill/>
            <a:ln w="9525">
              <a:noFill/>
              <a:miter lim="800000"/>
              <a:headEnd/>
              <a:tailEnd/>
            </a:ln>
            <a:effectLst/>
          </p:spPr>
          <p:txBody>
            <a:bodyPr wrap="square">
              <a:spAutoFit/>
            </a:bodyPr>
            <a:lstStyle/>
            <a:p>
              <a:pPr>
                <a:spcBef>
                  <a:spcPct val="50000"/>
                </a:spcBef>
              </a:pPr>
              <a:r>
                <a:rPr lang="en-US" altLang="zh-CN" sz="2400" b="0" dirty="0" smtClean="0"/>
                <a:t>FF0</a:t>
              </a:r>
              <a:endParaRPr lang="en-US" altLang="zh-CN" sz="2400" b="0" dirty="0"/>
            </a:p>
          </p:txBody>
        </p:sp>
        <p:sp>
          <p:nvSpPr>
            <p:cNvPr id="560133" name="Rectangle 5"/>
            <p:cNvSpPr>
              <a:spLocks noChangeArrowheads="1"/>
            </p:cNvSpPr>
            <p:nvPr/>
          </p:nvSpPr>
          <p:spPr bwMode="auto">
            <a:xfrm>
              <a:off x="1905000" y="1752600"/>
              <a:ext cx="1219200" cy="2036440"/>
            </a:xfrm>
            <a:prstGeom prst="rect">
              <a:avLst/>
            </a:prstGeom>
            <a:noFill/>
            <a:ln w="9525">
              <a:solidFill>
                <a:schemeClr val="tx1"/>
              </a:solidFill>
              <a:miter lim="800000"/>
              <a:headEnd/>
              <a:tailEnd/>
            </a:ln>
            <a:effectLst/>
          </p:spPr>
          <p:txBody>
            <a:bodyPr wrap="none" anchor="ctr"/>
            <a:lstStyle/>
            <a:p>
              <a:endParaRPr lang="zh-CN" altLang="en-US"/>
            </a:p>
          </p:txBody>
        </p:sp>
        <p:sp>
          <p:nvSpPr>
            <p:cNvPr id="560134" name="Text Box 6"/>
            <p:cNvSpPr txBox="1">
              <a:spLocks noChangeArrowheads="1"/>
            </p:cNvSpPr>
            <p:nvPr/>
          </p:nvSpPr>
          <p:spPr bwMode="auto">
            <a:xfrm>
              <a:off x="1857375" y="19812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560135" name="Text Box 7"/>
            <p:cNvSpPr txBox="1">
              <a:spLocks noChangeArrowheads="1"/>
            </p:cNvSpPr>
            <p:nvPr/>
          </p:nvSpPr>
          <p:spPr bwMode="auto">
            <a:xfrm>
              <a:off x="2286000" y="26670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560136" name="AutoShape 8"/>
            <p:cNvSpPr>
              <a:spLocks noChangeArrowheads="1"/>
            </p:cNvSpPr>
            <p:nvPr/>
          </p:nvSpPr>
          <p:spPr bwMode="auto">
            <a:xfrm rot="5400000">
              <a:off x="1905000" y="2743200"/>
              <a:ext cx="338138" cy="33813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0137" name="Oval 9"/>
            <p:cNvSpPr>
              <a:spLocks noChangeArrowheads="1"/>
            </p:cNvSpPr>
            <p:nvPr/>
          </p:nvSpPr>
          <p:spPr bwMode="auto">
            <a:xfrm>
              <a:off x="1782763" y="2819400"/>
              <a:ext cx="122238" cy="122238"/>
            </a:xfrm>
            <a:prstGeom prst="ellipse">
              <a:avLst/>
            </a:prstGeom>
            <a:noFill/>
            <a:ln w="9525">
              <a:solidFill>
                <a:schemeClr val="tx1"/>
              </a:solidFill>
              <a:round/>
              <a:headEnd/>
              <a:tailEnd/>
            </a:ln>
            <a:effectLst/>
          </p:spPr>
          <p:txBody>
            <a:bodyPr wrap="none" anchor="ctr"/>
            <a:lstStyle/>
            <a:p>
              <a:endParaRPr lang="zh-CN" altLang="en-US"/>
            </a:p>
          </p:txBody>
        </p:sp>
        <p:sp>
          <p:nvSpPr>
            <p:cNvPr id="560139" name="Text Box 11"/>
            <p:cNvSpPr txBox="1">
              <a:spLocks noChangeArrowheads="1"/>
            </p:cNvSpPr>
            <p:nvPr/>
          </p:nvSpPr>
          <p:spPr bwMode="auto">
            <a:xfrm>
              <a:off x="1857375" y="32004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560141" name="Line 13"/>
            <p:cNvSpPr>
              <a:spLocks noChangeShapeType="1"/>
            </p:cNvSpPr>
            <p:nvPr/>
          </p:nvSpPr>
          <p:spPr bwMode="auto">
            <a:xfrm>
              <a:off x="1447800" y="2895600"/>
              <a:ext cx="338138" cy="0"/>
            </a:xfrm>
            <a:prstGeom prst="line">
              <a:avLst/>
            </a:prstGeom>
            <a:noFill/>
            <a:ln w="9525">
              <a:solidFill>
                <a:schemeClr val="tx1"/>
              </a:solidFill>
              <a:round/>
              <a:headEnd/>
              <a:tailEnd/>
            </a:ln>
            <a:effectLst/>
          </p:spPr>
          <p:txBody>
            <a:bodyPr wrap="none" anchor="ctr"/>
            <a:lstStyle/>
            <a:p>
              <a:endParaRPr lang="zh-CN" altLang="en-US"/>
            </a:p>
          </p:txBody>
        </p:sp>
        <p:sp>
          <p:nvSpPr>
            <p:cNvPr id="560143" name="Line 15"/>
            <p:cNvSpPr>
              <a:spLocks noChangeShapeType="1"/>
            </p:cNvSpPr>
            <p:nvPr/>
          </p:nvSpPr>
          <p:spPr bwMode="auto">
            <a:xfrm>
              <a:off x="3159125" y="2133600"/>
              <a:ext cx="650875" cy="0"/>
            </a:xfrm>
            <a:prstGeom prst="line">
              <a:avLst/>
            </a:prstGeom>
            <a:noFill/>
            <a:ln w="9525">
              <a:solidFill>
                <a:schemeClr val="tx1"/>
              </a:solidFill>
              <a:round/>
              <a:headEnd/>
              <a:tailEnd/>
            </a:ln>
            <a:effectLst/>
          </p:spPr>
          <p:txBody>
            <a:bodyPr wrap="none" anchor="ctr"/>
            <a:lstStyle/>
            <a:p>
              <a:endParaRPr lang="zh-CN" altLang="en-US"/>
            </a:p>
          </p:txBody>
        </p:sp>
        <p:sp>
          <p:nvSpPr>
            <p:cNvPr id="560144" name="Text Box 16"/>
            <p:cNvSpPr txBox="1">
              <a:spLocks noChangeArrowheads="1"/>
            </p:cNvSpPr>
            <p:nvPr/>
          </p:nvSpPr>
          <p:spPr bwMode="auto">
            <a:xfrm>
              <a:off x="3124200" y="16764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dirty="0" smtClean="0"/>
                <a:t>Q</a:t>
              </a:r>
              <a:r>
                <a:rPr lang="en-US" altLang="zh-CN" sz="2400" b="0" baseline="-25000" dirty="0" smtClean="0"/>
                <a:t>0</a:t>
              </a:r>
              <a:endParaRPr lang="en-US" altLang="zh-CN" sz="2400" b="0" dirty="0"/>
            </a:p>
          </p:txBody>
        </p:sp>
        <p:sp>
          <p:nvSpPr>
            <p:cNvPr id="560145" name="Rectangle 17"/>
            <p:cNvSpPr>
              <a:spLocks noChangeArrowheads="1"/>
            </p:cNvSpPr>
            <p:nvPr/>
          </p:nvSpPr>
          <p:spPr bwMode="auto">
            <a:xfrm>
              <a:off x="3810000" y="1752600"/>
              <a:ext cx="1219200" cy="2036440"/>
            </a:xfrm>
            <a:prstGeom prst="rect">
              <a:avLst/>
            </a:prstGeom>
            <a:noFill/>
            <a:ln w="9525">
              <a:solidFill>
                <a:schemeClr val="tx1"/>
              </a:solidFill>
              <a:miter lim="800000"/>
              <a:headEnd/>
              <a:tailEnd/>
            </a:ln>
            <a:effectLst/>
          </p:spPr>
          <p:txBody>
            <a:bodyPr wrap="none" anchor="ctr"/>
            <a:lstStyle/>
            <a:p>
              <a:endParaRPr lang="zh-CN" altLang="en-US"/>
            </a:p>
          </p:txBody>
        </p:sp>
        <p:sp>
          <p:nvSpPr>
            <p:cNvPr id="560146" name="Text Box 18"/>
            <p:cNvSpPr txBox="1">
              <a:spLocks noChangeArrowheads="1"/>
            </p:cNvSpPr>
            <p:nvPr/>
          </p:nvSpPr>
          <p:spPr bwMode="auto">
            <a:xfrm>
              <a:off x="3762375" y="19812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560147" name="Text Box 19"/>
            <p:cNvSpPr txBox="1">
              <a:spLocks noChangeArrowheads="1"/>
            </p:cNvSpPr>
            <p:nvPr/>
          </p:nvSpPr>
          <p:spPr bwMode="auto">
            <a:xfrm>
              <a:off x="4191000" y="26670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560148" name="AutoShape 20"/>
            <p:cNvSpPr>
              <a:spLocks noChangeArrowheads="1"/>
            </p:cNvSpPr>
            <p:nvPr/>
          </p:nvSpPr>
          <p:spPr bwMode="auto">
            <a:xfrm rot="5400000">
              <a:off x="3810000" y="2743200"/>
              <a:ext cx="338138" cy="33813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0149" name="Oval 21"/>
            <p:cNvSpPr>
              <a:spLocks noChangeArrowheads="1"/>
            </p:cNvSpPr>
            <p:nvPr/>
          </p:nvSpPr>
          <p:spPr bwMode="auto">
            <a:xfrm>
              <a:off x="3687763" y="2819400"/>
              <a:ext cx="122238" cy="122238"/>
            </a:xfrm>
            <a:prstGeom prst="ellipse">
              <a:avLst/>
            </a:prstGeom>
            <a:noFill/>
            <a:ln w="9525">
              <a:solidFill>
                <a:schemeClr val="tx1"/>
              </a:solidFill>
              <a:round/>
              <a:headEnd/>
              <a:tailEnd/>
            </a:ln>
            <a:effectLst/>
          </p:spPr>
          <p:txBody>
            <a:bodyPr wrap="none" anchor="ctr"/>
            <a:lstStyle/>
            <a:p>
              <a:endParaRPr lang="zh-CN" altLang="en-US"/>
            </a:p>
          </p:txBody>
        </p:sp>
        <p:sp>
          <p:nvSpPr>
            <p:cNvPr id="560151" name="Text Box 23"/>
            <p:cNvSpPr txBox="1">
              <a:spLocks noChangeArrowheads="1"/>
            </p:cNvSpPr>
            <p:nvPr/>
          </p:nvSpPr>
          <p:spPr bwMode="auto">
            <a:xfrm>
              <a:off x="3762375" y="32004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560153" name="Line 25"/>
            <p:cNvSpPr>
              <a:spLocks noChangeShapeType="1"/>
            </p:cNvSpPr>
            <p:nvPr/>
          </p:nvSpPr>
          <p:spPr bwMode="auto">
            <a:xfrm>
              <a:off x="3352800" y="2895600"/>
              <a:ext cx="338138" cy="0"/>
            </a:xfrm>
            <a:prstGeom prst="line">
              <a:avLst/>
            </a:prstGeom>
            <a:noFill/>
            <a:ln w="9525">
              <a:solidFill>
                <a:schemeClr val="tx1"/>
              </a:solidFill>
              <a:round/>
              <a:headEnd/>
              <a:tailEnd/>
            </a:ln>
            <a:effectLst/>
          </p:spPr>
          <p:txBody>
            <a:bodyPr wrap="none" anchor="ctr"/>
            <a:lstStyle/>
            <a:p>
              <a:endParaRPr lang="zh-CN" altLang="en-US"/>
            </a:p>
          </p:txBody>
        </p:sp>
        <p:sp>
          <p:nvSpPr>
            <p:cNvPr id="560155" name="Line 27"/>
            <p:cNvSpPr>
              <a:spLocks noChangeShapeType="1"/>
            </p:cNvSpPr>
            <p:nvPr/>
          </p:nvSpPr>
          <p:spPr bwMode="auto">
            <a:xfrm>
              <a:off x="5064125" y="2133600"/>
              <a:ext cx="650875" cy="0"/>
            </a:xfrm>
            <a:prstGeom prst="line">
              <a:avLst/>
            </a:prstGeom>
            <a:noFill/>
            <a:ln w="9525">
              <a:solidFill>
                <a:schemeClr val="tx1"/>
              </a:solidFill>
              <a:round/>
              <a:headEnd/>
              <a:tailEnd/>
            </a:ln>
            <a:effectLst/>
          </p:spPr>
          <p:txBody>
            <a:bodyPr wrap="none" anchor="ctr"/>
            <a:lstStyle/>
            <a:p>
              <a:endParaRPr lang="zh-CN" altLang="en-US"/>
            </a:p>
          </p:txBody>
        </p:sp>
        <p:sp>
          <p:nvSpPr>
            <p:cNvPr id="560156" name="Text Box 28"/>
            <p:cNvSpPr txBox="1">
              <a:spLocks noChangeArrowheads="1"/>
            </p:cNvSpPr>
            <p:nvPr/>
          </p:nvSpPr>
          <p:spPr bwMode="auto">
            <a:xfrm>
              <a:off x="5029200" y="16764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dirty="0" smtClean="0"/>
                <a:t>Q</a:t>
              </a:r>
              <a:r>
                <a:rPr lang="en-US" altLang="zh-CN" sz="2400" b="0" baseline="-25000" dirty="0" smtClean="0"/>
                <a:t>1</a:t>
              </a:r>
              <a:endParaRPr lang="en-US" altLang="zh-CN" sz="2400" b="0" dirty="0"/>
            </a:p>
          </p:txBody>
        </p:sp>
        <p:sp>
          <p:nvSpPr>
            <p:cNvPr id="560157" name="Rectangle 29"/>
            <p:cNvSpPr>
              <a:spLocks noChangeArrowheads="1"/>
            </p:cNvSpPr>
            <p:nvPr/>
          </p:nvSpPr>
          <p:spPr bwMode="auto">
            <a:xfrm>
              <a:off x="7620000" y="1752600"/>
              <a:ext cx="1219200" cy="2036440"/>
            </a:xfrm>
            <a:prstGeom prst="rect">
              <a:avLst/>
            </a:prstGeom>
            <a:noFill/>
            <a:ln w="9525">
              <a:solidFill>
                <a:schemeClr val="tx1"/>
              </a:solidFill>
              <a:miter lim="800000"/>
              <a:headEnd/>
              <a:tailEnd/>
            </a:ln>
            <a:effectLst/>
          </p:spPr>
          <p:txBody>
            <a:bodyPr wrap="none" anchor="ctr"/>
            <a:lstStyle/>
            <a:p>
              <a:endParaRPr lang="zh-CN" altLang="en-US"/>
            </a:p>
          </p:txBody>
        </p:sp>
        <p:sp>
          <p:nvSpPr>
            <p:cNvPr id="560158" name="Text Box 30"/>
            <p:cNvSpPr txBox="1">
              <a:spLocks noChangeArrowheads="1"/>
            </p:cNvSpPr>
            <p:nvPr/>
          </p:nvSpPr>
          <p:spPr bwMode="auto">
            <a:xfrm>
              <a:off x="7535863" y="19812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560159" name="Text Box 31"/>
            <p:cNvSpPr txBox="1">
              <a:spLocks noChangeArrowheads="1"/>
            </p:cNvSpPr>
            <p:nvPr/>
          </p:nvSpPr>
          <p:spPr bwMode="auto">
            <a:xfrm>
              <a:off x="7964488" y="26670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dirty="0"/>
                <a:t>C1</a:t>
              </a:r>
            </a:p>
          </p:txBody>
        </p:sp>
        <p:sp>
          <p:nvSpPr>
            <p:cNvPr id="560160" name="AutoShape 32"/>
            <p:cNvSpPr>
              <a:spLocks noChangeArrowheads="1"/>
            </p:cNvSpPr>
            <p:nvPr/>
          </p:nvSpPr>
          <p:spPr bwMode="auto">
            <a:xfrm rot="5400000">
              <a:off x="7626350" y="2743200"/>
              <a:ext cx="338138" cy="33813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0161" name="Oval 33"/>
            <p:cNvSpPr>
              <a:spLocks noChangeArrowheads="1"/>
            </p:cNvSpPr>
            <p:nvPr/>
          </p:nvSpPr>
          <p:spPr bwMode="auto">
            <a:xfrm>
              <a:off x="7497763" y="2819400"/>
              <a:ext cx="122238" cy="122238"/>
            </a:xfrm>
            <a:prstGeom prst="ellipse">
              <a:avLst/>
            </a:prstGeom>
            <a:noFill/>
            <a:ln w="9525">
              <a:solidFill>
                <a:schemeClr val="tx1"/>
              </a:solidFill>
              <a:round/>
              <a:headEnd/>
              <a:tailEnd/>
            </a:ln>
            <a:effectLst/>
          </p:spPr>
          <p:txBody>
            <a:bodyPr wrap="none" anchor="ctr"/>
            <a:lstStyle/>
            <a:p>
              <a:endParaRPr lang="zh-CN" altLang="en-US"/>
            </a:p>
          </p:txBody>
        </p:sp>
        <p:sp>
          <p:nvSpPr>
            <p:cNvPr id="560163" name="Text Box 35"/>
            <p:cNvSpPr txBox="1">
              <a:spLocks noChangeArrowheads="1"/>
            </p:cNvSpPr>
            <p:nvPr/>
          </p:nvSpPr>
          <p:spPr bwMode="auto">
            <a:xfrm>
              <a:off x="7535863" y="32004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560165" name="Line 37"/>
            <p:cNvSpPr>
              <a:spLocks noChangeShapeType="1"/>
            </p:cNvSpPr>
            <p:nvPr/>
          </p:nvSpPr>
          <p:spPr bwMode="auto">
            <a:xfrm>
              <a:off x="7239000" y="2895600"/>
              <a:ext cx="266700" cy="0"/>
            </a:xfrm>
            <a:prstGeom prst="line">
              <a:avLst/>
            </a:prstGeom>
            <a:noFill/>
            <a:ln w="9525">
              <a:solidFill>
                <a:schemeClr val="tx1"/>
              </a:solidFill>
              <a:round/>
              <a:headEnd/>
              <a:tailEnd/>
            </a:ln>
            <a:effectLst/>
          </p:spPr>
          <p:txBody>
            <a:bodyPr wrap="none" anchor="ctr"/>
            <a:lstStyle/>
            <a:p>
              <a:endParaRPr lang="zh-CN" altLang="en-US"/>
            </a:p>
          </p:txBody>
        </p:sp>
        <p:sp>
          <p:nvSpPr>
            <p:cNvPr id="560167" name="Line 39"/>
            <p:cNvSpPr>
              <a:spLocks noChangeShapeType="1"/>
            </p:cNvSpPr>
            <p:nvPr/>
          </p:nvSpPr>
          <p:spPr bwMode="auto">
            <a:xfrm>
              <a:off x="8837613" y="2133600"/>
              <a:ext cx="687388" cy="0"/>
            </a:xfrm>
            <a:prstGeom prst="line">
              <a:avLst/>
            </a:prstGeom>
            <a:noFill/>
            <a:ln w="9525">
              <a:solidFill>
                <a:schemeClr val="tx1"/>
              </a:solidFill>
              <a:round/>
              <a:headEnd/>
              <a:tailEnd/>
            </a:ln>
            <a:effectLst/>
          </p:spPr>
          <p:txBody>
            <a:bodyPr wrap="none" anchor="ctr"/>
            <a:lstStyle/>
            <a:p>
              <a:endParaRPr lang="zh-CN" altLang="en-US"/>
            </a:p>
          </p:txBody>
        </p:sp>
        <p:sp>
          <p:nvSpPr>
            <p:cNvPr id="560168" name="Text Box 40"/>
            <p:cNvSpPr txBox="1">
              <a:spLocks noChangeArrowheads="1"/>
            </p:cNvSpPr>
            <p:nvPr/>
          </p:nvSpPr>
          <p:spPr bwMode="auto">
            <a:xfrm>
              <a:off x="8915400" y="16764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dirty="0" smtClean="0"/>
                <a:t>Q</a:t>
              </a:r>
              <a:r>
                <a:rPr lang="en-US" altLang="zh-CN" sz="2400" b="0" baseline="-25000" dirty="0" smtClean="0"/>
                <a:t>3</a:t>
              </a:r>
              <a:endParaRPr lang="en-US" altLang="zh-CN" sz="2400" b="0" dirty="0"/>
            </a:p>
          </p:txBody>
        </p:sp>
        <p:sp>
          <p:nvSpPr>
            <p:cNvPr id="560169" name="Rectangle 41"/>
            <p:cNvSpPr>
              <a:spLocks noChangeArrowheads="1"/>
            </p:cNvSpPr>
            <p:nvPr/>
          </p:nvSpPr>
          <p:spPr bwMode="auto">
            <a:xfrm>
              <a:off x="5715000" y="1752600"/>
              <a:ext cx="1219200" cy="2036440"/>
            </a:xfrm>
            <a:prstGeom prst="rect">
              <a:avLst/>
            </a:prstGeom>
            <a:noFill/>
            <a:ln w="9525">
              <a:solidFill>
                <a:schemeClr val="tx1"/>
              </a:solidFill>
              <a:miter lim="800000"/>
              <a:headEnd/>
              <a:tailEnd/>
            </a:ln>
            <a:effectLst/>
          </p:spPr>
          <p:txBody>
            <a:bodyPr wrap="none" anchor="ctr"/>
            <a:lstStyle/>
            <a:p>
              <a:endParaRPr lang="zh-CN" altLang="en-US"/>
            </a:p>
          </p:txBody>
        </p:sp>
        <p:sp>
          <p:nvSpPr>
            <p:cNvPr id="560170" name="Text Box 42"/>
            <p:cNvSpPr txBox="1">
              <a:spLocks noChangeArrowheads="1"/>
            </p:cNvSpPr>
            <p:nvPr/>
          </p:nvSpPr>
          <p:spPr bwMode="auto">
            <a:xfrm>
              <a:off x="5667375" y="19812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1J</a:t>
              </a:r>
            </a:p>
          </p:txBody>
        </p:sp>
        <p:sp>
          <p:nvSpPr>
            <p:cNvPr id="560171" name="Text Box 43"/>
            <p:cNvSpPr txBox="1">
              <a:spLocks noChangeArrowheads="1"/>
            </p:cNvSpPr>
            <p:nvPr/>
          </p:nvSpPr>
          <p:spPr bwMode="auto">
            <a:xfrm>
              <a:off x="6096000" y="26670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560172" name="AutoShape 44"/>
            <p:cNvSpPr>
              <a:spLocks noChangeArrowheads="1"/>
            </p:cNvSpPr>
            <p:nvPr/>
          </p:nvSpPr>
          <p:spPr bwMode="auto">
            <a:xfrm rot="5400000">
              <a:off x="5715000" y="2743200"/>
              <a:ext cx="338138" cy="338138"/>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560173" name="Oval 45"/>
            <p:cNvSpPr>
              <a:spLocks noChangeArrowheads="1"/>
            </p:cNvSpPr>
            <p:nvPr/>
          </p:nvSpPr>
          <p:spPr bwMode="auto">
            <a:xfrm>
              <a:off x="5592763" y="2819400"/>
              <a:ext cx="122238" cy="122238"/>
            </a:xfrm>
            <a:prstGeom prst="ellipse">
              <a:avLst/>
            </a:prstGeom>
            <a:noFill/>
            <a:ln w="9525">
              <a:solidFill>
                <a:schemeClr val="tx1"/>
              </a:solidFill>
              <a:round/>
              <a:headEnd/>
              <a:tailEnd/>
            </a:ln>
            <a:effectLst/>
          </p:spPr>
          <p:txBody>
            <a:bodyPr wrap="none" anchor="ctr"/>
            <a:lstStyle/>
            <a:p>
              <a:endParaRPr lang="zh-CN" altLang="en-US"/>
            </a:p>
          </p:txBody>
        </p:sp>
        <p:sp>
          <p:nvSpPr>
            <p:cNvPr id="560175" name="Text Box 47"/>
            <p:cNvSpPr txBox="1">
              <a:spLocks noChangeArrowheads="1"/>
            </p:cNvSpPr>
            <p:nvPr/>
          </p:nvSpPr>
          <p:spPr bwMode="auto">
            <a:xfrm>
              <a:off x="5667375" y="3200400"/>
              <a:ext cx="581025" cy="457200"/>
            </a:xfrm>
            <a:prstGeom prst="rect">
              <a:avLst/>
            </a:prstGeom>
            <a:noFill/>
            <a:ln w="9525">
              <a:noFill/>
              <a:miter lim="800000"/>
              <a:headEnd/>
              <a:tailEnd/>
            </a:ln>
            <a:effectLst/>
          </p:spPr>
          <p:txBody>
            <a:bodyPr>
              <a:spAutoFit/>
            </a:bodyPr>
            <a:lstStyle/>
            <a:p>
              <a:pPr>
                <a:spcBef>
                  <a:spcPct val="50000"/>
                </a:spcBef>
              </a:pPr>
              <a:r>
                <a:rPr lang="en-US" altLang="zh-CN" sz="2400" b="0"/>
                <a:t>1K</a:t>
              </a:r>
            </a:p>
          </p:txBody>
        </p:sp>
        <p:sp>
          <p:nvSpPr>
            <p:cNvPr id="560177" name="Line 49"/>
            <p:cNvSpPr>
              <a:spLocks noChangeShapeType="1"/>
            </p:cNvSpPr>
            <p:nvPr/>
          </p:nvSpPr>
          <p:spPr bwMode="auto">
            <a:xfrm>
              <a:off x="5257800" y="2895600"/>
              <a:ext cx="338138" cy="0"/>
            </a:xfrm>
            <a:prstGeom prst="line">
              <a:avLst/>
            </a:prstGeom>
            <a:noFill/>
            <a:ln w="9525">
              <a:solidFill>
                <a:schemeClr val="tx1"/>
              </a:solidFill>
              <a:round/>
              <a:headEnd/>
              <a:tailEnd/>
            </a:ln>
            <a:effectLst/>
          </p:spPr>
          <p:txBody>
            <a:bodyPr wrap="none" anchor="ctr"/>
            <a:lstStyle/>
            <a:p>
              <a:endParaRPr lang="zh-CN" altLang="en-US"/>
            </a:p>
          </p:txBody>
        </p:sp>
        <p:sp>
          <p:nvSpPr>
            <p:cNvPr id="560179" name="Line 51"/>
            <p:cNvSpPr>
              <a:spLocks noChangeShapeType="1"/>
            </p:cNvSpPr>
            <p:nvPr/>
          </p:nvSpPr>
          <p:spPr bwMode="auto">
            <a:xfrm>
              <a:off x="6969125" y="2133600"/>
              <a:ext cx="650875" cy="0"/>
            </a:xfrm>
            <a:prstGeom prst="line">
              <a:avLst/>
            </a:prstGeom>
            <a:noFill/>
            <a:ln w="9525">
              <a:solidFill>
                <a:schemeClr val="tx1"/>
              </a:solidFill>
              <a:round/>
              <a:headEnd/>
              <a:tailEnd/>
            </a:ln>
            <a:effectLst/>
          </p:spPr>
          <p:txBody>
            <a:bodyPr wrap="none" anchor="ctr"/>
            <a:lstStyle/>
            <a:p>
              <a:endParaRPr lang="zh-CN" altLang="en-US"/>
            </a:p>
          </p:txBody>
        </p:sp>
        <p:sp>
          <p:nvSpPr>
            <p:cNvPr id="560180" name="Text Box 52"/>
            <p:cNvSpPr txBox="1">
              <a:spLocks noChangeArrowheads="1"/>
            </p:cNvSpPr>
            <p:nvPr/>
          </p:nvSpPr>
          <p:spPr bwMode="auto">
            <a:xfrm>
              <a:off x="7010400" y="1676400"/>
              <a:ext cx="609600" cy="457200"/>
            </a:xfrm>
            <a:prstGeom prst="rect">
              <a:avLst/>
            </a:prstGeom>
            <a:noFill/>
            <a:ln w="9525">
              <a:noFill/>
              <a:miter lim="800000"/>
              <a:headEnd/>
              <a:tailEnd/>
            </a:ln>
            <a:effectLst/>
          </p:spPr>
          <p:txBody>
            <a:bodyPr>
              <a:spAutoFit/>
            </a:bodyPr>
            <a:lstStyle/>
            <a:p>
              <a:pPr>
                <a:spcBef>
                  <a:spcPct val="50000"/>
                </a:spcBef>
              </a:pPr>
              <a:r>
                <a:rPr lang="en-US" altLang="zh-CN" sz="2400" b="0" dirty="0" smtClean="0"/>
                <a:t>Q</a:t>
              </a:r>
              <a:r>
                <a:rPr lang="en-US" altLang="zh-CN" sz="2400" b="0" baseline="-25000" dirty="0" smtClean="0"/>
                <a:t>2</a:t>
              </a:r>
              <a:endParaRPr lang="en-US" altLang="zh-CN" sz="2400" b="0" dirty="0"/>
            </a:p>
          </p:txBody>
        </p:sp>
        <p:sp>
          <p:nvSpPr>
            <p:cNvPr id="560181" name="Text Box 53"/>
            <p:cNvSpPr txBox="1">
              <a:spLocks noChangeArrowheads="1"/>
            </p:cNvSpPr>
            <p:nvPr/>
          </p:nvSpPr>
          <p:spPr bwMode="auto">
            <a:xfrm>
              <a:off x="3990974" y="1219200"/>
              <a:ext cx="818009" cy="461665"/>
            </a:xfrm>
            <a:prstGeom prst="rect">
              <a:avLst/>
            </a:prstGeom>
            <a:noFill/>
            <a:ln w="9525">
              <a:noFill/>
              <a:miter lim="800000"/>
              <a:headEnd/>
              <a:tailEnd/>
            </a:ln>
            <a:effectLst/>
          </p:spPr>
          <p:txBody>
            <a:bodyPr wrap="square">
              <a:spAutoFit/>
            </a:bodyPr>
            <a:lstStyle/>
            <a:p>
              <a:pPr>
                <a:spcBef>
                  <a:spcPct val="50000"/>
                </a:spcBef>
              </a:pPr>
              <a:r>
                <a:rPr lang="en-US" altLang="zh-CN" sz="2400" b="0" dirty="0" smtClean="0"/>
                <a:t>FF1</a:t>
              </a:r>
              <a:endParaRPr lang="en-US" altLang="zh-CN" sz="2400" b="0" dirty="0"/>
            </a:p>
          </p:txBody>
        </p:sp>
        <p:sp>
          <p:nvSpPr>
            <p:cNvPr id="560182" name="Text Box 54"/>
            <p:cNvSpPr txBox="1">
              <a:spLocks noChangeArrowheads="1"/>
            </p:cNvSpPr>
            <p:nvPr/>
          </p:nvSpPr>
          <p:spPr bwMode="auto">
            <a:xfrm>
              <a:off x="6048374" y="1219200"/>
              <a:ext cx="992857" cy="461665"/>
            </a:xfrm>
            <a:prstGeom prst="rect">
              <a:avLst/>
            </a:prstGeom>
            <a:noFill/>
            <a:ln w="9525">
              <a:noFill/>
              <a:miter lim="800000"/>
              <a:headEnd/>
              <a:tailEnd/>
            </a:ln>
            <a:effectLst/>
          </p:spPr>
          <p:txBody>
            <a:bodyPr wrap="square">
              <a:spAutoFit/>
            </a:bodyPr>
            <a:lstStyle/>
            <a:p>
              <a:pPr>
                <a:spcBef>
                  <a:spcPct val="50000"/>
                </a:spcBef>
              </a:pPr>
              <a:r>
                <a:rPr lang="en-US" altLang="zh-CN" sz="2400" b="0" dirty="0" smtClean="0"/>
                <a:t>FF2</a:t>
              </a:r>
              <a:endParaRPr lang="en-US" altLang="zh-CN" sz="2400" b="0" dirty="0"/>
            </a:p>
          </p:txBody>
        </p:sp>
        <p:sp>
          <p:nvSpPr>
            <p:cNvPr id="560183" name="Text Box 55"/>
            <p:cNvSpPr txBox="1">
              <a:spLocks noChangeArrowheads="1"/>
            </p:cNvSpPr>
            <p:nvPr/>
          </p:nvSpPr>
          <p:spPr bwMode="auto">
            <a:xfrm>
              <a:off x="8001000" y="1219200"/>
              <a:ext cx="768424" cy="461665"/>
            </a:xfrm>
            <a:prstGeom prst="rect">
              <a:avLst/>
            </a:prstGeom>
            <a:noFill/>
            <a:ln w="9525">
              <a:noFill/>
              <a:miter lim="800000"/>
              <a:headEnd/>
              <a:tailEnd/>
            </a:ln>
            <a:effectLst/>
          </p:spPr>
          <p:txBody>
            <a:bodyPr wrap="square">
              <a:spAutoFit/>
            </a:bodyPr>
            <a:lstStyle/>
            <a:p>
              <a:pPr>
                <a:spcBef>
                  <a:spcPct val="50000"/>
                </a:spcBef>
              </a:pPr>
              <a:r>
                <a:rPr lang="en-US" altLang="zh-CN" sz="2400" b="0" dirty="0" smtClean="0"/>
                <a:t>FF3</a:t>
              </a:r>
              <a:endParaRPr lang="en-US" altLang="zh-CN" sz="2400" b="0" dirty="0"/>
            </a:p>
          </p:txBody>
        </p:sp>
        <p:sp>
          <p:nvSpPr>
            <p:cNvPr id="560184" name="Oval 56"/>
            <p:cNvSpPr>
              <a:spLocks noChangeArrowheads="1"/>
            </p:cNvSpPr>
            <p:nvPr/>
          </p:nvSpPr>
          <p:spPr bwMode="auto">
            <a:xfrm>
              <a:off x="5070475" y="3352800"/>
              <a:ext cx="111125" cy="111125"/>
            </a:xfrm>
            <a:prstGeom prst="ellipse">
              <a:avLst/>
            </a:prstGeom>
            <a:noFill/>
            <a:ln w="9525">
              <a:solidFill>
                <a:schemeClr val="tx1"/>
              </a:solidFill>
              <a:round/>
              <a:headEnd/>
              <a:tailEnd/>
            </a:ln>
            <a:effectLst/>
          </p:spPr>
          <p:txBody>
            <a:bodyPr wrap="none" anchor="ctr"/>
            <a:lstStyle/>
            <a:p>
              <a:endParaRPr lang="zh-CN" altLang="en-US"/>
            </a:p>
          </p:txBody>
        </p:sp>
        <p:sp>
          <p:nvSpPr>
            <p:cNvPr id="560185" name="Line 57"/>
            <p:cNvSpPr>
              <a:spLocks noChangeShapeType="1"/>
            </p:cNvSpPr>
            <p:nvPr/>
          </p:nvSpPr>
          <p:spPr bwMode="auto">
            <a:xfrm>
              <a:off x="5181600" y="3429000"/>
              <a:ext cx="539750" cy="0"/>
            </a:xfrm>
            <a:prstGeom prst="line">
              <a:avLst/>
            </a:prstGeom>
            <a:noFill/>
            <a:ln w="9525">
              <a:solidFill>
                <a:schemeClr val="tx1"/>
              </a:solidFill>
              <a:round/>
              <a:headEnd/>
              <a:tailEnd/>
            </a:ln>
            <a:effectLst/>
          </p:spPr>
          <p:txBody>
            <a:bodyPr wrap="none" anchor="ctr"/>
            <a:lstStyle/>
            <a:p>
              <a:endParaRPr lang="zh-CN" altLang="en-US"/>
            </a:p>
          </p:txBody>
        </p:sp>
        <p:sp>
          <p:nvSpPr>
            <p:cNvPr id="560186" name="Oval 58"/>
            <p:cNvSpPr>
              <a:spLocks noChangeArrowheads="1"/>
            </p:cNvSpPr>
            <p:nvPr/>
          </p:nvSpPr>
          <p:spPr bwMode="auto">
            <a:xfrm>
              <a:off x="6975475" y="3352800"/>
              <a:ext cx="111125" cy="111125"/>
            </a:xfrm>
            <a:prstGeom prst="ellipse">
              <a:avLst/>
            </a:prstGeom>
            <a:noFill/>
            <a:ln w="9525">
              <a:solidFill>
                <a:schemeClr val="tx1"/>
              </a:solidFill>
              <a:round/>
              <a:headEnd/>
              <a:tailEnd/>
            </a:ln>
            <a:effectLst/>
          </p:spPr>
          <p:txBody>
            <a:bodyPr wrap="none" anchor="ctr"/>
            <a:lstStyle/>
            <a:p>
              <a:endParaRPr lang="zh-CN" altLang="en-US"/>
            </a:p>
          </p:txBody>
        </p:sp>
        <p:sp>
          <p:nvSpPr>
            <p:cNvPr id="560187" name="Line 59"/>
            <p:cNvSpPr>
              <a:spLocks noChangeShapeType="1"/>
            </p:cNvSpPr>
            <p:nvPr/>
          </p:nvSpPr>
          <p:spPr bwMode="auto">
            <a:xfrm>
              <a:off x="7086600" y="3429000"/>
              <a:ext cx="539750" cy="0"/>
            </a:xfrm>
            <a:prstGeom prst="line">
              <a:avLst/>
            </a:prstGeom>
            <a:noFill/>
            <a:ln w="9525">
              <a:solidFill>
                <a:schemeClr val="tx1"/>
              </a:solidFill>
              <a:round/>
              <a:headEnd/>
              <a:tailEnd/>
            </a:ln>
            <a:effectLst/>
          </p:spPr>
          <p:txBody>
            <a:bodyPr wrap="none" anchor="ctr"/>
            <a:lstStyle/>
            <a:p>
              <a:endParaRPr lang="zh-CN" altLang="en-US"/>
            </a:p>
          </p:txBody>
        </p:sp>
        <p:sp>
          <p:nvSpPr>
            <p:cNvPr id="560188" name="Oval 60"/>
            <p:cNvSpPr>
              <a:spLocks noChangeArrowheads="1"/>
            </p:cNvSpPr>
            <p:nvPr/>
          </p:nvSpPr>
          <p:spPr bwMode="auto">
            <a:xfrm>
              <a:off x="3165475" y="3394075"/>
              <a:ext cx="111125" cy="111125"/>
            </a:xfrm>
            <a:prstGeom prst="ellipse">
              <a:avLst/>
            </a:prstGeom>
            <a:noFill/>
            <a:ln w="9525">
              <a:solidFill>
                <a:schemeClr val="tx1"/>
              </a:solidFill>
              <a:round/>
              <a:headEnd/>
              <a:tailEnd/>
            </a:ln>
            <a:effectLst/>
          </p:spPr>
          <p:txBody>
            <a:bodyPr wrap="none" anchor="ctr"/>
            <a:lstStyle/>
            <a:p>
              <a:endParaRPr lang="zh-CN" altLang="en-US"/>
            </a:p>
          </p:txBody>
        </p:sp>
        <p:sp>
          <p:nvSpPr>
            <p:cNvPr id="560189" name="Line 61"/>
            <p:cNvSpPr>
              <a:spLocks noChangeShapeType="1"/>
            </p:cNvSpPr>
            <p:nvPr/>
          </p:nvSpPr>
          <p:spPr bwMode="auto">
            <a:xfrm>
              <a:off x="3276600" y="3470275"/>
              <a:ext cx="539750" cy="0"/>
            </a:xfrm>
            <a:prstGeom prst="line">
              <a:avLst/>
            </a:prstGeom>
            <a:noFill/>
            <a:ln w="9525">
              <a:solidFill>
                <a:schemeClr val="tx1"/>
              </a:solidFill>
              <a:round/>
              <a:headEnd/>
              <a:tailEnd/>
            </a:ln>
            <a:effectLst/>
          </p:spPr>
          <p:txBody>
            <a:bodyPr wrap="none" anchor="ctr"/>
            <a:lstStyle/>
            <a:p>
              <a:endParaRPr lang="zh-CN" altLang="en-US"/>
            </a:p>
          </p:txBody>
        </p:sp>
        <p:sp>
          <p:nvSpPr>
            <p:cNvPr id="560190" name="Oval 62"/>
            <p:cNvSpPr>
              <a:spLocks noChangeArrowheads="1"/>
            </p:cNvSpPr>
            <p:nvPr/>
          </p:nvSpPr>
          <p:spPr bwMode="auto">
            <a:xfrm>
              <a:off x="8809038" y="3352800"/>
              <a:ext cx="111125" cy="111125"/>
            </a:xfrm>
            <a:prstGeom prst="ellipse">
              <a:avLst/>
            </a:prstGeom>
            <a:noFill/>
            <a:ln w="9525">
              <a:solidFill>
                <a:schemeClr val="tx1"/>
              </a:solidFill>
              <a:round/>
              <a:headEnd/>
              <a:tailEnd/>
            </a:ln>
            <a:effectLst/>
          </p:spPr>
          <p:txBody>
            <a:bodyPr wrap="none" anchor="ctr"/>
            <a:lstStyle/>
            <a:p>
              <a:endParaRPr lang="zh-CN" altLang="en-US"/>
            </a:p>
          </p:txBody>
        </p:sp>
        <p:sp>
          <p:nvSpPr>
            <p:cNvPr id="560191" name="Line 63"/>
            <p:cNvSpPr>
              <a:spLocks noChangeShapeType="1"/>
            </p:cNvSpPr>
            <p:nvPr/>
          </p:nvSpPr>
          <p:spPr bwMode="auto">
            <a:xfrm>
              <a:off x="8920163" y="3429000"/>
              <a:ext cx="568325" cy="0"/>
            </a:xfrm>
            <a:prstGeom prst="line">
              <a:avLst/>
            </a:prstGeom>
            <a:noFill/>
            <a:ln w="9525">
              <a:solidFill>
                <a:schemeClr val="tx1"/>
              </a:solidFill>
              <a:round/>
              <a:headEnd/>
              <a:tailEnd/>
            </a:ln>
            <a:effectLst/>
          </p:spPr>
          <p:txBody>
            <a:bodyPr wrap="none" anchor="ctr"/>
            <a:lstStyle/>
            <a:p>
              <a:endParaRPr lang="zh-CN" altLang="en-US"/>
            </a:p>
          </p:txBody>
        </p:sp>
        <p:sp>
          <p:nvSpPr>
            <p:cNvPr id="560192" name="Rectangle 64"/>
            <p:cNvSpPr>
              <a:spLocks noChangeArrowheads="1"/>
            </p:cNvSpPr>
            <p:nvPr/>
          </p:nvSpPr>
          <p:spPr bwMode="auto">
            <a:xfrm>
              <a:off x="838200" y="3048000"/>
              <a:ext cx="381000" cy="609600"/>
            </a:xfrm>
            <a:prstGeom prst="rect">
              <a:avLst/>
            </a:prstGeom>
            <a:noFill/>
            <a:ln w="9525">
              <a:solidFill>
                <a:schemeClr val="tx1"/>
              </a:solidFill>
              <a:miter lim="800000"/>
              <a:headEnd/>
              <a:tailEnd/>
            </a:ln>
            <a:effectLst/>
          </p:spPr>
          <p:txBody>
            <a:bodyPr wrap="none" anchor="ctr"/>
            <a:lstStyle/>
            <a:p>
              <a:endParaRPr lang="zh-CN" altLang="en-US"/>
            </a:p>
          </p:txBody>
        </p:sp>
        <p:sp>
          <p:nvSpPr>
            <p:cNvPr id="560193" name="Oval 65"/>
            <p:cNvSpPr>
              <a:spLocks noChangeArrowheads="1"/>
            </p:cNvSpPr>
            <p:nvPr/>
          </p:nvSpPr>
          <p:spPr bwMode="auto">
            <a:xfrm>
              <a:off x="1219200" y="3352800"/>
              <a:ext cx="111125" cy="111125"/>
            </a:xfrm>
            <a:prstGeom prst="ellipse">
              <a:avLst/>
            </a:prstGeom>
            <a:noFill/>
            <a:ln w="9525">
              <a:solidFill>
                <a:schemeClr val="tx1"/>
              </a:solidFill>
              <a:round/>
              <a:headEnd/>
              <a:tailEnd/>
            </a:ln>
            <a:effectLst/>
          </p:spPr>
          <p:txBody>
            <a:bodyPr wrap="none" anchor="ctr"/>
            <a:lstStyle/>
            <a:p>
              <a:endParaRPr lang="zh-CN" altLang="en-US"/>
            </a:p>
          </p:txBody>
        </p:sp>
        <p:sp>
          <p:nvSpPr>
            <p:cNvPr id="560194" name="Line 66"/>
            <p:cNvSpPr>
              <a:spLocks noChangeShapeType="1"/>
            </p:cNvSpPr>
            <p:nvPr/>
          </p:nvSpPr>
          <p:spPr bwMode="auto">
            <a:xfrm>
              <a:off x="1371600" y="3429000"/>
              <a:ext cx="539750" cy="0"/>
            </a:xfrm>
            <a:prstGeom prst="line">
              <a:avLst/>
            </a:prstGeom>
            <a:noFill/>
            <a:ln w="9525">
              <a:solidFill>
                <a:schemeClr val="tx1"/>
              </a:solidFill>
              <a:round/>
              <a:headEnd/>
              <a:tailEnd/>
            </a:ln>
            <a:effectLst/>
          </p:spPr>
          <p:txBody>
            <a:bodyPr wrap="none" anchor="ctr"/>
            <a:lstStyle/>
            <a:p>
              <a:endParaRPr lang="zh-CN" altLang="en-US"/>
            </a:p>
          </p:txBody>
        </p:sp>
        <p:sp>
          <p:nvSpPr>
            <p:cNvPr id="560195" name="Line 67"/>
            <p:cNvSpPr>
              <a:spLocks noChangeShapeType="1"/>
            </p:cNvSpPr>
            <p:nvPr/>
          </p:nvSpPr>
          <p:spPr bwMode="auto">
            <a:xfrm>
              <a:off x="381000" y="2286000"/>
              <a:ext cx="1547813" cy="0"/>
            </a:xfrm>
            <a:prstGeom prst="line">
              <a:avLst/>
            </a:prstGeom>
            <a:noFill/>
            <a:ln w="9525">
              <a:solidFill>
                <a:schemeClr val="tx1"/>
              </a:solidFill>
              <a:round/>
              <a:headEnd/>
              <a:tailEnd/>
            </a:ln>
            <a:effectLst/>
          </p:spPr>
          <p:txBody>
            <a:bodyPr wrap="none" anchor="ctr"/>
            <a:lstStyle/>
            <a:p>
              <a:endParaRPr lang="zh-CN" altLang="en-US"/>
            </a:p>
          </p:txBody>
        </p:sp>
        <p:sp>
          <p:nvSpPr>
            <p:cNvPr id="560196" name="Line 68"/>
            <p:cNvSpPr>
              <a:spLocks noChangeShapeType="1"/>
            </p:cNvSpPr>
            <p:nvPr/>
          </p:nvSpPr>
          <p:spPr bwMode="auto">
            <a:xfrm>
              <a:off x="685800" y="2286000"/>
              <a:ext cx="0" cy="1066800"/>
            </a:xfrm>
            <a:prstGeom prst="line">
              <a:avLst/>
            </a:prstGeom>
            <a:noFill/>
            <a:ln w="9525">
              <a:solidFill>
                <a:schemeClr val="tx1"/>
              </a:solidFill>
              <a:round/>
              <a:headEnd/>
              <a:tailEnd/>
            </a:ln>
            <a:effectLst/>
          </p:spPr>
          <p:txBody>
            <a:bodyPr wrap="none" anchor="ctr"/>
            <a:lstStyle/>
            <a:p>
              <a:endParaRPr lang="zh-CN" altLang="en-US"/>
            </a:p>
          </p:txBody>
        </p:sp>
        <p:sp>
          <p:nvSpPr>
            <p:cNvPr id="560197" name="Line 69"/>
            <p:cNvSpPr>
              <a:spLocks noChangeShapeType="1"/>
            </p:cNvSpPr>
            <p:nvPr/>
          </p:nvSpPr>
          <p:spPr bwMode="auto">
            <a:xfrm>
              <a:off x="704850" y="3352800"/>
              <a:ext cx="133350" cy="0"/>
            </a:xfrm>
            <a:prstGeom prst="line">
              <a:avLst/>
            </a:prstGeom>
            <a:noFill/>
            <a:ln w="9525">
              <a:solidFill>
                <a:schemeClr val="tx1"/>
              </a:solidFill>
              <a:round/>
              <a:headEnd/>
              <a:tailEnd/>
            </a:ln>
            <a:effectLst/>
          </p:spPr>
          <p:txBody>
            <a:bodyPr wrap="none" anchor="ctr"/>
            <a:lstStyle/>
            <a:p>
              <a:endParaRPr lang="zh-CN" altLang="en-US"/>
            </a:p>
          </p:txBody>
        </p:sp>
        <p:sp>
          <p:nvSpPr>
            <p:cNvPr id="560198" name="Text Box 70"/>
            <p:cNvSpPr txBox="1">
              <a:spLocks noChangeArrowheads="1"/>
            </p:cNvSpPr>
            <p:nvPr/>
          </p:nvSpPr>
          <p:spPr bwMode="auto">
            <a:xfrm>
              <a:off x="272480" y="1340768"/>
              <a:ext cx="1856656" cy="1015663"/>
            </a:xfrm>
            <a:prstGeom prst="rect">
              <a:avLst/>
            </a:prstGeom>
            <a:noFill/>
            <a:ln w="9525">
              <a:noFill/>
              <a:miter lim="800000"/>
              <a:headEnd/>
              <a:tailEnd/>
            </a:ln>
            <a:effectLst/>
          </p:spPr>
          <p:txBody>
            <a:bodyPr wrap="square">
              <a:spAutoFit/>
            </a:bodyPr>
            <a:lstStyle/>
            <a:p>
              <a:pPr>
                <a:spcBef>
                  <a:spcPct val="50000"/>
                </a:spcBef>
              </a:pPr>
              <a:r>
                <a:rPr lang="zh-CN" altLang="en-US" sz="2400" dirty="0" smtClean="0">
                  <a:solidFill>
                    <a:schemeClr val="accent2">
                      <a:lumMod val="75000"/>
                    </a:schemeClr>
                  </a:solidFill>
                </a:rPr>
                <a:t>输入信号</a:t>
              </a:r>
              <a:endParaRPr lang="en-US" altLang="zh-CN" sz="2400" dirty="0" smtClean="0">
                <a:solidFill>
                  <a:schemeClr val="accent2">
                    <a:lumMod val="75000"/>
                  </a:schemeClr>
                </a:solidFill>
              </a:endParaRPr>
            </a:p>
            <a:p>
              <a:pPr>
                <a:spcBef>
                  <a:spcPct val="50000"/>
                </a:spcBef>
              </a:pPr>
              <a:r>
                <a:rPr lang="en-US" altLang="zh-CN" sz="2400" dirty="0" smtClean="0">
                  <a:solidFill>
                    <a:schemeClr val="accent2">
                      <a:lumMod val="75000"/>
                    </a:schemeClr>
                  </a:solidFill>
                </a:rPr>
                <a:t>D</a:t>
              </a:r>
              <a:r>
                <a:rPr lang="en-US" altLang="zh-CN" sz="2400" baseline="-25000" dirty="0" smtClean="0">
                  <a:solidFill>
                    <a:schemeClr val="accent2">
                      <a:lumMod val="75000"/>
                    </a:schemeClr>
                  </a:solidFill>
                </a:rPr>
                <a:t>I</a:t>
              </a:r>
              <a:endParaRPr lang="en-US" altLang="zh-CN" sz="2400" baseline="-25000" dirty="0">
                <a:solidFill>
                  <a:schemeClr val="accent2">
                    <a:lumMod val="75000"/>
                  </a:schemeClr>
                </a:solidFill>
              </a:endParaRPr>
            </a:p>
          </p:txBody>
        </p:sp>
        <p:sp>
          <p:nvSpPr>
            <p:cNvPr id="560199" name="Text Box 71"/>
            <p:cNvSpPr txBox="1">
              <a:spLocks noChangeArrowheads="1"/>
            </p:cNvSpPr>
            <p:nvPr/>
          </p:nvSpPr>
          <p:spPr bwMode="auto">
            <a:xfrm>
              <a:off x="272480" y="4077072"/>
              <a:ext cx="2232248" cy="461665"/>
            </a:xfrm>
            <a:prstGeom prst="rect">
              <a:avLst/>
            </a:prstGeom>
            <a:noFill/>
            <a:ln w="9525">
              <a:noFill/>
              <a:miter lim="800000"/>
              <a:headEnd/>
              <a:tailEnd/>
            </a:ln>
            <a:effectLst/>
          </p:spPr>
          <p:txBody>
            <a:bodyPr wrap="square">
              <a:spAutoFit/>
            </a:bodyPr>
            <a:lstStyle/>
            <a:p>
              <a:pPr>
                <a:spcBef>
                  <a:spcPct val="50000"/>
                </a:spcBef>
              </a:pPr>
              <a:r>
                <a:rPr lang="zh-CN" altLang="en-US" sz="2400" dirty="0">
                  <a:solidFill>
                    <a:schemeClr val="accent2">
                      <a:lumMod val="75000"/>
                    </a:schemeClr>
                  </a:solidFill>
                </a:rPr>
                <a:t>移位</a:t>
              </a:r>
              <a:r>
                <a:rPr lang="zh-CN" altLang="en-US" sz="2400" dirty="0" smtClean="0">
                  <a:solidFill>
                    <a:schemeClr val="accent2">
                      <a:lumMod val="75000"/>
                    </a:schemeClr>
                  </a:solidFill>
                </a:rPr>
                <a:t>脉冲</a:t>
              </a:r>
              <a:endParaRPr lang="en-US" altLang="zh-CN" sz="2400" dirty="0">
                <a:solidFill>
                  <a:schemeClr val="accent2">
                    <a:lumMod val="75000"/>
                  </a:schemeClr>
                </a:solidFill>
              </a:endParaRPr>
            </a:p>
          </p:txBody>
        </p:sp>
        <p:sp>
          <p:nvSpPr>
            <p:cNvPr id="560205" name="Line 77"/>
            <p:cNvSpPr>
              <a:spLocks noChangeShapeType="1"/>
            </p:cNvSpPr>
            <p:nvPr/>
          </p:nvSpPr>
          <p:spPr bwMode="auto">
            <a:xfrm>
              <a:off x="560512" y="4005064"/>
              <a:ext cx="6700838" cy="0"/>
            </a:xfrm>
            <a:prstGeom prst="line">
              <a:avLst/>
            </a:prstGeom>
            <a:noFill/>
            <a:ln w="9525">
              <a:solidFill>
                <a:schemeClr val="tx1"/>
              </a:solidFill>
              <a:round/>
              <a:headEnd/>
              <a:tailEnd/>
            </a:ln>
            <a:effectLst/>
          </p:spPr>
          <p:txBody>
            <a:bodyPr wrap="none" anchor="ctr"/>
            <a:lstStyle/>
            <a:p>
              <a:endParaRPr lang="zh-CN" altLang="en-US"/>
            </a:p>
          </p:txBody>
        </p:sp>
        <p:sp>
          <p:nvSpPr>
            <p:cNvPr id="560206" name="Line 78"/>
            <p:cNvSpPr>
              <a:spLocks noChangeShapeType="1"/>
            </p:cNvSpPr>
            <p:nvPr/>
          </p:nvSpPr>
          <p:spPr bwMode="auto">
            <a:xfrm>
              <a:off x="7239000" y="2895600"/>
              <a:ext cx="18256" cy="1109464"/>
            </a:xfrm>
            <a:prstGeom prst="line">
              <a:avLst/>
            </a:prstGeom>
            <a:noFill/>
            <a:ln w="9525">
              <a:solidFill>
                <a:schemeClr val="tx1"/>
              </a:solidFill>
              <a:round/>
              <a:headEnd/>
              <a:tailEnd/>
            </a:ln>
            <a:effectLst/>
          </p:spPr>
          <p:txBody>
            <a:bodyPr wrap="none" anchor="ctr"/>
            <a:lstStyle/>
            <a:p>
              <a:endParaRPr lang="zh-CN" altLang="en-US"/>
            </a:p>
          </p:txBody>
        </p:sp>
        <p:sp>
          <p:nvSpPr>
            <p:cNvPr id="560207" name="Line 79"/>
            <p:cNvSpPr>
              <a:spLocks noChangeShapeType="1"/>
            </p:cNvSpPr>
            <p:nvPr/>
          </p:nvSpPr>
          <p:spPr bwMode="auto">
            <a:xfrm flipH="1">
              <a:off x="5241032" y="2895600"/>
              <a:ext cx="16768" cy="1109464"/>
            </a:xfrm>
            <a:prstGeom prst="line">
              <a:avLst/>
            </a:prstGeom>
            <a:noFill/>
            <a:ln w="9525">
              <a:solidFill>
                <a:schemeClr val="tx1"/>
              </a:solidFill>
              <a:round/>
              <a:headEnd/>
              <a:tailEnd/>
            </a:ln>
            <a:effectLst/>
          </p:spPr>
          <p:txBody>
            <a:bodyPr wrap="none" anchor="ctr"/>
            <a:lstStyle/>
            <a:p>
              <a:endParaRPr lang="zh-CN" altLang="en-US"/>
            </a:p>
          </p:txBody>
        </p:sp>
        <p:sp>
          <p:nvSpPr>
            <p:cNvPr id="560208" name="Line 80"/>
            <p:cNvSpPr>
              <a:spLocks noChangeShapeType="1"/>
            </p:cNvSpPr>
            <p:nvPr/>
          </p:nvSpPr>
          <p:spPr bwMode="auto">
            <a:xfrm>
              <a:off x="3352800" y="2895600"/>
              <a:ext cx="16024" cy="1109464"/>
            </a:xfrm>
            <a:prstGeom prst="line">
              <a:avLst/>
            </a:prstGeom>
            <a:noFill/>
            <a:ln w="9525">
              <a:solidFill>
                <a:schemeClr val="tx1"/>
              </a:solidFill>
              <a:round/>
              <a:headEnd/>
              <a:tailEnd/>
            </a:ln>
            <a:effectLst/>
          </p:spPr>
          <p:txBody>
            <a:bodyPr wrap="none" anchor="ctr"/>
            <a:lstStyle/>
            <a:p>
              <a:endParaRPr lang="zh-CN" altLang="en-US"/>
            </a:p>
          </p:txBody>
        </p:sp>
        <p:sp>
          <p:nvSpPr>
            <p:cNvPr id="560209" name="Line 81"/>
            <p:cNvSpPr>
              <a:spLocks noChangeShapeType="1"/>
            </p:cNvSpPr>
            <p:nvPr/>
          </p:nvSpPr>
          <p:spPr bwMode="auto">
            <a:xfrm>
              <a:off x="1447800" y="2895600"/>
              <a:ext cx="0" cy="1109464"/>
            </a:xfrm>
            <a:prstGeom prst="line">
              <a:avLst/>
            </a:prstGeom>
            <a:noFill/>
            <a:ln w="9525">
              <a:solidFill>
                <a:schemeClr val="tx1"/>
              </a:solidFill>
              <a:round/>
              <a:headEnd/>
              <a:tailEnd/>
            </a:ln>
            <a:effectLst/>
          </p:spPr>
          <p:txBody>
            <a:bodyPr wrap="none" anchor="ctr"/>
            <a:lstStyle/>
            <a:p>
              <a:endParaRPr lang="zh-CN" altLang="en-US"/>
            </a:p>
          </p:txBody>
        </p:sp>
        <p:sp>
          <p:nvSpPr>
            <p:cNvPr id="560217" name="Oval 89"/>
            <p:cNvSpPr>
              <a:spLocks noChangeArrowheads="1"/>
            </p:cNvSpPr>
            <p:nvPr/>
          </p:nvSpPr>
          <p:spPr bwMode="auto">
            <a:xfrm>
              <a:off x="650875" y="2263775"/>
              <a:ext cx="79375" cy="79375"/>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97" name="矩形 96"/>
            <p:cNvSpPr/>
            <p:nvPr/>
          </p:nvSpPr>
          <p:spPr>
            <a:xfrm>
              <a:off x="200472" y="3573016"/>
              <a:ext cx="782587" cy="461665"/>
            </a:xfrm>
            <a:prstGeom prst="rect">
              <a:avLst/>
            </a:prstGeom>
          </p:spPr>
          <p:txBody>
            <a:bodyPr wrap="none">
              <a:spAutoFit/>
            </a:bodyPr>
            <a:lstStyle/>
            <a:p>
              <a:r>
                <a:rPr lang="en-US" altLang="zh-CN" sz="2400" i="1" dirty="0" smtClean="0">
                  <a:solidFill>
                    <a:srgbClr val="3333CC">
                      <a:lumMod val="75000"/>
                    </a:srgbClr>
                  </a:solidFill>
                </a:rPr>
                <a:t>CLK</a:t>
              </a:r>
              <a:endParaRPr lang="zh-CN" altLang="en-US" i="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0224"/>
                                        </p:tgtEl>
                                        <p:attrNameLst>
                                          <p:attrName>style.visibility</p:attrName>
                                        </p:attrNameLst>
                                      </p:cBhvr>
                                      <p:to>
                                        <p:strVal val="visible"/>
                                      </p:to>
                                    </p:set>
                                    <p:anim calcmode="lin" valueType="num">
                                      <p:cBhvr additive="base">
                                        <p:cTn id="7" dur="500" fill="hold"/>
                                        <p:tgtEl>
                                          <p:spTgt spid="560224"/>
                                        </p:tgtEl>
                                        <p:attrNameLst>
                                          <p:attrName>ppt_x</p:attrName>
                                        </p:attrNameLst>
                                      </p:cBhvr>
                                      <p:tavLst>
                                        <p:tav tm="0">
                                          <p:val>
                                            <p:strVal val="0-#ppt_w/2"/>
                                          </p:val>
                                        </p:tav>
                                        <p:tav tm="100000">
                                          <p:val>
                                            <p:strVal val="#ppt_x"/>
                                          </p:val>
                                        </p:tav>
                                      </p:tavLst>
                                    </p:anim>
                                    <p:anim calcmode="lin" valueType="num">
                                      <p:cBhvr additive="base">
                                        <p:cTn id="8" dur="500" fill="hold"/>
                                        <p:tgtEl>
                                          <p:spTgt spid="560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
                                        </p:tgtEl>
                                        <p:attrNameLst>
                                          <p:attrName>style.visibility</p:attrName>
                                        </p:attrNameLst>
                                      </p:cBhvr>
                                      <p:to>
                                        <p:strVal val="visible"/>
                                      </p:to>
                                    </p:set>
                                    <p:anim calcmode="lin" valueType="num">
                                      <p:cBhvr additive="base">
                                        <p:cTn id="13" dur="500" fill="hold"/>
                                        <p:tgtEl>
                                          <p:spTgt spid="99"/>
                                        </p:tgtEl>
                                        <p:attrNameLst>
                                          <p:attrName>ppt_x</p:attrName>
                                        </p:attrNameLst>
                                      </p:cBhvr>
                                      <p:tavLst>
                                        <p:tav tm="0">
                                          <p:val>
                                            <p:strVal val="#ppt_x"/>
                                          </p:val>
                                        </p:tav>
                                        <p:tav tm="100000">
                                          <p:val>
                                            <p:strVal val="#ppt_x"/>
                                          </p:val>
                                        </p:tav>
                                      </p:tavLst>
                                    </p:anim>
                                    <p:anim calcmode="lin" valueType="num">
                                      <p:cBhvr additive="base">
                                        <p:cTn id="1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0222"/>
                                        </p:tgtEl>
                                        <p:attrNameLst>
                                          <p:attrName>style.visibility</p:attrName>
                                        </p:attrNameLst>
                                      </p:cBhvr>
                                      <p:to>
                                        <p:strVal val="visible"/>
                                      </p:to>
                                    </p:set>
                                    <p:anim calcmode="lin" valueType="num">
                                      <p:cBhvr additive="base">
                                        <p:cTn id="19" dur="500" fill="hold"/>
                                        <p:tgtEl>
                                          <p:spTgt spid="560222"/>
                                        </p:tgtEl>
                                        <p:attrNameLst>
                                          <p:attrName>ppt_x</p:attrName>
                                        </p:attrNameLst>
                                      </p:cBhvr>
                                      <p:tavLst>
                                        <p:tav tm="0">
                                          <p:val>
                                            <p:strVal val="0-#ppt_w/2"/>
                                          </p:val>
                                        </p:tav>
                                        <p:tav tm="100000">
                                          <p:val>
                                            <p:strVal val="#ppt_x"/>
                                          </p:val>
                                        </p:tav>
                                      </p:tavLst>
                                    </p:anim>
                                    <p:anim calcmode="lin" valueType="num">
                                      <p:cBhvr additive="base">
                                        <p:cTn id="20" dur="500" fill="hold"/>
                                        <p:tgtEl>
                                          <p:spTgt spid="560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60220"/>
                                        </p:tgtEl>
                                        <p:attrNameLst>
                                          <p:attrName>style.visibility</p:attrName>
                                        </p:attrNameLst>
                                      </p:cBhvr>
                                      <p:to>
                                        <p:strVal val="visible"/>
                                      </p:to>
                                    </p:set>
                                    <p:anim calcmode="lin" valueType="num">
                                      <p:cBhvr additive="base">
                                        <p:cTn id="25" dur="500" fill="hold"/>
                                        <p:tgtEl>
                                          <p:spTgt spid="560220"/>
                                        </p:tgtEl>
                                        <p:attrNameLst>
                                          <p:attrName>ppt_x</p:attrName>
                                        </p:attrNameLst>
                                      </p:cBhvr>
                                      <p:tavLst>
                                        <p:tav tm="0">
                                          <p:val>
                                            <p:strVal val="0-#ppt_w/2"/>
                                          </p:val>
                                        </p:tav>
                                        <p:tav tm="100000">
                                          <p:val>
                                            <p:strVal val="#ppt_x"/>
                                          </p:val>
                                        </p:tav>
                                      </p:tavLst>
                                    </p:anim>
                                    <p:anim calcmode="lin" valueType="num">
                                      <p:cBhvr additive="base">
                                        <p:cTn id="26" dur="500" fill="hold"/>
                                        <p:tgtEl>
                                          <p:spTgt spid="5602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0221"/>
                                        </p:tgtEl>
                                        <p:attrNameLst>
                                          <p:attrName>style.visibility</p:attrName>
                                        </p:attrNameLst>
                                      </p:cBhvr>
                                      <p:to>
                                        <p:strVal val="visible"/>
                                      </p:to>
                                    </p:set>
                                    <p:anim calcmode="lin" valueType="num">
                                      <p:cBhvr additive="base">
                                        <p:cTn id="31" dur="500" fill="hold"/>
                                        <p:tgtEl>
                                          <p:spTgt spid="560221"/>
                                        </p:tgtEl>
                                        <p:attrNameLst>
                                          <p:attrName>ppt_x</p:attrName>
                                        </p:attrNameLst>
                                      </p:cBhvr>
                                      <p:tavLst>
                                        <p:tav tm="0">
                                          <p:val>
                                            <p:strVal val="0-#ppt_w/2"/>
                                          </p:val>
                                        </p:tav>
                                        <p:tav tm="100000">
                                          <p:val>
                                            <p:strVal val="#ppt_x"/>
                                          </p:val>
                                        </p:tav>
                                      </p:tavLst>
                                    </p:anim>
                                    <p:anim calcmode="lin" valueType="num">
                                      <p:cBhvr additive="base">
                                        <p:cTn id="32" dur="500" fill="hold"/>
                                        <p:tgtEl>
                                          <p:spTgt spid="5602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0219"/>
                                        </p:tgtEl>
                                        <p:attrNameLst>
                                          <p:attrName>style.visibility</p:attrName>
                                        </p:attrNameLst>
                                      </p:cBhvr>
                                      <p:to>
                                        <p:strVal val="visible"/>
                                      </p:to>
                                    </p:set>
                                    <p:anim calcmode="lin" valueType="num">
                                      <p:cBhvr additive="base">
                                        <p:cTn id="37" dur="500" fill="hold"/>
                                        <p:tgtEl>
                                          <p:spTgt spid="560219"/>
                                        </p:tgtEl>
                                        <p:attrNameLst>
                                          <p:attrName>ppt_x</p:attrName>
                                        </p:attrNameLst>
                                      </p:cBhvr>
                                      <p:tavLst>
                                        <p:tav tm="0">
                                          <p:val>
                                            <p:strVal val="0-#ppt_w/2"/>
                                          </p:val>
                                        </p:tav>
                                        <p:tav tm="100000">
                                          <p:val>
                                            <p:strVal val="#ppt_x"/>
                                          </p:val>
                                        </p:tav>
                                      </p:tavLst>
                                    </p:anim>
                                    <p:anim calcmode="lin" valueType="num">
                                      <p:cBhvr additive="base">
                                        <p:cTn id="38" dur="500" fill="hold"/>
                                        <p:tgtEl>
                                          <p:spTgt spid="560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219" grpId="0" autoUpdateAnimBg="0"/>
      <p:bldP spid="560221" grpId="0" animBg="1"/>
      <p:bldP spid="560222" grpId="0" autoUpdateAnimBg="0"/>
      <p:bldP spid="56022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9075" name="Rectangle 3"/>
          <p:cNvSpPr>
            <a:spLocks noGrp="1" noChangeArrowheads="1"/>
          </p:cNvSpPr>
          <p:nvPr>
            <p:ph type="subTitle" idx="1"/>
          </p:nvPr>
        </p:nvSpPr>
        <p:spPr>
          <a:xfrm>
            <a:off x="200024" y="333375"/>
            <a:ext cx="9217471" cy="457200"/>
          </a:xfrm>
        </p:spPr>
        <p:txBody>
          <a:bodyPr/>
          <a:lstStyle/>
          <a:p>
            <a:pPr algn="l" eaLnBrk="1" hangingPunct="1"/>
            <a:r>
              <a:rPr lang="zh-CN" altLang="en-US" sz="2400" b="1" dirty="0" smtClean="0">
                <a:solidFill>
                  <a:srgbClr val="FF0000"/>
                </a:solidFill>
                <a:ea typeface="仿宋_GB2312" pitchFamily="49" charset="-122"/>
              </a:rPr>
              <a:t>例</a:t>
            </a:r>
            <a:r>
              <a:rPr lang="en-US" altLang="zh-CN" sz="2400" b="1" dirty="0" smtClean="0">
                <a:solidFill>
                  <a:srgbClr val="FF0000"/>
                </a:solidFill>
                <a:ea typeface="仿宋_GB2312" pitchFamily="49" charset="-122"/>
              </a:rPr>
              <a:t>0.2  </a:t>
            </a:r>
            <a:r>
              <a:rPr lang="zh-CN" altLang="en-US" sz="2400" b="1" dirty="0" smtClean="0">
                <a:solidFill>
                  <a:srgbClr val="FF0000"/>
                </a:solidFill>
                <a:ea typeface="仿宋_GB2312" pitchFamily="49" charset="-122"/>
              </a:rPr>
              <a:t>可预置的</a:t>
            </a:r>
            <a:r>
              <a:rPr lang="en-US" altLang="zh-CN" sz="2400" b="1" dirty="0" smtClean="0">
                <a:solidFill>
                  <a:srgbClr val="FF0000"/>
                </a:solidFill>
                <a:ea typeface="仿宋_GB2312" pitchFamily="49" charset="-122"/>
              </a:rPr>
              <a:t>n</a:t>
            </a:r>
            <a:r>
              <a:rPr lang="zh-CN" altLang="en-US" sz="2400" b="1" dirty="0" smtClean="0">
                <a:solidFill>
                  <a:srgbClr val="FF0000"/>
                </a:solidFill>
                <a:ea typeface="仿宋_GB2312" pitchFamily="49" charset="-122"/>
              </a:rPr>
              <a:t>位二进制计数器：</a:t>
            </a:r>
            <a:r>
              <a:rPr lang="zh-CN" altLang="en-US" sz="2400" b="1" dirty="0" smtClean="0">
                <a:solidFill>
                  <a:schemeClr val="accent2">
                    <a:lumMod val="75000"/>
                  </a:schemeClr>
                </a:solidFill>
                <a:ea typeface="仿宋_GB2312" pitchFamily="49" charset="-122"/>
              </a:rPr>
              <a:t>类似</a:t>
            </a:r>
            <a:r>
              <a:rPr lang="en-US" altLang="zh-CN" sz="2400" b="1" dirty="0" smtClean="0">
                <a:solidFill>
                  <a:schemeClr val="accent2">
                    <a:lumMod val="75000"/>
                  </a:schemeClr>
                </a:solidFill>
                <a:ea typeface="仿宋_GB2312" pitchFamily="49" charset="-122"/>
              </a:rPr>
              <a:t>74163</a:t>
            </a:r>
            <a:r>
              <a:rPr lang="zh-CN" altLang="en-US" sz="2400" b="1" dirty="0" smtClean="0">
                <a:solidFill>
                  <a:schemeClr val="accent2">
                    <a:lumMod val="75000"/>
                  </a:schemeClr>
                </a:solidFill>
                <a:ea typeface="仿宋_GB2312" pitchFamily="49" charset="-122"/>
              </a:rPr>
              <a:t>（同步清</a:t>
            </a:r>
            <a:r>
              <a:rPr lang="en-US" altLang="zh-CN" sz="2400" b="1" dirty="0" smtClean="0">
                <a:solidFill>
                  <a:schemeClr val="accent2">
                    <a:lumMod val="75000"/>
                  </a:schemeClr>
                </a:solidFill>
                <a:ea typeface="仿宋_GB2312" pitchFamily="49" charset="-122"/>
              </a:rPr>
              <a:t>0</a:t>
            </a:r>
            <a:r>
              <a:rPr lang="zh-CN" altLang="en-US" sz="2400" b="1" dirty="0" smtClean="0">
                <a:solidFill>
                  <a:schemeClr val="accent2">
                    <a:lumMod val="75000"/>
                  </a:schemeClr>
                </a:solidFill>
                <a:ea typeface="仿宋_GB2312" pitchFamily="49" charset="-122"/>
              </a:rPr>
              <a:t>）。</a:t>
            </a:r>
          </a:p>
        </p:txBody>
      </p:sp>
      <p:grpSp>
        <p:nvGrpSpPr>
          <p:cNvPr id="2" name="Group 5"/>
          <p:cNvGrpSpPr>
            <a:grpSpLocks/>
          </p:cNvGrpSpPr>
          <p:nvPr/>
        </p:nvGrpSpPr>
        <p:grpSpPr bwMode="auto">
          <a:xfrm>
            <a:off x="6824663" y="1125538"/>
            <a:ext cx="2873375" cy="4643437"/>
            <a:chOff x="4430" y="709"/>
            <a:chExt cx="1810" cy="2925"/>
          </a:xfrm>
        </p:grpSpPr>
        <p:sp>
          <p:nvSpPr>
            <p:cNvPr id="23562" name="Rectangle 6"/>
            <p:cNvSpPr>
              <a:spLocks noChangeArrowheads="1"/>
            </p:cNvSpPr>
            <p:nvPr/>
          </p:nvSpPr>
          <p:spPr bwMode="auto">
            <a:xfrm>
              <a:off x="4857" y="709"/>
              <a:ext cx="988" cy="1717"/>
            </a:xfrm>
            <a:prstGeom prst="rect">
              <a:avLst/>
            </a:prstGeom>
            <a:noFill/>
            <a:ln w="9525">
              <a:solidFill>
                <a:schemeClr val="tx1"/>
              </a:solidFill>
              <a:miter lim="800000"/>
              <a:headEnd/>
              <a:tailEnd/>
            </a:ln>
          </p:spPr>
          <p:txBody>
            <a:bodyPr wrap="none" anchor="ctr"/>
            <a:lstStyle/>
            <a:p>
              <a:endParaRPr lang="zh-CN" altLang="en-US"/>
            </a:p>
          </p:txBody>
        </p:sp>
        <p:sp>
          <p:nvSpPr>
            <p:cNvPr id="23563" name="Line 7"/>
            <p:cNvSpPr>
              <a:spLocks noChangeShapeType="1"/>
            </p:cNvSpPr>
            <p:nvPr/>
          </p:nvSpPr>
          <p:spPr bwMode="auto">
            <a:xfrm>
              <a:off x="4493" y="1420"/>
              <a:ext cx="364" cy="0"/>
            </a:xfrm>
            <a:prstGeom prst="line">
              <a:avLst/>
            </a:prstGeom>
            <a:noFill/>
            <a:ln w="9525">
              <a:solidFill>
                <a:schemeClr val="tx1"/>
              </a:solidFill>
              <a:round/>
              <a:headEnd/>
              <a:tailEnd/>
            </a:ln>
          </p:spPr>
          <p:txBody>
            <a:bodyPr/>
            <a:lstStyle/>
            <a:p>
              <a:endParaRPr lang="zh-CN" altLang="en-US"/>
            </a:p>
          </p:txBody>
        </p:sp>
        <p:sp>
          <p:nvSpPr>
            <p:cNvPr id="23564" name="Oval 8"/>
            <p:cNvSpPr>
              <a:spLocks noChangeArrowheads="1"/>
            </p:cNvSpPr>
            <p:nvPr/>
          </p:nvSpPr>
          <p:spPr bwMode="auto">
            <a:xfrm>
              <a:off x="4753" y="1570"/>
              <a:ext cx="104" cy="101"/>
            </a:xfrm>
            <a:prstGeom prst="ellipse">
              <a:avLst/>
            </a:prstGeom>
            <a:noFill/>
            <a:ln w="9525">
              <a:solidFill>
                <a:schemeClr val="tx1"/>
              </a:solidFill>
              <a:round/>
              <a:headEnd/>
              <a:tailEnd/>
            </a:ln>
          </p:spPr>
          <p:txBody>
            <a:bodyPr wrap="none" anchor="ctr"/>
            <a:lstStyle/>
            <a:p>
              <a:endParaRPr lang="zh-CN" altLang="en-US"/>
            </a:p>
          </p:txBody>
        </p:sp>
        <p:sp>
          <p:nvSpPr>
            <p:cNvPr id="23565" name="Line 9"/>
            <p:cNvSpPr>
              <a:spLocks noChangeShapeType="1"/>
            </p:cNvSpPr>
            <p:nvPr/>
          </p:nvSpPr>
          <p:spPr bwMode="auto">
            <a:xfrm flipH="1">
              <a:off x="4597" y="1621"/>
              <a:ext cx="156" cy="0"/>
            </a:xfrm>
            <a:prstGeom prst="line">
              <a:avLst/>
            </a:prstGeom>
            <a:noFill/>
            <a:ln w="9525">
              <a:solidFill>
                <a:schemeClr val="tx1"/>
              </a:solidFill>
              <a:round/>
              <a:headEnd/>
              <a:tailEnd/>
            </a:ln>
          </p:spPr>
          <p:txBody>
            <a:bodyPr/>
            <a:lstStyle/>
            <a:p>
              <a:endParaRPr lang="zh-CN" altLang="en-US"/>
            </a:p>
          </p:txBody>
        </p:sp>
        <p:sp>
          <p:nvSpPr>
            <p:cNvPr id="23566" name="Line 10"/>
            <p:cNvSpPr>
              <a:spLocks noChangeShapeType="1"/>
            </p:cNvSpPr>
            <p:nvPr/>
          </p:nvSpPr>
          <p:spPr bwMode="auto">
            <a:xfrm flipV="1">
              <a:off x="4597" y="1420"/>
              <a:ext cx="0" cy="201"/>
            </a:xfrm>
            <a:prstGeom prst="line">
              <a:avLst/>
            </a:prstGeom>
            <a:noFill/>
            <a:ln w="9525">
              <a:solidFill>
                <a:schemeClr val="tx1"/>
              </a:solidFill>
              <a:round/>
              <a:headEnd/>
              <a:tailEnd/>
            </a:ln>
          </p:spPr>
          <p:txBody>
            <a:bodyPr/>
            <a:lstStyle/>
            <a:p>
              <a:endParaRPr lang="zh-CN" altLang="en-US"/>
            </a:p>
          </p:txBody>
        </p:sp>
        <p:sp>
          <p:nvSpPr>
            <p:cNvPr id="23567" name="Oval 11"/>
            <p:cNvSpPr>
              <a:spLocks noChangeArrowheads="1"/>
            </p:cNvSpPr>
            <p:nvPr/>
          </p:nvSpPr>
          <p:spPr bwMode="auto">
            <a:xfrm>
              <a:off x="4545" y="1369"/>
              <a:ext cx="104" cy="10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3568" name="Line 12"/>
            <p:cNvSpPr>
              <a:spLocks noChangeShapeType="1"/>
            </p:cNvSpPr>
            <p:nvPr/>
          </p:nvSpPr>
          <p:spPr bwMode="auto">
            <a:xfrm>
              <a:off x="4597" y="1872"/>
              <a:ext cx="260" cy="0"/>
            </a:xfrm>
            <a:prstGeom prst="line">
              <a:avLst/>
            </a:prstGeom>
            <a:noFill/>
            <a:ln w="9525">
              <a:solidFill>
                <a:schemeClr val="tx1"/>
              </a:solidFill>
              <a:round/>
              <a:headEnd/>
              <a:tailEnd/>
            </a:ln>
          </p:spPr>
          <p:txBody>
            <a:bodyPr/>
            <a:lstStyle/>
            <a:p>
              <a:endParaRPr lang="zh-CN" altLang="en-US"/>
            </a:p>
          </p:txBody>
        </p:sp>
        <p:sp>
          <p:nvSpPr>
            <p:cNvPr id="23569" name="Line 13"/>
            <p:cNvSpPr>
              <a:spLocks noChangeShapeType="1"/>
            </p:cNvSpPr>
            <p:nvPr/>
          </p:nvSpPr>
          <p:spPr bwMode="auto">
            <a:xfrm>
              <a:off x="4857" y="2023"/>
              <a:ext cx="104" cy="101"/>
            </a:xfrm>
            <a:prstGeom prst="line">
              <a:avLst/>
            </a:prstGeom>
            <a:noFill/>
            <a:ln w="9525">
              <a:solidFill>
                <a:schemeClr val="tx1"/>
              </a:solidFill>
              <a:round/>
              <a:headEnd/>
              <a:tailEnd/>
            </a:ln>
          </p:spPr>
          <p:txBody>
            <a:bodyPr/>
            <a:lstStyle/>
            <a:p>
              <a:endParaRPr lang="zh-CN" altLang="en-US"/>
            </a:p>
          </p:txBody>
        </p:sp>
        <p:sp>
          <p:nvSpPr>
            <p:cNvPr id="23570" name="Line 14"/>
            <p:cNvSpPr>
              <a:spLocks noChangeShapeType="1"/>
            </p:cNvSpPr>
            <p:nvPr/>
          </p:nvSpPr>
          <p:spPr bwMode="auto">
            <a:xfrm flipH="1">
              <a:off x="4857" y="2124"/>
              <a:ext cx="104" cy="100"/>
            </a:xfrm>
            <a:prstGeom prst="line">
              <a:avLst/>
            </a:prstGeom>
            <a:noFill/>
            <a:ln w="9525">
              <a:solidFill>
                <a:schemeClr val="tx1"/>
              </a:solidFill>
              <a:round/>
              <a:headEnd/>
              <a:tailEnd/>
            </a:ln>
          </p:spPr>
          <p:txBody>
            <a:bodyPr/>
            <a:lstStyle/>
            <a:p>
              <a:endParaRPr lang="zh-CN" altLang="en-US"/>
            </a:p>
          </p:txBody>
        </p:sp>
        <p:sp>
          <p:nvSpPr>
            <p:cNvPr id="23571" name="Line 15"/>
            <p:cNvSpPr>
              <a:spLocks noChangeShapeType="1"/>
            </p:cNvSpPr>
            <p:nvPr/>
          </p:nvSpPr>
          <p:spPr bwMode="auto">
            <a:xfrm>
              <a:off x="4597" y="2124"/>
              <a:ext cx="260" cy="0"/>
            </a:xfrm>
            <a:prstGeom prst="line">
              <a:avLst/>
            </a:prstGeom>
            <a:noFill/>
            <a:ln w="9525">
              <a:solidFill>
                <a:schemeClr val="tx1"/>
              </a:solidFill>
              <a:round/>
              <a:headEnd/>
              <a:tailEnd/>
            </a:ln>
          </p:spPr>
          <p:txBody>
            <a:bodyPr/>
            <a:lstStyle/>
            <a:p>
              <a:endParaRPr lang="zh-CN" altLang="en-US"/>
            </a:p>
          </p:txBody>
        </p:sp>
        <p:sp>
          <p:nvSpPr>
            <p:cNvPr id="23572" name="Rectangle 16"/>
            <p:cNvSpPr>
              <a:spLocks noChangeArrowheads="1"/>
            </p:cNvSpPr>
            <p:nvPr/>
          </p:nvSpPr>
          <p:spPr bwMode="auto">
            <a:xfrm>
              <a:off x="4857" y="2577"/>
              <a:ext cx="989" cy="1057"/>
            </a:xfrm>
            <a:prstGeom prst="rect">
              <a:avLst/>
            </a:prstGeom>
            <a:noFill/>
            <a:ln w="9525">
              <a:solidFill>
                <a:schemeClr val="tx1"/>
              </a:solidFill>
              <a:miter lim="800000"/>
              <a:headEnd/>
              <a:tailEnd/>
            </a:ln>
          </p:spPr>
          <p:txBody>
            <a:bodyPr wrap="none" anchor="ctr"/>
            <a:lstStyle/>
            <a:p>
              <a:endParaRPr lang="zh-CN" altLang="en-US"/>
            </a:p>
          </p:txBody>
        </p:sp>
        <p:sp>
          <p:nvSpPr>
            <p:cNvPr id="23573" name="Rectangle 17"/>
            <p:cNvSpPr>
              <a:spLocks noChangeArrowheads="1"/>
            </p:cNvSpPr>
            <p:nvPr/>
          </p:nvSpPr>
          <p:spPr bwMode="auto">
            <a:xfrm>
              <a:off x="4961" y="2426"/>
              <a:ext cx="676" cy="151"/>
            </a:xfrm>
            <a:prstGeom prst="rect">
              <a:avLst/>
            </a:prstGeom>
            <a:noFill/>
            <a:ln w="9525">
              <a:solidFill>
                <a:schemeClr val="tx1"/>
              </a:solidFill>
              <a:miter lim="800000"/>
              <a:headEnd/>
              <a:tailEnd/>
            </a:ln>
          </p:spPr>
          <p:txBody>
            <a:bodyPr wrap="none" anchor="ctr"/>
            <a:lstStyle/>
            <a:p>
              <a:endParaRPr lang="zh-CN" altLang="en-US"/>
            </a:p>
          </p:txBody>
        </p:sp>
        <p:sp>
          <p:nvSpPr>
            <p:cNvPr id="23574" name="Line 18"/>
            <p:cNvSpPr>
              <a:spLocks noChangeShapeType="1"/>
            </p:cNvSpPr>
            <p:nvPr/>
          </p:nvSpPr>
          <p:spPr bwMode="auto">
            <a:xfrm>
              <a:off x="4649" y="3029"/>
              <a:ext cx="208" cy="0"/>
            </a:xfrm>
            <a:prstGeom prst="line">
              <a:avLst/>
            </a:prstGeom>
            <a:noFill/>
            <a:ln w="9525">
              <a:solidFill>
                <a:schemeClr val="tx1"/>
              </a:solidFill>
              <a:round/>
              <a:headEnd/>
              <a:tailEnd/>
            </a:ln>
          </p:spPr>
          <p:txBody>
            <a:bodyPr/>
            <a:lstStyle/>
            <a:p>
              <a:endParaRPr lang="zh-CN" altLang="en-US"/>
            </a:p>
          </p:txBody>
        </p:sp>
        <p:sp>
          <p:nvSpPr>
            <p:cNvPr id="23575" name="Line 19"/>
            <p:cNvSpPr>
              <a:spLocks noChangeShapeType="1"/>
            </p:cNvSpPr>
            <p:nvPr/>
          </p:nvSpPr>
          <p:spPr bwMode="auto">
            <a:xfrm>
              <a:off x="5845" y="3029"/>
              <a:ext cx="260" cy="0"/>
            </a:xfrm>
            <a:prstGeom prst="line">
              <a:avLst/>
            </a:prstGeom>
            <a:noFill/>
            <a:ln w="9525">
              <a:solidFill>
                <a:schemeClr val="tx1"/>
              </a:solidFill>
              <a:round/>
              <a:headEnd/>
              <a:tailEnd/>
            </a:ln>
          </p:spPr>
          <p:txBody>
            <a:bodyPr/>
            <a:lstStyle/>
            <a:p>
              <a:endParaRPr lang="zh-CN" altLang="en-US"/>
            </a:p>
          </p:txBody>
        </p:sp>
        <p:sp>
          <p:nvSpPr>
            <p:cNvPr id="23576" name="Line 20"/>
            <p:cNvSpPr>
              <a:spLocks noChangeShapeType="1"/>
            </p:cNvSpPr>
            <p:nvPr/>
          </p:nvSpPr>
          <p:spPr bwMode="auto">
            <a:xfrm>
              <a:off x="4701" y="2979"/>
              <a:ext cx="104" cy="101"/>
            </a:xfrm>
            <a:prstGeom prst="line">
              <a:avLst/>
            </a:prstGeom>
            <a:noFill/>
            <a:ln w="9525">
              <a:solidFill>
                <a:schemeClr val="tx1"/>
              </a:solidFill>
              <a:round/>
              <a:headEnd/>
              <a:tailEnd/>
            </a:ln>
          </p:spPr>
          <p:txBody>
            <a:bodyPr/>
            <a:lstStyle/>
            <a:p>
              <a:endParaRPr lang="zh-CN" altLang="en-US"/>
            </a:p>
          </p:txBody>
        </p:sp>
        <p:sp>
          <p:nvSpPr>
            <p:cNvPr id="23577" name="Line 21"/>
            <p:cNvSpPr>
              <a:spLocks noChangeShapeType="1"/>
            </p:cNvSpPr>
            <p:nvPr/>
          </p:nvSpPr>
          <p:spPr bwMode="auto">
            <a:xfrm>
              <a:off x="5949" y="2979"/>
              <a:ext cx="104" cy="101"/>
            </a:xfrm>
            <a:prstGeom prst="line">
              <a:avLst/>
            </a:prstGeom>
            <a:noFill/>
            <a:ln w="9525">
              <a:solidFill>
                <a:schemeClr val="tx1"/>
              </a:solidFill>
              <a:round/>
              <a:headEnd/>
              <a:tailEnd/>
            </a:ln>
          </p:spPr>
          <p:txBody>
            <a:bodyPr/>
            <a:lstStyle/>
            <a:p>
              <a:endParaRPr lang="zh-CN" altLang="en-US"/>
            </a:p>
          </p:txBody>
        </p:sp>
        <p:sp>
          <p:nvSpPr>
            <p:cNvPr id="23578" name="Text Box 22"/>
            <p:cNvSpPr txBox="1">
              <a:spLocks noChangeArrowheads="1"/>
            </p:cNvSpPr>
            <p:nvPr/>
          </p:nvSpPr>
          <p:spPr bwMode="auto">
            <a:xfrm>
              <a:off x="5070" y="709"/>
              <a:ext cx="585" cy="288"/>
            </a:xfrm>
            <a:prstGeom prst="rect">
              <a:avLst/>
            </a:prstGeom>
            <a:noFill/>
            <a:ln w="9525">
              <a:noFill/>
              <a:miter lim="800000"/>
              <a:headEnd/>
              <a:tailEnd/>
            </a:ln>
          </p:spPr>
          <p:txBody>
            <a:bodyPr wrap="none">
              <a:spAutoFit/>
            </a:bodyPr>
            <a:lstStyle/>
            <a:p>
              <a:pPr algn="l"/>
              <a:r>
                <a:rPr lang="en-US" altLang="zh-CN" sz="2400" b="0">
                  <a:solidFill>
                    <a:srgbClr val="FF0000"/>
                  </a:solidFill>
                  <a:ea typeface="仿宋_GB2312" pitchFamily="49" charset="-122"/>
                </a:rPr>
                <a:t>CTRn</a:t>
              </a:r>
            </a:p>
          </p:txBody>
        </p:sp>
        <p:sp>
          <p:nvSpPr>
            <p:cNvPr id="23579" name="Text Box 23"/>
            <p:cNvSpPr txBox="1">
              <a:spLocks noChangeArrowheads="1"/>
            </p:cNvSpPr>
            <p:nvPr/>
          </p:nvSpPr>
          <p:spPr bwMode="auto">
            <a:xfrm>
              <a:off x="4846" y="1278"/>
              <a:ext cx="338"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M1</a:t>
              </a:r>
            </a:p>
          </p:txBody>
        </p:sp>
        <p:sp>
          <p:nvSpPr>
            <p:cNvPr id="23580" name="Rectangle 24"/>
            <p:cNvSpPr>
              <a:spLocks noChangeArrowheads="1"/>
            </p:cNvSpPr>
            <p:nvPr/>
          </p:nvSpPr>
          <p:spPr bwMode="auto">
            <a:xfrm>
              <a:off x="4857" y="1502"/>
              <a:ext cx="338"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M2</a:t>
              </a:r>
            </a:p>
          </p:txBody>
        </p:sp>
        <p:sp>
          <p:nvSpPr>
            <p:cNvPr id="23581" name="Text Box 25"/>
            <p:cNvSpPr txBox="1">
              <a:spLocks noChangeArrowheads="1"/>
            </p:cNvSpPr>
            <p:nvPr/>
          </p:nvSpPr>
          <p:spPr bwMode="auto">
            <a:xfrm>
              <a:off x="4846" y="1731"/>
              <a:ext cx="312"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G3</a:t>
              </a:r>
            </a:p>
          </p:txBody>
        </p:sp>
        <p:sp>
          <p:nvSpPr>
            <p:cNvPr id="23582" name="Text Box 26"/>
            <p:cNvSpPr txBox="1">
              <a:spLocks noChangeArrowheads="1"/>
            </p:cNvSpPr>
            <p:nvPr/>
          </p:nvSpPr>
          <p:spPr bwMode="auto">
            <a:xfrm>
              <a:off x="4898" y="1982"/>
              <a:ext cx="637"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C4/2,3+</a:t>
              </a:r>
            </a:p>
          </p:txBody>
        </p:sp>
        <p:sp>
          <p:nvSpPr>
            <p:cNvPr id="23583" name="Text Box 27"/>
            <p:cNvSpPr txBox="1">
              <a:spLocks noChangeArrowheads="1"/>
            </p:cNvSpPr>
            <p:nvPr/>
          </p:nvSpPr>
          <p:spPr bwMode="auto">
            <a:xfrm>
              <a:off x="4586" y="2727"/>
              <a:ext cx="230" cy="288"/>
            </a:xfrm>
            <a:prstGeom prst="rect">
              <a:avLst/>
            </a:prstGeom>
            <a:noFill/>
            <a:ln w="9525">
              <a:noFill/>
              <a:miter lim="800000"/>
              <a:headEnd/>
              <a:tailEnd/>
            </a:ln>
          </p:spPr>
          <p:txBody>
            <a:bodyPr>
              <a:spAutoFit/>
            </a:bodyPr>
            <a:lstStyle/>
            <a:p>
              <a:pPr algn="l"/>
              <a:r>
                <a:rPr lang="en-US" altLang="zh-CN" sz="2400" b="0">
                  <a:solidFill>
                    <a:srgbClr val="FF0000"/>
                  </a:solidFill>
                  <a:ea typeface="仿宋_GB2312" pitchFamily="49" charset="-122"/>
                </a:rPr>
                <a:t>n</a:t>
              </a:r>
            </a:p>
          </p:txBody>
        </p:sp>
        <p:sp>
          <p:nvSpPr>
            <p:cNvPr id="23584" name="Text Box 28"/>
            <p:cNvSpPr txBox="1">
              <a:spLocks noChangeArrowheads="1"/>
            </p:cNvSpPr>
            <p:nvPr/>
          </p:nvSpPr>
          <p:spPr bwMode="auto">
            <a:xfrm>
              <a:off x="5897" y="2727"/>
              <a:ext cx="229" cy="288"/>
            </a:xfrm>
            <a:prstGeom prst="rect">
              <a:avLst/>
            </a:prstGeom>
            <a:noFill/>
            <a:ln w="9525">
              <a:noFill/>
              <a:miter lim="800000"/>
              <a:headEnd/>
              <a:tailEnd/>
            </a:ln>
          </p:spPr>
          <p:txBody>
            <a:bodyPr>
              <a:spAutoFit/>
            </a:bodyPr>
            <a:lstStyle/>
            <a:p>
              <a:pPr algn="l"/>
              <a:r>
                <a:rPr lang="en-US" altLang="zh-CN" sz="2400" b="0">
                  <a:solidFill>
                    <a:srgbClr val="FF0000"/>
                  </a:solidFill>
                  <a:ea typeface="仿宋_GB2312" pitchFamily="49" charset="-122"/>
                </a:rPr>
                <a:t>n</a:t>
              </a:r>
            </a:p>
          </p:txBody>
        </p:sp>
        <p:sp>
          <p:nvSpPr>
            <p:cNvPr id="23585" name="Line 29"/>
            <p:cNvSpPr>
              <a:spLocks noChangeShapeType="1"/>
            </p:cNvSpPr>
            <p:nvPr/>
          </p:nvSpPr>
          <p:spPr bwMode="auto">
            <a:xfrm>
              <a:off x="5845" y="1772"/>
              <a:ext cx="312" cy="0"/>
            </a:xfrm>
            <a:prstGeom prst="line">
              <a:avLst/>
            </a:prstGeom>
            <a:noFill/>
            <a:ln w="9525">
              <a:solidFill>
                <a:schemeClr val="tx1"/>
              </a:solidFill>
              <a:round/>
              <a:headEnd/>
              <a:tailEnd/>
            </a:ln>
          </p:spPr>
          <p:txBody>
            <a:bodyPr/>
            <a:lstStyle/>
            <a:p>
              <a:endParaRPr lang="zh-CN" altLang="en-US"/>
            </a:p>
          </p:txBody>
        </p:sp>
        <p:sp>
          <p:nvSpPr>
            <p:cNvPr id="23586" name="Text Box 30"/>
            <p:cNvSpPr txBox="1">
              <a:spLocks noChangeArrowheads="1"/>
            </p:cNvSpPr>
            <p:nvPr/>
          </p:nvSpPr>
          <p:spPr bwMode="auto">
            <a:xfrm>
              <a:off x="5169" y="1671"/>
              <a:ext cx="693" cy="231"/>
            </a:xfrm>
            <a:prstGeom prst="rect">
              <a:avLst/>
            </a:prstGeom>
            <a:noFill/>
            <a:ln w="9525">
              <a:noFill/>
              <a:miter lim="800000"/>
              <a:headEnd/>
              <a:tailEnd/>
            </a:ln>
          </p:spPr>
          <p:txBody>
            <a:bodyPr wrap="none">
              <a:spAutoFit/>
            </a:bodyPr>
            <a:lstStyle/>
            <a:p>
              <a:pPr algn="l"/>
              <a:r>
                <a:rPr lang="en-US" altLang="zh-CN" sz="1800" b="0">
                  <a:solidFill>
                    <a:schemeClr val="tx1"/>
                  </a:solidFill>
                  <a:ea typeface="仿宋_GB2312" pitchFamily="49" charset="-122"/>
                </a:rPr>
                <a:t>3CT=2</a:t>
              </a:r>
              <a:r>
                <a:rPr lang="en-US" altLang="zh-CN" sz="1800" b="0" baseline="30000">
                  <a:solidFill>
                    <a:schemeClr val="tx1"/>
                  </a:solidFill>
                  <a:ea typeface="仿宋_GB2312" pitchFamily="49" charset="-122"/>
                </a:rPr>
                <a:t>n</a:t>
              </a:r>
              <a:r>
                <a:rPr lang="en-US" altLang="zh-CN" sz="1800" b="0">
                  <a:solidFill>
                    <a:schemeClr val="tx1"/>
                  </a:solidFill>
                  <a:ea typeface="仿宋_GB2312" pitchFamily="49" charset="-122"/>
                </a:rPr>
                <a:t>-1</a:t>
              </a:r>
            </a:p>
          </p:txBody>
        </p:sp>
        <p:sp>
          <p:nvSpPr>
            <p:cNvPr id="23587" name="Text Box 31"/>
            <p:cNvSpPr txBox="1">
              <a:spLocks noChangeArrowheads="1"/>
            </p:cNvSpPr>
            <p:nvPr/>
          </p:nvSpPr>
          <p:spPr bwMode="auto">
            <a:xfrm>
              <a:off x="4909" y="2878"/>
              <a:ext cx="432" cy="250"/>
            </a:xfrm>
            <a:prstGeom prst="rect">
              <a:avLst/>
            </a:prstGeom>
            <a:noFill/>
            <a:ln w="9525">
              <a:noFill/>
              <a:miter lim="800000"/>
              <a:headEnd/>
              <a:tailEnd/>
            </a:ln>
          </p:spPr>
          <p:txBody>
            <a:bodyPr wrap="none">
              <a:spAutoFit/>
            </a:bodyPr>
            <a:lstStyle/>
            <a:p>
              <a:pPr algn="l"/>
              <a:r>
                <a:rPr lang="en-US" altLang="zh-CN" sz="2000" b="0">
                  <a:solidFill>
                    <a:schemeClr val="tx1"/>
                  </a:solidFill>
                  <a:ea typeface="仿宋_GB2312" pitchFamily="49" charset="-122"/>
                </a:rPr>
                <a:t>1,4D</a:t>
              </a:r>
            </a:p>
          </p:txBody>
        </p:sp>
        <p:sp>
          <p:nvSpPr>
            <p:cNvPr id="23588" name="Text Box 32"/>
            <p:cNvSpPr txBox="1">
              <a:spLocks noChangeArrowheads="1"/>
            </p:cNvSpPr>
            <p:nvPr/>
          </p:nvSpPr>
          <p:spPr bwMode="auto">
            <a:xfrm>
              <a:off x="4430" y="1145"/>
              <a:ext cx="446"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load</a:t>
              </a:r>
            </a:p>
          </p:txBody>
        </p:sp>
        <p:sp>
          <p:nvSpPr>
            <p:cNvPr id="23589" name="Text Box 33"/>
            <p:cNvSpPr txBox="1">
              <a:spLocks noChangeArrowheads="1"/>
            </p:cNvSpPr>
            <p:nvPr/>
          </p:nvSpPr>
          <p:spPr bwMode="auto">
            <a:xfrm>
              <a:off x="4430" y="1598"/>
              <a:ext cx="350"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cin</a:t>
              </a:r>
            </a:p>
          </p:txBody>
        </p:sp>
        <p:sp>
          <p:nvSpPr>
            <p:cNvPr id="23590" name="Text Box 34"/>
            <p:cNvSpPr txBox="1">
              <a:spLocks noChangeArrowheads="1"/>
            </p:cNvSpPr>
            <p:nvPr/>
          </p:nvSpPr>
          <p:spPr bwMode="auto">
            <a:xfrm>
              <a:off x="4430" y="1900"/>
              <a:ext cx="350"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clk</a:t>
              </a:r>
            </a:p>
          </p:txBody>
        </p:sp>
        <p:sp>
          <p:nvSpPr>
            <p:cNvPr id="23591" name="Text Box 35"/>
            <p:cNvSpPr txBox="1">
              <a:spLocks noChangeArrowheads="1"/>
            </p:cNvSpPr>
            <p:nvPr/>
          </p:nvSpPr>
          <p:spPr bwMode="auto">
            <a:xfrm>
              <a:off x="4441" y="2979"/>
              <a:ext cx="212"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d</a:t>
              </a:r>
            </a:p>
          </p:txBody>
        </p:sp>
        <p:sp>
          <p:nvSpPr>
            <p:cNvPr id="23592" name="Text Box 36"/>
            <p:cNvSpPr txBox="1">
              <a:spLocks noChangeArrowheads="1"/>
            </p:cNvSpPr>
            <p:nvPr/>
          </p:nvSpPr>
          <p:spPr bwMode="auto">
            <a:xfrm>
              <a:off x="5886" y="3057"/>
              <a:ext cx="212"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q</a:t>
              </a:r>
            </a:p>
          </p:txBody>
        </p:sp>
        <p:sp>
          <p:nvSpPr>
            <p:cNvPr id="23593" name="Text Box 37"/>
            <p:cNvSpPr txBox="1">
              <a:spLocks noChangeArrowheads="1"/>
            </p:cNvSpPr>
            <p:nvPr/>
          </p:nvSpPr>
          <p:spPr bwMode="auto">
            <a:xfrm>
              <a:off x="5794" y="1547"/>
              <a:ext cx="446" cy="288"/>
            </a:xfrm>
            <a:prstGeom prst="rect">
              <a:avLst/>
            </a:prstGeom>
            <a:noFill/>
            <a:ln w="9525">
              <a:noFill/>
              <a:miter lim="800000"/>
              <a:headEnd/>
              <a:tailEnd/>
            </a:ln>
          </p:spPr>
          <p:txBody>
            <a:bodyPr wrap="none">
              <a:spAutoFit/>
            </a:bodyPr>
            <a:lstStyle/>
            <a:p>
              <a:pPr algn="l"/>
              <a:r>
                <a:rPr lang="en-US" altLang="zh-CN" sz="2400" b="0">
                  <a:solidFill>
                    <a:schemeClr val="tx1"/>
                  </a:solidFill>
                  <a:ea typeface="仿宋_GB2312" pitchFamily="49" charset="-122"/>
                </a:rPr>
                <a:t>cout</a:t>
              </a:r>
            </a:p>
          </p:txBody>
        </p:sp>
        <p:sp>
          <p:nvSpPr>
            <p:cNvPr id="23594" name="Line 38"/>
            <p:cNvSpPr>
              <a:spLocks noChangeShapeType="1"/>
            </p:cNvSpPr>
            <p:nvPr/>
          </p:nvSpPr>
          <p:spPr bwMode="auto">
            <a:xfrm>
              <a:off x="4526" y="1026"/>
              <a:ext cx="318" cy="0"/>
            </a:xfrm>
            <a:prstGeom prst="line">
              <a:avLst/>
            </a:prstGeom>
            <a:noFill/>
            <a:ln w="9525">
              <a:solidFill>
                <a:schemeClr val="tx1"/>
              </a:solidFill>
              <a:round/>
              <a:headEnd/>
              <a:tailEnd/>
            </a:ln>
          </p:spPr>
          <p:txBody>
            <a:bodyPr/>
            <a:lstStyle/>
            <a:p>
              <a:endParaRPr lang="zh-CN" altLang="en-US"/>
            </a:p>
          </p:txBody>
        </p:sp>
        <p:sp>
          <p:nvSpPr>
            <p:cNvPr id="23595" name="Rectangle 39"/>
            <p:cNvSpPr>
              <a:spLocks noChangeArrowheads="1"/>
            </p:cNvSpPr>
            <p:nvPr/>
          </p:nvSpPr>
          <p:spPr bwMode="auto">
            <a:xfrm>
              <a:off x="4435" y="799"/>
              <a:ext cx="180" cy="288"/>
            </a:xfrm>
            <a:prstGeom prst="rect">
              <a:avLst/>
            </a:prstGeom>
            <a:noFill/>
            <a:ln w="25400">
              <a:noFill/>
              <a:miter lim="800000"/>
              <a:headEnd/>
              <a:tailEnd/>
            </a:ln>
          </p:spPr>
          <p:txBody>
            <a:bodyPr wrap="none">
              <a:spAutoFit/>
            </a:bodyPr>
            <a:lstStyle/>
            <a:p>
              <a:pPr algn="l"/>
              <a:r>
                <a:rPr lang="en-US" altLang="zh-CN" sz="2400" b="0">
                  <a:solidFill>
                    <a:schemeClr val="tx1"/>
                  </a:solidFill>
                  <a:ea typeface="仿宋_GB2312" pitchFamily="49" charset="-122"/>
                </a:rPr>
                <a:t>r</a:t>
              </a:r>
            </a:p>
          </p:txBody>
        </p:sp>
        <p:sp>
          <p:nvSpPr>
            <p:cNvPr id="23596" name="Text Box 40"/>
            <p:cNvSpPr txBox="1">
              <a:spLocks noChangeArrowheads="1"/>
            </p:cNvSpPr>
            <p:nvPr/>
          </p:nvSpPr>
          <p:spPr bwMode="auto">
            <a:xfrm>
              <a:off x="4844" y="890"/>
              <a:ext cx="661" cy="288"/>
            </a:xfrm>
            <a:prstGeom prst="rect">
              <a:avLst/>
            </a:prstGeom>
            <a:noFill/>
            <a:ln w="25400">
              <a:noFill/>
              <a:miter lim="800000"/>
              <a:headEnd/>
              <a:tailEnd/>
            </a:ln>
          </p:spPr>
          <p:txBody>
            <a:bodyPr wrap="none">
              <a:spAutoFit/>
            </a:bodyPr>
            <a:lstStyle/>
            <a:p>
              <a:pPr algn="l"/>
              <a:r>
                <a:rPr lang="en-US" altLang="zh-CN" sz="2400" b="0">
                  <a:solidFill>
                    <a:schemeClr val="tx1"/>
                  </a:solidFill>
                  <a:ea typeface="仿宋_GB2312" pitchFamily="49" charset="-122"/>
                </a:rPr>
                <a:t>4CT=0</a:t>
              </a:r>
            </a:p>
          </p:txBody>
        </p:sp>
      </p:grpSp>
      <p:grpSp>
        <p:nvGrpSpPr>
          <p:cNvPr id="3" name="Group 45"/>
          <p:cNvGrpSpPr>
            <a:grpSpLocks/>
          </p:cNvGrpSpPr>
          <p:nvPr/>
        </p:nvGrpSpPr>
        <p:grpSpPr bwMode="auto">
          <a:xfrm>
            <a:off x="306388" y="1050925"/>
            <a:ext cx="6099175" cy="4746625"/>
            <a:chOff x="0" y="662"/>
            <a:chExt cx="3842" cy="2990"/>
          </a:xfrm>
        </p:grpSpPr>
        <p:sp>
          <p:nvSpPr>
            <p:cNvPr id="23557" name="Text Box 4"/>
            <p:cNvSpPr txBox="1">
              <a:spLocks noChangeArrowheads="1"/>
            </p:cNvSpPr>
            <p:nvPr/>
          </p:nvSpPr>
          <p:spPr bwMode="auto">
            <a:xfrm>
              <a:off x="0" y="662"/>
              <a:ext cx="3842" cy="2990"/>
            </a:xfrm>
            <a:prstGeom prst="rect">
              <a:avLst/>
            </a:prstGeom>
            <a:noFill/>
            <a:ln w="25400">
              <a:noFill/>
              <a:miter lim="800000"/>
              <a:headEnd/>
              <a:tailEnd/>
            </a:ln>
          </p:spPr>
          <p:txBody>
            <a:bodyPr wrap="none">
              <a:spAutoFit/>
            </a:bodyPr>
            <a:lstStyle/>
            <a:p>
              <a:pPr algn="l">
                <a:lnSpc>
                  <a:spcPct val="90000"/>
                </a:lnSpc>
              </a:pPr>
              <a:r>
                <a:rPr lang="en-US" altLang="zh-CN" sz="2400" b="0" dirty="0">
                  <a:solidFill>
                    <a:schemeClr val="accent2"/>
                  </a:solidFill>
                  <a:ea typeface="仿宋_GB2312" pitchFamily="49" charset="-122"/>
                </a:rPr>
                <a:t>module</a:t>
              </a:r>
              <a:r>
                <a:rPr lang="en-US" altLang="zh-CN" sz="2400" b="0" dirty="0">
                  <a:solidFill>
                    <a:schemeClr val="tx1"/>
                  </a:solidFill>
                  <a:ea typeface="仿宋_GB2312" pitchFamily="49" charset="-122"/>
                </a:rPr>
                <a:t> </a:t>
              </a:r>
              <a:r>
                <a:rPr lang="en-US" altLang="zh-CN" sz="2400" b="0" dirty="0" err="1">
                  <a:solidFill>
                    <a:schemeClr val="tx1"/>
                  </a:solidFill>
                  <a:ea typeface="仿宋_GB2312" pitchFamily="49" charset="-122"/>
                </a:rPr>
                <a:t>counter_n</a:t>
              </a:r>
              <a:r>
                <a:rPr lang="en-US" altLang="zh-CN" sz="2400" b="0" dirty="0">
                  <a:solidFill>
                    <a:schemeClr val="tx1"/>
                  </a:solidFill>
                  <a:ea typeface="仿宋_GB2312" pitchFamily="49" charset="-122"/>
                </a:rPr>
                <a:t> (q, </a:t>
              </a:r>
              <a:r>
                <a:rPr lang="en-US" altLang="zh-CN" sz="2400" b="0" dirty="0" err="1">
                  <a:solidFill>
                    <a:schemeClr val="tx1"/>
                  </a:solidFill>
                  <a:ea typeface="仿宋_GB2312" pitchFamily="49" charset="-122"/>
                </a:rPr>
                <a:t>cout</a:t>
              </a:r>
              <a:r>
                <a:rPr lang="en-US" altLang="zh-CN" sz="2400" b="0" dirty="0">
                  <a:solidFill>
                    <a:schemeClr val="tx1"/>
                  </a:solidFill>
                  <a:ea typeface="仿宋_GB2312" pitchFamily="49" charset="-122"/>
                </a:rPr>
                <a:t>, d, load, </a:t>
              </a:r>
              <a:r>
                <a:rPr lang="en-US" altLang="zh-CN" sz="2400" b="0" dirty="0" err="1">
                  <a:solidFill>
                    <a:schemeClr val="tx1"/>
                  </a:solidFill>
                  <a:ea typeface="仿宋_GB2312" pitchFamily="49" charset="-122"/>
                </a:rPr>
                <a:t>cin</a:t>
              </a:r>
              <a:r>
                <a:rPr lang="en-US" altLang="zh-CN" sz="2400" b="0" dirty="0">
                  <a:solidFill>
                    <a:schemeClr val="tx1"/>
                  </a:solidFill>
                  <a:ea typeface="仿宋_GB2312" pitchFamily="49" charset="-122"/>
                </a:rPr>
                <a:t> , r, </a:t>
              </a:r>
              <a:r>
                <a:rPr lang="en-US" altLang="zh-CN" sz="2400" b="0" dirty="0" err="1">
                  <a:solidFill>
                    <a:schemeClr val="tx1"/>
                  </a:solidFill>
                  <a:ea typeface="仿宋_GB2312" pitchFamily="49" charset="-122"/>
                </a:rPr>
                <a:t>clk</a:t>
              </a:r>
              <a:r>
                <a:rPr lang="en-US" altLang="zh-CN" sz="2400" b="0" dirty="0">
                  <a:solidFill>
                    <a:schemeClr val="tx1"/>
                  </a:solidFill>
                  <a:ea typeface="仿宋_GB2312" pitchFamily="49" charset="-122"/>
                </a:rPr>
                <a:t>);</a:t>
              </a:r>
            </a:p>
            <a:p>
              <a:pPr algn="l">
                <a:lnSpc>
                  <a:spcPct val="90000"/>
                </a:lnSpc>
              </a:pPr>
              <a:r>
                <a:rPr lang="en-US" altLang="zh-CN" sz="2400" b="0" dirty="0">
                  <a:solidFill>
                    <a:schemeClr val="accent2"/>
                  </a:solidFill>
                  <a:ea typeface="仿宋_GB2312" pitchFamily="49" charset="-122"/>
                </a:rPr>
                <a:t>   parameter</a:t>
              </a:r>
              <a:r>
                <a:rPr lang="en-US" altLang="zh-CN" sz="2400" b="0" dirty="0">
                  <a:solidFill>
                    <a:schemeClr val="tx1"/>
                  </a:solidFill>
                  <a:ea typeface="仿宋_GB2312" pitchFamily="49" charset="-122"/>
                </a:rPr>
                <a:t>  </a:t>
              </a:r>
              <a:r>
                <a:rPr lang="en-US" altLang="zh-CN" sz="2400" b="0" dirty="0" smtClean="0">
                  <a:solidFill>
                    <a:schemeClr val="tx1"/>
                  </a:solidFill>
                  <a:ea typeface="仿宋_GB2312" pitchFamily="49" charset="-122"/>
                </a:rPr>
                <a:t>n=4;</a:t>
              </a:r>
              <a:endParaRPr lang="en-US" altLang="zh-CN" sz="2400" b="0" dirty="0">
                <a:solidFill>
                  <a:schemeClr val="tx1"/>
                </a:solidFill>
                <a:ea typeface="仿宋_GB2312" pitchFamily="49" charset="-122"/>
              </a:endParaRPr>
            </a:p>
            <a:p>
              <a:pPr algn="l">
                <a:lnSpc>
                  <a:spcPct val="90000"/>
                </a:lnSpc>
              </a:pP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output</a:t>
              </a:r>
              <a:r>
                <a:rPr lang="en-US" altLang="zh-CN" sz="2400" b="0" dirty="0">
                  <a:solidFill>
                    <a:schemeClr val="tx1"/>
                  </a:solidFill>
                  <a:ea typeface="仿宋_GB2312" pitchFamily="49" charset="-122"/>
                </a:rPr>
                <a:t> </a:t>
              </a:r>
              <a:r>
                <a:rPr lang="en-US" altLang="zh-CN" sz="2400" b="0" dirty="0" err="1">
                  <a:solidFill>
                    <a:schemeClr val="accent2"/>
                  </a:solidFill>
                  <a:ea typeface="仿宋_GB2312" pitchFamily="49" charset="-122"/>
                </a:rPr>
                <a:t>reg</a:t>
              </a:r>
              <a:r>
                <a:rPr lang="en-US" altLang="zh-CN" sz="2400" b="0" dirty="0">
                  <a:solidFill>
                    <a:schemeClr val="tx1"/>
                  </a:solidFill>
                  <a:ea typeface="仿宋_GB2312" pitchFamily="49" charset="-122"/>
                </a:rPr>
                <a:t>[n-1:0] q;</a:t>
              </a:r>
            </a:p>
            <a:p>
              <a:pPr algn="l">
                <a:lnSpc>
                  <a:spcPct val="90000"/>
                </a:lnSpc>
              </a:pP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output</a:t>
              </a:r>
              <a:r>
                <a:rPr lang="en-US" altLang="zh-CN" sz="2400" b="0" dirty="0">
                  <a:solidFill>
                    <a:schemeClr val="tx1"/>
                  </a:solidFill>
                  <a:ea typeface="仿宋_GB2312" pitchFamily="49" charset="-122"/>
                </a:rPr>
                <a:t>   </a:t>
              </a:r>
              <a:r>
                <a:rPr lang="en-US" altLang="zh-CN" sz="2400" b="0" dirty="0" err="1">
                  <a:solidFill>
                    <a:schemeClr val="tx1"/>
                  </a:solidFill>
                  <a:ea typeface="仿宋_GB2312" pitchFamily="49" charset="-122"/>
                </a:rPr>
                <a:t>cout</a:t>
              </a:r>
              <a:r>
                <a:rPr lang="en-US" altLang="zh-CN" sz="2400" b="0" dirty="0">
                  <a:solidFill>
                    <a:schemeClr val="tx1"/>
                  </a:solidFill>
                  <a:ea typeface="仿宋_GB2312" pitchFamily="49" charset="-122"/>
                </a:rPr>
                <a:t>; </a:t>
              </a:r>
            </a:p>
            <a:p>
              <a:pPr algn="l">
                <a:lnSpc>
                  <a:spcPct val="90000"/>
                </a:lnSpc>
              </a:pP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input</a:t>
              </a:r>
              <a:r>
                <a:rPr lang="en-US" altLang="zh-CN" sz="2400" b="0" dirty="0">
                  <a:solidFill>
                    <a:schemeClr val="tx1"/>
                  </a:solidFill>
                  <a:ea typeface="仿宋_GB2312" pitchFamily="49" charset="-122"/>
                </a:rPr>
                <a:t>   load, </a:t>
              </a:r>
              <a:r>
                <a:rPr lang="en-US" altLang="zh-CN" sz="2400" b="0" dirty="0" err="1">
                  <a:solidFill>
                    <a:schemeClr val="tx1"/>
                  </a:solidFill>
                  <a:ea typeface="仿宋_GB2312" pitchFamily="49" charset="-122"/>
                </a:rPr>
                <a:t>cin</a:t>
              </a:r>
              <a:r>
                <a:rPr lang="en-US" altLang="zh-CN" sz="2400" b="0" dirty="0">
                  <a:solidFill>
                    <a:schemeClr val="tx1"/>
                  </a:solidFill>
                  <a:ea typeface="仿宋_GB2312" pitchFamily="49" charset="-122"/>
                </a:rPr>
                <a:t>, r, </a:t>
              </a:r>
              <a:r>
                <a:rPr lang="en-US" altLang="zh-CN" sz="2400" b="0" dirty="0" err="1">
                  <a:solidFill>
                    <a:schemeClr val="tx1"/>
                  </a:solidFill>
                  <a:ea typeface="仿宋_GB2312" pitchFamily="49" charset="-122"/>
                </a:rPr>
                <a:t>clk</a:t>
              </a:r>
              <a:r>
                <a:rPr lang="en-US" altLang="zh-CN" sz="2400" b="0" dirty="0">
                  <a:solidFill>
                    <a:schemeClr val="tx1"/>
                  </a:solidFill>
                  <a:ea typeface="仿宋_GB2312" pitchFamily="49" charset="-122"/>
                </a:rPr>
                <a:t>;</a:t>
              </a:r>
            </a:p>
            <a:p>
              <a:pPr algn="l">
                <a:lnSpc>
                  <a:spcPct val="90000"/>
                </a:lnSpc>
              </a:pP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input</a:t>
              </a:r>
              <a:r>
                <a:rPr lang="en-US" altLang="zh-CN" sz="2400" b="0" dirty="0">
                  <a:solidFill>
                    <a:schemeClr val="tx1"/>
                  </a:solidFill>
                  <a:ea typeface="仿宋_GB2312" pitchFamily="49" charset="-122"/>
                </a:rPr>
                <a:t>  [n-1:0] d;</a:t>
              </a:r>
            </a:p>
            <a:p>
              <a:pPr algn="l">
                <a:lnSpc>
                  <a:spcPct val="90000"/>
                </a:lnSpc>
              </a:pPr>
              <a:r>
                <a:rPr lang="en-US" altLang="zh-CN" sz="2400" b="0" dirty="0">
                  <a:solidFill>
                    <a:schemeClr val="accent2"/>
                  </a:solidFill>
                  <a:ea typeface="仿宋_GB2312" pitchFamily="49" charset="-122"/>
                </a:rPr>
                <a:t>   assign</a:t>
              </a:r>
              <a:r>
                <a:rPr lang="en-US" altLang="zh-CN" sz="2400" b="0" dirty="0">
                  <a:solidFill>
                    <a:schemeClr val="tx1"/>
                  </a:solidFill>
                  <a:ea typeface="仿宋_GB2312" pitchFamily="49" charset="-122"/>
                </a:rPr>
                <a:t> </a:t>
              </a:r>
              <a:r>
                <a:rPr lang="en-US" altLang="zh-CN" sz="2400" b="0" dirty="0" err="1">
                  <a:solidFill>
                    <a:schemeClr val="tx1"/>
                  </a:solidFill>
                  <a:ea typeface="仿宋_GB2312" pitchFamily="49" charset="-122"/>
                </a:rPr>
                <a:t>cout</a:t>
              </a:r>
              <a:r>
                <a:rPr lang="en-US" altLang="zh-CN" sz="2400" b="0" dirty="0">
                  <a:solidFill>
                    <a:schemeClr val="tx1"/>
                  </a:solidFill>
                  <a:ea typeface="仿宋_GB2312" pitchFamily="49" charset="-122"/>
                </a:rPr>
                <a:t>=&amp;q &amp;&amp; </a:t>
              </a:r>
              <a:r>
                <a:rPr lang="en-US" altLang="zh-CN" sz="2400" b="0" dirty="0" err="1">
                  <a:solidFill>
                    <a:schemeClr val="tx1"/>
                  </a:solidFill>
                  <a:ea typeface="仿宋_GB2312" pitchFamily="49" charset="-122"/>
                </a:rPr>
                <a:t>cin</a:t>
              </a:r>
              <a:r>
                <a:rPr lang="en-US" altLang="zh-CN" sz="2400" b="0" dirty="0">
                  <a:solidFill>
                    <a:schemeClr val="tx1"/>
                  </a:solidFill>
                  <a:ea typeface="仿宋_GB2312" pitchFamily="49" charset="-122"/>
                </a:rPr>
                <a:t>; </a:t>
              </a:r>
              <a:r>
                <a:rPr lang="en-US" altLang="zh-CN" sz="2400" b="0" dirty="0">
                  <a:solidFill>
                    <a:srgbClr val="008461"/>
                  </a:solidFill>
                  <a:ea typeface="仿宋_GB2312" pitchFamily="49" charset="-122"/>
                </a:rPr>
                <a:t>// </a:t>
              </a:r>
              <a:r>
                <a:rPr lang="zh-CN" altLang="en-US" sz="2400" b="0" dirty="0">
                  <a:solidFill>
                    <a:srgbClr val="008461"/>
                  </a:solidFill>
                  <a:ea typeface="仿宋_GB2312" pitchFamily="49" charset="-122"/>
                </a:rPr>
                <a:t>进位</a:t>
              </a:r>
              <a:endParaRPr lang="zh-CN" altLang="en-US" sz="2400" b="0" dirty="0">
                <a:solidFill>
                  <a:schemeClr val="tx1"/>
                </a:solidFill>
                <a:ea typeface="仿宋_GB2312" pitchFamily="49" charset="-122"/>
              </a:endParaRPr>
            </a:p>
            <a:p>
              <a:pPr algn="l">
                <a:lnSpc>
                  <a:spcPct val="90000"/>
                </a:lnSpc>
              </a:pPr>
              <a:r>
                <a:rPr lang="zh-CN" altLang="en-US" sz="2400" b="0" dirty="0">
                  <a:solidFill>
                    <a:schemeClr val="accent2"/>
                  </a:solidFill>
                  <a:ea typeface="仿宋_GB2312" pitchFamily="49" charset="-122"/>
                </a:rPr>
                <a:t>   </a:t>
              </a:r>
              <a:r>
                <a:rPr lang="en-US" altLang="zh-CN" sz="2400" b="0" dirty="0">
                  <a:solidFill>
                    <a:schemeClr val="accent2"/>
                  </a:solidFill>
                  <a:ea typeface="仿宋_GB2312" pitchFamily="49" charset="-122"/>
                </a:rPr>
                <a:t>always</a:t>
              </a:r>
              <a:r>
                <a:rPr lang="en-US" altLang="zh-CN" sz="2400" b="0" dirty="0">
                  <a:solidFill>
                    <a:schemeClr val="tx1"/>
                  </a:solidFill>
                  <a:ea typeface="仿宋_GB2312" pitchFamily="49" charset="-122"/>
                </a:rPr>
                <a:t> @(</a:t>
              </a:r>
              <a:r>
                <a:rPr lang="en-US" altLang="zh-CN" sz="2400" b="0" dirty="0" err="1">
                  <a:solidFill>
                    <a:schemeClr val="accent2"/>
                  </a:solidFill>
                  <a:ea typeface="仿宋_GB2312" pitchFamily="49" charset="-122"/>
                </a:rPr>
                <a:t>posedge</a:t>
              </a:r>
              <a:r>
                <a:rPr lang="en-US" altLang="zh-CN" sz="2400" b="0" dirty="0">
                  <a:solidFill>
                    <a:schemeClr val="tx1"/>
                  </a:solidFill>
                  <a:ea typeface="仿宋_GB2312" pitchFamily="49" charset="-122"/>
                </a:rPr>
                <a:t> </a:t>
              </a:r>
              <a:r>
                <a:rPr lang="en-US" altLang="zh-CN" sz="2400" b="0" dirty="0" err="1">
                  <a:solidFill>
                    <a:schemeClr val="tx1"/>
                  </a:solidFill>
                  <a:ea typeface="仿宋_GB2312" pitchFamily="49" charset="-122"/>
                </a:rPr>
                <a:t>clk</a:t>
              </a:r>
              <a:r>
                <a:rPr lang="en-US" altLang="zh-CN" sz="2400" b="0" dirty="0">
                  <a:solidFill>
                    <a:schemeClr val="tx1"/>
                  </a:solidFill>
                  <a:ea typeface="仿宋_GB2312" pitchFamily="49" charset="-122"/>
                </a:rPr>
                <a:t>)</a:t>
              </a:r>
            </a:p>
            <a:p>
              <a:pPr algn="l">
                <a:lnSpc>
                  <a:spcPct val="90000"/>
                </a:lnSpc>
              </a:pPr>
              <a:r>
                <a:rPr lang="en-US" altLang="zh-CN" sz="2400" b="0" dirty="0">
                  <a:solidFill>
                    <a:schemeClr val="accent2"/>
                  </a:solidFill>
                  <a:ea typeface="仿宋_GB2312" pitchFamily="49" charset="-122"/>
                </a:rPr>
                <a:t>      begin</a:t>
              </a:r>
            </a:p>
            <a:p>
              <a:pPr algn="l">
                <a:lnSpc>
                  <a:spcPct val="90000"/>
                </a:lnSpc>
              </a:pPr>
              <a:r>
                <a:rPr lang="en-US" altLang="zh-CN" sz="2400" b="0" dirty="0">
                  <a:solidFill>
                    <a:schemeClr val="accent2"/>
                  </a:solidFill>
                  <a:ea typeface="仿宋_GB2312" pitchFamily="49" charset="-122"/>
                </a:rPr>
                <a:t>          if</a:t>
              </a:r>
              <a:r>
                <a:rPr lang="en-US" altLang="zh-CN" sz="2400" b="0" dirty="0">
                  <a:solidFill>
                    <a:schemeClr val="tx1"/>
                  </a:solidFill>
                  <a:ea typeface="仿宋_GB2312" pitchFamily="49" charset="-122"/>
                </a:rPr>
                <a:t>(r)   q=0; </a:t>
              </a:r>
              <a:r>
                <a:rPr lang="en-US" altLang="zh-CN" sz="2400" b="0" dirty="0">
                  <a:solidFill>
                    <a:srgbClr val="008461"/>
                  </a:solidFill>
                  <a:ea typeface="仿宋_GB2312" pitchFamily="49" charset="-122"/>
                </a:rPr>
                <a:t>//</a:t>
              </a:r>
              <a:r>
                <a:rPr lang="zh-CN" altLang="en-US" sz="2400" b="0" dirty="0">
                  <a:solidFill>
                    <a:srgbClr val="008461"/>
                  </a:solidFill>
                  <a:ea typeface="仿宋_GB2312" pitchFamily="49" charset="-122"/>
                </a:rPr>
                <a:t>同步步清</a:t>
              </a:r>
              <a:r>
                <a:rPr lang="en-US" altLang="zh-CN" sz="2400" b="0" dirty="0">
                  <a:solidFill>
                    <a:srgbClr val="008461"/>
                  </a:solidFill>
                  <a:ea typeface="仿宋_GB2312" pitchFamily="49" charset="-122"/>
                </a:rPr>
                <a:t>0</a:t>
              </a:r>
              <a:endParaRPr lang="en-US" altLang="zh-CN" sz="2400" b="0" dirty="0">
                <a:solidFill>
                  <a:schemeClr val="tx1"/>
                </a:solidFill>
                <a:ea typeface="仿宋_GB2312" pitchFamily="49" charset="-122"/>
              </a:endParaRPr>
            </a:p>
            <a:p>
              <a:pPr algn="l">
                <a:lnSpc>
                  <a:spcPct val="90000"/>
                </a:lnSpc>
              </a:pP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else</a:t>
              </a:r>
              <a:r>
                <a:rPr lang="en-US" altLang="zh-CN" sz="2400" b="0" dirty="0">
                  <a:solidFill>
                    <a:schemeClr val="tx1"/>
                  </a:solidFill>
                  <a:ea typeface="仿宋_GB2312" pitchFamily="49" charset="-122"/>
                </a:rPr>
                <a:t>  </a:t>
              </a:r>
              <a:r>
                <a:rPr lang="en-US" altLang="zh-CN" sz="2400" b="0" dirty="0">
                  <a:solidFill>
                    <a:schemeClr val="accent2"/>
                  </a:solidFill>
                  <a:ea typeface="仿宋_GB2312" pitchFamily="49" charset="-122"/>
                </a:rPr>
                <a:t>if</a:t>
              </a:r>
              <a:r>
                <a:rPr lang="en-US" altLang="zh-CN" sz="2400" b="0" dirty="0">
                  <a:solidFill>
                    <a:schemeClr val="tx1"/>
                  </a:solidFill>
                  <a:ea typeface="仿宋_GB2312" pitchFamily="49" charset="-122"/>
                </a:rPr>
                <a:t> (load)    q= d;</a:t>
              </a:r>
              <a:r>
                <a:rPr lang="en-US" altLang="zh-CN" sz="2400" b="0" dirty="0">
                  <a:solidFill>
                    <a:srgbClr val="008461"/>
                  </a:solidFill>
                  <a:ea typeface="仿宋_GB2312" pitchFamily="49" charset="-122"/>
                </a:rPr>
                <a:t>//</a:t>
              </a:r>
              <a:r>
                <a:rPr lang="zh-CN" altLang="en-US" sz="2400" b="0" dirty="0">
                  <a:solidFill>
                    <a:srgbClr val="008461"/>
                  </a:solidFill>
                  <a:ea typeface="仿宋_GB2312" pitchFamily="49" charset="-122"/>
                </a:rPr>
                <a:t>置数</a:t>
              </a:r>
            </a:p>
            <a:p>
              <a:pPr algn="l">
                <a:lnSpc>
                  <a:spcPct val="90000"/>
                </a:lnSpc>
              </a:pPr>
              <a:r>
                <a:rPr lang="zh-CN" altLang="en-US" sz="2400" b="0" dirty="0">
                  <a:solidFill>
                    <a:schemeClr val="tx1"/>
                  </a:solidFill>
                  <a:ea typeface="仿宋_GB2312" pitchFamily="49" charset="-122"/>
                </a:rPr>
                <a:t>	     </a:t>
              </a:r>
              <a:r>
                <a:rPr lang="en-US" altLang="zh-CN" sz="2400" b="0" dirty="0">
                  <a:solidFill>
                    <a:schemeClr val="accent2"/>
                  </a:solidFill>
                  <a:ea typeface="仿宋_GB2312" pitchFamily="49" charset="-122"/>
                </a:rPr>
                <a:t>else if(</a:t>
              </a:r>
              <a:r>
                <a:rPr lang="en-US" altLang="zh-CN" sz="2400" b="0" dirty="0" err="1">
                  <a:solidFill>
                    <a:schemeClr val="accent2"/>
                  </a:solidFill>
                  <a:ea typeface="仿宋_GB2312" pitchFamily="49" charset="-122"/>
                </a:rPr>
                <a:t>cin</a:t>
              </a:r>
              <a:r>
                <a:rPr lang="en-US" altLang="zh-CN" sz="2400" b="0" dirty="0">
                  <a:solidFill>
                    <a:schemeClr val="accent2"/>
                  </a:solidFill>
                  <a:ea typeface="仿宋_GB2312" pitchFamily="49" charset="-122"/>
                </a:rPr>
                <a:t>) </a:t>
              </a:r>
              <a:r>
                <a:rPr lang="en-US" altLang="zh-CN" sz="2400" b="0" dirty="0">
                  <a:solidFill>
                    <a:schemeClr val="tx1"/>
                  </a:solidFill>
                  <a:ea typeface="仿宋_GB2312" pitchFamily="49" charset="-122"/>
                </a:rPr>
                <a:t>q =q + 1;  </a:t>
              </a:r>
              <a:r>
                <a:rPr lang="en-US" altLang="zh-CN" sz="2400" b="0" dirty="0">
                  <a:solidFill>
                    <a:srgbClr val="008461"/>
                  </a:solidFill>
                  <a:ea typeface="仿宋_GB2312" pitchFamily="49" charset="-122"/>
                </a:rPr>
                <a:t>//</a:t>
              </a:r>
              <a:r>
                <a:rPr lang="zh-CN" altLang="en-US" sz="2400" b="0" dirty="0">
                  <a:solidFill>
                    <a:srgbClr val="008461"/>
                  </a:solidFill>
                  <a:ea typeface="仿宋_GB2312" pitchFamily="49" charset="-122"/>
                </a:rPr>
                <a:t>计数或保持</a:t>
              </a:r>
            </a:p>
            <a:p>
              <a:pPr algn="l">
                <a:lnSpc>
                  <a:spcPct val="90000"/>
                </a:lnSpc>
              </a:pPr>
              <a:r>
                <a:rPr lang="zh-CN" altLang="en-US" sz="2400" b="0" dirty="0">
                  <a:solidFill>
                    <a:schemeClr val="tx1"/>
                  </a:solidFill>
                  <a:ea typeface="仿宋_GB2312" pitchFamily="49" charset="-122"/>
                </a:rPr>
                <a:t>     </a:t>
              </a:r>
              <a:r>
                <a:rPr lang="en-US" altLang="zh-CN" sz="2400" b="0" dirty="0">
                  <a:solidFill>
                    <a:schemeClr val="accent2"/>
                  </a:solidFill>
                  <a:ea typeface="仿宋_GB2312" pitchFamily="49" charset="-122"/>
                </a:rPr>
                <a:t>end</a:t>
              </a:r>
            </a:p>
            <a:p>
              <a:pPr algn="l">
                <a:lnSpc>
                  <a:spcPct val="90000"/>
                </a:lnSpc>
              </a:pPr>
              <a:r>
                <a:rPr lang="en-US" altLang="zh-CN" sz="2400" b="0" dirty="0" err="1">
                  <a:solidFill>
                    <a:schemeClr val="accent2"/>
                  </a:solidFill>
                  <a:ea typeface="仿宋_GB2312" pitchFamily="49" charset="-122"/>
                </a:rPr>
                <a:t>endmodule</a:t>
              </a:r>
              <a:endParaRPr lang="en-US" altLang="zh-CN" sz="2400" b="0" dirty="0">
                <a:solidFill>
                  <a:schemeClr val="accent2"/>
                </a:solidFill>
                <a:ea typeface="仿宋_GB2312" pitchFamily="49" charset="-122"/>
              </a:endParaRPr>
            </a:p>
          </p:txBody>
        </p:sp>
        <p:grpSp>
          <p:nvGrpSpPr>
            <p:cNvPr id="4" name="Group 41"/>
            <p:cNvGrpSpPr>
              <a:grpSpLocks/>
            </p:cNvGrpSpPr>
            <p:nvPr/>
          </p:nvGrpSpPr>
          <p:grpSpPr bwMode="auto">
            <a:xfrm>
              <a:off x="988" y="864"/>
              <a:ext cx="862" cy="288"/>
              <a:chOff x="912" y="864"/>
              <a:chExt cx="1008" cy="288"/>
            </a:xfrm>
          </p:grpSpPr>
          <p:sp>
            <p:nvSpPr>
              <p:cNvPr id="23560" name="Oval 42"/>
              <p:cNvSpPr>
                <a:spLocks noChangeArrowheads="1"/>
              </p:cNvSpPr>
              <p:nvPr/>
            </p:nvSpPr>
            <p:spPr bwMode="auto">
              <a:xfrm>
                <a:off x="912" y="864"/>
                <a:ext cx="624" cy="288"/>
              </a:xfrm>
              <a:prstGeom prst="ellipse">
                <a:avLst/>
              </a:prstGeom>
              <a:noFill/>
              <a:ln w="25400">
                <a:solidFill>
                  <a:srgbClr val="FF0000"/>
                </a:solidFill>
                <a:prstDash val="dash"/>
                <a:round/>
                <a:headEnd/>
                <a:tailEnd/>
              </a:ln>
            </p:spPr>
            <p:txBody>
              <a:bodyPr wrap="none" anchor="ctr"/>
              <a:lstStyle/>
              <a:p>
                <a:endParaRPr lang="zh-CN" altLang="en-US"/>
              </a:p>
            </p:txBody>
          </p:sp>
          <p:sp>
            <p:nvSpPr>
              <p:cNvPr id="23561" name="Line 43"/>
              <p:cNvSpPr>
                <a:spLocks noChangeShapeType="1"/>
              </p:cNvSpPr>
              <p:nvPr/>
            </p:nvSpPr>
            <p:spPr bwMode="auto">
              <a:xfrm>
                <a:off x="1536" y="1008"/>
                <a:ext cx="384" cy="144"/>
              </a:xfrm>
              <a:prstGeom prst="line">
                <a:avLst/>
              </a:prstGeom>
              <a:noFill/>
              <a:ln w="25400">
                <a:solidFill>
                  <a:srgbClr val="FF0000"/>
                </a:solidFill>
                <a:prstDash val="dash"/>
                <a:round/>
                <a:headEnd/>
                <a:tailEnd type="triangle" w="med" len="med"/>
              </a:ln>
            </p:spPr>
            <p:txBody>
              <a:bodyPr/>
              <a:lstStyle/>
              <a:p>
                <a:endParaRPr lang="zh-CN" altLang="en-US"/>
              </a:p>
            </p:txBody>
          </p:sp>
        </p:grpSp>
        <p:sp>
          <p:nvSpPr>
            <p:cNvPr id="23559" name="Text Box 44"/>
            <p:cNvSpPr txBox="1">
              <a:spLocks noChangeArrowheads="1"/>
            </p:cNvSpPr>
            <p:nvPr/>
          </p:nvSpPr>
          <p:spPr bwMode="auto">
            <a:xfrm>
              <a:off x="1895" y="981"/>
              <a:ext cx="1268" cy="288"/>
            </a:xfrm>
            <a:prstGeom prst="rect">
              <a:avLst/>
            </a:prstGeom>
            <a:noFill/>
            <a:ln w="25400">
              <a:noFill/>
              <a:prstDash val="dash"/>
              <a:miter lim="800000"/>
              <a:headEnd/>
              <a:tailEnd/>
            </a:ln>
          </p:spPr>
          <p:txBody>
            <a:bodyPr wrap="none">
              <a:spAutoFit/>
            </a:bodyPr>
            <a:lstStyle/>
            <a:p>
              <a:pPr algn="l"/>
              <a:r>
                <a:rPr lang="zh-CN" altLang="en-US" sz="2400" b="0">
                  <a:solidFill>
                    <a:srgbClr val="FF0000"/>
                  </a:solidFill>
                  <a:ea typeface="仿宋_GB2312" pitchFamily="49" charset="-122"/>
                </a:rPr>
                <a:t>计数器的位数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anim calcmode="lin" valueType="num">
                                      <p:cBhvr additive="base">
                                        <p:cTn id="7" dur="500" fill="hold"/>
                                        <p:tgtEl>
                                          <p:spTgt spid="899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9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776288" y="1125538"/>
            <a:ext cx="7488237" cy="5632311"/>
          </a:xfrm>
          <a:prstGeom prst="rect">
            <a:avLst/>
          </a:prstGeom>
          <a:noFill/>
          <a:ln w="15875">
            <a:noFill/>
            <a:miter lim="800000"/>
            <a:headEnd/>
            <a:tailEnd/>
          </a:ln>
        </p:spPr>
        <p:txBody>
          <a:bodyPr>
            <a:spAutoFit/>
          </a:bodyPr>
          <a:lstStyle/>
          <a:p>
            <a:pPr algn="l"/>
            <a:r>
              <a:rPr kumimoji="0" lang="en-US" altLang="zh-CN" sz="2400" b="0" dirty="0">
                <a:solidFill>
                  <a:schemeClr val="accent2"/>
                </a:solidFill>
              </a:rPr>
              <a:t>module</a:t>
            </a:r>
            <a:r>
              <a:rPr kumimoji="0" lang="en-US" altLang="zh-CN" sz="2400" b="0" dirty="0">
                <a:solidFill>
                  <a:schemeClr val="tx1"/>
                </a:solidFill>
              </a:rPr>
              <a:t> </a:t>
            </a:r>
            <a:r>
              <a:rPr kumimoji="0" lang="en-US" altLang="zh-CN" sz="2400" b="0" dirty="0" err="1" smtClean="0">
                <a:solidFill>
                  <a:schemeClr val="tx1"/>
                </a:solidFill>
              </a:rPr>
              <a:t>count_n</a:t>
            </a:r>
            <a:r>
              <a:rPr kumimoji="0" lang="en-US" altLang="zh-CN" sz="2400" b="0" dirty="0" smtClean="0">
                <a:solidFill>
                  <a:schemeClr val="tx1"/>
                </a:solidFill>
              </a:rPr>
              <a:t>(</a:t>
            </a:r>
            <a:r>
              <a:rPr kumimoji="0" lang="en-US" altLang="zh-CN" sz="2400" b="0" dirty="0" err="1" smtClean="0">
                <a:solidFill>
                  <a:schemeClr val="tx1"/>
                </a:solidFill>
              </a:rPr>
              <a:t>cout,cin,clk,qout</a:t>
            </a:r>
            <a:r>
              <a:rPr kumimoji="0" lang="en-US" altLang="zh-CN" sz="2400" b="0" dirty="0" smtClean="0">
                <a:solidFill>
                  <a:schemeClr val="tx1"/>
                </a:solidFill>
              </a:rPr>
              <a:t>); </a:t>
            </a:r>
            <a:endParaRPr kumimoji="0" lang="en-US" altLang="zh-CN" sz="2400" b="0" dirty="0">
              <a:solidFill>
                <a:schemeClr val="tx1"/>
              </a:solidFill>
            </a:endParaRPr>
          </a:p>
          <a:p>
            <a:pPr algn="l"/>
            <a:r>
              <a:rPr kumimoji="0" lang="en-US" altLang="zh-CN" sz="2400" b="0" dirty="0">
                <a:solidFill>
                  <a:schemeClr val="tx1"/>
                </a:solidFill>
              </a:rPr>
              <a:t>    </a:t>
            </a:r>
            <a:r>
              <a:rPr kumimoji="0" lang="en-US" altLang="zh-CN" sz="2400" b="0" dirty="0">
                <a:solidFill>
                  <a:schemeClr val="accent2"/>
                </a:solidFill>
              </a:rPr>
              <a:t>parameter</a:t>
            </a:r>
            <a:r>
              <a:rPr kumimoji="0" lang="en-US" altLang="zh-CN" sz="2400" b="0" dirty="0">
                <a:solidFill>
                  <a:schemeClr val="tx1"/>
                </a:solidFill>
              </a:rPr>
              <a:t>  </a:t>
            </a:r>
            <a:r>
              <a:rPr kumimoji="0" lang="en-US" altLang="zh-CN" sz="2400" b="0" dirty="0" smtClean="0">
                <a:solidFill>
                  <a:schemeClr val="tx1"/>
                </a:solidFill>
              </a:rPr>
              <a:t>n=2;      </a:t>
            </a:r>
            <a:endParaRPr kumimoji="0" lang="en-US" altLang="zh-CN" sz="2400" b="0" dirty="0">
              <a:solidFill>
                <a:schemeClr val="tx1"/>
              </a:solidFill>
            </a:endParaRPr>
          </a:p>
          <a:p>
            <a:pPr algn="l"/>
            <a:r>
              <a:rPr kumimoji="0" lang="en-US" altLang="zh-CN" sz="2400" b="0" dirty="0">
                <a:solidFill>
                  <a:schemeClr val="tx1"/>
                </a:solidFill>
              </a:rPr>
              <a:t>    </a:t>
            </a:r>
            <a:r>
              <a:rPr kumimoji="0" lang="en-US" altLang="zh-CN" sz="2400" b="0" dirty="0">
                <a:solidFill>
                  <a:schemeClr val="accent2"/>
                </a:solidFill>
              </a:rPr>
              <a:t>parameter</a:t>
            </a:r>
            <a:r>
              <a:rPr kumimoji="0" lang="en-US" altLang="zh-CN" sz="2400" b="0" dirty="0">
                <a:solidFill>
                  <a:schemeClr val="tx1"/>
                </a:solidFill>
              </a:rPr>
              <a:t>  </a:t>
            </a:r>
            <a:r>
              <a:rPr kumimoji="0" lang="en-US" altLang="zh-CN" sz="2400" b="0" dirty="0" err="1" smtClean="0">
                <a:solidFill>
                  <a:schemeClr val="tx1"/>
                </a:solidFill>
              </a:rPr>
              <a:t>counter_bits</a:t>
            </a:r>
            <a:r>
              <a:rPr kumimoji="0" lang="en-US" altLang="zh-CN" sz="2400" b="0" dirty="0" smtClean="0">
                <a:solidFill>
                  <a:schemeClr val="tx1"/>
                </a:solidFill>
              </a:rPr>
              <a:t>=1;  </a:t>
            </a:r>
            <a:endParaRPr kumimoji="0" lang="en-US" altLang="zh-CN" sz="2400" b="0" dirty="0">
              <a:solidFill>
                <a:schemeClr val="tx1"/>
              </a:solidFill>
            </a:endParaRPr>
          </a:p>
          <a:p>
            <a:pPr algn="l"/>
            <a:r>
              <a:rPr kumimoji="0" lang="en-US" altLang="zh-CN" sz="2400" b="0" dirty="0">
                <a:solidFill>
                  <a:schemeClr val="tx1"/>
                </a:solidFill>
              </a:rPr>
              <a:t>    </a:t>
            </a:r>
            <a:r>
              <a:rPr kumimoji="0" lang="en-US" altLang="zh-CN" sz="2400" b="0" dirty="0">
                <a:solidFill>
                  <a:schemeClr val="accent2"/>
                </a:solidFill>
              </a:rPr>
              <a:t>output </a:t>
            </a:r>
            <a:r>
              <a:rPr kumimoji="0" lang="en-US" altLang="zh-CN" sz="2400" b="0" dirty="0">
                <a:solidFill>
                  <a:schemeClr val="tx1"/>
                </a:solidFill>
              </a:rPr>
              <a:t> </a:t>
            </a:r>
            <a:r>
              <a:rPr kumimoji="0" lang="en-US" altLang="zh-CN" sz="2400" b="0" dirty="0" err="1">
                <a:solidFill>
                  <a:schemeClr val="tx1"/>
                </a:solidFill>
              </a:rPr>
              <a:t>cout</a:t>
            </a:r>
            <a:r>
              <a:rPr kumimoji="0" lang="en-US" altLang="zh-CN" sz="2400" b="0" dirty="0">
                <a:solidFill>
                  <a:schemeClr val="tx1"/>
                </a:solidFill>
              </a:rPr>
              <a:t>; </a:t>
            </a:r>
            <a:endParaRPr kumimoji="0" lang="en-US" altLang="zh-CN" sz="2400" b="0" dirty="0" smtClean="0">
              <a:solidFill>
                <a:schemeClr val="tx1"/>
              </a:solidFill>
            </a:endParaRPr>
          </a:p>
          <a:p>
            <a:r>
              <a:rPr kumimoji="0" lang="en-US" altLang="zh-CN" sz="2400" b="0" dirty="0" smtClean="0"/>
              <a:t>    </a:t>
            </a:r>
            <a:r>
              <a:rPr kumimoji="0" lang="en-US" altLang="zh-CN" sz="2400" b="0" dirty="0" smtClean="0">
                <a:solidFill>
                  <a:schemeClr val="accent2"/>
                </a:solidFill>
              </a:rPr>
              <a:t>output </a:t>
            </a:r>
            <a:r>
              <a:rPr kumimoji="0" lang="en-US" altLang="zh-CN" sz="2400" b="0" dirty="0" smtClean="0"/>
              <a:t>[counter_bits:1]  </a:t>
            </a:r>
            <a:r>
              <a:rPr kumimoji="0" lang="en-US" altLang="zh-CN" sz="2400" b="0" dirty="0" err="1" smtClean="0"/>
              <a:t>qout</a:t>
            </a:r>
            <a:r>
              <a:rPr kumimoji="0" lang="en-US" altLang="zh-CN" sz="2400" b="0" dirty="0" smtClean="0"/>
              <a:t>; </a:t>
            </a:r>
            <a:endParaRPr kumimoji="0" lang="en-US" altLang="zh-CN" sz="2400" b="0" dirty="0">
              <a:solidFill>
                <a:schemeClr val="tx1"/>
              </a:solidFill>
            </a:endParaRPr>
          </a:p>
          <a:p>
            <a:pPr algn="l"/>
            <a:r>
              <a:rPr kumimoji="0" lang="en-US" altLang="zh-CN" sz="2400" b="0" dirty="0">
                <a:solidFill>
                  <a:schemeClr val="tx1"/>
                </a:solidFill>
              </a:rPr>
              <a:t>    </a:t>
            </a:r>
            <a:r>
              <a:rPr kumimoji="0" lang="en-US" altLang="zh-CN" sz="2400" b="0" dirty="0">
                <a:solidFill>
                  <a:schemeClr val="accent2"/>
                </a:solidFill>
              </a:rPr>
              <a:t>input</a:t>
            </a:r>
            <a:r>
              <a:rPr kumimoji="0" lang="en-US" altLang="zh-CN" sz="2400" b="0" dirty="0">
                <a:solidFill>
                  <a:schemeClr val="tx1"/>
                </a:solidFill>
              </a:rPr>
              <a:t>   </a:t>
            </a:r>
            <a:r>
              <a:rPr kumimoji="0" lang="en-US" altLang="zh-CN" sz="2400" b="0" dirty="0" err="1">
                <a:solidFill>
                  <a:schemeClr val="tx1"/>
                </a:solidFill>
              </a:rPr>
              <a:t>cin,clk</a:t>
            </a:r>
            <a:r>
              <a:rPr kumimoji="0" lang="en-US" altLang="zh-CN" sz="2400" b="0" dirty="0">
                <a:solidFill>
                  <a:schemeClr val="tx1"/>
                </a:solidFill>
              </a:rPr>
              <a:t>;</a:t>
            </a:r>
          </a:p>
          <a:p>
            <a:pPr algn="l"/>
            <a:r>
              <a:rPr kumimoji="0" lang="en-US" altLang="zh-CN" sz="2400" b="0" dirty="0">
                <a:solidFill>
                  <a:schemeClr val="tx1"/>
                </a:solidFill>
              </a:rPr>
              <a:t>    </a:t>
            </a:r>
            <a:r>
              <a:rPr kumimoji="0" lang="en-US" altLang="zh-CN" sz="2400" b="0" dirty="0" err="1">
                <a:solidFill>
                  <a:schemeClr val="accent2"/>
                </a:solidFill>
              </a:rPr>
              <a:t>reg</a:t>
            </a:r>
            <a:r>
              <a:rPr kumimoji="0" lang="en-US" altLang="zh-CN" sz="2400" b="0" dirty="0">
                <a:solidFill>
                  <a:schemeClr val="tx1"/>
                </a:solidFill>
              </a:rPr>
              <a:t> [counter_bits:1]  </a:t>
            </a:r>
            <a:r>
              <a:rPr kumimoji="0" lang="en-US" altLang="zh-CN" sz="2400" b="0" dirty="0" err="1">
                <a:solidFill>
                  <a:schemeClr val="tx1"/>
                </a:solidFill>
              </a:rPr>
              <a:t>qout</a:t>
            </a:r>
            <a:r>
              <a:rPr kumimoji="0" lang="en-US" altLang="zh-CN" sz="2400" b="0" dirty="0">
                <a:solidFill>
                  <a:schemeClr val="tx1"/>
                </a:solidFill>
              </a:rPr>
              <a:t>=0; </a:t>
            </a:r>
          </a:p>
          <a:p>
            <a:pPr algn="l"/>
            <a:r>
              <a:rPr kumimoji="0" lang="en-US" altLang="zh-CN" sz="2400" b="0" dirty="0">
                <a:solidFill>
                  <a:schemeClr val="tx1"/>
                </a:solidFill>
              </a:rPr>
              <a:t>    </a:t>
            </a:r>
            <a:r>
              <a:rPr kumimoji="0" lang="en-US" altLang="zh-CN" sz="2400" b="0" dirty="0">
                <a:solidFill>
                  <a:schemeClr val="accent2"/>
                </a:solidFill>
              </a:rPr>
              <a:t>assign</a:t>
            </a:r>
            <a:r>
              <a:rPr kumimoji="0" lang="en-US" altLang="zh-CN" sz="2400" b="0" dirty="0">
                <a:solidFill>
                  <a:schemeClr val="tx1"/>
                </a:solidFill>
              </a:rPr>
              <a:t>  </a:t>
            </a:r>
            <a:r>
              <a:rPr kumimoji="0" lang="en-US" altLang="zh-CN" sz="2400" b="0" dirty="0" err="1">
                <a:solidFill>
                  <a:schemeClr val="tx1"/>
                </a:solidFill>
              </a:rPr>
              <a:t>cout</a:t>
            </a:r>
            <a:r>
              <a:rPr kumimoji="0" lang="en-US" altLang="zh-CN" sz="2400" b="0" dirty="0">
                <a:solidFill>
                  <a:schemeClr val="tx1"/>
                </a:solidFill>
              </a:rPr>
              <a:t>=(</a:t>
            </a:r>
            <a:r>
              <a:rPr kumimoji="0" lang="en-US" altLang="zh-CN" sz="2400" b="0" dirty="0" err="1">
                <a:solidFill>
                  <a:schemeClr val="tx1"/>
                </a:solidFill>
              </a:rPr>
              <a:t>qout</a:t>
            </a:r>
            <a:r>
              <a:rPr kumimoji="0" lang="en-US" altLang="zh-CN" sz="2400" b="0" dirty="0">
                <a:solidFill>
                  <a:schemeClr val="tx1"/>
                </a:solidFill>
              </a:rPr>
              <a:t>==(n-1))&amp;</a:t>
            </a:r>
            <a:r>
              <a:rPr kumimoji="0" lang="en-US" altLang="zh-CN" sz="2400" b="0" dirty="0" err="1">
                <a:solidFill>
                  <a:schemeClr val="tx1"/>
                </a:solidFill>
              </a:rPr>
              <a:t>cin</a:t>
            </a:r>
            <a:r>
              <a:rPr kumimoji="0" lang="en-US" altLang="zh-CN" sz="2400" b="0" dirty="0">
                <a:solidFill>
                  <a:schemeClr val="tx1"/>
                </a:solidFill>
              </a:rPr>
              <a:t>;    //</a:t>
            </a:r>
            <a:r>
              <a:rPr kumimoji="0" lang="zh-CN" altLang="en-US" sz="2400" b="0" dirty="0">
                <a:solidFill>
                  <a:schemeClr val="tx1"/>
                </a:solidFill>
              </a:rPr>
              <a:t>进位  </a:t>
            </a:r>
          </a:p>
          <a:p>
            <a:pPr algn="l"/>
            <a:r>
              <a:rPr kumimoji="0" lang="zh-CN" altLang="en-US" sz="2400" b="0" dirty="0">
                <a:solidFill>
                  <a:schemeClr val="tx1"/>
                </a:solidFill>
              </a:rPr>
              <a:t>    </a:t>
            </a:r>
            <a:r>
              <a:rPr kumimoji="0" lang="en-US" altLang="zh-CN" sz="2400" b="0" dirty="0">
                <a:solidFill>
                  <a:schemeClr val="accent2"/>
                </a:solidFill>
              </a:rPr>
              <a:t>always</a:t>
            </a:r>
            <a:r>
              <a:rPr kumimoji="0" lang="en-US" altLang="zh-CN" sz="2400" b="0" dirty="0">
                <a:solidFill>
                  <a:schemeClr val="tx1"/>
                </a:solidFill>
              </a:rPr>
              <a:t> @(</a:t>
            </a:r>
            <a:r>
              <a:rPr kumimoji="0" lang="en-US" altLang="zh-CN" sz="2400" b="0" dirty="0" err="1">
                <a:solidFill>
                  <a:schemeClr val="tx1"/>
                </a:solidFill>
              </a:rPr>
              <a:t>posedge</a:t>
            </a:r>
            <a:r>
              <a:rPr kumimoji="0" lang="en-US" altLang="zh-CN" sz="2400" b="0" dirty="0">
                <a:solidFill>
                  <a:schemeClr val="tx1"/>
                </a:solidFill>
              </a:rPr>
              <a:t> </a:t>
            </a:r>
            <a:r>
              <a:rPr kumimoji="0" lang="en-US" altLang="zh-CN" sz="2400" b="0" dirty="0" err="1">
                <a:solidFill>
                  <a:schemeClr val="tx1"/>
                </a:solidFill>
              </a:rPr>
              <a:t>clk</a:t>
            </a:r>
            <a:r>
              <a:rPr kumimoji="0" lang="en-US" altLang="zh-CN" sz="2400" b="0" dirty="0">
                <a:solidFill>
                  <a:schemeClr val="tx1"/>
                </a:solidFill>
              </a:rPr>
              <a:t>)  </a:t>
            </a:r>
          </a:p>
          <a:p>
            <a:pPr algn="l"/>
            <a:r>
              <a:rPr kumimoji="0" lang="en-US" altLang="zh-CN" sz="2400" b="0" dirty="0">
                <a:solidFill>
                  <a:schemeClr val="tx1"/>
                </a:solidFill>
              </a:rPr>
              <a:t>      </a:t>
            </a:r>
            <a:r>
              <a:rPr kumimoji="0" lang="en-US" altLang="zh-CN" sz="2400" b="0" dirty="0">
                <a:solidFill>
                  <a:schemeClr val="accent2"/>
                </a:solidFill>
              </a:rPr>
              <a:t>begin </a:t>
            </a:r>
            <a:r>
              <a:rPr kumimoji="0" lang="en-US" altLang="zh-CN" sz="2400" b="0" dirty="0">
                <a:solidFill>
                  <a:schemeClr val="tx1"/>
                </a:solidFill>
              </a:rPr>
              <a:t> </a:t>
            </a:r>
            <a:r>
              <a:rPr kumimoji="0" lang="en-US" altLang="zh-CN" sz="2400" b="0" dirty="0">
                <a:solidFill>
                  <a:schemeClr val="accent2"/>
                </a:solidFill>
              </a:rPr>
              <a:t>if</a:t>
            </a:r>
            <a:r>
              <a:rPr kumimoji="0" lang="en-US" altLang="zh-CN" sz="2400" b="0" dirty="0">
                <a:solidFill>
                  <a:schemeClr val="tx1"/>
                </a:solidFill>
              </a:rPr>
              <a:t>(</a:t>
            </a:r>
            <a:r>
              <a:rPr kumimoji="0" lang="en-US" altLang="zh-CN" sz="2400" b="0" dirty="0" err="1">
                <a:solidFill>
                  <a:schemeClr val="tx1"/>
                </a:solidFill>
              </a:rPr>
              <a:t>cin</a:t>
            </a:r>
            <a:r>
              <a:rPr kumimoji="0" lang="en-US" altLang="zh-CN" sz="2400" b="0" dirty="0">
                <a:solidFill>
                  <a:schemeClr val="tx1"/>
                </a:solidFill>
              </a:rPr>
              <a:t>)     //</a:t>
            </a:r>
            <a:r>
              <a:rPr kumimoji="0" lang="en-US" altLang="zh-CN" sz="2400" b="0" dirty="0" err="1">
                <a:solidFill>
                  <a:schemeClr val="tx1"/>
                </a:solidFill>
              </a:rPr>
              <a:t>cin</a:t>
            </a:r>
            <a:r>
              <a:rPr kumimoji="0" lang="en-US" altLang="zh-CN" sz="2400" b="0" dirty="0">
                <a:solidFill>
                  <a:schemeClr val="tx1"/>
                </a:solidFill>
              </a:rPr>
              <a:t>=1,</a:t>
            </a:r>
            <a:r>
              <a:rPr kumimoji="0" lang="zh-CN" altLang="en-US" sz="2400" b="0" dirty="0">
                <a:solidFill>
                  <a:schemeClr val="tx1"/>
                </a:solidFill>
              </a:rPr>
              <a:t>计数；</a:t>
            </a:r>
            <a:r>
              <a:rPr kumimoji="0" lang="en-US" altLang="zh-CN" sz="2400" b="0" dirty="0" err="1">
                <a:solidFill>
                  <a:schemeClr val="tx1"/>
                </a:solidFill>
              </a:rPr>
              <a:t>cin</a:t>
            </a:r>
            <a:r>
              <a:rPr kumimoji="0" lang="en-US" altLang="zh-CN" sz="2400" b="0" dirty="0">
                <a:solidFill>
                  <a:schemeClr val="tx1"/>
                </a:solidFill>
              </a:rPr>
              <a:t>=0,</a:t>
            </a:r>
            <a:r>
              <a:rPr kumimoji="0" lang="zh-CN" altLang="en-US" sz="2400" b="0" dirty="0">
                <a:solidFill>
                  <a:schemeClr val="tx1"/>
                </a:solidFill>
              </a:rPr>
              <a:t>保持	         </a:t>
            </a:r>
          </a:p>
          <a:p>
            <a:pPr algn="l"/>
            <a:r>
              <a:rPr kumimoji="0" lang="zh-CN" altLang="en-US" sz="2400" b="0" dirty="0">
                <a:solidFill>
                  <a:schemeClr val="tx1"/>
                </a:solidFill>
              </a:rPr>
              <a:t>                 </a:t>
            </a:r>
            <a:r>
              <a:rPr kumimoji="0" lang="en-US" altLang="zh-CN" sz="2400" b="0" dirty="0">
                <a:solidFill>
                  <a:schemeClr val="accent2"/>
                </a:solidFill>
              </a:rPr>
              <a:t>begin   if</a:t>
            </a:r>
            <a:r>
              <a:rPr kumimoji="0" lang="en-US" altLang="zh-CN" sz="2400" b="0" dirty="0">
                <a:solidFill>
                  <a:schemeClr val="tx1"/>
                </a:solidFill>
              </a:rPr>
              <a:t> (</a:t>
            </a:r>
            <a:r>
              <a:rPr kumimoji="0" lang="en-US" altLang="zh-CN" sz="2400" b="0" dirty="0" err="1">
                <a:solidFill>
                  <a:schemeClr val="tx1"/>
                </a:solidFill>
              </a:rPr>
              <a:t>qout</a:t>
            </a:r>
            <a:r>
              <a:rPr kumimoji="0" lang="en-US" altLang="zh-CN" sz="2400" b="0" dirty="0">
                <a:solidFill>
                  <a:schemeClr val="tx1"/>
                </a:solidFill>
              </a:rPr>
              <a:t>==(n-1))  </a:t>
            </a:r>
            <a:r>
              <a:rPr kumimoji="0" lang="en-US" altLang="zh-CN" sz="2400" b="0" dirty="0" err="1">
                <a:solidFill>
                  <a:schemeClr val="tx1"/>
                </a:solidFill>
              </a:rPr>
              <a:t>qout</a:t>
            </a:r>
            <a:r>
              <a:rPr kumimoji="0" lang="en-US" altLang="zh-CN" sz="2400" b="0" dirty="0">
                <a:solidFill>
                  <a:schemeClr val="tx1"/>
                </a:solidFill>
              </a:rPr>
              <a:t>=0 ;   </a:t>
            </a:r>
          </a:p>
          <a:p>
            <a:pPr algn="l"/>
            <a:r>
              <a:rPr kumimoji="0" lang="en-US" altLang="zh-CN" sz="2400" b="0" dirty="0">
                <a:solidFill>
                  <a:schemeClr val="tx1"/>
                </a:solidFill>
              </a:rPr>
              <a:t>                            </a:t>
            </a:r>
            <a:r>
              <a:rPr kumimoji="0" lang="en-US" altLang="zh-CN" sz="2400" b="0" dirty="0">
                <a:solidFill>
                  <a:schemeClr val="accent2"/>
                </a:solidFill>
              </a:rPr>
              <a:t>else</a:t>
            </a:r>
            <a:r>
              <a:rPr kumimoji="0" lang="en-US" altLang="zh-CN" sz="2400" b="0" dirty="0">
                <a:solidFill>
                  <a:schemeClr val="tx1"/>
                </a:solidFill>
              </a:rPr>
              <a:t> </a:t>
            </a:r>
            <a:r>
              <a:rPr kumimoji="0" lang="en-US" altLang="zh-CN" sz="2400" b="0" dirty="0" err="1">
                <a:solidFill>
                  <a:schemeClr val="tx1"/>
                </a:solidFill>
              </a:rPr>
              <a:t>qout</a:t>
            </a:r>
            <a:r>
              <a:rPr kumimoji="0" lang="en-US" altLang="zh-CN" sz="2400" b="0" dirty="0">
                <a:solidFill>
                  <a:schemeClr val="tx1"/>
                </a:solidFill>
              </a:rPr>
              <a:t>=qout+1;</a:t>
            </a:r>
          </a:p>
          <a:p>
            <a:pPr algn="l"/>
            <a:r>
              <a:rPr kumimoji="0" lang="en-US" altLang="zh-CN" sz="2400" b="0" dirty="0">
                <a:solidFill>
                  <a:schemeClr val="tx1"/>
                </a:solidFill>
              </a:rPr>
              <a:t>                 </a:t>
            </a:r>
            <a:r>
              <a:rPr kumimoji="0" lang="en-US" altLang="zh-CN" sz="2400" b="0" dirty="0">
                <a:solidFill>
                  <a:schemeClr val="accent2"/>
                </a:solidFill>
              </a:rPr>
              <a:t>end</a:t>
            </a:r>
            <a:r>
              <a:rPr kumimoji="0" lang="en-US" altLang="zh-CN" sz="2400" b="0" dirty="0">
                <a:solidFill>
                  <a:schemeClr val="tx1"/>
                </a:solidFill>
              </a:rPr>
              <a:t> </a:t>
            </a:r>
          </a:p>
          <a:p>
            <a:pPr algn="l"/>
            <a:r>
              <a:rPr kumimoji="0" lang="en-US" altLang="zh-CN" sz="2400" b="0" dirty="0">
                <a:solidFill>
                  <a:schemeClr val="tx1"/>
                </a:solidFill>
              </a:rPr>
              <a:t>      </a:t>
            </a:r>
            <a:r>
              <a:rPr kumimoji="0" lang="en-US" altLang="zh-CN" sz="2400" b="0" dirty="0">
                <a:solidFill>
                  <a:schemeClr val="accent2"/>
                </a:solidFill>
              </a:rPr>
              <a:t>end</a:t>
            </a:r>
          </a:p>
          <a:p>
            <a:pPr algn="l"/>
            <a:r>
              <a:rPr kumimoji="0" lang="en-US" altLang="zh-CN" sz="2400" b="0" dirty="0" err="1">
                <a:solidFill>
                  <a:schemeClr val="accent2"/>
                </a:solidFill>
              </a:rPr>
              <a:t>endmodule</a:t>
            </a:r>
            <a:endParaRPr kumimoji="0" lang="en-US" altLang="zh-CN" sz="2400" b="0" dirty="0">
              <a:solidFill>
                <a:schemeClr val="accent2"/>
              </a:solidFill>
            </a:endParaRPr>
          </a:p>
        </p:txBody>
      </p:sp>
      <p:sp>
        <p:nvSpPr>
          <p:cNvPr id="3077" name="AutoShape 6"/>
          <p:cNvSpPr>
            <a:spLocks noChangeArrowheads="1"/>
          </p:cNvSpPr>
          <p:nvPr/>
        </p:nvSpPr>
        <p:spPr bwMode="auto">
          <a:xfrm>
            <a:off x="5527675" y="620713"/>
            <a:ext cx="3516313" cy="1727200"/>
          </a:xfrm>
          <a:prstGeom prst="wedgeRoundRectCallout">
            <a:avLst>
              <a:gd name="adj1" fmla="val -71671"/>
              <a:gd name="adj2" fmla="val 25458"/>
              <a:gd name="adj3" fmla="val 16667"/>
            </a:avLst>
          </a:prstGeom>
          <a:noFill/>
          <a:ln w="15875">
            <a:solidFill>
              <a:srgbClr val="FF0000"/>
            </a:solidFill>
            <a:miter lim="800000"/>
            <a:headEnd/>
            <a:tailEnd/>
          </a:ln>
        </p:spPr>
        <p:txBody>
          <a:bodyPr/>
          <a:lstStyle/>
          <a:p>
            <a:pPr algn="l">
              <a:buFontTx/>
              <a:buChar char="•"/>
            </a:pPr>
            <a:r>
              <a:rPr kumimoji="0" lang="zh-CN" altLang="en-US" sz="1800" b="0">
                <a:solidFill>
                  <a:schemeClr val="tx1"/>
                </a:solidFill>
                <a:ea typeface="仿宋_GB2312" pitchFamily="49" charset="-122"/>
              </a:rPr>
              <a:t>参数</a:t>
            </a:r>
            <a:r>
              <a:rPr kumimoji="0" lang="en-US" altLang="zh-CN" sz="1800" b="0">
                <a:solidFill>
                  <a:schemeClr val="tx1"/>
                </a:solidFill>
                <a:ea typeface="仿宋_GB2312" pitchFamily="49" charset="-122"/>
              </a:rPr>
              <a:t>n</a:t>
            </a:r>
            <a:r>
              <a:rPr kumimoji="0" lang="zh-CN" altLang="en-US" sz="1800" b="0">
                <a:solidFill>
                  <a:schemeClr val="tx1"/>
                </a:solidFill>
                <a:ea typeface="仿宋_GB2312" pitchFamily="49" charset="-122"/>
              </a:rPr>
              <a:t>：分频比</a:t>
            </a:r>
          </a:p>
          <a:p>
            <a:pPr algn="l">
              <a:buFontTx/>
              <a:buChar char="•"/>
            </a:pPr>
            <a:r>
              <a:rPr kumimoji="0" lang="zh-CN" altLang="en-US" sz="1800" b="0">
                <a:solidFill>
                  <a:schemeClr val="tx1"/>
                </a:solidFill>
                <a:ea typeface="仿宋_GB2312" pitchFamily="49" charset="-122"/>
              </a:rPr>
              <a:t>参数</a:t>
            </a:r>
            <a:r>
              <a:rPr kumimoji="0" lang="en-US" altLang="zh-CN" sz="1800" b="0">
                <a:solidFill>
                  <a:schemeClr val="tx1"/>
                </a:solidFill>
                <a:ea typeface="仿宋_GB2312" pitchFamily="49" charset="-122"/>
              </a:rPr>
              <a:t>counter_bit</a:t>
            </a:r>
            <a:r>
              <a:rPr kumimoji="0" lang="zh-CN" altLang="en-US" sz="1800" b="0">
                <a:solidFill>
                  <a:schemeClr val="tx1"/>
                </a:solidFill>
                <a:ea typeface="仿宋_GB2312" pitchFamily="49" charset="-122"/>
              </a:rPr>
              <a:t>：实现</a:t>
            </a:r>
            <a:r>
              <a:rPr kumimoji="0" lang="en-US" altLang="zh-CN" sz="1800" b="0">
                <a:solidFill>
                  <a:schemeClr val="tx1"/>
                </a:solidFill>
                <a:ea typeface="仿宋_GB2312" pitchFamily="49" charset="-122"/>
              </a:rPr>
              <a:t>n</a:t>
            </a:r>
            <a:r>
              <a:rPr kumimoji="0" lang="zh-CN" altLang="en-US" sz="1800" b="0">
                <a:solidFill>
                  <a:schemeClr val="tx1"/>
                </a:solidFill>
                <a:ea typeface="仿宋_GB2312" pitchFamily="49" charset="-122"/>
              </a:rPr>
              <a:t>分频需要计数器位数。</a:t>
            </a:r>
          </a:p>
          <a:p>
            <a:pPr algn="l">
              <a:buFontTx/>
              <a:buChar char="•"/>
            </a:pPr>
            <a:endParaRPr kumimoji="0" lang="zh-CN" altLang="en-US" sz="1800" b="0">
              <a:solidFill>
                <a:schemeClr val="tx1"/>
              </a:solidFill>
              <a:ea typeface="仿宋_GB2312" pitchFamily="49" charset="-122"/>
            </a:endParaRPr>
          </a:p>
          <a:p>
            <a:pPr algn="ctr"/>
            <a:endParaRPr kumimoji="0" lang="en-US" altLang="zh-CN" sz="1800" b="0">
              <a:solidFill>
                <a:schemeClr val="tx1"/>
              </a:solidFill>
              <a:latin typeface="Arial" pitchFamily="34" charset="0"/>
            </a:endParaRPr>
          </a:p>
        </p:txBody>
      </p:sp>
      <p:graphicFrame>
        <p:nvGraphicFramePr>
          <p:cNvPr id="3074" name="Object 7"/>
          <p:cNvGraphicFramePr>
            <a:graphicFrameLocks noChangeAspect="1"/>
          </p:cNvGraphicFramePr>
          <p:nvPr/>
        </p:nvGraphicFramePr>
        <p:xfrm>
          <a:off x="5240338" y="1587500"/>
          <a:ext cx="3756025" cy="566738"/>
        </p:xfrm>
        <a:graphic>
          <a:graphicData uri="http://schemas.openxmlformats.org/presentationml/2006/ole">
            <p:oleObj spid="_x0000_s195586" name="公式" r:id="rId3" imgW="1320480" imgH="215640" progId="Equation.3">
              <p:embed/>
            </p:oleObj>
          </a:graphicData>
        </a:graphic>
      </p:graphicFrame>
      <p:sp>
        <p:nvSpPr>
          <p:cNvPr id="3078" name="Rectangle 8"/>
          <p:cNvSpPr>
            <a:spLocks noChangeArrowheads="1"/>
          </p:cNvSpPr>
          <p:nvPr/>
        </p:nvSpPr>
        <p:spPr bwMode="auto">
          <a:xfrm>
            <a:off x="344488" y="404813"/>
            <a:ext cx="6934200" cy="457200"/>
          </a:xfrm>
          <a:prstGeom prst="rect">
            <a:avLst/>
          </a:prstGeom>
          <a:noFill/>
          <a:ln w="9525">
            <a:noFill/>
            <a:miter lim="800000"/>
            <a:headEnd/>
            <a:tailEnd/>
          </a:ln>
        </p:spPr>
        <p:txBody>
          <a:bodyPr/>
          <a:lstStyle/>
          <a:p>
            <a:pPr marL="342900" indent="-342900" algn="l">
              <a:spcBef>
                <a:spcPct val="20000"/>
              </a:spcBef>
            </a:pPr>
            <a:r>
              <a:rPr lang="zh-CN" altLang="en-US" sz="2400" dirty="0">
                <a:solidFill>
                  <a:srgbClr val="FF0000"/>
                </a:solidFill>
                <a:ea typeface="仿宋_GB2312" pitchFamily="49" charset="-122"/>
              </a:rPr>
              <a:t>例</a:t>
            </a:r>
            <a:r>
              <a:rPr lang="en-US" altLang="zh-CN" sz="2400" dirty="0" smtClean="0">
                <a:solidFill>
                  <a:srgbClr val="FF0000"/>
                </a:solidFill>
                <a:ea typeface="仿宋_GB2312" pitchFamily="49" charset="-122"/>
              </a:rPr>
              <a:t>0.3 </a:t>
            </a:r>
            <a:r>
              <a:rPr lang="zh-CN" altLang="en-US" sz="2400" dirty="0" smtClean="0">
                <a:solidFill>
                  <a:srgbClr val="FF0000"/>
                </a:solidFill>
                <a:ea typeface="仿宋_GB2312" pitchFamily="49" charset="-122"/>
              </a:rPr>
              <a:t>任意</a:t>
            </a:r>
            <a:r>
              <a:rPr lang="zh-CN" altLang="en-US" sz="2400" dirty="0">
                <a:solidFill>
                  <a:srgbClr val="FF0000"/>
                </a:solidFill>
                <a:ea typeface="仿宋_GB2312" pitchFamily="49" charset="-122"/>
              </a:rPr>
              <a:t>进制</a:t>
            </a:r>
            <a:r>
              <a:rPr lang="zh-CN" altLang="en-US" sz="2400" dirty="0" smtClean="0">
                <a:solidFill>
                  <a:srgbClr val="FF0000"/>
                </a:solidFill>
                <a:ea typeface="仿宋_GB2312" pitchFamily="49" charset="-122"/>
              </a:rPr>
              <a:t>计数器</a:t>
            </a:r>
            <a:r>
              <a:rPr lang="en-US" altLang="zh-CN" sz="2400" dirty="0" smtClean="0">
                <a:solidFill>
                  <a:schemeClr val="accent2"/>
                </a:solidFill>
                <a:ea typeface="仿宋_GB2312" pitchFamily="49" charset="-122"/>
              </a:rPr>
              <a:t>/</a:t>
            </a:r>
            <a:r>
              <a:rPr lang="zh-CN" altLang="en-US" sz="2400" dirty="0" smtClean="0">
                <a:solidFill>
                  <a:schemeClr val="accent2"/>
                </a:solidFill>
                <a:ea typeface="仿宋_GB2312" pitchFamily="49" charset="-122"/>
              </a:rPr>
              <a:t>分频器</a:t>
            </a:r>
            <a:endParaRPr lang="zh-CN" altLang="en-US" sz="2400" dirty="0">
              <a:solidFill>
                <a:srgbClr val="FF0000"/>
              </a:solidFill>
              <a:ea typeface="仿宋_GB2312" pitchFamily="49" charset="-122"/>
            </a:endParaRPr>
          </a:p>
        </p:txBody>
      </p:sp>
      <p:sp>
        <p:nvSpPr>
          <p:cNvPr id="3079" name="AutoShape 10"/>
          <p:cNvSpPr>
            <a:spLocks noChangeArrowheads="1"/>
          </p:cNvSpPr>
          <p:nvPr/>
        </p:nvSpPr>
        <p:spPr bwMode="auto">
          <a:xfrm>
            <a:off x="6969125" y="2636838"/>
            <a:ext cx="1943100" cy="936625"/>
          </a:xfrm>
          <a:prstGeom prst="wedgeRoundRectCallout">
            <a:avLst>
              <a:gd name="adj1" fmla="val -161028"/>
              <a:gd name="adj2" fmla="val 10171"/>
              <a:gd name="adj3" fmla="val 16667"/>
            </a:avLst>
          </a:prstGeom>
          <a:solidFill>
            <a:srgbClr val="FFCC99"/>
          </a:solidFill>
          <a:ln w="28575" algn="ctr">
            <a:solidFill>
              <a:srgbClr val="FF0000"/>
            </a:solidFill>
            <a:miter lim="800000"/>
            <a:headEnd/>
            <a:tailEnd/>
          </a:ln>
        </p:spPr>
        <p:txBody>
          <a:bodyPr anchor="ctr"/>
          <a:lstStyle/>
          <a:p>
            <a:pPr algn="ctr"/>
            <a:r>
              <a:rPr lang="zh-CN" altLang="en-US" sz="2000" b="0">
                <a:ea typeface="仿宋_GB2312" pitchFamily="49" charset="-122"/>
              </a:rPr>
              <a:t>赋初值目的：便于仿真</a:t>
            </a:r>
          </a:p>
        </p:txBody>
      </p:sp>
      <p:sp>
        <p:nvSpPr>
          <p:cNvPr id="3080" name="AutoShape 11"/>
          <p:cNvSpPr>
            <a:spLocks/>
          </p:cNvSpPr>
          <p:nvPr/>
        </p:nvSpPr>
        <p:spPr bwMode="auto">
          <a:xfrm>
            <a:off x="4521200" y="1700213"/>
            <a:ext cx="215900" cy="433387"/>
          </a:xfrm>
          <a:prstGeom prst="rightBrace">
            <a:avLst>
              <a:gd name="adj1" fmla="val 16728"/>
              <a:gd name="adj2" fmla="val 50000"/>
            </a:avLst>
          </a:prstGeom>
          <a:noFill/>
          <a:ln w="15875">
            <a:solidFill>
              <a:srgbClr val="FF0000"/>
            </a:solidFill>
            <a:round/>
            <a:headEnd/>
            <a:tailEnd/>
          </a:ln>
        </p:spPr>
        <p:txBody>
          <a:bodyPr wrap="none" anchor="ctr"/>
          <a:lstStyle/>
          <a:p>
            <a:pPr algn="ctr"/>
            <a:endParaRPr lang="zh-CN"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80"/>
                                        </p:tgtEl>
                                        <p:attrNameLst>
                                          <p:attrName>style.visibility</p:attrName>
                                        </p:attrNameLst>
                                      </p:cBhvr>
                                      <p:to>
                                        <p:strVal val="visible"/>
                                      </p:to>
                                    </p:set>
                                    <p:anim calcmode="lin" valueType="num">
                                      <p:cBhvr additive="base">
                                        <p:cTn id="7" dur="500" fill="hold"/>
                                        <p:tgtEl>
                                          <p:spTgt spid="3080"/>
                                        </p:tgtEl>
                                        <p:attrNameLst>
                                          <p:attrName>ppt_x</p:attrName>
                                        </p:attrNameLst>
                                      </p:cBhvr>
                                      <p:tavLst>
                                        <p:tav tm="0">
                                          <p:val>
                                            <p:strVal val="#ppt_x"/>
                                          </p:val>
                                        </p:tav>
                                        <p:tav tm="100000">
                                          <p:val>
                                            <p:strVal val="#ppt_x"/>
                                          </p:val>
                                        </p:tav>
                                      </p:tavLst>
                                    </p:anim>
                                    <p:anim calcmode="lin" valueType="num">
                                      <p:cBhvr additive="base">
                                        <p:cTn id="8"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7"/>
                                        </p:tgtEl>
                                        <p:attrNameLst>
                                          <p:attrName>style.visibility</p:attrName>
                                        </p:attrNameLst>
                                      </p:cBhvr>
                                      <p:to>
                                        <p:strVal val="visible"/>
                                      </p:to>
                                    </p:set>
                                    <p:anim calcmode="lin" valueType="num">
                                      <p:cBhvr additive="base">
                                        <p:cTn id="13" dur="500" fill="hold"/>
                                        <p:tgtEl>
                                          <p:spTgt spid="3077"/>
                                        </p:tgtEl>
                                        <p:attrNameLst>
                                          <p:attrName>ppt_x</p:attrName>
                                        </p:attrNameLst>
                                      </p:cBhvr>
                                      <p:tavLst>
                                        <p:tav tm="0">
                                          <p:val>
                                            <p:strVal val="#ppt_x"/>
                                          </p:val>
                                        </p:tav>
                                        <p:tav tm="100000">
                                          <p:val>
                                            <p:strVal val="#ppt_x"/>
                                          </p:val>
                                        </p:tav>
                                      </p:tavLst>
                                    </p:anim>
                                    <p:anim calcmode="lin" valueType="num">
                                      <p:cBhvr additive="base">
                                        <p:cTn id="14"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9"/>
                                        </p:tgtEl>
                                        <p:attrNameLst>
                                          <p:attrName>style.visibility</p:attrName>
                                        </p:attrNameLst>
                                      </p:cBhvr>
                                      <p:to>
                                        <p:strVal val="visible"/>
                                      </p:to>
                                    </p:set>
                                    <p:anim calcmode="lin" valueType="num">
                                      <p:cBhvr additive="base">
                                        <p:cTn id="19" dur="500" fill="hold"/>
                                        <p:tgtEl>
                                          <p:spTgt spid="3079"/>
                                        </p:tgtEl>
                                        <p:attrNameLst>
                                          <p:attrName>ppt_x</p:attrName>
                                        </p:attrNameLst>
                                      </p:cBhvr>
                                      <p:tavLst>
                                        <p:tav tm="0">
                                          <p:val>
                                            <p:strVal val="#ppt_x"/>
                                          </p:val>
                                        </p:tav>
                                        <p:tav tm="100000">
                                          <p:val>
                                            <p:strVal val="#ppt_x"/>
                                          </p:val>
                                        </p:tav>
                                      </p:tavLst>
                                    </p:anim>
                                    <p:anim calcmode="lin" valueType="num">
                                      <p:cBhvr additive="base">
                                        <p:cTn id="20"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P spid="3079" grpId="0" animBg="1"/>
      <p:bldP spid="308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p>
            <a:r>
              <a:rPr lang="zh-CN" altLang="en-US"/>
              <a:t>第</a:t>
            </a:r>
            <a:fld id="{AAA666C2-5175-4EEC-9EBA-861048A65132}" type="slidenum">
              <a:rPr lang="zh-CN" altLang="en-US"/>
              <a:pPr/>
              <a:t>52</a:t>
            </a:fld>
            <a:r>
              <a:rPr lang="zh-CN" altLang="en-US"/>
              <a:t>页</a:t>
            </a:r>
          </a:p>
        </p:txBody>
      </p:sp>
      <p:sp>
        <p:nvSpPr>
          <p:cNvPr id="24579" name="Text Box 4"/>
          <p:cNvSpPr txBox="1">
            <a:spLocks noChangeArrowheads="1"/>
          </p:cNvSpPr>
          <p:nvPr/>
        </p:nvSpPr>
        <p:spPr bwMode="auto">
          <a:xfrm>
            <a:off x="344488" y="0"/>
            <a:ext cx="2685351" cy="400110"/>
          </a:xfrm>
          <a:prstGeom prst="rect">
            <a:avLst/>
          </a:prstGeom>
          <a:noFill/>
          <a:ln w="28575" algn="ctr">
            <a:noFill/>
            <a:miter lim="800000"/>
            <a:headEnd/>
            <a:tailEnd/>
          </a:ln>
        </p:spPr>
        <p:txBody>
          <a:bodyPr wrap="none">
            <a:spAutoFit/>
          </a:bodyPr>
          <a:lstStyle/>
          <a:p>
            <a:r>
              <a:rPr lang="zh-CN" altLang="en-US" dirty="0">
                <a:solidFill>
                  <a:schemeClr val="accent2"/>
                </a:solidFill>
              </a:rPr>
              <a:t>例</a:t>
            </a:r>
            <a:r>
              <a:rPr lang="en-US" altLang="zh-CN" dirty="0" smtClean="0">
                <a:solidFill>
                  <a:schemeClr val="accent2"/>
                </a:solidFill>
              </a:rPr>
              <a:t>0.3</a:t>
            </a:r>
            <a:r>
              <a:rPr lang="zh-CN" altLang="en-US" dirty="0" smtClean="0">
                <a:solidFill>
                  <a:schemeClr val="accent2"/>
                </a:solidFill>
              </a:rPr>
              <a:t>的</a:t>
            </a:r>
            <a:r>
              <a:rPr lang="zh-CN" altLang="en-US" dirty="0">
                <a:solidFill>
                  <a:schemeClr val="accent2"/>
                </a:solidFill>
              </a:rPr>
              <a:t>测试代码（</a:t>
            </a:r>
            <a:r>
              <a:rPr lang="en-US" altLang="zh-CN" dirty="0">
                <a:solidFill>
                  <a:schemeClr val="accent2"/>
                </a:solidFill>
              </a:rPr>
              <a:t>1</a:t>
            </a:r>
            <a:r>
              <a:rPr lang="zh-CN" altLang="en-US" dirty="0">
                <a:solidFill>
                  <a:schemeClr val="accent2"/>
                </a:solidFill>
              </a:rPr>
              <a:t>）</a:t>
            </a:r>
          </a:p>
        </p:txBody>
      </p:sp>
      <p:pic>
        <p:nvPicPr>
          <p:cNvPr id="24580" name="Picture 5"/>
          <p:cNvPicPr>
            <a:picLocks noChangeAspect="1" noChangeArrowheads="1"/>
          </p:cNvPicPr>
          <p:nvPr/>
        </p:nvPicPr>
        <p:blipFill>
          <a:blip r:embed="rId2" cstate="print"/>
          <a:srcRect/>
          <a:stretch>
            <a:fillRect/>
          </a:stretch>
        </p:blipFill>
        <p:spPr bwMode="auto">
          <a:xfrm>
            <a:off x="0" y="5516563"/>
            <a:ext cx="9906000" cy="760412"/>
          </a:xfrm>
          <a:prstGeom prst="rect">
            <a:avLst/>
          </a:prstGeom>
          <a:noFill/>
          <a:ln w="28575" algn="ctr">
            <a:noFill/>
            <a:miter lim="800000"/>
            <a:headEnd/>
            <a:tailEnd/>
          </a:ln>
        </p:spPr>
      </p:pic>
      <p:sp>
        <p:nvSpPr>
          <p:cNvPr id="24581" name="Rectangle 6"/>
          <p:cNvSpPr>
            <a:spLocks noChangeArrowheads="1"/>
          </p:cNvSpPr>
          <p:nvPr/>
        </p:nvSpPr>
        <p:spPr bwMode="auto">
          <a:xfrm>
            <a:off x="632520" y="908720"/>
            <a:ext cx="8857679" cy="4154984"/>
          </a:xfrm>
          <a:prstGeom prst="rect">
            <a:avLst/>
          </a:prstGeom>
          <a:noFill/>
          <a:ln w="28575" algn="ctr">
            <a:noFill/>
            <a:miter lim="800000"/>
            <a:headEnd/>
            <a:tailEnd/>
          </a:ln>
        </p:spPr>
        <p:txBody>
          <a:bodyPr wrap="square">
            <a:spAutoFit/>
          </a:bodyPr>
          <a:lstStyle/>
          <a:p>
            <a:r>
              <a:rPr lang="en-US" altLang="zh-CN" sz="2000" dirty="0"/>
              <a:t>module </a:t>
            </a:r>
            <a:r>
              <a:rPr lang="en-US" altLang="zh-CN" sz="2000" dirty="0" err="1" smtClean="0"/>
              <a:t>count_n_tb_v</a:t>
            </a:r>
            <a:r>
              <a:rPr lang="en-US" altLang="zh-CN" sz="2000" dirty="0"/>
              <a:t>;</a:t>
            </a:r>
          </a:p>
          <a:p>
            <a:r>
              <a:rPr lang="en-US" altLang="zh-CN" sz="2000" dirty="0"/>
              <a:t>	</a:t>
            </a:r>
            <a:r>
              <a:rPr lang="en-US" altLang="zh-CN" sz="2000" dirty="0" err="1"/>
              <a:t>reg</a:t>
            </a:r>
            <a:r>
              <a:rPr lang="en-US" altLang="zh-CN" sz="2000" dirty="0"/>
              <a:t> </a:t>
            </a:r>
            <a:r>
              <a:rPr lang="en-US" altLang="zh-CN" sz="2000" dirty="0" err="1"/>
              <a:t>cin</a:t>
            </a:r>
            <a:r>
              <a:rPr lang="en-US" altLang="zh-CN" sz="2000" dirty="0"/>
              <a:t>, </a:t>
            </a:r>
            <a:r>
              <a:rPr lang="en-US" altLang="zh-CN" sz="2000" dirty="0" err="1"/>
              <a:t>clk</a:t>
            </a:r>
            <a:r>
              <a:rPr lang="en-US" altLang="zh-CN" sz="2000" dirty="0"/>
              <a:t>;// Inputs</a:t>
            </a:r>
          </a:p>
          <a:p>
            <a:r>
              <a:rPr lang="en-US" altLang="zh-CN" sz="2000" dirty="0"/>
              <a:t>	wire </a:t>
            </a:r>
            <a:r>
              <a:rPr lang="en-US" altLang="zh-CN" sz="2000" dirty="0" err="1"/>
              <a:t>cout</a:t>
            </a:r>
            <a:r>
              <a:rPr lang="en-US" altLang="zh-CN" sz="2000" dirty="0"/>
              <a:t>;// Outputs</a:t>
            </a:r>
          </a:p>
          <a:p>
            <a:r>
              <a:rPr lang="en-US" altLang="zh-CN" sz="2000" dirty="0"/>
              <a:t>	// Instantiate the Unit Under Test (UUT)</a:t>
            </a:r>
          </a:p>
          <a:p>
            <a:r>
              <a:rPr lang="en-US" altLang="zh-CN" sz="2000" dirty="0"/>
              <a:t>	</a:t>
            </a:r>
            <a:r>
              <a:rPr lang="en-US" altLang="zh-CN" sz="2000" dirty="0" err="1"/>
              <a:t>div_n</a:t>
            </a:r>
            <a:r>
              <a:rPr lang="en-US" altLang="zh-CN" sz="2000" dirty="0"/>
              <a:t> </a:t>
            </a:r>
            <a:r>
              <a:rPr lang="en-US" altLang="zh-CN" sz="2000" dirty="0" smtClean="0"/>
              <a:t>  #( </a:t>
            </a:r>
            <a:r>
              <a:rPr lang="en-US" altLang="zh-CN" sz="2400" b="0" i="1" dirty="0" smtClean="0">
                <a:solidFill>
                  <a:srgbClr val="FF0000"/>
                </a:solidFill>
              </a:rPr>
              <a:t>.n(10),</a:t>
            </a:r>
            <a:r>
              <a:rPr kumimoji="0" lang="en-US" altLang="zh-CN" sz="2400" b="0" i="1" dirty="0" smtClean="0">
                <a:solidFill>
                  <a:srgbClr val="FF0000"/>
                </a:solidFill>
              </a:rPr>
              <a:t> </a:t>
            </a:r>
            <a:r>
              <a:rPr kumimoji="0" lang="en-US" altLang="zh-CN" sz="2400" b="0" i="1" dirty="0" err="1" smtClean="0">
                <a:solidFill>
                  <a:srgbClr val="FF0000"/>
                </a:solidFill>
              </a:rPr>
              <a:t>counter_bits</a:t>
            </a:r>
            <a:r>
              <a:rPr kumimoji="0" lang="en-US" altLang="zh-CN" sz="2400" b="0" i="1" dirty="0" smtClean="0">
                <a:solidFill>
                  <a:srgbClr val="FF0000"/>
                </a:solidFill>
              </a:rPr>
              <a:t>(4) </a:t>
            </a:r>
            <a:r>
              <a:rPr lang="en-US" altLang="zh-CN" sz="2000" dirty="0" smtClean="0"/>
              <a:t>)  </a:t>
            </a:r>
            <a:r>
              <a:rPr lang="en-US" altLang="zh-CN" sz="2000" dirty="0" err="1" smtClean="0"/>
              <a:t>u</a:t>
            </a:r>
            <a:r>
              <a:rPr lang="en-US" altLang="zh-CN" dirty="0" err="1" smtClean="0"/>
              <a:t>ut</a:t>
            </a:r>
            <a:r>
              <a:rPr lang="en-US" altLang="zh-CN" dirty="0" smtClean="0"/>
              <a:t>(</a:t>
            </a:r>
            <a:r>
              <a:rPr lang="en-US" altLang="zh-CN" sz="2000" dirty="0" smtClean="0"/>
              <a:t>.</a:t>
            </a:r>
            <a:r>
              <a:rPr lang="en-US" altLang="zh-CN" sz="2000" dirty="0" err="1" smtClean="0"/>
              <a:t>cout</a:t>
            </a:r>
            <a:r>
              <a:rPr lang="en-US" altLang="zh-CN" sz="2000" dirty="0" smtClean="0"/>
              <a:t>(</a:t>
            </a:r>
            <a:r>
              <a:rPr lang="en-US" altLang="zh-CN" sz="2000" dirty="0" err="1" smtClean="0"/>
              <a:t>cout</a:t>
            </a:r>
            <a:r>
              <a:rPr lang="en-US" altLang="zh-CN" sz="2000" dirty="0"/>
              <a:t>),.</a:t>
            </a:r>
            <a:r>
              <a:rPr lang="en-US" altLang="zh-CN" sz="2000" dirty="0" err="1"/>
              <a:t>cin</a:t>
            </a:r>
            <a:r>
              <a:rPr lang="en-US" altLang="zh-CN" sz="2000" dirty="0"/>
              <a:t>(</a:t>
            </a:r>
            <a:r>
              <a:rPr lang="en-US" altLang="zh-CN" sz="2000" dirty="0" err="1"/>
              <a:t>cin</a:t>
            </a:r>
            <a:r>
              <a:rPr lang="en-US" altLang="zh-CN" sz="2000" dirty="0"/>
              <a:t>),.</a:t>
            </a:r>
            <a:r>
              <a:rPr lang="en-US" altLang="zh-CN" sz="2000" dirty="0" err="1"/>
              <a:t>clk</a:t>
            </a:r>
            <a:r>
              <a:rPr lang="en-US" altLang="zh-CN" sz="2000" dirty="0"/>
              <a:t>(</a:t>
            </a:r>
            <a:r>
              <a:rPr lang="en-US" altLang="zh-CN" sz="2000" dirty="0" err="1"/>
              <a:t>clk</a:t>
            </a:r>
            <a:r>
              <a:rPr lang="en-US" altLang="zh-CN" sz="2000" dirty="0"/>
              <a:t>));</a:t>
            </a:r>
          </a:p>
          <a:p>
            <a:r>
              <a:rPr lang="en-US" altLang="zh-CN" sz="2000" dirty="0"/>
              <a:t>	initial begin</a:t>
            </a:r>
          </a:p>
          <a:p>
            <a:r>
              <a:rPr lang="en-US" altLang="zh-CN" sz="2000" dirty="0"/>
              <a:t>		</a:t>
            </a:r>
            <a:r>
              <a:rPr lang="en-US" altLang="zh-CN" sz="2000" dirty="0" err="1"/>
              <a:t>cin</a:t>
            </a:r>
            <a:r>
              <a:rPr lang="en-US" altLang="zh-CN" sz="2000" dirty="0"/>
              <a:t> = 0;</a:t>
            </a:r>
          </a:p>
          <a:p>
            <a:r>
              <a:rPr lang="en-US" altLang="zh-CN" sz="2000" dirty="0"/>
              <a:t>		</a:t>
            </a:r>
            <a:r>
              <a:rPr lang="en-US" altLang="zh-CN" sz="2000" dirty="0" err="1"/>
              <a:t>clk</a:t>
            </a:r>
            <a:r>
              <a:rPr lang="en-US" altLang="zh-CN" sz="2000" dirty="0"/>
              <a:t> = 0;</a:t>
            </a:r>
          </a:p>
          <a:p>
            <a:r>
              <a:rPr lang="en-US" altLang="zh-CN" sz="2000" dirty="0"/>
              <a:t>		#100 </a:t>
            </a:r>
            <a:r>
              <a:rPr lang="en-US" altLang="zh-CN" sz="2000" dirty="0" err="1"/>
              <a:t>cin</a:t>
            </a:r>
            <a:r>
              <a:rPr lang="en-US" altLang="zh-CN" sz="2000" dirty="0"/>
              <a:t>=1;</a:t>
            </a:r>
          </a:p>
          <a:p>
            <a:r>
              <a:rPr lang="en-US" altLang="zh-CN" sz="2000" dirty="0"/>
              <a:t>                            #(100*40) $stop;</a:t>
            </a:r>
          </a:p>
          <a:p>
            <a:r>
              <a:rPr lang="en-US" altLang="zh-CN" sz="2000" dirty="0"/>
              <a:t>	end</a:t>
            </a:r>
          </a:p>
          <a:p>
            <a:r>
              <a:rPr lang="en-US" altLang="zh-CN" sz="2000" dirty="0"/>
              <a:t>	always #50 </a:t>
            </a:r>
            <a:r>
              <a:rPr lang="en-US" altLang="zh-CN" sz="2000" dirty="0" err="1"/>
              <a:t>clk</a:t>
            </a:r>
            <a:r>
              <a:rPr lang="en-US" altLang="zh-CN" sz="2000" dirty="0"/>
              <a:t>=~</a:t>
            </a:r>
            <a:r>
              <a:rPr lang="en-US" altLang="zh-CN" sz="2000" dirty="0" err="1"/>
              <a:t>clk</a:t>
            </a:r>
            <a:r>
              <a:rPr lang="en-US" altLang="zh-CN" sz="2000" dirty="0"/>
              <a:t>;   </a:t>
            </a:r>
          </a:p>
          <a:p>
            <a:r>
              <a:rPr lang="en-US" altLang="zh-CN" sz="2000" dirty="0" err="1"/>
              <a:t>endmodule</a:t>
            </a:r>
            <a:endParaRPr lang="en-US" altLang="zh-CN" sz="2000" dirty="0"/>
          </a:p>
        </p:txBody>
      </p:sp>
      <p:sp>
        <p:nvSpPr>
          <p:cNvPr id="24582" name="AutoShape 7"/>
          <p:cNvSpPr>
            <a:spLocks noChangeArrowheads="1"/>
          </p:cNvSpPr>
          <p:nvPr/>
        </p:nvSpPr>
        <p:spPr bwMode="auto">
          <a:xfrm>
            <a:off x="4953000" y="4365625"/>
            <a:ext cx="2305050" cy="935038"/>
          </a:xfrm>
          <a:prstGeom prst="wedgeRoundRectCallout">
            <a:avLst>
              <a:gd name="adj1" fmla="val -87532"/>
              <a:gd name="adj2" fmla="val 109764"/>
              <a:gd name="adj3" fmla="val 16667"/>
            </a:avLst>
          </a:prstGeom>
          <a:solidFill>
            <a:srgbClr val="FFCC99"/>
          </a:solidFill>
          <a:ln w="28575" algn="ctr">
            <a:solidFill>
              <a:srgbClr val="FF0000"/>
            </a:solidFill>
            <a:miter lim="800000"/>
            <a:headEnd/>
            <a:tailEnd/>
          </a:ln>
        </p:spPr>
        <p:txBody>
          <a:bodyPr anchor="ctr"/>
          <a:lstStyle/>
          <a:p>
            <a:pPr algn="ctr"/>
            <a:r>
              <a:rPr lang="en-US" altLang="zh-CN" sz="2000" i="1">
                <a:solidFill>
                  <a:schemeClr val="accent2"/>
                </a:solidFill>
              </a:rPr>
              <a:t>cin=1</a:t>
            </a:r>
            <a:r>
              <a:rPr lang="zh-CN" altLang="en-US" sz="2000" i="1">
                <a:solidFill>
                  <a:schemeClr val="accent2"/>
                </a:solidFill>
              </a:rPr>
              <a:t>时，</a:t>
            </a:r>
            <a:r>
              <a:rPr lang="en-US" altLang="zh-CN" sz="2000" i="1">
                <a:solidFill>
                  <a:schemeClr val="accent2"/>
                </a:solidFill>
              </a:rPr>
              <a:t>clk</a:t>
            </a:r>
            <a:r>
              <a:rPr lang="zh-CN" altLang="en-US" sz="2000" i="1">
                <a:solidFill>
                  <a:schemeClr val="accent2"/>
                </a:solidFill>
              </a:rPr>
              <a:t>与</a:t>
            </a:r>
            <a:r>
              <a:rPr lang="en-US" altLang="zh-CN" sz="2000" i="1">
                <a:solidFill>
                  <a:schemeClr val="accent2"/>
                </a:solidFill>
              </a:rPr>
              <a:t>cout</a:t>
            </a:r>
            <a:r>
              <a:rPr lang="zh-CN" altLang="en-US" sz="2000" i="1">
                <a:solidFill>
                  <a:schemeClr val="accent2"/>
                </a:solidFill>
              </a:rPr>
              <a:t>频率之比？</a:t>
            </a:r>
          </a:p>
        </p:txBody>
      </p:sp>
      <p:sp>
        <p:nvSpPr>
          <p:cNvPr id="24583" name="Rectangle 10"/>
          <p:cNvSpPr>
            <a:spLocks noChangeArrowheads="1"/>
          </p:cNvSpPr>
          <p:nvPr/>
        </p:nvSpPr>
        <p:spPr bwMode="auto">
          <a:xfrm>
            <a:off x="632520" y="476672"/>
            <a:ext cx="3117850" cy="519113"/>
          </a:xfrm>
          <a:prstGeom prst="rect">
            <a:avLst/>
          </a:prstGeom>
          <a:noFill/>
          <a:ln w="15875" algn="ctr">
            <a:noFill/>
            <a:miter lim="800000"/>
            <a:headEnd/>
            <a:tailEnd/>
          </a:ln>
        </p:spPr>
        <p:txBody>
          <a:bodyPr wrap="none">
            <a:spAutoFit/>
          </a:bodyPr>
          <a:lstStyle/>
          <a:p>
            <a:r>
              <a:rPr lang="zh-CN" altLang="en-US" i="1" dirty="0">
                <a:solidFill>
                  <a:schemeClr val="tx1"/>
                </a:solidFill>
              </a:rPr>
              <a:t>（对时钟</a:t>
            </a:r>
            <a:r>
              <a:rPr lang="en-US" altLang="zh-CN" i="1" dirty="0" err="1">
                <a:solidFill>
                  <a:schemeClr val="tx1"/>
                </a:solidFill>
              </a:rPr>
              <a:t>clk</a:t>
            </a:r>
            <a:r>
              <a:rPr lang="zh-CN" altLang="en-US" i="1" dirty="0">
                <a:solidFill>
                  <a:schemeClr val="tx1"/>
                </a:solidFill>
              </a:rPr>
              <a:t>分频）</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p>
            <a:r>
              <a:rPr lang="zh-CN" altLang="en-US"/>
              <a:t>第</a:t>
            </a:r>
            <a:fld id="{9462C810-07C8-4654-8A06-F6C471A29A79}" type="slidenum">
              <a:rPr lang="zh-CN" altLang="en-US"/>
              <a:pPr/>
              <a:t>53</a:t>
            </a:fld>
            <a:r>
              <a:rPr lang="zh-CN" altLang="en-US"/>
              <a:t>页</a:t>
            </a:r>
          </a:p>
        </p:txBody>
      </p:sp>
      <p:pic>
        <p:nvPicPr>
          <p:cNvPr id="25603" name="Picture 6"/>
          <p:cNvPicPr>
            <a:picLocks noChangeAspect="1" noChangeArrowheads="1"/>
          </p:cNvPicPr>
          <p:nvPr/>
        </p:nvPicPr>
        <p:blipFill>
          <a:blip r:embed="rId2" cstate="print"/>
          <a:srcRect/>
          <a:stretch>
            <a:fillRect/>
          </a:stretch>
        </p:blipFill>
        <p:spPr bwMode="auto">
          <a:xfrm>
            <a:off x="0" y="5734050"/>
            <a:ext cx="9906000" cy="901700"/>
          </a:xfrm>
          <a:prstGeom prst="rect">
            <a:avLst/>
          </a:prstGeom>
          <a:noFill/>
          <a:ln w="28575" algn="ctr">
            <a:noFill/>
            <a:miter lim="800000"/>
            <a:headEnd/>
            <a:tailEnd/>
          </a:ln>
        </p:spPr>
      </p:pic>
      <p:sp>
        <p:nvSpPr>
          <p:cNvPr id="25604" name="Text Box 2"/>
          <p:cNvSpPr txBox="1">
            <a:spLocks noChangeArrowheads="1"/>
          </p:cNvSpPr>
          <p:nvPr/>
        </p:nvSpPr>
        <p:spPr bwMode="auto">
          <a:xfrm>
            <a:off x="200025" y="0"/>
            <a:ext cx="2685351" cy="400110"/>
          </a:xfrm>
          <a:prstGeom prst="rect">
            <a:avLst/>
          </a:prstGeom>
          <a:noFill/>
          <a:ln w="28575" algn="ctr">
            <a:noFill/>
            <a:miter lim="800000"/>
            <a:headEnd/>
            <a:tailEnd/>
          </a:ln>
        </p:spPr>
        <p:txBody>
          <a:bodyPr wrap="none">
            <a:spAutoFit/>
          </a:bodyPr>
          <a:lstStyle/>
          <a:p>
            <a:r>
              <a:rPr lang="zh-CN" altLang="en-US" dirty="0">
                <a:solidFill>
                  <a:schemeClr val="accent2"/>
                </a:solidFill>
              </a:rPr>
              <a:t>例</a:t>
            </a:r>
            <a:r>
              <a:rPr lang="en-US" altLang="zh-CN" dirty="0" smtClean="0">
                <a:solidFill>
                  <a:schemeClr val="accent2"/>
                </a:solidFill>
              </a:rPr>
              <a:t>0.3</a:t>
            </a:r>
            <a:r>
              <a:rPr lang="zh-CN" altLang="en-US" dirty="0" smtClean="0">
                <a:solidFill>
                  <a:schemeClr val="accent2"/>
                </a:solidFill>
              </a:rPr>
              <a:t>的</a:t>
            </a:r>
            <a:r>
              <a:rPr lang="zh-CN" altLang="en-US" dirty="0">
                <a:solidFill>
                  <a:schemeClr val="accent2"/>
                </a:solidFill>
              </a:rPr>
              <a:t>测试代码（</a:t>
            </a:r>
            <a:r>
              <a:rPr lang="en-US" altLang="zh-CN" dirty="0">
                <a:solidFill>
                  <a:schemeClr val="accent2"/>
                </a:solidFill>
              </a:rPr>
              <a:t>2</a:t>
            </a:r>
            <a:r>
              <a:rPr lang="zh-CN" altLang="en-US" dirty="0">
                <a:solidFill>
                  <a:schemeClr val="accent2"/>
                </a:solidFill>
              </a:rPr>
              <a:t>）</a:t>
            </a:r>
          </a:p>
        </p:txBody>
      </p:sp>
      <p:sp>
        <p:nvSpPr>
          <p:cNvPr id="25605" name="Rectangle 4"/>
          <p:cNvSpPr>
            <a:spLocks noChangeArrowheads="1"/>
          </p:cNvSpPr>
          <p:nvPr/>
        </p:nvSpPr>
        <p:spPr bwMode="auto">
          <a:xfrm>
            <a:off x="344488" y="981075"/>
            <a:ext cx="8208962" cy="4832092"/>
          </a:xfrm>
          <a:prstGeom prst="rect">
            <a:avLst/>
          </a:prstGeom>
          <a:noFill/>
          <a:ln w="28575" algn="ctr">
            <a:noFill/>
            <a:miter lim="800000"/>
            <a:headEnd/>
            <a:tailEnd/>
          </a:ln>
        </p:spPr>
        <p:txBody>
          <a:bodyPr>
            <a:spAutoFit/>
          </a:bodyPr>
          <a:lstStyle/>
          <a:p>
            <a:r>
              <a:rPr lang="en-US" altLang="zh-CN" sz="1800" dirty="0"/>
              <a:t>module </a:t>
            </a:r>
            <a:r>
              <a:rPr lang="en-US" altLang="zh-CN" sz="1800" dirty="0" err="1"/>
              <a:t>din_n_tb_v</a:t>
            </a:r>
            <a:r>
              <a:rPr lang="en-US" altLang="zh-CN" sz="1800" dirty="0"/>
              <a:t>;</a:t>
            </a:r>
          </a:p>
          <a:p>
            <a:r>
              <a:rPr lang="en-US" altLang="zh-CN" sz="1800" dirty="0"/>
              <a:t>	</a:t>
            </a:r>
            <a:r>
              <a:rPr lang="en-US" altLang="zh-CN" sz="1800" dirty="0" err="1"/>
              <a:t>reg</a:t>
            </a:r>
            <a:r>
              <a:rPr lang="en-US" altLang="zh-CN" sz="1800" dirty="0"/>
              <a:t> </a:t>
            </a:r>
            <a:r>
              <a:rPr lang="en-US" altLang="zh-CN" sz="1800" dirty="0" err="1"/>
              <a:t>cin</a:t>
            </a:r>
            <a:r>
              <a:rPr lang="en-US" altLang="zh-CN" sz="1800" dirty="0"/>
              <a:t>, </a:t>
            </a:r>
            <a:r>
              <a:rPr lang="en-US" altLang="zh-CN" sz="1800" dirty="0" err="1"/>
              <a:t>clk</a:t>
            </a:r>
            <a:r>
              <a:rPr lang="en-US" altLang="zh-CN" sz="1800" dirty="0"/>
              <a:t>;// Inputs</a:t>
            </a:r>
          </a:p>
          <a:p>
            <a:r>
              <a:rPr lang="en-US" altLang="zh-CN" sz="1800" dirty="0"/>
              <a:t>	wire </a:t>
            </a:r>
            <a:r>
              <a:rPr lang="en-US" altLang="zh-CN" sz="1800" dirty="0" err="1"/>
              <a:t>cout</a:t>
            </a:r>
            <a:r>
              <a:rPr lang="en-US" altLang="zh-CN" sz="1800" dirty="0"/>
              <a:t>;// Outputs</a:t>
            </a:r>
          </a:p>
          <a:p>
            <a:r>
              <a:rPr lang="en-US" altLang="zh-CN" sz="1800" dirty="0"/>
              <a:t>	// Instantiate the Unit Under Test (UUT)</a:t>
            </a:r>
          </a:p>
          <a:p>
            <a:r>
              <a:rPr lang="en-US" altLang="zh-CN" sz="1800" dirty="0"/>
              <a:t>	</a:t>
            </a:r>
            <a:r>
              <a:rPr lang="en-US" altLang="zh-CN" sz="1800" dirty="0" smtClean="0"/>
              <a:t> </a:t>
            </a:r>
            <a:r>
              <a:rPr lang="en-US" altLang="zh-CN" sz="1800" dirty="0" err="1" smtClean="0"/>
              <a:t>div_n</a:t>
            </a:r>
            <a:r>
              <a:rPr lang="en-US" altLang="zh-CN" sz="1800" dirty="0" smtClean="0"/>
              <a:t>   #( </a:t>
            </a:r>
            <a:r>
              <a:rPr lang="en-US" altLang="zh-CN" sz="1800" b="0" i="1" dirty="0" smtClean="0">
                <a:solidFill>
                  <a:srgbClr val="FF0000"/>
                </a:solidFill>
              </a:rPr>
              <a:t>.n(10),</a:t>
            </a:r>
            <a:r>
              <a:rPr kumimoji="0" lang="en-US" altLang="zh-CN" sz="1800" b="0" i="1" dirty="0" smtClean="0">
                <a:solidFill>
                  <a:srgbClr val="FF0000"/>
                </a:solidFill>
              </a:rPr>
              <a:t> </a:t>
            </a:r>
            <a:r>
              <a:rPr kumimoji="0" lang="en-US" altLang="zh-CN" sz="1800" b="0" i="1" dirty="0" err="1" smtClean="0">
                <a:solidFill>
                  <a:srgbClr val="FF0000"/>
                </a:solidFill>
              </a:rPr>
              <a:t>counter_bits</a:t>
            </a:r>
            <a:r>
              <a:rPr kumimoji="0" lang="en-US" altLang="zh-CN" sz="1800" b="0" i="1" dirty="0" smtClean="0">
                <a:solidFill>
                  <a:srgbClr val="FF0000"/>
                </a:solidFill>
              </a:rPr>
              <a:t>(4) </a:t>
            </a:r>
            <a:r>
              <a:rPr lang="en-US" altLang="zh-CN" sz="1800" dirty="0" smtClean="0"/>
              <a:t>)  </a:t>
            </a:r>
            <a:r>
              <a:rPr lang="en-US" altLang="zh-CN" sz="1800" dirty="0" err="1" smtClean="0"/>
              <a:t>uut</a:t>
            </a:r>
            <a:r>
              <a:rPr lang="en-US" altLang="zh-CN" sz="1800" dirty="0" smtClean="0"/>
              <a:t>(.</a:t>
            </a:r>
            <a:r>
              <a:rPr lang="en-US" altLang="zh-CN" sz="1800" dirty="0" err="1" smtClean="0"/>
              <a:t>cout</a:t>
            </a:r>
            <a:r>
              <a:rPr lang="en-US" altLang="zh-CN" sz="1800" dirty="0" smtClean="0"/>
              <a:t>(</a:t>
            </a:r>
            <a:r>
              <a:rPr lang="en-US" altLang="zh-CN" sz="1800" dirty="0" err="1" smtClean="0"/>
              <a:t>cout</a:t>
            </a:r>
            <a:r>
              <a:rPr lang="en-US" altLang="zh-CN" sz="1800" dirty="0" smtClean="0"/>
              <a:t>),.</a:t>
            </a:r>
            <a:r>
              <a:rPr lang="en-US" altLang="zh-CN" sz="1800" dirty="0" err="1" smtClean="0"/>
              <a:t>cin</a:t>
            </a:r>
            <a:r>
              <a:rPr lang="en-US" altLang="zh-CN" sz="1800" dirty="0" smtClean="0"/>
              <a:t>(</a:t>
            </a:r>
            <a:r>
              <a:rPr lang="en-US" altLang="zh-CN" sz="1800" dirty="0" err="1" smtClean="0"/>
              <a:t>cin</a:t>
            </a:r>
            <a:r>
              <a:rPr lang="en-US" altLang="zh-CN" sz="1800" dirty="0" smtClean="0"/>
              <a:t>),.</a:t>
            </a:r>
            <a:r>
              <a:rPr lang="en-US" altLang="zh-CN" sz="1800" dirty="0" err="1" smtClean="0"/>
              <a:t>clk</a:t>
            </a:r>
            <a:r>
              <a:rPr lang="en-US" altLang="zh-CN" sz="1800" dirty="0" smtClean="0"/>
              <a:t>(</a:t>
            </a:r>
            <a:r>
              <a:rPr lang="en-US" altLang="zh-CN" sz="1800" dirty="0" err="1" smtClean="0"/>
              <a:t>clk</a:t>
            </a:r>
            <a:r>
              <a:rPr lang="en-US" altLang="zh-CN" sz="1800" dirty="0" smtClean="0"/>
              <a:t>));</a:t>
            </a:r>
            <a:endParaRPr lang="en-US" altLang="zh-CN" sz="1800" dirty="0"/>
          </a:p>
          <a:p>
            <a:r>
              <a:rPr lang="en-US" altLang="zh-CN" sz="1800" dirty="0"/>
              <a:t>	initial begin		</a:t>
            </a:r>
          </a:p>
          <a:p>
            <a:r>
              <a:rPr lang="en-US" altLang="zh-CN" sz="1800" dirty="0"/>
              <a:t>	  </a:t>
            </a:r>
            <a:r>
              <a:rPr lang="en-US" altLang="zh-CN" sz="1800" dirty="0" err="1"/>
              <a:t>cin</a:t>
            </a:r>
            <a:r>
              <a:rPr lang="en-US" altLang="zh-CN" sz="1800" dirty="0"/>
              <a:t> = 0;</a:t>
            </a:r>
          </a:p>
          <a:p>
            <a:r>
              <a:rPr lang="en-US" altLang="zh-CN" sz="1800" dirty="0"/>
              <a:t>	  </a:t>
            </a:r>
            <a:r>
              <a:rPr lang="en-US" altLang="zh-CN" sz="1800" dirty="0" err="1"/>
              <a:t>clk</a:t>
            </a:r>
            <a:r>
              <a:rPr lang="en-US" altLang="zh-CN" sz="1800" dirty="0"/>
              <a:t> = 0;</a:t>
            </a:r>
          </a:p>
          <a:p>
            <a:r>
              <a:rPr lang="en-US" altLang="zh-CN" sz="1800" dirty="0"/>
              <a:t>	  #50</a:t>
            </a:r>
          </a:p>
          <a:p>
            <a:r>
              <a:rPr lang="en-US" altLang="zh-CN" sz="1800" dirty="0"/>
              <a:t>	  repeat (22)  begin </a:t>
            </a:r>
          </a:p>
          <a:p>
            <a:r>
              <a:rPr lang="en-US" altLang="zh-CN" sz="1800" dirty="0"/>
              <a:t>	     #(100*3)  </a:t>
            </a:r>
            <a:r>
              <a:rPr lang="en-US" altLang="zh-CN" sz="1800" dirty="0" err="1"/>
              <a:t>cin</a:t>
            </a:r>
            <a:r>
              <a:rPr lang="en-US" altLang="zh-CN" sz="1800" dirty="0"/>
              <a:t>=1;</a:t>
            </a:r>
          </a:p>
          <a:p>
            <a:r>
              <a:rPr lang="en-US" altLang="zh-CN" sz="1800" dirty="0"/>
              <a:t>	     #100  </a:t>
            </a:r>
            <a:r>
              <a:rPr lang="en-US" altLang="zh-CN" sz="1800" dirty="0" err="1"/>
              <a:t>cin</a:t>
            </a:r>
            <a:r>
              <a:rPr lang="en-US" altLang="zh-CN" sz="1800" dirty="0"/>
              <a:t>=0;</a:t>
            </a:r>
          </a:p>
          <a:p>
            <a:r>
              <a:rPr lang="en-US" altLang="zh-CN" sz="1800" dirty="0"/>
              <a:t>	 end</a:t>
            </a:r>
          </a:p>
          <a:p>
            <a:r>
              <a:rPr lang="en-US" altLang="zh-CN" sz="1800" dirty="0"/>
              <a:t>                  #100 $stop;</a:t>
            </a:r>
          </a:p>
          <a:p>
            <a:r>
              <a:rPr lang="en-US" altLang="zh-CN" sz="1800" dirty="0"/>
              <a:t>                 end</a:t>
            </a:r>
          </a:p>
          <a:p>
            <a:r>
              <a:rPr lang="en-US" altLang="zh-CN" sz="1800" dirty="0"/>
              <a:t>                 always #50 </a:t>
            </a:r>
            <a:r>
              <a:rPr lang="en-US" altLang="zh-CN" sz="1800" dirty="0" err="1"/>
              <a:t>clk</a:t>
            </a:r>
            <a:r>
              <a:rPr lang="en-US" altLang="zh-CN" sz="1800" dirty="0"/>
              <a:t>=~</a:t>
            </a:r>
            <a:r>
              <a:rPr lang="en-US" altLang="zh-CN" sz="1800" dirty="0" err="1"/>
              <a:t>clk</a:t>
            </a:r>
            <a:r>
              <a:rPr lang="en-US" altLang="zh-CN" sz="1800" dirty="0"/>
              <a:t>;</a:t>
            </a:r>
          </a:p>
          <a:p>
            <a:r>
              <a:rPr lang="en-US" altLang="zh-CN" sz="1800" dirty="0" err="1"/>
              <a:t>endmodule</a:t>
            </a:r>
            <a:endParaRPr lang="en-US" altLang="zh-CN" sz="1800" dirty="0"/>
          </a:p>
        </p:txBody>
      </p:sp>
      <p:sp>
        <p:nvSpPr>
          <p:cNvPr id="25606" name="AutoShape 5"/>
          <p:cNvSpPr>
            <a:spLocks noChangeArrowheads="1"/>
          </p:cNvSpPr>
          <p:nvPr/>
        </p:nvSpPr>
        <p:spPr bwMode="auto">
          <a:xfrm>
            <a:off x="4953000" y="4724400"/>
            <a:ext cx="2879725" cy="792163"/>
          </a:xfrm>
          <a:prstGeom prst="wedgeRoundRectCallout">
            <a:avLst>
              <a:gd name="adj1" fmla="val -80046"/>
              <a:gd name="adj2" fmla="val 93287"/>
              <a:gd name="adj3" fmla="val 16667"/>
            </a:avLst>
          </a:prstGeom>
          <a:solidFill>
            <a:srgbClr val="FFCC99"/>
          </a:solidFill>
          <a:ln w="28575" algn="ctr">
            <a:solidFill>
              <a:srgbClr val="FF0000"/>
            </a:solidFill>
            <a:miter lim="800000"/>
            <a:headEnd/>
            <a:tailEnd/>
          </a:ln>
        </p:spPr>
        <p:txBody>
          <a:bodyPr anchor="ctr"/>
          <a:lstStyle/>
          <a:p>
            <a:pPr algn="ctr"/>
            <a:r>
              <a:rPr lang="en-US" altLang="zh-CN" sz="2000" i="1">
                <a:solidFill>
                  <a:schemeClr val="accent2"/>
                </a:solidFill>
              </a:rPr>
              <a:t>cin </a:t>
            </a:r>
            <a:r>
              <a:rPr lang="zh-CN" altLang="en-US" sz="2000" i="1">
                <a:solidFill>
                  <a:schemeClr val="accent2"/>
                </a:solidFill>
              </a:rPr>
              <a:t>为脉冲信号</a:t>
            </a:r>
            <a:r>
              <a:rPr lang="en-US" altLang="zh-CN" sz="2000" i="1">
                <a:solidFill>
                  <a:schemeClr val="accent2"/>
                </a:solidFill>
              </a:rPr>
              <a:t>:cin</a:t>
            </a:r>
            <a:r>
              <a:rPr lang="zh-CN" altLang="en-US" sz="2000" i="1">
                <a:solidFill>
                  <a:schemeClr val="accent2"/>
                </a:solidFill>
              </a:rPr>
              <a:t>与</a:t>
            </a:r>
            <a:r>
              <a:rPr lang="en-US" altLang="zh-CN" sz="2000" i="1">
                <a:solidFill>
                  <a:schemeClr val="accent2"/>
                </a:solidFill>
              </a:rPr>
              <a:t>cout</a:t>
            </a:r>
            <a:r>
              <a:rPr lang="zh-CN" altLang="en-US" sz="2000" i="1">
                <a:solidFill>
                  <a:schemeClr val="accent2"/>
                </a:solidFill>
              </a:rPr>
              <a:t>频率之比？</a:t>
            </a:r>
          </a:p>
        </p:txBody>
      </p:sp>
      <p:sp>
        <p:nvSpPr>
          <p:cNvPr id="903175" name="AutoShape 7"/>
          <p:cNvSpPr>
            <a:spLocks noChangeArrowheads="1"/>
          </p:cNvSpPr>
          <p:nvPr/>
        </p:nvSpPr>
        <p:spPr bwMode="auto">
          <a:xfrm>
            <a:off x="7977336" y="2060848"/>
            <a:ext cx="1584325" cy="935037"/>
          </a:xfrm>
          <a:prstGeom prst="irregularSeal2">
            <a:avLst/>
          </a:prstGeom>
          <a:solidFill>
            <a:srgbClr val="FFFF00"/>
          </a:solidFill>
          <a:ln w="9525">
            <a:solidFill>
              <a:schemeClr val="tx1"/>
            </a:solidFill>
            <a:miter lim="800000"/>
            <a:headEnd/>
            <a:tailEnd/>
          </a:ln>
        </p:spPr>
        <p:txBody>
          <a:bodyPr wrap="none" anchor="ctr"/>
          <a:lstStyle/>
          <a:p>
            <a:pPr algn="ctr"/>
            <a:r>
              <a:rPr lang="zh-CN" altLang="en-US">
                <a:solidFill>
                  <a:schemeClr val="tx1"/>
                </a:solidFill>
              </a:rPr>
              <a:t>注意</a:t>
            </a:r>
          </a:p>
        </p:txBody>
      </p:sp>
      <p:sp>
        <p:nvSpPr>
          <p:cNvPr id="25608" name="Text Box 8"/>
          <p:cNvSpPr txBox="1">
            <a:spLocks noChangeArrowheads="1"/>
          </p:cNvSpPr>
          <p:nvPr/>
        </p:nvSpPr>
        <p:spPr bwMode="auto">
          <a:xfrm>
            <a:off x="7024688" y="2996952"/>
            <a:ext cx="2881312" cy="1323439"/>
          </a:xfrm>
          <a:prstGeom prst="rect">
            <a:avLst/>
          </a:prstGeom>
          <a:noFill/>
          <a:ln w="28575" algn="ctr">
            <a:noFill/>
            <a:miter lim="800000"/>
            <a:headEnd/>
            <a:tailEnd/>
          </a:ln>
        </p:spPr>
        <p:txBody>
          <a:bodyPr>
            <a:spAutoFit/>
          </a:bodyPr>
          <a:lstStyle/>
          <a:p>
            <a:r>
              <a:rPr lang="zh-CN" altLang="en-US" sz="2000" dirty="0">
                <a:solidFill>
                  <a:srgbClr val="FF0000"/>
                </a:solidFill>
              </a:rPr>
              <a:t>思考题</a:t>
            </a:r>
            <a:r>
              <a:rPr lang="zh-CN" altLang="en-US" sz="2000" dirty="0" smtClean="0">
                <a:solidFill>
                  <a:srgbClr val="FF0000"/>
                </a:solidFill>
              </a:rPr>
              <a:t>：</a:t>
            </a:r>
            <a:endParaRPr lang="en-US" altLang="zh-CN" sz="2000" dirty="0" smtClean="0">
              <a:solidFill>
                <a:srgbClr val="FF0000"/>
              </a:solidFill>
            </a:endParaRPr>
          </a:p>
          <a:p>
            <a:r>
              <a:rPr lang="en-US" altLang="zh-CN" dirty="0" smtClean="0">
                <a:solidFill>
                  <a:srgbClr val="FF0000"/>
                </a:solidFill>
              </a:rPr>
              <a:t>1.</a:t>
            </a:r>
            <a:r>
              <a:rPr lang="zh-CN" altLang="en-US" sz="2000" dirty="0" smtClean="0">
                <a:solidFill>
                  <a:schemeClr val="bg1"/>
                </a:solidFill>
              </a:rPr>
              <a:t>计数器</a:t>
            </a:r>
            <a:r>
              <a:rPr lang="en-US" altLang="zh-CN" sz="2000" dirty="0">
                <a:solidFill>
                  <a:schemeClr val="bg1"/>
                </a:solidFill>
              </a:rPr>
              <a:t>/</a:t>
            </a:r>
            <a:r>
              <a:rPr lang="zh-CN" altLang="en-US" sz="2000" dirty="0">
                <a:solidFill>
                  <a:schemeClr val="bg1"/>
                </a:solidFill>
              </a:rPr>
              <a:t>分频器的级联方法</a:t>
            </a:r>
            <a:r>
              <a:rPr lang="zh-CN" altLang="en-US" sz="2000" dirty="0" smtClean="0">
                <a:solidFill>
                  <a:schemeClr val="bg1"/>
                </a:solidFill>
              </a:rPr>
              <a:t>？</a:t>
            </a:r>
            <a:endParaRPr lang="en-US" altLang="zh-CN" sz="2000" dirty="0" smtClean="0">
              <a:solidFill>
                <a:schemeClr val="bg1"/>
              </a:solidFill>
            </a:endParaRPr>
          </a:p>
          <a:p>
            <a:r>
              <a:rPr lang="en-US" altLang="zh-CN" dirty="0" smtClean="0">
                <a:solidFill>
                  <a:schemeClr val="bg1"/>
                </a:solidFill>
              </a:rPr>
              <a:t>2.cin</a:t>
            </a:r>
            <a:r>
              <a:rPr lang="zh-CN" altLang="en-US" i="1" dirty="0" smtClean="0">
                <a:latin typeface="Arial" pitchFamily="34" charset="0"/>
              </a:rPr>
              <a:t>宽度</a:t>
            </a:r>
            <a:endParaRPr lang="zh-CN" altLang="en-US" sz="2000" dirty="0">
              <a:solidFill>
                <a:schemeClr val="bg1"/>
              </a:solidFill>
            </a:endParaRPr>
          </a:p>
        </p:txBody>
      </p:sp>
      <p:sp>
        <p:nvSpPr>
          <p:cNvPr id="25609" name="Rectangle 9"/>
          <p:cNvSpPr>
            <a:spLocks noChangeArrowheads="1"/>
          </p:cNvSpPr>
          <p:nvPr/>
        </p:nvSpPr>
        <p:spPr bwMode="auto">
          <a:xfrm>
            <a:off x="395288" y="549275"/>
            <a:ext cx="7416800" cy="457200"/>
          </a:xfrm>
          <a:prstGeom prst="rect">
            <a:avLst/>
          </a:prstGeom>
          <a:noFill/>
          <a:ln w="9525">
            <a:noFill/>
            <a:miter lim="800000"/>
            <a:headEnd/>
            <a:tailEnd/>
          </a:ln>
        </p:spPr>
        <p:txBody>
          <a:bodyPr>
            <a:spAutoFit/>
          </a:bodyPr>
          <a:lstStyle/>
          <a:p>
            <a:pPr algn="l"/>
            <a:r>
              <a:rPr lang="zh-CN" altLang="en-US" sz="2400" i="1" dirty="0">
                <a:solidFill>
                  <a:schemeClr val="tx1"/>
                </a:solidFill>
                <a:latin typeface="Arial" pitchFamily="34" charset="0"/>
              </a:rPr>
              <a:t>（</a:t>
            </a:r>
            <a:r>
              <a:rPr lang="zh-CN" altLang="en-US" sz="2400" i="1" dirty="0">
                <a:solidFill>
                  <a:srgbClr val="FF0000"/>
                </a:solidFill>
                <a:latin typeface="Arial" pitchFamily="34" charset="0"/>
              </a:rPr>
              <a:t>对输入信号</a:t>
            </a:r>
            <a:r>
              <a:rPr lang="en-US" altLang="zh-CN" sz="2400" i="1" dirty="0" err="1">
                <a:solidFill>
                  <a:srgbClr val="FF0000"/>
                </a:solidFill>
                <a:latin typeface="Arial" pitchFamily="34" charset="0"/>
              </a:rPr>
              <a:t>cin</a:t>
            </a:r>
            <a:r>
              <a:rPr lang="zh-CN" altLang="en-US" sz="2400" i="1" dirty="0">
                <a:solidFill>
                  <a:srgbClr val="FF0000"/>
                </a:solidFill>
                <a:latin typeface="Arial" pitchFamily="34" charset="0"/>
              </a:rPr>
              <a:t>分频</a:t>
            </a:r>
            <a:r>
              <a:rPr lang="en-US" altLang="zh-CN" sz="2400" i="1" dirty="0">
                <a:solidFill>
                  <a:srgbClr val="FF0000"/>
                </a:solidFill>
                <a:latin typeface="Arial" pitchFamily="34" charset="0"/>
              </a:rPr>
              <a:t>,</a:t>
            </a:r>
            <a:r>
              <a:rPr lang="zh-CN" altLang="en-US" sz="2400" i="1" dirty="0">
                <a:solidFill>
                  <a:srgbClr val="FF0000"/>
                </a:solidFill>
                <a:latin typeface="Arial" pitchFamily="34" charset="0"/>
              </a:rPr>
              <a:t>要求</a:t>
            </a:r>
            <a:r>
              <a:rPr lang="en-US" altLang="zh-CN" sz="2400" i="1" dirty="0" err="1">
                <a:solidFill>
                  <a:srgbClr val="FF0000"/>
                </a:solidFill>
                <a:latin typeface="Arial" pitchFamily="34" charset="0"/>
              </a:rPr>
              <a:t>cin</a:t>
            </a:r>
            <a:r>
              <a:rPr lang="zh-CN" altLang="en-US" sz="2400" i="1" dirty="0">
                <a:solidFill>
                  <a:srgbClr val="FF0000"/>
                </a:solidFill>
                <a:latin typeface="Arial" pitchFamily="34" charset="0"/>
              </a:rPr>
              <a:t>宽度为一个</a:t>
            </a:r>
            <a:r>
              <a:rPr lang="en-US" altLang="zh-CN" sz="2400" i="1" dirty="0" err="1">
                <a:solidFill>
                  <a:srgbClr val="FF0000"/>
                </a:solidFill>
                <a:latin typeface="Arial" pitchFamily="34" charset="0"/>
              </a:rPr>
              <a:t>clk</a:t>
            </a:r>
            <a:r>
              <a:rPr lang="zh-CN" altLang="en-US" sz="2400" i="1" dirty="0">
                <a:solidFill>
                  <a:srgbClr val="FF0000"/>
                </a:solidFill>
                <a:latin typeface="Arial" pitchFamily="34" charset="0"/>
              </a:rPr>
              <a:t>周期</a:t>
            </a:r>
            <a:r>
              <a:rPr lang="zh-CN" altLang="en-US" sz="2400" i="1" dirty="0">
                <a:solidFill>
                  <a:schemeClr val="tx1"/>
                </a:solidFill>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3175"/>
                                        </p:tgtEl>
                                        <p:attrNameLst>
                                          <p:attrName>style.visibility</p:attrName>
                                        </p:attrNameLst>
                                      </p:cBhvr>
                                      <p:to>
                                        <p:strVal val="visible"/>
                                      </p:to>
                                    </p:set>
                                    <p:animEffect transition="in" filter="box(out)">
                                      <p:cBhvr>
                                        <p:cTn id="7" dur="500"/>
                                        <p:tgtEl>
                                          <p:spTgt spid="903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5"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0" y="260648"/>
            <a:ext cx="8034338" cy="579438"/>
          </a:xfrm>
          <a:prstGeom prst="rect">
            <a:avLst/>
          </a:prstGeom>
          <a:noFill/>
          <a:ln w="9525">
            <a:noFill/>
            <a:miter lim="800000"/>
            <a:headEnd/>
            <a:tailEnd/>
          </a:ln>
          <a:effectLst/>
        </p:spPr>
        <p:txBody>
          <a:bodyPr>
            <a:spAutoFit/>
          </a:bodyPr>
          <a:lstStyle/>
          <a:p>
            <a:r>
              <a:rPr lang="zh-CN" altLang="en-US" sz="3200" dirty="0" smtClean="0">
                <a:latin typeface="宋体" pitchFamily="2" charset="-122"/>
                <a:ea typeface="宋体" pitchFamily="2" charset="-122"/>
              </a:rPr>
              <a:t>四、</a:t>
            </a:r>
            <a:r>
              <a:rPr lang="en-US" altLang="zh-CN" sz="3200" dirty="0" smtClean="0">
                <a:latin typeface="宋体" pitchFamily="2" charset="-122"/>
                <a:ea typeface="宋体" pitchFamily="2" charset="-122"/>
              </a:rPr>
              <a:t> </a:t>
            </a:r>
            <a:r>
              <a:rPr lang="zh-CN" altLang="en-US" sz="3200" dirty="0">
                <a:latin typeface="宋体" pitchFamily="2" charset="-122"/>
                <a:ea typeface="宋体" pitchFamily="2" charset="-122"/>
              </a:rPr>
              <a:t>移位寄存器型计数器</a:t>
            </a:r>
          </a:p>
        </p:txBody>
      </p:sp>
      <p:sp>
        <p:nvSpPr>
          <p:cNvPr id="647171" name="Text Box 3"/>
          <p:cNvSpPr txBox="1">
            <a:spLocks noChangeArrowheads="1"/>
          </p:cNvSpPr>
          <p:nvPr/>
        </p:nvSpPr>
        <p:spPr bwMode="auto">
          <a:xfrm>
            <a:off x="415925" y="981075"/>
            <a:ext cx="1730375" cy="519113"/>
          </a:xfrm>
          <a:prstGeom prst="rect">
            <a:avLst/>
          </a:prstGeom>
          <a:noFill/>
          <a:ln w="9525">
            <a:noFill/>
            <a:miter lim="800000"/>
            <a:headEnd/>
            <a:tailEnd/>
          </a:ln>
          <a:effectLst/>
        </p:spPr>
        <p:txBody>
          <a:bodyPr wrap="none">
            <a:spAutoFit/>
          </a:bodyPr>
          <a:lstStyle/>
          <a:p>
            <a:pPr>
              <a:buFontTx/>
              <a:buChar char="•"/>
            </a:pPr>
            <a:r>
              <a:rPr lang="zh-CN" altLang="en-US" sz="2800">
                <a:latin typeface="华文新魏" pitchFamily="2" charset="-122"/>
                <a:ea typeface="华文新魏" pitchFamily="2" charset="-122"/>
              </a:rPr>
              <a:t>一般结构</a:t>
            </a:r>
          </a:p>
        </p:txBody>
      </p:sp>
      <p:sp>
        <p:nvSpPr>
          <p:cNvPr id="647242" name="Text Box 74"/>
          <p:cNvSpPr txBox="1">
            <a:spLocks noChangeArrowheads="1"/>
          </p:cNvSpPr>
          <p:nvPr/>
        </p:nvSpPr>
        <p:spPr bwMode="auto">
          <a:xfrm>
            <a:off x="631825" y="4149725"/>
            <a:ext cx="1716088" cy="457200"/>
          </a:xfrm>
          <a:prstGeom prst="rect">
            <a:avLst/>
          </a:prstGeom>
          <a:noFill/>
          <a:ln w="9525">
            <a:noFill/>
            <a:miter lim="800000"/>
            <a:headEnd/>
            <a:tailEnd/>
          </a:ln>
          <a:effectLst/>
        </p:spPr>
        <p:txBody>
          <a:bodyPr wrap="none">
            <a:spAutoFit/>
          </a:bodyPr>
          <a:lstStyle/>
          <a:p>
            <a:r>
              <a:rPr lang="zh-CN" altLang="en-US" sz="2400">
                <a:solidFill>
                  <a:srgbClr val="FF0000"/>
                </a:solidFill>
                <a:latin typeface="黑体" pitchFamily="49" charset="-122"/>
                <a:ea typeface="黑体" pitchFamily="49" charset="-122"/>
              </a:rPr>
              <a:t>反馈函数：</a:t>
            </a:r>
          </a:p>
        </p:txBody>
      </p:sp>
      <p:sp>
        <p:nvSpPr>
          <p:cNvPr id="647243" name="Text Box 75"/>
          <p:cNvSpPr txBox="1">
            <a:spLocks noChangeArrowheads="1"/>
          </p:cNvSpPr>
          <p:nvPr/>
        </p:nvSpPr>
        <p:spPr bwMode="auto">
          <a:xfrm>
            <a:off x="1079500" y="4627563"/>
            <a:ext cx="3803650" cy="519112"/>
          </a:xfrm>
          <a:prstGeom prst="rect">
            <a:avLst/>
          </a:prstGeom>
          <a:noFill/>
          <a:ln w="9525">
            <a:noFill/>
            <a:miter lim="800000"/>
            <a:headEnd/>
            <a:tailEnd/>
          </a:ln>
          <a:effectLst/>
        </p:spPr>
        <p:txBody>
          <a:bodyPr wrap="none">
            <a:spAutoFit/>
          </a:bodyPr>
          <a:lstStyle/>
          <a:p>
            <a:r>
              <a:rPr lang="en-US" altLang="zh-CN" sz="2400">
                <a:solidFill>
                  <a:srgbClr val="FF0000"/>
                </a:solidFill>
                <a:ea typeface="宋体" pitchFamily="2" charset="-122"/>
              </a:rPr>
              <a:t>D</a:t>
            </a:r>
            <a:r>
              <a:rPr lang="en-US" altLang="zh-CN" sz="1600">
                <a:solidFill>
                  <a:srgbClr val="FF0000"/>
                </a:solidFill>
                <a:ea typeface="宋体" pitchFamily="2" charset="-122"/>
              </a:rPr>
              <a:t>0</a:t>
            </a:r>
            <a:r>
              <a:rPr lang="en-US" altLang="zh-CN" sz="2400">
                <a:solidFill>
                  <a:srgbClr val="FF0000"/>
                </a:solidFill>
                <a:ea typeface="宋体" pitchFamily="2" charset="-122"/>
              </a:rPr>
              <a:t> = F</a:t>
            </a:r>
            <a:r>
              <a:rPr lang="zh-CN" altLang="en-US" sz="2400">
                <a:solidFill>
                  <a:srgbClr val="FF0000"/>
                </a:solidFill>
                <a:ea typeface="宋体" pitchFamily="2" charset="-122"/>
              </a:rPr>
              <a:t>（</a:t>
            </a:r>
            <a:r>
              <a:rPr lang="en-US" altLang="zh-CN" sz="2800">
                <a:solidFill>
                  <a:srgbClr val="FF0000"/>
                </a:solidFill>
                <a:latin typeface="宋体" pitchFamily="2" charset="-122"/>
                <a:ea typeface="宋体" pitchFamily="2" charset="-122"/>
              </a:rPr>
              <a:t>Q</a:t>
            </a:r>
            <a:r>
              <a:rPr lang="en-US" altLang="zh-CN" sz="1600">
                <a:solidFill>
                  <a:srgbClr val="FF0000"/>
                </a:solidFill>
                <a:ea typeface="宋体" pitchFamily="2" charset="-122"/>
              </a:rPr>
              <a:t>0</a:t>
            </a:r>
            <a:r>
              <a:rPr lang="zh-CN" altLang="en-US" sz="2400">
                <a:solidFill>
                  <a:srgbClr val="FF0000"/>
                </a:solidFill>
                <a:ea typeface="宋体" pitchFamily="2" charset="-122"/>
              </a:rPr>
              <a:t>，</a:t>
            </a:r>
            <a:r>
              <a:rPr lang="en-US" altLang="zh-CN" sz="2800">
                <a:solidFill>
                  <a:srgbClr val="FF0000"/>
                </a:solidFill>
                <a:latin typeface="宋体" pitchFamily="2" charset="-122"/>
                <a:ea typeface="宋体" pitchFamily="2" charset="-122"/>
              </a:rPr>
              <a:t>Q</a:t>
            </a:r>
            <a:r>
              <a:rPr lang="en-US" altLang="zh-CN" sz="1600">
                <a:solidFill>
                  <a:srgbClr val="FF0000"/>
                </a:solidFill>
                <a:ea typeface="宋体" pitchFamily="2" charset="-122"/>
              </a:rPr>
              <a:t>0</a:t>
            </a:r>
            <a:r>
              <a:rPr lang="zh-CN" altLang="en-US" sz="2400">
                <a:solidFill>
                  <a:srgbClr val="FF0000"/>
                </a:solidFill>
                <a:ea typeface="宋体" pitchFamily="2" charset="-122"/>
              </a:rPr>
              <a:t>，</a:t>
            </a:r>
            <a:r>
              <a:rPr lang="en-US" altLang="zh-CN" sz="2800" baseline="30000">
                <a:solidFill>
                  <a:srgbClr val="FF0000"/>
                </a:solidFill>
                <a:latin typeface="Times New Roman"/>
                <a:ea typeface="宋体" pitchFamily="2" charset="-122"/>
              </a:rPr>
              <a:t>…</a:t>
            </a:r>
            <a:r>
              <a:rPr lang="en-US" altLang="zh-CN" sz="2800" baseline="30000">
                <a:solidFill>
                  <a:srgbClr val="FF0000"/>
                </a:solidFill>
                <a:latin typeface="宋体" pitchFamily="2" charset="-122"/>
                <a:ea typeface="宋体" pitchFamily="2" charset="-122"/>
              </a:rPr>
              <a:t> </a:t>
            </a:r>
            <a:r>
              <a:rPr lang="en-US" altLang="zh-CN" sz="2400" baseline="30000">
                <a:solidFill>
                  <a:srgbClr val="FF0000"/>
                </a:solidFill>
                <a:latin typeface="宋体" pitchFamily="2" charset="-122"/>
                <a:ea typeface="宋体" pitchFamily="2" charset="-122"/>
              </a:rPr>
              <a:t> </a:t>
            </a:r>
            <a:r>
              <a:rPr lang="en-US" altLang="zh-CN" sz="2800">
                <a:solidFill>
                  <a:srgbClr val="FF0000"/>
                </a:solidFill>
                <a:latin typeface="宋体" pitchFamily="2" charset="-122"/>
                <a:ea typeface="宋体" pitchFamily="2" charset="-122"/>
              </a:rPr>
              <a:t>Q</a:t>
            </a:r>
            <a:r>
              <a:rPr lang="en-US" altLang="zh-CN">
                <a:solidFill>
                  <a:srgbClr val="FF0000"/>
                </a:solidFill>
                <a:ea typeface="宋体" pitchFamily="2" charset="-122"/>
              </a:rPr>
              <a:t>n-1</a:t>
            </a:r>
            <a:r>
              <a:rPr lang="zh-CN" altLang="en-US" sz="2400">
                <a:solidFill>
                  <a:srgbClr val="FF0000"/>
                </a:solidFill>
                <a:ea typeface="宋体" pitchFamily="2" charset="-122"/>
              </a:rPr>
              <a:t>）</a:t>
            </a:r>
          </a:p>
        </p:txBody>
      </p:sp>
      <p:sp>
        <p:nvSpPr>
          <p:cNvPr id="647244" name="Text Box 76"/>
          <p:cNvSpPr txBox="1">
            <a:spLocks noChangeArrowheads="1"/>
          </p:cNvSpPr>
          <p:nvPr/>
        </p:nvSpPr>
        <p:spPr bwMode="auto">
          <a:xfrm>
            <a:off x="560388" y="5516563"/>
            <a:ext cx="7651750" cy="519112"/>
          </a:xfrm>
          <a:prstGeom prst="rect">
            <a:avLst/>
          </a:prstGeom>
          <a:noFill/>
          <a:ln w="9525">
            <a:noFill/>
            <a:miter lim="800000"/>
            <a:headEnd/>
            <a:tailEnd/>
          </a:ln>
          <a:effectLst/>
        </p:spPr>
        <p:txBody>
          <a:bodyPr wrap="none">
            <a:spAutoFit/>
          </a:bodyPr>
          <a:lstStyle/>
          <a:p>
            <a:r>
              <a:rPr lang="zh-CN" altLang="en-US" sz="2800" b="0">
                <a:latin typeface="华文行楷" pitchFamily="2" charset="-122"/>
                <a:ea typeface="华文行楷" pitchFamily="2" charset="-122"/>
              </a:rPr>
              <a:t>反馈函数不同，电路循环输出的状态也就不同。</a:t>
            </a:r>
          </a:p>
        </p:txBody>
      </p:sp>
      <p:grpSp>
        <p:nvGrpSpPr>
          <p:cNvPr id="647309" name="Group 141"/>
          <p:cNvGrpSpPr>
            <a:grpSpLocks/>
          </p:cNvGrpSpPr>
          <p:nvPr/>
        </p:nvGrpSpPr>
        <p:grpSpPr bwMode="auto">
          <a:xfrm>
            <a:off x="1639888" y="1773238"/>
            <a:ext cx="6273800" cy="2036763"/>
            <a:chOff x="1895" y="618"/>
            <a:chExt cx="3952" cy="1283"/>
          </a:xfrm>
        </p:grpSpPr>
        <p:sp>
          <p:nvSpPr>
            <p:cNvPr id="647173" name="Rectangle 5"/>
            <p:cNvSpPr>
              <a:spLocks noChangeArrowheads="1"/>
            </p:cNvSpPr>
            <p:nvPr/>
          </p:nvSpPr>
          <p:spPr bwMode="auto">
            <a:xfrm>
              <a:off x="2389" y="1136"/>
              <a:ext cx="445"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7174" name="Line 6"/>
            <p:cNvSpPr>
              <a:spLocks noChangeShapeType="1"/>
            </p:cNvSpPr>
            <p:nvPr/>
          </p:nvSpPr>
          <p:spPr bwMode="auto">
            <a:xfrm>
              <a:off x="2389" y="1360"/>
              <a:ext cx="99"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7175" name="Line 7"/>
            <p:cNvSpPr>
              <a:spLocks noChangeShapeType="1"/>
            </p:cNvSpPr>
            <p:nvPr/>
          </p:nvSpPr>
          <p:spPr bwMode="auto">
            <a:xfrm flipH="1">
              <a:off x="2384" y="1408"/>
              <a:ext cx="99"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7176" name="Text Box 8"/>
            <p:cNvSpPr txBox="1">
              <a:spLocks noChangeArrowheads="1"/>
            </p:cNvSpPr>
            <p:nvPr/>
          </p:nvSpPr>
          <p:spPr bwMode="auto">
            <a:xfrm>
              <a:off x="2384" y="1105"/>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7177" name="Text Box 9"/>
            <p:cNvSpPr txBox="1">
              <a:spLocks noChangeArrowheads="1"/>
            </p:cNvSpPr>
            <p:nvPr/>
          </p:nvSpPr>
          <p:spPr bwMode="auto">
            <a:xfrm>
              <a:off x="2452" y="1269"/>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7178" name="Text Box 10"/>
            <p:cNvSpPr txBox="1">
              <a:spLocks noChangeArrowheads="1"/>
            </p:cNvSpPr>
            <p:nvPr/>
          </p:nvSpPr>
          <p:spPr bwMode="auto">
            <a:xfrm>
              <a:off x="2428" y="1610"/>
              <a:ext cx="375" cy="288"/>
            </a:xfrm>
            <a:prstGeom prst="rect">
              <a:avLst/>
            </a:prstGeom>
            <a:noFill/>
            <a:ln w="9525">
              <a:noFill/>
              <a:miter lim="800000"/>
              <a:headEnd/>
              <a:tailEnd/>
            </a:ln>
            <a:effectLst/>
          </p:spPr>
          <p:txBody>
            <a:bodyPr wrap="none">
              <a:spAutoFit/>
            </a:bodyPr>
            <a:lstStyle/>
            <a:p>
              <a:r>
                <a:rPr lang="en-US" altLang="zh-CN" sz="2400">
                  <a:solidFill>
                    <a:schemeClr val="accent2"/>
                  </a:solidFill>
                  <a:latin typeface="宋体" pitchFamily="2" charset="-122"/>
                  <a:ea typeface="宋体" pitchFamily="2" charset="-122"/>
                </a:rPr>
                <a:t>FF</a:t>
              </a:r>
              <a:r>
                <a:rPr lang="en-US" altLang="zh-CN" sz="1600">
                  <a:solidFill>
                    <a:schemeClr val="accent2"/>
                  </a:solidFill>
                  <a:latin typeface="宋体" pitchFamily="2" charset="-122"/>
                  <a:ea typeface="宋体" pitchFamily="2" charset="-122"/>
                </a:rPr>
                <a:t>0</a:t>
              </a:r>
              <a:endParaRPr lang="en-US" altLang="zh-CN" sz="2400">
                <a:solidFill>
                  <a:schemeClr val="accent2"/>
                </a:solidFill>
                <a:latin typeface="宋体" pitchFamily="2" charset="-122"/>
                <a:ea typeface="宋体" pitchFamily="2" charset="-122"/>
              </a:endParaRPr>
            </a:p>
          </p:txBody>
        </p:sp>
        <p:sp>
          <p:nvSpPr>
            <p:cNvPr id="647179" name="Text Box 11"/>
            <p:cNvSpPr txBox="1">
              <a:spLocks noChangeArrowheads="1"/>
            </p:cNvSpPr>
            <p:nvPr/>
          </p:nvSpPr>
          <p:spPr bwMode="auto">
            <a:xfrm>
              <a:off x="2823" y="1179"/>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1</a:t>
              </a:r>
              <a:endParaRPr lang="en-US" altLang="zh-CN" sz="2400" b="0">
                <a:solidFill>
                  <a:schemeClr val="hlink"/>
                </a:solidFill>
                <a:latin typeface="宋体" pitchFamily="2" charset="-122"/>
                <a:ea typeface="宋体" pitchFamily="2" charset="-122"/>
              </a:endParaRPr>
            </a:p>
          </p:txBody>
        </p:sp>
        <p:sp>
          <p:nvSpPr>
            <p:cNvPr id="647180" name="Oval 12"/>
            <p:cNvSpPr>
              <a:spLocks noChangeArrowheads="1"/>
            </p:cNvSpPr>
            <p:nvPr/>
          </p:nvSpPr>
          <p:spPr bwMode="auto">
            <a:xfrm>
              <a:off x="2834" y="1524"/>
              <a:ext cx="70"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7181" name="Line 13"/>
            <p:cNvSpPr>
              <a:spLocks noChangeShapeType="1"/>
            </p:cNvSpPr>
            <p:nvPr/>
          </p:nvSpPr>
          <p:spPr bwMode="auto">
            <a:xfrm>
              <a:off x="2290" y="1420"/>
              <a:ext cx="99"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182" name="Line 14"/>
            <p:cNvSpPr>
              <a:spLocks noChangeShapeType="1"/>
            </p:cNvSpPr>
            <p:nvPr/>
          </p:nvSpPr>
          <p:spPr bwMode="auto">
            <a:xfrm>
              <a:off x="2290" y="1427"/>
              <a:ext cx="0" cy="438"/>
            </a:xfrm>
            <a:prstGeom prst="line">
              <a:avLst/>
            </a:prstGeom>
            <a:noFill/>
            <a:ln w="9525">
              <a:solidFill>
                <a:schemeClr val="tx1"/>
              </a:solidFill>
              <a:miter lim="800000"/>
              <a:headEnd/>
              <a:tailEnd/>
            </a:ln>
            <a:effectLst/>
          </p:spPr>
          <p:txBody>
            <a:bodyPr wrap="none" anchor="ctr"/>
            <a:lstStyle/>
            <a:p>
              <a:endParaRPr lang="zh-CN" altLang="en-US"/>
            </a:p>
          </p:txBody>
        </p:sp>
        <p:sp>
          <p:nvSpPr>
            <p:cNvPr id="647183" name="Line 15"/>
            <p:cNvSpPr>
              <a:spLocks noChangeShapeType="1"/>
            </p:cNvSpPr>
            <p:nvPr/>
          </p:nvSpPr>
          <p:spPr bwMode="auto">
            <a:xfrm>
              <a:off x="2898" y="1554"/>
              <a:ext cx="100"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184" name="Line 16"/>
            <p:cNvSpPr>
              <a:spLocks noChangeShapeType="1"/>
            </p:cNvSpPr>
            <p:nvPr/>
          </p:nvSpPr>
          <p:spPr bwMode="auto">
            <a:xfrm>
              <a:off x="2834" y="1222"/>
              <a:ext cx="44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185" name="Rectangle 17"/>
            <p:cNvSpPr>
              <a:spLocks noChangeArrowheads="1"/>
            </p:cNvSpPr>
            <p:nvPr/>
          </p:nvSpPr>
          <p:spPr bwMode="auto">
            <a:xfrm>
              <a:off x="3278" y="1136"/>
              <a:ext cx="446"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7186" name="Line 18"/>
            <p:cNvSpPr>
              <a:spLocks noChangeShapeType="1"/>
            </p:cNvSpPr>
            <p:nvPr/>
          </p:nvSpPr>
          <p:spPr bwMode="auto">
            <a:xfrm>
              <a:off x="3278" y="1360"/>
              <a:ext cx="99"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7187" name="Line 19"/>
            <p:cNvSpPr>
              <a:spLocks noChangeShapeType="1"/>
            </p:cNvSpPr>
            <p:nvPr/>
          </p:nvSpPr>
          <p:spPr bwMode="auto">
            <a:xfrm flipH="1">
              <a:off x="3273" y="1408"/>
              <a:ext cx="100"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7188" name="Text Box 20"/>
            <p:cNvSpPr txBox="1">
              <a:spLocks noChangeArrowheads="1"/>
            </p:cNvSpPr>
            <p:nvPr/>
          </p:nvSpPr>
          <p:spPr bwMode="auto">
            <a:xfrm>
              <a:off x="3273" y="1105"/>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7189" name="Text Box 21"/>
            <p:cNvSpPr txBox="1">
              <a:spLocks noChangeArrowheads="1"/>
            </p:cNvSpPr>
            <p:nvPr/>
          </p:nvSpPr>
          <p:spPr bwMode="auto">
            <a:xfrm>
              <a:off x="3341" y="1269"/>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7190" name="Text Box 22"/>
            <p:cNvSpPr txBox="1">
              <a:spLocks noChangeArrowheads="1"/>
            </p:cNvSpPr>
            <p:nvPr/>
          </p:nvSpPr>
          <p:spPr bwMode="auto">
            <a:xfrm>
              <a:off x="3317" y="1610"/>
              <a:ext cx="375" cy="288"/>
            </a:xfrm>
            <a:prstGeom prst="rect">
              <a:avLst/>
            </a:prstGeom>
            <a:noFill/>
            <a:ln w="9525">
              <a:noFill/>
              <a:miter lim="800000"/>
              <a:headEnd/>
              <a:tailEnd/>
            </a:ln>
            <a:effectLst/>
          </p:spPr>
          <p:txBody>
            <a:bodyPr wrap="none">
              <a:spAutoFit/>
            </a:bodyPr>
            <a:lstStyle/>
            <a:p>
              <a:r>
                <a:rPr lang="en-US" altLang="zh-CN" sz="2400" dirty="0" smtClean="0">
                  <a:solidFill>
                    <a:schemeClr val="accent2"/>
                  </a:solidFill>
                  <a:latin typeface="宋体" pitchFamily="2" charset="-122"/>
                  <a:ea typeface="宋体" pitchFamily="2" charset="-122"/>
                </a:rPr>
                <a:t>FF</a:t>
              </a:r>
              <a:r>
                <a:rPr lang="en-US" altLang="zh-CN" sz="1600" dirty="0" smtClean="0">
                  <a:solidFill>
                    <a:schemeClr val="accent2"/>
                  </a:solidFill>
                  <a:latin typeface="宋体" pitchFamily="2" charset="-122"/>
                  <a:ea typeface="宋体" pitchFamily="2" charset="-122"/>
                </a:rPr>
                <a:t>1</a:t>
              </a:r>
              <a:endParaRPr lang="en-US" altLang="zh-CN" sz="2400" dirty="0">
                <a:solidFill>
                  <a:schemeClr val="accent2"/>
                </a:solidFill>
                <a:latin typeface="宋体" pitchFamily="2" charset="-122"/>
                <a:ea typeface="宋体" pitchFamily="2" charset="-122"/>
              </a:endParaRPr>
            </a:p>
          </p:txBody>
        </p:sp>
        <p:sp>
          <p:nvSpPr>
            <p:cNvPr id="647191" name="Text Box 23"/>
            <p:cNvSpPr txBox="1">
              <a:spLocks noChangeArrowheads="1"/>
            </p:cNvSpPr>
            <p:nvPr/>
          </p:nvSpPr>
          <p:spPr bwMode="auto">
            <a:xfrm>
              <a:off x="3713" y="1179"/>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2</a:t>
              </a:r>
              <a:endParaRPr lang="en-US" altLang="zh-CN" sz="2400" b="0">
                <a:solidFill>
                  <a:schemeClr val="hlink"/>
                </a:solidFill>
                <a:latin typeface="宋体" pitchFamily="2" charset="-122"/>
                <a:ea typeface="宋体" pitchFamily="2" charset="-122"/>
              </a:endParaRPr>
            </a:p>
          </p:txBody>
        </p:sp>
        <p:sp>
          <p:nvSpPr>
            <p:cNvPr id="647192" name="Oval 24"/>
            <p:cNvSpPr>
              <a:spLocks noChangeArrowheads="1"/>
            </p:cNvSpPr>
            <p:nvPr/>
          </p:nvSpPr>
          <p:spPr bwMode="auto">
            <a:xfrm>
              <a:off x="3724" y="1524"/>
              <a:ext cx="69"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7193" name="Line 25"/>
            <p:cNvSpPr>
              <a:spLocks noChangeShapeType="1"/>
            </p:cNvSpPr>
            <p:nvPr/>
          </p:nvSpPr>
          <p:spPr bwMode="auto">
            <a:xfrm>
              <a:off x="3180" y="1414"/>
              <a:ext cx="98"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194" name="Line 26"/>
            <p:cNvSpPr>
              <a:spLocks noChangeShapeType="1"/>
            </p:cNvSpPr>
            <p:nvPr/>
          </p:nvSpPr>
          <p:spPr bwMode="auto">
            <a:xfrm>
              <a:off x="3180" y="1419"/>
              <a:ext cx="0" cy="438"/>
            </a:xfrm>
            <a:prstGeom prst="line">
              <a:avLst/>
            </a:prstGeom>
            <a:noFill/>
            <a:ln w="9525">
              <a:solidFill>
                <a:schemeClr val="tx1"/>
              </a:solidFill>
              <a:miter lim="800000"/>
              <a:headEnd/>
              <a:tailEnd/>
            </a:ln>
            <a:effectLst/>
          </p:spPr>
          <p:txBody>
            <a:bodyPr wrap="none" anchor="ctr"/>
            <a:lstStyle/>
            <a:p>
              <a:endParaRPr lang="zh-CN" altLang="en-US"/>
            </a:p>
          </p:txBody>
        </p:sp>
        <p:sp>
          <p:nvSpPr>
            <p:cNvPr id="647195" name="Line 27"/>
            <p:cNvSpPr>
              <a:spLocks noChangeShapeType="1"/>
            </p:cNvSpPr>
            <p:nvPr/>
          </p:nvSpPr>
          <p:spPr bwMode="auto">
            <a:xfrm>
              <a:off x="3788" y="1554"/>
              <a:ext cx="99"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196" name="Line 28"/>
            <p:cNvSpPr>
              <a:spLocks noChangeShapeType="1"/>
            </p:cNvSpPr>
            <p:nvPr/>
          </p:nvSpPr>
          <p:spPr bwMode="auto">
            <a:xfrm>
              <a:off x="3724" y="1222"/>
              <a:ext cx="44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08" name="Line 40"/>
            <p:cNvSpPr>
              <a:spLocks noChangeShapeType="1"/>
            </p:cNvSpPr>
            <p:nvPr/>
          </p:nvSpPr>
          <p:spPr bwMode="auto">
            <a:xfrm>
              <a:off x="4612" y="1222"/>
              <a:ext cx="44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09" name="Rectangle 41"/>
            <p:cNvSpPr>
              <a:spLocks noChangeArrowheads="1"/>
            </p:cNvSpPr>
            <p:nvPr/>
          </p:nvSpPr>
          <p:spPr bwMode="auto">
            <a:xfrm>
              <a:off x="5056" y="1136"/>
              <a:ext cx="445" cy="518"/>
            </a:xfrm>
            <a:prstGeom prst="rect">
              <a:avLst/>
            </a:prstGeom>
            <a:noFill/>
            <a:ln w="9525">
              <a:solidFill>
                <a:schemeClr val="tx1"/>
              </a:solidFill>
              <a:miter lim="800000"/>
              <a:headEnd/>
              <a:tailEnd/>
            </a:ln>
            <a:effectLst/>
          </p:spPr>
          <p:txBody>
            <a:bodyPr wrap="none" anchor="ctr"/>
            <a:lstStyle/>
            <a:p>
              <a:endParaRPr lang="zh-CN" altLang="en-US"/>
            </a:p>
          </p:txBody>
        </p:sp>
        <p:sp>
          <p:nvSpPr>
            <p:cNvPr id="647210" name="Line 42"/>
            <p:cNvSpPr>
              <a:spLocks noChangeShapeType="1"/>
            </p:cNvSpPr>
            <p:nvPr/>
          </p:nvSpPr>
          <p:spPr bwMode="auto">
            <a:xfrm>
              <a:off x="5056" y="1360"/>
              <a:ext cx="100"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7211" name="Line 43"/>
            <p:cNvSpPr>
              <a:spLocks noChangeShapeType="1"/>
            </p:cNvSpPr>
            <p:nvPr/>
          </p:nvSpPr>
          <p:spPr bwMode="auto">
            <a:xfrm flipH="1">
              <a:off x="5052" y="1408"/>
              <a:ext cx="98"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7212" name="Text Box 44"/>
            <p:cNvSpPr txBox="1">
              <a:spLocks noChangeArrowheads="1"/>
            </p:cNvSpPr>
            <p:nvPr/>
          </p:nvSpPr>
          <p:spPr bwMode="auto">
            <a:xfrm>
              <a:off x="5051" y="1105"/>
              <a:ext cx="309"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7213" name="Text Box 45"/>
            <p:cNvSpPr txBox="1">
              <a:spLocks noChangeArrowheads="1"/>
            </p:cNvSpPr>
            <p:nvPr/>
          </p:nvSpPr>
          <p:spPr bwMode="auto">
            <a:xfrm>
              <a:off x="5119" y="1270"/>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7214" name="Text Box 46"/>
            <p:cNvSpPr txBox="1">
              <a:spLocks noChangeArrowheads="1"/>
            </p:cNvSpPr>
            <p:nvPr/>
          </p:nvSpPr>
          <p:spPr bwMode="auto">
            <a:xfrm>
              <a:off x="5096" y="1610"/>
              <a:ext cx="500" cy="288"/>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FF</a:t>
              </a:r>
              <a:r>
                <a:rPr lang="en-US" altLang="zh-CN" sz="1600" b="0">
                  <a:solidFill>
                    <a:schemeClr val="accent2"/>
                  </a:solidFill>
                  <a:latin typeface="宋体" pitchFamily="2" charset="-122"/>
                  <a:ea typeface="宋体" pitchFamily="2" charset="-122"/>
                </a:rPr>
                <a:t>n-1</a:t>
              </a:r>
              <a:endParaRPr lang="en-US" altLang="zh-CN" sz="2400" b="0">
                <a:solidFill>
                  <a:schemeClr val="accent2"/>
                </a:solidFill>
                <a:latin typeface="宋体" pitchFamily="2" charset="-122"/>
                <a:ea typeface="宋体" pitchFamily="2" charset="-122"/>
              </a:endParaRPr>
            </a:p>
          </p:txBody>
        </p:sp>
        <p:sp>
          <p:nvSpPr>
            <p:cNvPr id="647215" name="Text Box 47"/>
            <p:cNvSpPr txBox="1">
              <a:spLocks noChangeArrowheads="1"/>
            </p:cNvSpPr>
            <p:nvPr/>
          </p:nvSpPr>
          <p:spPr bwMode="auto">
            <a:xfrm>
              <a:off x="5491" y="1179"/>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4</a:t>
              </a:r>
              <a:endParaRPr lang="en-US" altLang="zh-CN" sz="2400" b="0">
                <a:solidFill>
                  <a:schemeClr val="hlink"/>
                </a:solidFill>
                <a:latin typeface="宋体" pitchFamily="2" charset="-122"/>
                <a:ea typeface="宋体" pitchFamily="2" charset="-122"/>
              </a:endParaRPr>
            </a:p>
          </p:txBody>
        </p:sp>
        <p:sp>
          <p:nvSpPr>
            <p:cNvPr id="647216" name="Oval 48"/>
            <p:cNvSpPr>
              <a:spLocks noChangeArrowheads="1"/>
            </p:cNvSpPr>
            <p:nvPr/>
          </p:nvSpPr>
          <p:spPr bwMode="auto">
            <a:xfrm>
              <a:off x="5501" y="1524"/>
              <a:ext cx="70"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7217" name="Line 49"/>
            <p:cNvSpPr>
              <a:spLocks noChangeShapeType="1"/>
            </p:cNvSpPr>
            <p:nvPr/>
          </p:nvSpPr>
          <p:spPr bwMode="auto">
            <a:xfrm>
              <a:off x="4958" y="1420"/>
              <a:ext cx="98"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18" name="Line 50"/>
            <p:cNvSpPr>
              <a:spLocks noChangeShapeType="1"/>
            </p:cNvSpPr>
            <p:nvPr/>
          </p:nvSpPr>
          <p:spPr bwMode="auto">
            <a:xfrm>
              <a:off x="4958" y="1420"/>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7219" name="Line 51"/>
            <p:cNvSpPr>
              <a:spLocks noChangeShapeType="1"/>
            </p:cNvSpPr>
            <p:nvPr/>
          </p:nvSpPr>
          <p:spPr bwMode="auto">
            <a:xfrm>
              <a:off x="5581" y="1554"/>
              <a:ext cx="98"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20" name="Line 52"/>
            <p:cNvSpPr>
              <a:spLocks noChangeShapeType="1"/>
            </p:cNvSpPr>
            <p:nvPr/>
          </p:nvSpPr>
          <p:spPr bwMode="auto">
            <a:xfrm>
              <a:off x="5501" y="1222"/>
              <a:ext cx="247"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21" name="Line 53"/>
            <p:cNvSpPr>
              <a:spLocks noChangeShapeType="1"/>
            </p:cNvSpPr>
            <p:nvPr/>
          </p:nvSpPr>
          <p:spPr bwMode="auto">
            <a:xfrm>
              <a:off x="1942" y="1869"/>
              <a:ext cx="3016"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22" name="Rectangle 54"/>
            <p:cNvSpPr>
              <a:spLocks noChangeArrowheads="1"/>
            </p:cNvSpPr>
            <p:nvPr/>
          </p:nvSpPr>
          <p:spPr bwMode="auto">
            <a:xfrm>
              <a:off x="2933" y="618"/>
              <a:ext cx="2914" cy="302"/>
            </a:xfrm>
            <a:prstGeom prst="rect">
              <a:avLst/>
            </a:prstGeom>
            <a:noFill/>
            <a:ln w="9525">
              <a:solidFill>
                <a:schemeClr val="tx1"/>
              </a:solidFill>
              <a:miter lim="800000"/>
              <a:headEnd/>
              <a:tailEnd/>
            </a:ln>
            <a:effectLst/>
          </p:spPr>
          <p:txBody>
            <a:bodyPr wrap="none" anchor="ctr"/>
            <a:lstStyle/>
            <a:p>
              <a:endParaRPr lang="zh-CN" altLang="en-US"/>
            </a:p>
          </p:txBody>
        </p:sp>
        <p:grpSp>
          <p:nvGrpSpPr>
            <p:cNvPr id="647223" name="Group 55"/>
            <p:cNvGrpSpPr>
              <a:grpSpLocks/>
            </p:cNvGrpSpPr>
            <p:nvPr/>
          </p:nvGrpSpPr>
          <p:grpSpPr bwMode="auto">
            <a:xfrm>
              <a:off x="3060" y="920"/>
              <a:ext cx="49" cy="327"/>
              <a:chOff x="2668" y="1056"/>
              <a:chExt cx="48" cy="364"/>
            </a:xfrm>
          </p:grpSpPr>
          <p:sp>
            <p:nvSpPr>
              <p:cNvPr id="647224" name="Line 56"/>
              <p:cNvSpPr>
                <a:spLocks noChangeShapeType="1"/>
              </p:cNvSpPr>
              <p:nvPr/>
            </p:nvSpPr>
            <p:spPr bwMode="auto">
              <a:xfrm flipV="1">
                <a:off x="2688" y="1056"/>
                <a:ext cx="0" cy="336"/>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7225" name="Oval 57"/>
              <p:cNvSpPr>
                <a:spLocks noChangeArrowheads="1"/>
              </p:cNvSpPr>
              <p:nvPr/>
            </p:nvSpPr>
            <p:spPr bwMode="auto">
              <a:xfrm>
                <a:off x="2668" y="1372"/>
                <a:ext cx="48" cy="48"/>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647226" name="Group 58"/>
            <p:cNvGrpSpPr>
              <a:grpSpLocks/>
            </p:cNvGrpSpPr>
            <p:nvPr/>
          </p:nvGrpSpPr>
          <p:grpSpPr bwMode="auto">
            <a:xfrm>
              <a:off x="3921" y="920"/>
              <a:ext cx="49" cy="327"/>
              <a:chOff x="2668" y="1056"/>
              <a:chExt cx="48" cy="364"/>
            </a:xfrm>
          </p:grpSpPr>
          <p:sp>
            <p:nvSpPr>
              <p:cNvPr id="647227" name="Line 59"/>
              <p:cNvSpPr>
                <a:spLocks noChangeShapeType="1"/>
              </p:cNvSpPr>
              <p:nvPr/>
            </p:nvSpPr>
            <p:spPr bwMode="auto">
              <a:xfrm flipV="1">
                <a:off x="2688" y="1056"/>
                <a:ext cx="0" cy="336"/>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7228" name="Oval 60"/>
              <p:cNvSpPr>
                <a:spLocks noChangeArrowheads="1"/>
              </p:cNvSpPr>
              <p:nvPr/>
            </p:nvSpPr>
            <p:spPr bwMode="auto">
              <a:xfrm>
                <a:off x="2668" y="1372"/>
                <a:ext cx="48" cy="48"/>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grpSp>
        <p:grpSp>
          <p:nvGrpSpPr>
            <p:cNvPr id="647229" name="Group 61"/>
            <p:cNvGrpSpPr>
              <a:grpSpLocks/>
            </p:cNvGrpSpPr>
            <p:nvPr/>
          </p:nvGrpSpPr>
          <p:grpSpPr bwMode="auto">
            <a:xfrm>
              <a:off x="4809" y="920"/>
              <a:ext cx="50" cy="327"/>
              <a:chOff x="2668" y="1056"/>
              <a:chExt cx="48" cy="364"/>
            </a:xfrm>
          </p:grpSpPr>
          <p:sp>
            <p:nvSpPr>
              <p:cNvPr id="647230" name="Line 62"/>
              <p:cNvSpPr>
                <a:spLocks noChangeShapeType="1"/>
              </p:cNvSpPr>
              <p:nvPr/>
            </p:nvSpPr>
            <p:spPr bwMode="auto">
              <a:xfrm flipV="1">
                <a:off x="2688" y="1056"/>
                <a:ext cx="0" cy="336"/>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7231" name="Oval 63"/>
              <p:cNvSpPr>
                <a:spLocks noChangeArrowheads="1"/>
              </p:cNvSpPr>
              <p:nvPr/>
            </p:nvSpPr>
            <p:spPr bwMode="auto">
              <a:xfrm>
                <a:off x="2668" y="1372"/>
                <a:ext cx="48" cy="48"/>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grpSp>
        <p:sp>
          <p:nvSpPr>
            <p:cNvPr id="647232" name="Line 64"/>
            <p:cNvSpPr>
              <a:spLocks noChangeShapeType="1"/>
            </p:cNvSpPr>
            <p:nvPr/>
          </p:nvSpPr>
          <p:spPr bwMode="auto">
            <a:xfrm flipV="1">
              <a:off x="5719" y="920"/>
              <a:ext cx="0" cy="302"/>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7233" name="Text Box 65"/>
            <p:cNvSpPr txBox="1">
              <a:spLocks noChangeArrowheads="1"/>
            </p:cNvSpPr>
            <p:nvPr/>
          </p:nvSpPr>
          <p:spPr bwMode="auto">
            <a:xfrm>
              <a:off x="3233" y="642"/>
              <a:ext cx="2244" cy="288"/>
            </a:xfrm>
            <a:prstGeom prst="rect">
              <a:avLst/>
            </a:prstGeom>
            <a:noFill/>
            <a:ln w="9525">
              <a:noFill/>
              <a:miter lim="800000"/>
              <a:headEnd/>
              <a:tailEnd/>
            </a:ln>
            <a:effectLst/>
          </p:spPr>
          <p:txBody>
            <a:bodyPr wrap="none">
              <a:spAutoFit/>
            </a:bodyPr>
            <a:lstStyle/>
            <a:p>
              <a:r>
                <a:rPr lang="zh-CN" altLang="en-US" sz="2400">
                  <a:solidFill>
                    <a:schemeClr val="accent2"/>
                  </a:solidFill>
                  <a:latin typeface="宋体" pitchFamily="2" charset="-122"/>
                  <a:ea typeface="宋体" pitchFamily="2" charset="-122"/>
                </a:rPr>
                <a:t>反  馈  逻  辑  电  路</a:t>
              </a:r>
            </a:p>
          </p:txBody>
        </p:sp>
        <p:sp>
          <p:nvSpPr>
            <p:cNvPr id="647234" name="Oval 66"/>
            <p:cNvSpPr>
              <a:spLocks noChangeArrowheads="1"/>
            </p:cNvSpPr>
            <p:nvPr/>
          </p:nvSpPr>
          <p:spPr bwMode="auto">
            <a:xfrm>
              <a:off x="2270" y="1851"/>
              <a:ext cx="49"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7235" name="Oval 67"/>
            <p:cNvSpPr>
              <a:spLocks noChangeArrowheads="1"/>
            </p:cNvSpPr>
            <p:nvPr/>
          </p:nvSpPr>
          <p:spPr bwMode="auto">
            <a:xfrm>
              <a:off x="3151" y="1844"/>
              <a:ext cx="49"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7237" name="Line 69"/>
            <p:cNvSpPr>
              <a:spLocks noChangeShapeType="1"/>
            </p:cNvSpPr>
            <p:nvPr/>
          </p:nvSpPr>
          <p:spPr bwMode="auto">
            <a:xfrm flipH="1">
              <a:off x="2237" y="1222"/>
              <a:ext cx="15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7238" name="Line 70"/>
            <p:cNvSpPr>
              <a:spLocks noChangeShapeType="1"/>
            </p:cNvSpPr>
            <p:nvPr/>
          </p:nvSpPr>
          <p:spPr bwMode="auto">
            <a:xfrm flipV="1">
              <a:off x="2241" y="746"/>
              <a:ext cx="0" cy="476"/>
            </a:xfrm>
            <a:prstGeom prst="line">
              <a:avLst/>
            </a:prstGeom>
            <a:noFill/>
            <a:ln w="9525">
              <a:solidFill>
                <a:schemeClr val="tx1"/>
              </a:solidFill>
              <a:miter lim="800000"/>
              <a:headEnd/>
              <a:tailEnd/>
            </a:ln>
            <a:effectLst/>
          </p:spPr>
          <p:txBody>
            <a:bodyPr wrap="none" anchor="ctr"/>
            <a:lstStyle/>
            <a:p>
              <a:endParaRPr lang="zh-CN" altLang="en-US"/>
            </a:p>
          </p:txBody>
        </p:sp>
        <p:sp>
          <p:nvSpPr>
            <p:cNvPr id="647239" name="Line 71"/>
            <p:cNvSpPr>
              <a:spLocks noChangeShapeType="1"/>
            </p:cNvSpPr>
            <p:nvPr/>
          </p:nvSpPr>
          <p:spPr bwMode="auto">
            <a:xfrm flipH="1">
              <a:off x="2241" y="773"/>
              <a:ext cx="692"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7240" name="Text Box 72"/>
            <p:cNvSpPr txBox="1">
              <a:spLocks noChangeArrowheads="1"/>
            </p:cNvSpPr>
            <p:nvPr/>
          </p:nvSpPr>
          <p:spPr bwMode="auto">
            <a:xfrm>
              <a:off x="1934" y="1030"/>
              <a:ext cx="319" cy="288"/>
            </a:xfrm>
            <a:prstGeom prst="rect">
              <a:avLst/>
            </a:prstGeom>
            <a:noFill/>
            <a:ln w="9525">
              <a:noFill/>
              <a:miter lim="800000"/>
              <a:headEnd/>
              <a:tailEnd/>
            </a:ln>
            <a:effectLst/>
          </p:spPr>
          <p:txBody>
            <a:bodyPr wrap="none">
              <a:spAutoFit/>
            </a:bodyPr>
            <a:lstStyle/>
            <a:p>
              <a:r>
                <a:rPr lang="en-US" altLang="zh-CN" sz="2400" b="0">
                  <a:ea typeface="宋体" pitchFamily="2" charset="-122"/>
                </a:rPr>
                <a:t>D</a:t>
              </a:r>
              <a:r>
                <a:rPr lang="en-US" altLang="zh-CN" sz="1600" b="0">
                  <a:latin typeface="宋体" pitchFamily="2" charset="-122"/>
                  <a:ea typeface="宋体" pitchFamily="2" charset="-122"/>
                </a:rPr>
                <a:t>0</a:t>
              </a:r>
              <a:endParaRPr lang="en-US" altLang="zh-CN" sz="2400" b="0">
                <a:latin typeface="宋体" pitchFamily="2" charset="-122"/>
                <a:ea typeface="宋体" pitchFamily="2" charset="-122"/>
              </a:endParaRPr>
            </a:p>
          </p:txBody>
        </p:sp>
        <p:sp>
          <p:nvSpPr>
            <p:cNvPr id="647241" name="Text Box 73"/>
            <p:cNvSpPr txBox="1">
              <a:spLocks noChangeArrowheads="1"/>
            </p:cNvSpPr>
            <p:nvPr/>
          </p:nvSpPr>
          <p:spPr bwMode="auto">
            <a:xfrm>
              <a:off x="1895" y="1610"/>
              <a:ext cx="407" cy="291"/>
            </a:xfrm>
            <a:prstGeom prst="rect">
              <a:avLst/>
            </a:prstGeom>
            <a:noFill/>
            <a:ln w="9525">
              <a:noFill/>
              <a:miter lim="800000"/>
              <a:headEnd/>
              <a:tailEnd/>
            </a:ln>
            <a:effectLst/>
          </p:spPr>
          <p:txBody>
            <a:bodyPr wrap="none">
              <a:spAutoFit/>
            </a:bodyPr>
            <a:lstStyle/>
            <a:p>
              <a:r>
                <a:rPr lang="en-US" altLang="zh-CN" sz="2400" b="0" dirty="0" smtClean="0">
                  <a:latin typeface="宋体" pitchFamily="2" charset="-122"/>
                  <a:ea typeface="宋体" pitchFamily="2" charset="-122"/>
                </a:rPr>
                <a:t>CLK</a:t>
              </a:r>
              <a:endParaRPr lang="en-US" altLang="zh-CN" sz="2400" b="0" dirty="0">
                <a:latin typeface="宋体" pitchFamily="2" charset="-122"/>
                <a:ea typeface="宋体" pitchFamily="2" charset="-122"/>
              </a:endParaRPr>
            </a:p>
          </p:txBody>
        </p:sp>
        <p:sp>
          <p:nvSpPr>
            <p:cNvPr id="647308" name="Line 140"/>
            <p:cNvSpPr>
              <a:spLocks noChangeShapeType="1"/>
            </p:cNvSpPr>
            <p:nvPr/>
          </p:nvSpPr>
          <p:spPr bwMode="auto">
            <a:xfrm>
              <a:off x="4209" y="1389"/>
              <a:ext cx="272" cy="0"/>
            </a:xfrm>
            <a:prstGeom prst="line">
              <a:avLst/>
            </a:prstGeom>
            <a:noFill/>
            <a:ln w="57150">
              <a:solidFill>
                <a:srgbClr val="FF0000"/>
              </a:solidFill>
              <a:prstDash val="sysDot"/>
              <a:miter lim="800000"/>
              <a:headEnd/>
              <a:tailEnd/>
            </a:ln>
            <a:effectLst/>
          </p:spPr>
          <p:txBody>
            <a:bodyPr wrap="none" anchor="ctr"/>
            <a:lstStyle/>
            <a:p>
              <a:endParaRPr lang="zh-CN" altLang="en-US"/>
            </a:p>
          </p:txBody>
        </p:sp>
      </p:grpSp>
      <p:sp>
        <p:nvSpPr>
          <p:cNvPr id="647310" name="AutoShape 142"/>
          <p:cNvSpPr>
            <a:spLocks noChangeArrowheads="1"/>
          </p:cNvSpPr>
          <p:nvPr/>
        </p:nvSpPr>
        <p:spPr bwMode="auto">
          <a:xfrm>
            <a:off x="8769350" y="2060575"/>
            <a:ext cx="1136650" cy="792163"/>
          </a:xfrm>
          <a:prstGeom prst="wedgeRoundRectCallout">
            <a:avLst>
              <a:gd name="adj1" fmla="val -145949"/>
              <a:gd name="adj2" fmla="val 66231"/>
              <a:gd name="adj3" fmla="val 16667"/>
            </a:avLst>
          </a:prstGeom>
          <a:noFill/>
          <a:ln w="15875">
            <a:solidFill>
              <a:schemeClr val="tx1"/>
            </a:solidFill>
            <a:miter lim="800000"/>
            <a:headEnd/>
            <a:tailEnd/>
          </a:ln>
          <a:effectLst/>
        </p:spPr>
        <p:txBody>
          <a:bodyPr lIns="90000" tIns="46800" rIns="90000" bIns="46800"/>
          <a:lstStyle/>
          <a:p>
            <a:pPr algn="ctr"/>
            <a:r>
              <a:rPr lang="zh-CN" altLang="en-US"/>
              <a:t>移位</a:t>
            </a:r>
            <a:br>
              <a:rPr lang="zh-CN" altLang="en-US"/>
            </a:br>
            <a:r>
              <a:rPr lang="zh-CN" altLang="en-US"/>
              <a:t>寄存器</a:t>
            </a:r>
          </a:p>
        </p:txBody>
      </p:sp>
      <p:sp>
        <p:nvSpPr>
          <p:cNvPr id="647311" name="Rectangle 143"/>
          <p:cNvSpPr>
            <a:spLocks noChangeArrowheads="1"/>
          </p:cNvSpPr>
          <p:nvPr/>
        </p:nvSpPr>
        <p:spPr bwMode="auto">
          <a:xfrm>
            <a:off x="2576513" y="1052513"/>
            <a:ext cx="4295775" cy="519112"/>
          </a:xfrm>
          <a:prstGeom prst="rect">
            <a:avLst/>
          </a:prstGeom>
          <a:noFill/>
          <a:ln w="38100">
            <a:noFill/>
            <a:miter lim="800000"/>
            <a:headEnd/>
            <a:tailEnd/>
          </a:ln>
          <a:effectLst/>
        </p:spPr>
        <p:txBody>
          <a:bodyPr wrap="none" lIns="90000" tIns="46800" rIns="90000" bIns="46800">
            <a:spAutoFit/>
          </a:bodyPr>
          <a:lstStyle/>
          <a:p>
            <a:r>
              <a:rPr lang="zh-CN" altLang="en-US" sz="2800" i="1">
                <a:solidFill>
                  <a:srgbClr val="006600"/>
                </a:solidFill>
              </a:rPr>
              <a:t>移位寄存器</a:t>
            </a:r>
            <a:r>
              <a:rPr lang="en-US" altLang="zh-CN" sz="2800" i="1">
                <a:solidFill>
                  <a:srgbClr val="006600"/>
                </a:solidFill>
              </a:rPr>
              <a:t>+</a:t>
            </a:r>
            <a:r>
              <a:rPr lang="zh-CN" altLang="en-US" sz="2800" i="1">
                <a:solidFill>
                  <a:srgbClr val="006600"/>
                </a:solidFill>
              </a:rPr>
              <a:t>反馈逻辑电路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47170"/>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647171"/>
                                        </p:tgtEl>
                                        <p:attrNameLst>
                                          <p:attrName>style.visibility</p:attrName>
                                        </p:attrNameLst>
                                      </p:cBhvr>
                                      <p:to>
                                        <p:strVal val="visible"/>
                                      </p:to>
                                    </p:set>
                                    <p:animEffect transition="in" filter="checkerboard(across)">
                                      <p:cBhvr>
                                        <p:cTn id="11" dur="500"/>
                                        <p:tgtEl>
                                          <p:spTgt spid="64717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47311"/>
                                        </p:tgtEl>
                                        <p:attrNameLst>
                                          <p:attrName>style.visibility</p:attrName>
                                        </p:attrNameLst>
                                      </p:cBhvr>
                                      <p:to>
                                        <p:strVal val="visible"/>
                                      </p:to>
                                    </p:set>
                                    <p:anim calcmode="lin" valueType="num">
                                      <p:cBhvr additive="base">
                                        <p:cTn id="16" dur="500" fill="hold"/>
                                        <p:tgtEl>
                                          <p:spTgt spid="647311"/>
                                        </p:tgtEl>
                                        <p:attrNameLst>
                                          <p:attrName>ppt_x</p:attrName>
                                        </p:attrNameLst>
                                      </p:cBhvr>
                                      <p:tavLst>
                                        <p:tav tm="0">
                                          <p:val>
                                            <p:strVal val="#ppt_x"/>
                                          </p:val>
                                        </p:tav>
                                        <p:tav tm="100000">
                                          <p:val>
                                            <p:strVal val="#ppt_x"/>
                                          </p:val>
                                        </p:tav>
                                      </p:tavLst>
                                    </p:anim>
                                    <p:anim calcmode="lin" valueType="num">
                                      <p:cBhvr additive="base">
                                        <p:cTn id="17" dur="500" fill="hold"/>
                                        <p:tgtEl>
                                          <p:spTgt spid="6473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47309"/>
                                        </p:tgtEl>
                                        <p:attrNameLst>
                                          <p:attrName>style.visibility</p:attrName>
                                        </p:attrNameLst>
                                      </p:cBhvr>
                                      <p:to>
                                        <p:strVal val="visible"/>
                                      </p:to>
                                    </p:set>
                                    <p:anim calcmode="lin" valueType="num">
                                      <p:cBhvr additive="base">
                                        <p:cTn id="22" dur="500" fill="hold"/>
                                        <p:tgtEl>
                                          <p:spTgt spid="647309"/>
                                        </p:tgtEl>
                                        <p:attrNameLst>
                                          <p:attrName>ppt_x</p:attrName>
                                        </p:attrNameLst>
                                      </p:cBhvr>
                                      <p:tavLst>
                                        <p:tav tm="0">
                                          <p:val>
                                            <p:strVal val="#ppt_x"/>
                                          </p:val>
                                        </p:tav>
                                        <p:tav tm="100000">
                                          <p:val>
                                            <p:strVal val="#ppt_x"/>
                                          </p:val>
                                        </p:tav>
                                      </p:tavLst>
                                    </p:anim>
                                    <p:anim calcmode="lin" valueType="num">
                                      <p:cBhvr additive="base">
                                        <p:cTn id="23" dur="500" fill="hold"/>
                                        <p:tgtEl>
                                          <p:spTgt spid="64730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47310"/>
                                        </p:tgtEl>
                                        <p:attrNameLst>
                                          <p:attrName>style.visibility</p:attrName>
                                        </p:attrNameLst>
                                      </p:cBhvr>
                                      <p:to>
                                        <p:strVal val="visible"/>
                                      </p:to>
                                    </p:set>
                                    <p:anim calcmode="lin" valueType="num">
                                      <p:cBhvr additive="base">
                                        <p:cTn id="28" dur="500" fill="hold"/>
                                        <p:tgtEl>
                                          <p:spTgt spid="647310"/>
                                        </p:tgtEl>
                                        <p:attrNameLst>
                                          <p:attrName>ppt_x</p:attrName>
                                        </p:attrNameLst>
                                      </p:cBhvr>
                                      <p:tavLst>
                                        <p:tav tm="0">
                                          <p:val>
                                            <p:strVal val="#ppt_x"/>
                                          </p:val>
                                        </p:tav>
                                        <p:tav tm="100000">
                                          <p:val>
                                            <p:strVal val="#ppt_x"/>
                                          </p:val>
                                        </p:tav>
                                      </p:tavLst>
                                    </p:anim>
                                    <p:anim calcmode="lin" valueType="num">
                                      <p:cBhvr additive="base">
                                        <p:cTn id="29" dur="500" fill="hold"/>
                                        <p:tgtEl>
                                          <p:spTgt spid="6473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47242"/>
                                        </p:tgtEl>
                                        <p:attrNameLst>
                                          <p:attrName>style.visibility</p:attrName>
                                        </p:attrNameLst>
                                      </p:cBhvr>
                                      <p:to>
                                        <p:strVal val="visible"/>
                                      </p:to>
                                    </p:set>
                                    <p:animEffect transition="in" filter="checkerboard(across)">
                                      <p:cBhvr>
                                        <p:cTn id="34" dur="500"/>
                                        <p:tgtEl>
                                          <p:spTgt spid="64724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647243"/>
                                        </p:tgtEl>
                                        <p:attrNameLst>
                                          <p:attrName>style.visibility</p:attrName>
                                        </p:attrNameLst>
                                      </p:cBhvr>
                                      <p:to>
                                        <p:strVal val="visible"/>
                                      </p:to>
                                    </p:set>
                                    <p:animEffect transition="in" filter="checkerboard(across)">
                                      <p:cBhvr>
                                        <p:cTn id="39" dur="500"/>
                                        <p:tgtEl>
                                          <p:spTgt spid="647243"/>
                                        </p:tgtEl>
                                      </p:cBhvr>
                                    </p:animEffect>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647244"/>
                                        </p:tgtEl>
                                        <p:attrNameLst>
                                          <p:attrName>style.visibility</p:attrName>
                                        </p:attrNameLst>
                                      </p:cBhvr>
                                      <p:to>
                                        <p:strVal val="visible"/>
                                      </p:to>
                                    </p:set>
                                    <p:animEffect transition="in" filter="checkerboard(across)">
                                      <p:cBhvr>
                                        <p:cTn id="44" dur="500"/>
                                        <p:tgtEl>
                                          <p:spTgt spid="647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0" grpId="0" autoUpdateAnimBg="0"/>
      <p:bldP spid="647171" grpId="0" autoUpdateAnimBg="0"/>
      <p:bldP spid="647242" grpId="0" autoUpdateAnimBg="0"/>
      <p:bldP spid="647243" grpId="0" autoUpdateAnimBg="0"/>
      <p:bldP spid="647244" grpId="0" autoUpdateAnimBg="0"/>
      <p:bldP spid="647310" grpId="0" animBg="1"/>
      <p:bldP spid="64731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857" name="Text Box 73"/>
          <p:cNvSpPr txBox="1">
            <a:spLocks noGrp="1" noChangeArrowheads="1"/>
          </p:cNvSpPr>
          <p:nvPr>
            <p:ph type="body" idx="4294967295"/>
          </p:nvPr>
        </p:nvSpPr>
        <p:spPr>
          <a:xfrm>
            <a:off x="0" y="620713"/>
            <a:ext cx="8382000" cy="381000"/>
          </a:xfrm>
          <a:noFill/>
          <a:ln/>
        </p:spPr>
        <p:txBody>
          <a:bodyPr/>
          <a:lstStyle/>
          <a:p>
            <a:pPr>
              <a:lnSpc>
                <a:spcPct val="90000"/>
              </a:lnSpc>
              <a:buFontTx/>
              <a:buNone/>
            </a:pPr>
            <a:r>
              <a:rPr lang="en-US" altLang="zh-CN" sz="2800" b="1">
                <a:latin typeface="华文新魏" pitchFamily="2" charset="-122"/>
                <a:ea typeface="华文新魏" pitchFamily="2" charset="-122"/>
              </a:rPr>
              <a:t>1.</a:t>
            </a:r>
            <a:r>
              <a:rPr lang="zh-CN" altLang="en-US" sz="2800" b="1">
                <a:latin typeface="华文新魏" pitchFamily="2" charset="-122"/>
                <a:ea typeface="华文新魏" pitchFamily="2" charset="-122"/>
              </a:rPr>
              <a:t>环形计数器：</a:t>
            </a:r>
          </a:p>
        </p:txBody>
      </p:sp>
      <p:grpSp>
        <p:nvGrpSpPr>
          <p:cNvPr id="374859" name="Group 75"/>
          <p:cNvGrpSpPr>
            <a:grpSpLocks/>
          </p:cNvGrpSpPr>
          <p:nvPr/>
        </p:nvGrpSpPr>
        <p:grpSpPr bwMode="auto">
          <a:xfrm>
            <a:off x="415925" y="2852738"/>
            <a:ext cx="8697913" cy="2620725"/>
            <a:chOff x="44" y="1584"/>
            <a:chExt cx="6196" cy="1693"/>
          </a:xfrm>
        </p:grpSpPr>
        <p:sp>
          <p:nvSpPr>
            <p:cNvPr id="374788" name="Rectangle 4"/>
            <p:cNvSpPr>
              <a:spLocks noChangeArrowheads="1"/>
            </p:cNvSpPr>
            <p:nvPr/>
          </p:nvSpPr>
          <p:spPr bwMode="auto">
            <a:xfrm>
              <a:off x="917" y="1776"/>
              <a:ext cx="811" cy="1008"/>
            </a:xfrm>
            <a:prstGeom prst="rect">
              <a:avLst/>
            </a:prstGeom>
            <a:noFill/>
            <a:ln w="9525">
              <a:solidFill>
                <a:schemeClr val="tx1"/>
              </a:solidFill>
              <a:miter lim="800000"/>
              <a:headEnd/>
              <a:tailEnd/>
            </a:ln>
            <a:effectLst/>
          </p:spPr>
          <p:txBody>
            <a:bodyPr wrap="none" anchor="ctr"/>
            <a:lstStyle/>
            <a:p>
              <a:endParaRPr lang="zh-CN" altLang="en-US"/>
            </a:p>
          </p:txBody>
        </p:sp>
        <p:sp>
          <p:nvSpPr>
            <p:cNvPr id="374789" name="Text Box 5"/>
            <p:cNvSpPr txBox="1">
              <a:spLocks noChangeArrowheads="1"/>
            </p:cNvSpPr>
            <p:nvPr/>
          </p:nvSpPr>
          <p:spPr bwMode="auto">
            <a:xfrm>
              <a:off x="864" y="1872"/>
              <a:ext cx="364" cy="531"/>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74790" name="Text Box 6"/>
            <p:cNvSpPr txBox="1">
              <a:spLocks noChangeArrowheads="1"/>
            </p:cNvSpPr>
            <p:nvPr/>
          </p:nvSpPr>
          <p:spPr bwMode="auto">
            <a:xfrm>
              <a:off x="1056" y="2256"/>
              <a:ext cx="416" cy="295"/>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4791" name="Text Box 7"/>
            <p:cNvSpPr txBox="1">
              <a:spLocks noChangeArrowheads="1"/>
            </p:cNvSpPr>
            <p:nvPr/>
          </p:nvSpPr>
          <p:spPr bwMode="auto">
            <a:xfrm>
              <a:off x="1716" y="1588"/>
              <a:ext cx="520" cy="256"/>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74792" name="Text Box 8"/>
            <p:cNvSpPr txBox="1">
              <a:spLocks noChangeArrowheads="1"/>
            </p:cNvSpPr>
            <p:nvPr/>
          </p:nvSpPr>
          <p:spPr bwMode="auto">
            <a:xfrm>
              <a:off x="1200" y="2020"/>
              <a:ext cx="416" cy="295"/>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4793" name="AutoShape 9"/>
            <p:cNvSpPr>
              <a:spLocks noChangeArrowheads="1"/>
            </p:cNvSpPr>
            <p:nvPr/>
          </p:nvSpPr>
          <p:spPr bwMode="auto">
            <a:xfrm rot="5400000">
              <a:off x="880" y="2345"/>
              <a:ext cx="213" cy="139"/>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4795" name="Line 11"/>
            <p:cNvSpPr>
              <a:spLocks noChangeShapeType="1"/>
            </p:cNvSpPr>
            <p:nvPr/>
          </p:nvSpPr>
          <p:spPr bwMode="auto">
            <a:xfrm>
              <a:off x="1748" y="1972"/>
              <a:ext cx="508" cy="0"/>
            </a:xfrm>
            <a:prstGeom prst="line">
              <a:avLst/>
            </a:prstGeom>
            <a:noFill/>
            <a:ln w="9525">
              <a:solidFill>
                <a:schemeClr val="tx1"/>
              </a:solidFill>
              <a:round/>
              <a:headEnd/>
              <a:tailEnd/>
            </a:ln>
            <a:effectLst/>
          </p:spPr>
          <p:txBody>
            <a:bodyPr wrap="none" anchor="ctr"/>
            <a:lstStyle/>
            <a:p>
              <a:endParaRPr lang="zh-CN" altLang="en-US"/>
            </a:p>
          </p:txBody>
        </p:sp>
        <p:sp>
          <p:nvSpPr>
            <p:cNvPr id="374796" name="Rectangle 12"/>
            <p:cNvSpPr>
              <a:spLocks noChangeArrowheads="1"/>
            </p:cNvSpPr>
            <p:nvPr/>
          </p:nvSpPr>
          <p:spPr bwMode="auto">
            <a:xfrm>
              <a:off x="2256" y="1776"/>
              <a:ext cx="768" cy="1008"/>
            </a:xfrm>
            <a:prstGeom prst="rect">
              <a:avLst/>
            </a:prstGeom>
            <a:noFill/>
            <a:ln w="9525">
              <a:solidFill>
                <a:schemeClr val="tx1"/>
              </a:solidFill>
              <a:miter lim="800000"/>
              <a:headEnd/>
              <a:tailEnd/>
            </a:ln>
            <a:effectLst/>
          </p:spPr>
          <p:txBody>
            <a:bodyPr wrap="none" anchor="ctr"/>
            <a:lstStyle/>
            <a:p>
              <a:endParaRPr lang="zh-CN" altLang="en-US"/>
            </a:p>
          </p:txBody>
        </p:sp>
        <p:sp>
          <p:nvSpPr>
            <p:cNvPr id="374797" name="Text Box 13"/>
            <p:cNvSpPr txBox="1">
              <a:spLocks noChangeArrowheads="1"/>
            </p:cNvSpPr>
            <p:nvPr/>
          </p:nvSpPr>
          <p:spPr bwMode="auto">
            <a:xfrm>
              <a:off x="2255" y="1828"/>
              <a:ext cx="385" cy="531"/>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74798" name="Text Box 14"/>
            <p:cNvSpPr txBox="1">
              <a:spLocks noChangeArrowheads="1"/>
            </p:cNvSpPr>
            <p:nvPr/>
          </p:nvSpPr>
          <p:spPr bwMode="auto">
            <a:xfrm>
              <a:off x="2352" y="2256"/>
              <a:ext cx="416" cy="295"/>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4799" name="Text Box 15"/>
            <p:cNvSpPr txBox="1">
              <a:spLocks noChangeArrowheads="1"/>
            </p:cNvSpPr>
            <p:nvPr/>
          </p:nvSpPr>
          <p:spPr bwMode="auto">
            <a:xfrm>
              <a:off x="3088" y="1588"/>
              <a:ext cx="520" cy="256"/>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74800" name="Text Box 16"/>
            <p:cNvSpPr txBox="1">
              <a:spLocks noChangeArrowheads="1"/>
            </p:cNvSpPr>
            <p:nvPr/>
          </p:nvSpPr>
          <p:spPr bwMode="auto">
            <a:xfrm>
              <a:off x="2544" y="2020"/>
              <a:ext cx="416" cy="295"/>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4801" name="AutoShape 17"/>
            <p:cNvSpPr>
              <a:spLocks noChangeArrowheads="1"/>
            </p:cNvSpPr>
            <p:nvPr/>
          </p:nvSpPr>
          <p:spPr bwMode="auto">
            <a:xfrm rot="5400000">
              <a:off x="2234" y="2330"/>
              <a:ext cx="188" cy="14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4803" name="Rectangle 19"/>
            <p:cNvSpPr>
              <a:spLocks noChangeArrowheads="1"/>
            </p:cNvSpPr>
            <p:nvPr/>
          </p:nvSpPr>
          <p:spPr bwMode="auto">
            <a:xfrm>
              <a:off x="3673" y="1776"/>
              <a:ext cx="791" cy="1008"/>
            </a:xfrm>
            <a:prstGeom prst="rect">
              <a:avLst/>
            </a:prstGeom>
            <a:noFill/>
            <a:ln w="9525">
              <a:solidFill>
                <a:schemeClr val="tx1"/>
              </a:solidFill>
              <a:miter lim="800000"/>
              <a:headEnd/>
              <a:tailEnd/>
            </a:ln>
            <a:effectLst/>
          </p:spPr>
          <p:txBody>
            <a:bodyPr wrap="none" anchor="ctr"/>
            <a:lstStyle/>
            <a:p>
              <a:endParaRPr lang="zh-CN" altLang="en-US"/>
            </a:p>
          </p:txBody>
        </p:sp>
        <p:sp>
          <p:nvSpPr>
            <p:cNvPr id="374804" name="Text Box 20"/>
            <p:cNvSpPr txBox="1">
              <a:spLocks noChangeArrowheads="1"/>
            </p:cNvSpPr>
            <p:nvPr/>
          </p:nvSpPr>
          <p:spPr bwMode="auto">
            <a:xfrm>
              <a:off x="3660" y="1828"/>
              <a:ext cx="516" cy="295"/>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74805" name="Text Box 21"/>
            <p:cNvSpPr txBox="1">
              <a:spLocks noChangeArrowheads="1"/>
            </p:cNvSpPr>
            <p:nvPr/>
          </p:nvSpPr>
          <p:spPr bwMode="auto">
            <a:xfrm>
              <a:off x="3792" y="2256"/>
              <a:ext cx="416" cy="295"/>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4806" name="Text Box 22"/>
            <p:cNvSpPr txBox="1">
              <a:spLocks noChangeArrowheads="1"/>
            </p:cNvSpPr>
            <p:nvPr/>
          </p:nvSpPr>
          <p:spPr bwMode="auto">
            <a:xfrm>
              <a:off x="4492" y="1588"/>
              <a:ext cx="520" cy="256"/>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74807" name="Text Box 23"/>
            <p:cNvSpPr txBox="1">
              <a:spLocks noChangeArrowheads="1"/>
            </p:cNvSpPr>
            <p:nvPr/>
          </p:nvSpPr>
          <p:spPr bwMode="auto">
            <a:xfrm>
              <a:off x="3952" y="1972"/>
              <a:ext cx="416" cy="295"/>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4808" name="AutoShape 24"/>
            <p:cNvSpPr>
              <a:spLocks noChangeArrowheads="1"/>
            </p:cNvSpPr>
            <p:nvPr/>
          </p:nvSpPr>
          <p:spPr bwMode="auto">
            <a:xfrm rot="5400000">
              <a:off x="3650" y="2331"/>
              <a:ext cx="213" cy="167"/>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4810" name="Rectangle 26"/>
            <p:cNvSpPr>
              <a:spLocks noChangeArrowheads="1"/>
            </p:cNvSpPr>
            <p:nvPr/>
          </p:nvSpPr>
          <p:spPr bwMode="auto">
            <a:xfrm>
              <a:off x="4992" y="1776"/>
              <a:ext cx="768" cy="1008"/>
            </a:xfrm>
            <a:prstGeom prst="rect">
              <a:avLst/>
            </a:prstGeom>
            <a:noFill/>
            <a:ln w="9525">
              <a:solidFill>
                <a:schemeClr val="tx1"/>
              </a:solidFill>
              <a:miter lim="800000"/>
              <a:headEnd/>
              <a:tailEnd/>
            </a:ln>
            <a:effectLst/>
          </p:spPr>
          <p:txBody>
            <a:bodyPr wrap="none" anchor="ctr"/>
            <a:lstStyle/>
            <a:p>
              <a:endParaRPr lang="zh-CN" altLang="en-US"/>
            </a:p>
          </p:txBody>
        </p:sp>
        <p:sp>
          <p:nvSpPr>
            <p:cNvPr id="374811" name="Text Box 27"/>
            <p:cNvSpPr txBox="1">
              <a:spLocks noChangeArrowheads="1"/>
            </p:cNvSpPr>
            <p:nvPr/>
          </p:nvSpPr>
          <p:spPr bwMode="auto">
            <a:xfrm>
              <a:off x="4992" y="1828"/>
              <a:ext cx="432" cy="295"/>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74812" name="Text Box 28"/>
            <p:cNvSpPr txBox="1">
              <a:spLocks noChangeArrowheads="1"/>
            </p:cNvSpPr>
            <p:nvPr/>
          </p:nvSpPr>
          <p:spPr bwMode="auto">
            <a:xfrm>
              <a:off x="5136" y="2256"/>
              <a:ext cx="416" cy="295"/>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4813" name="Text Box 29"/>
            <p:cNvSpPr txBox="1">
              <a:spLocks noChangeArrowheads="1"/>
            </p:cNvSpPr>
            <p:nvPr/>
          </p:nvSpPr>
          <p:spPr bwMode="auto">
            <a:xfrm>
              <a:off x="5824" y="1588"/>
              <a:ext cx="416" cy="256"/>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sp>
          <p:nvSpPr>
            <p:cNvPr id="374814" name="Text Box 30"/>
            <p:cNvSpPr txBox="1">
              <a:spLocks noChangeArrowheads="1"/>
            </p:cNvSpPr>
            <p:nvPr/>
          </p:nvSpPr>
          <p:spPr bwMode="auto">
            <a:xfrm>
              <a:off x="5280" y="1924"/>
              <a:ext cx="416" cy="296"/>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4815" name="AutoShape 31"/>
            <p:cNvSpPr>
              <a:spLocks noChangeArrowheads="1"/>
            </p:cNvSpPr>
            <p:nvPr/>
          </p:nvSpPr>
          <p:spPr bwMode="auto">
            <a:xfrm rot="5400000">
              <a:off x="4957" y="2343"/>
              <a:ext cx="213" cy="144"/>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4816" name="Line 32"/>
            <p:cNvSpPr>
              <a:spLocks noChangeShapeType="1"/>
            </p:cNvSpPr>
            <p:nvPr/>
          </p:nvSpPr>
          <p:spPr bwMode="auto">
            <a:xfrm>
              <a:off x="5760" y="1968"/>
              <a:ext cx="336" cy="0"/>
            </a:xfrm>
            <a:prstGeom prst="line">
              <a:avLst/>
            </a:prstGeom>
            <a:noFill/>
            <a:ln w="9525">
              <a:solidFill>
                <a:schemeClr val="tx1"/>
              </a:solidFill>
              <a:round/>
              <a:headEnd/>
              <a:tailEnd/>
            </a:ln>
            <a:effectLst/>
          </p:spPr>
          <p:txBody>
            <a:bodyPr wrap="none" anchor="ctr"/>
            <a:lstStyle/>
            <a:p>
              <a:endParaRPr lang="zh-CN" altLang="en-US"/>
            </a:p>
          </p:txBody>
        </p:sp>
        <p:sp>
          <p:nvSpPr>
            <p:cNvPr id="374817" name="Text Box 33"/>
            <p:cNvSpPr txBox="1">
              <a:spLocks noChangeArrowheads="1"/>
            </p:cNvSpPr>
            <p:nvPr/>
          </p:nvSpPr>
          <p:spPr bwMode="auto">
            <a:xfrm>
              <a:off x="44" y="2740"/>
              <a:ext cx="676" cy="537"/>
            </a:xfrm>
            <a:prstGeom prst="rect">
              <a:avLst/>
            </a:prstGeom>
            <a:noFill/>
            <a:ln w="9525">
              <a:noFill/>
              <a:miter lim="800000"/>
              <a:headEnd/>
              <a:tailEnd/>
            </a:ln>
            <a:effectLst/>
          </p:spPr>
          <p:txBody>
            <a:bodyPr>
              <a:spAutoFit/>
            </a:bodyPr>
            <a:lstStyle/>
            <a:p>
              <a:pPr>
                <a:spcBef>
                  <a:spcPct val="50000"/>
                </a:spcBef>
              </a:pPr>
              <a:r>
                <a:rPr lang="en-US" altLang="zh-CN" sz="2400" dirty="0"/>
                <a:t>       </a:t>
              </a:r>
              <a:r>
                <a:rPr lang="en-US" altLang="zh-CN" sz="2400" dirty="0" smtClean="0"/>
                <a:t>CLK</a:t>
              </a:r>
              <a:endParaRPr lang="en-US" altLang="zh-CN" sz="2400" dirty="0"/>
            </a:p>
          </p:txBody>
        </p:sp>
        <p:sp>
          <p:nvSpPr>
            <p:cNvPr id="374818" name="Line 34"/>
            <p:cNvSpPr>
              <a:spLocks noChangeShapeType="1"/>
            </p:cNvSpPr>
            <p:nvPr/>
          </p:nvSpPr>
          <p:spPr bwMode="auto">
            <a:xfrm>
              <a:off x="3024" y="1968"/>
              <a:ext cx="672" cy="0"/>
            </a:xfrm>
            <a:prstGeom prst="line">
              <a:avLst/>
            </a:prstGeom>
            <a:noFill/>
            <a:ln w="9525">
              <a:solidFill>
                <a:schemeClr val="tx1"/>
              </a:solidFill>
              <a:round/>
              <a:headEnd/>
              <a:tailEnd/>
            </a:ln>
            <a:effectLst/>
          </p:spPr>
          <p:txBody>
            <a:bodyPr wrap="none" anchor="ctr"/>
            <a:lstStyle/>
            <a:p>
              <a:endParaRPr lang="zh-CN" altLang="en-US"/>
            </a:p>
          </p:txBody>
        </p:sp>
        <p:sp>
          <p:nvSpPr>
            <p:cNvPr id="374819" name="Line 35"/>
            <p:cNvSpPr>
              <a:spLocks noChangeShapeType="1"/>
            </p:cNvSpPr>
            <p:nvPr/>
          </p:nvSpPr>
          <p:spPr bwMode="auto">
            <a:xfrm>
              <a:off x="4464" y="1968"/>
              <a:ext cx="528" cy="0"/>
            </a:xfrm>
            <a:prstGeom prst="line">
              <a:avLst/>
            </a:prstGeom>
            <a:noFill/>
            <a:ln w="9525">
              <a:solidFill>
                <a:schemeClr val="tx1"/>
              </a:solidFill>
              <a:round/>
              <a:headEnd/>
              <a:tailEnd/>
            </a:ln>
            <a:effectLst/>
          </p:spPr>
          <p:txBody>
            <a:bodyPr wrap="none" anchor="ctr"/>
            <a:lstStyle/>
            <a:p>
              <a:endParaRPr lang="zh-CN" altLang="en-US"/>
            </a:p>
          </p:txBody>
        </p:sp>
        <p:sp>
          <p:nvSpPr>
            <p:cNvPr id="374820" name="Line 36"/>
            <p:cNvSpPr>
              <a:spLocks noChangeShapeType="1"/>
            </p:cNvSpPr>
            <p:nvPr/>
          </p:nvSpPr>
          <p:spPr bwMode="auto">
            <a:xfrm>
              <a:off x="384" y="2016"/>
              <a:ext cx="533" cy="4"/>
            </a:xfrm>
            <a:prstGeom prst="line">
              <a:avLst/>
            </a:prstGeom>
            <a:noFill/>
            <a:ln w="9525">
              <a:solidFill>
                <a:schemeClr val="tx1"/>
              </a:solidFill>
              <a:round/>
              <a:headEnd/>
              <a:tailEnd/>
            </a:ln>
            <a:effectLst/>
          </p:spPr>
          <p:txBody>
            <a:bodyPr wrap="none" anchor="ctr"/>
            <a:lstStyle/>
            <a:p>
              <a:endParaRPr lang="zh-CN" altLang="en-US"/>
            </a:p>
          </p:txBody>
        </p:sp>
        <p:sp>
          <p:nvSpPr>
            <p:cNvPr id="374821" name="Line 37"/>
            <p:cNvSpPr>
              <a:spLocks noChangeShapeType="1"/>
            </p:cNvSpPr>
            <p:nvPr/>
          </p:nvSpPr>
          <p:spPr bwMode="auto">
            <a:xfrm>
              <a:off x="144" y="2976"/>
              <a:ext cx="4500" cy="0"/>
            </a:xfrm>
            <a:prstGeom prst="line">
              <a:avLst/>
            </a:prstGeom>
            <a:noFill/>
            <a:ln w="9525">
              <a:solidFill>
                <a:schemeClr val="tx1"/>
              </a:solidFill>
              <a:round/>
              <a:headEnd/>
              <a:tailEnd/>
            </a:ln>
            <a:effectLst/>
          </p:spPr>
          <p:txBody>
            <a:bodyPr wrap="none" anchor="ctr"/>
            <a:lstStyle/>
            <a:p>
              <a:endParaRPr lang="zh-CN" altLang="en-US"/>
            </a:p>
          </p:txBody>
        </p:sp>
        <p:sp>
          <p:nvSpPr>
            <p:cNvPr id="374822" name="Line 38"/>
            <p:cNvSpPr>
              <a:spLocks noChangeShapeType="1"/>
            </p:cNvSpPr>
            <p:nvPr/>
          </p:nvSpPr>
          <p:spPr bwMode="auto">
            <a:xfrm flipH="1">
              <a:off x="4608"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374823" name="Line 39"/>
            <p:cNvSpPr>
              <a:spLocks noChangeShapeType="1"/>
            </p:cNvSpPr>
            <p:nvPr/>
          </p:nvSpPr>
          <p:spPr bwMode="auto">
            <a:xfrm>
              <a:off x="3264"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374824" name="Line 40"/>
            <p:cNvSpPr>
              <a:spLocks noChangeShapeType="1"/>
            </p:cNvSpPr>
            <p:nvPr/>
          </p:nvSpPr>
          <p:spPr bwMode="auto">
            <a:xfrm>
              <a:off x="1872" y="2400"/>
              <a:ext cx="0" cy="576"/>
            </a:xfrm>
            <a:prstGeom prst="line">
              <a:avLst/>
            </a:prstGeom>
            <a:noFill/>
            <a:ln w="9525">
              <a:solidFill>
                <a:schemeClr val="tx1"/>
              </a:solidFill>
              <a:round/>
              <a:headEnd/>
              <a:tailEnd/>
            </a:ln>
            <a:effectLst/>
          </p:spPr>
          <p:txBody>
            <a:bodyPr wrap="none" anchor="ctr"/>
            <a:lstStyle/>
            <a:p>
              <a:endParaRPr lang="zh-CN" altLang="en-US"/>
            </a:p>
          </p:txBody>
        </p:sp>
        <p:sp>
          <p:nvSpPr>
            <p:cNvPr id="374825" name="Line 41"/>
            <p:cNvSpPr>
              <a:spLocks noChangeShapeType="1"/>
            </p:cNvSpPr>
            <p:nvPr/>
          </p:nvSpPr>
          <p:spPr bwMode="auto">
            <a:xfrm>
              <a:off x="480" y="2400"/>
              <a:ext cx="0" cy="624"/>
            </a:xfrm>
            <a:prstGeom prst="line">
              <a:avLst/>
            </a:prstGeom>
            <a:noFill/>
            <a:ln w="9525">
              <a:solidFill>
                <a:schemeClr val="tx1"/>
              </a:solidFill>
              <a:round/>
              <a:headEnd/>
              <a:tailEnd/>
            </a:ln>
            <a:effectLst/>
          </p:spPr>
          <p:txBody>
            <a:bodyPr wrap="none" anchor="ctr"/>
            <a:lstStyle/>
            <a:p>
              <a:endParaRPr lang="zh-CN" altLang="en-US"/>
            </a:p>
          </p:txBody>
        </p:sp>
        <p:sp>
          <p:nvSpPr>
            <p:cNvPr id="374835" name="Line 51"/>
            <p:cNvSpPr>
              <a:spLocks noChangeShapeType="1"/>
            </p:cNvSpPr>
            <p:nvPr/>
          </p:nvSpPr>
          <p:spPr bwMode="auto">
            <a:xfrm>
              <a:off x="504" y="2404"/>
              <a:ext cx="413" cy="0"/>
            </a:xfrm>
            <a:prstGeom prst="line">
              <a:avLst/>
            </a:prstGeom>
            <a:noFill/>
            <a:ln w="9525">
              <a:solidFill>
                <a:schemeClr val="tx1"/>
              </a:solidFill>
              <a:round/>
              <a:headEnd/>
              <a:tailEnd/>
            </a:ln>
            <a:effectLst/>
          </p:spPr>
          <p:txBody>
            <a:bodyPr wrap="none" anchor="ctr"/>
            <a:lstStyle/>
            <a:p>
              <a:endParaRPr lang="zh-CN" altLang="en-US"/>
            </a:p>
          </p:txBody>
        </p:sp>
        <p:sp>
          <p:nvSpPr>
            <p:cNvPr id="374836" name="Line 52"/>
            <p:cNvSpPr>
              <a:spLocks noChangeShapeType="1"/>
            </p:cNvSpPr>
            <p:nvPr/>
          </p:nvSpPr>
          <p:spPr bwMode="auto">
            <a:xfrm>
              <a:off x="1872" y="2400"/>
              <a:ext cx="396" cy="4"/>
            </a:xfrm>
            <a:prstGeom prst="line">
              <a:avLst/>
            </a:prstGeom>
            <a:noFill/>
            <a:ln w="9525">
              <a:solidFill>
                <a:schemeClr val="tx1"/>
              </a:solidFill>
              <a:round/>
              <a:headEnd/>
              <a:tailEnd/>
            </a:ln>
            <a:effectLst/>
          </p:spPr>
          <p:txBody>
            <a:bodyPr wrap="none" anchor="ctr"/>
            <a:lstStyle/>
            <a:p>
              <a:endParaRPr lang="zh-CN" altLang="en-US"/>
            </a:p>
          </p:txBody>
        </p:sp>
        <p:sp>
          <p:nvSpPr>
            <p:cNvPr id="374837" name="Line 53"/>
            <p:cNvSpPr>
              <a:spLocks noChangeShapeType="1"/>
            </p:cNvSpPr>
            <p:nvPr/>
          </p:nvSpPr>
          <p:spPr bwMode="auto">
            <a:xfrm>
              <a:off x="3261" y="2404"/>
              <a:ext cx="408" cy="0"/>
            </a:xfrm>
            <a:prstGeom prst="line">
              <a:avLst/>
            </a:prstGeom>
            <a:noFill/>
            <a:ln w="9525">
              <a:solidFill>
                <a:schemeClr val="tx1"/>
              </a:solidFill>
              <a:round/>
              <a:headEnd/>
              <a:tailEnd/>
            </a:ln>
            <a:effectLst/>
          </p:spPr>
          <p:txBody>
            <a:bodyPr wrap="none" anchor="ctr"/>
            <a:lstStyle/>
            <a:p>
              <a:endParaRPr lang="zh-CN" altLang="en-US"/>
            </a:p>
          </p:txBody>
        </p:sp>
        <p:sp>
          <p:nvSpPr>
            <p:cNvPr id="374838" name="Line 54"/>
            <p:cNvSpPr>
              <a:spLocks noChangeShapeType="1"/>
            </p:cNvSpPr>
            <p:nvPr/>
          </p:nvSpPr>
          <p:spPr bwMode="auto">
            <a:xfrm>
              <a:off x="4609" y="2404"/>
              <a:ext cx="390" cy="0"/>
            </a:xfrm>
            <a:prstGeom prst="line">
              <a:avLst/>
            </a:prstGeom>
            <a:noFill/>
            <a:ln w="9525">
              <a:solidFill>
                <a:schemeClr val="tx1"/>
              </a:solidFill>
              <a:round/>
              <a:headEnd/>
              <a:tailEnd/>
            </a:ln>
            <a:effectLst/>
          </p:spPr>
          <p:txBody>
            <a:bodyPr wrap="none" anchor="ctr"/>
            <a:lstStyle/>
            <a:p>
              <a:endParaRPr lang="zh-CN" altLang="en-US"/>
            </a:p>
          </p:txBody>
        </p:sp>
        <p:sp>
          <p:nvSpPr>
            <p:cNvPr id="374844" name="Line 60"/>
            <p:cNvSpPr>
              <a:spLocks noChangeShapeType="1"/>
            </p:cNvSpPr>
            <p:nvPr/>
          </p:nvSpPr>
          <p:spPr bwMode="auto">
            <a:xfrm flipV="1">
              <a:off x="6096" y="1584"/>
              <a:ext cx="0" cy="384"/>
            </a:xfrm>
            <a:prstGeom prst="line">
              <a:avLst/>
            </a:prstGeom>
            <a:noFill/>
            <a:ln w="9525">
              <a:solidFill>
                <a:schemeClr val="tx1"/>
              </a:solidFill>
              <a:round/>
              <a:headEnd/>
              <a:tailEnd/>
            </a:ln>
            <a:effectLst/>
          </p:spPr>
          <p:txBody>
            <a:bodyPr wrap="none" anchor="ctr"/>
            <a:lstStyle/>
            <a:p>
              <a:endParaRPr lang="zh-CN" altLang="en-US"/>
            </a:p>
          </p:txBody>
        </p:sp>
        <p:sp>
          <p:nvSpPr>
            <p:cNvPr id="374845" name="Line 61"/>
            <p:cNvSpPr>
              <a:spLocks noChangeShapeType="1"/>
            </p:cNvSpPr>
            <p:nvPr/>
          </p:nvSpPr>
          <p:spPr bwMode="auto">
            <a:xfrm flipH="1">
              <a:off x="384" y="1584"/>
              <a:ext cx="5712" cy="0"/>
            </a:xfrm>
            <a:prstGeom prst="line">
              <a:avLst/>
            </a:prstGeom>
            <a:noFill/>
            <a:ln w="9525">
              <a:solidFill>
                <a:schemeClr val="tx1"/>
              </a:solidFill>
              <a:round/>
              <a:headEnd/>
              <a:tailEnd/>
            </a:ln>
            <a:effectLst/>
          </p:spPr>
          <p:txBody>
            <a:bodyPr wrap="none" anchor="ctr"/>
            <a:lstStyle/>
            <a:p>
              <a:endParaRPr lang="zh-CN" altLang="en-US"/>
            </a:p>
          </p:txBody>
        </p:sp>
        <p:sp>
          <p:nvSpPr>
            <p:cNvPr id="374846" name="Line 62"/>
            <p:cNvSpPr>
              <a:spLocks noChangeShapeType="1"/>
            </p:cNvSpPr>
            <p:nvPr/>
          </p:nvSpPr>
          <p:spPr bwMode="auto">
            <a:xfrm flipV="1">
              <a:off x="384" y="1584"/>
              <a:ext cx="0" cy="432"/>
            </a:xfrm>
            <a:prstGeom prst="line">
              <a:avLst/>
            </a:prstGeom>
            <a:noFill/>
            <a:ln w="9525">
              <a:solidFill>
                <a:schemeClr val="tx1"/>
              </a:solidFill>
              <a:round/>
              <a:headEnd/>
              <a:tailEnd/>
            </a:ln>
            <a:effectLst/>
          </p:spPr>
          <p:txBody>
            <a:bodyPr wrap="none" anchor="ctr"/>
            <a:lstStyle/>
            <a:p>
              <a:endParaRPr lang="zh-CN" altLang="en-US"/>
            </a:p>
          </p:txBody>
        </p:sp>
        <p:sp>
          <p:nvSpPr>
            <p:cNvPr id="374850" name="Oval 66"/>
            <p:cNvSpPr>
              <a:spLocks noChangeArrowheads="1"/>
            </p:cNvSpPr>
            <p:nvPr/>
          </p:nvSpPr>
          <p:spPr bwMode="auto">
            <a:xfrm>
              <a:off x="432" y="2928"/>
              <a:ext cx="104" cy="9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74851" name="Oval 67"/>
            <p:cNvSpPr>
              <a:spLocks noChangeArrowheads="1"/>
            </p:cNvSpPr>
            <p:nvPr/>
          </p:nvSpPr>
          <p:spPr bwMode="auto">
            <a:xfrm>
              <a:off x="1824" y="2928"/>
              <a:ext cx="104" cy="9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74852" name="Oval 68"/>
            <p:cNvSpPr>
              <a:spLocks noChangeArrowheads="1"/>
            </p:cNvSpPr>
            <p:nvPr/>
          </p:nvSpPr>
          <p:spPr bwMode="auto">
            <a:xfrm>
              <a:off x="3216" y="2928"/>
              <a:ext cx="104" cy="9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grpSp>
      <p:sp>
        <p:nvSpPr>
          <p:cNvPr id="374858" name="Rectangle 74"/>
          <p:cNvSpPr>
            <a:spLocks noChangeArrowheads="1"/>
          </p:cNvSpPr>
          <p:nvPr/>
        </p:nvSpPr>
        <p:spPr bwMode="auto">
          <a:xfrm>
            <a:off x="228600" y="1143000"/>
            <a:ext cx="9378950" cy="822325"/>
          </a:xfrm>
          <a:prstGeom prst="rect">
            <a:avLst/>
          </a:prstGeom>
          <a:noFill/>
          <a:ln w="15875">
            <a:noFill/>
            <a:miter lim="800000"/>
            <a:headEnd/>
            <a:tailEnd/>
          </a:ln>
          <a:effectLst/>
        </p:spPr>
        <p:txBody>
          <a:bodyPr>
            <a:spAutoFit/>
          </a:bodyPr>
          <a:lstStyle/>
          <a:p>
            <a:r>
              <a:rPr lang="en-US" altLang="zh-CN" sz="2400"/>
              <a:t>      </a:t>
            </a:r>
            <a:r>
              <a:rPr lang="zh-CN" altLang="en-US" sz="2400">
                <a:solidFill>
                  <a:srgbClr val="FF0000"/>
                </a:solidFill>
              </a:rPr>
              <a:t>基本电路：</a:t>
            </a:r>
            <a:r>
              <a:rPr lang="zh-CN" altLang="en-US" sz="2400"/>
              <a:t>将移位寄存器的最后一级输出送回到第一级的输入，就构成环形计数器。</a:t>
            </a:r>
          </a:p>
        </p:txBody>
      </p:sp>
      <p:sp>
        <p:nvSpPr>
          <p:cNvPr id="374862" name="Text Box 78"/>
          <p:cNvSpPr txBox="1">
            <a:spLocks noChangeArrowheads="1"/>
          </p:cNvSpPr>
          <p:nvPr/>
        </p:nvSpPr>
        <p:spPr bwMode="auto">
          <a:xfrm>
            <a:off x="200025" y="2065338"/>
            <a:ext cx="2449513" cy="519112"/>
          </a:xfrm>
          <a:prstGeom prst="rect">
            <a:avLst/>
          </a:prstGeom>
          <a:noFill/>
          <a:ln w="9525">
            <a:noFill/>
            <a:miter lim="800000"/>
            <a:headEnd/>
            <a:tailEnd/>
          </a:ln>
          <a:effectLst/>
        </p:spPr>
        <p:txBody>
          <a:bodyPr>
            <a:spAutoFit/>
          </a:bodyPr>
          <a:lstStyle/>
          <a:p>
            <a:r>
              <a:rPr lang="zh-CN" altLang="en-US" sz="2800">
                <a:latin typeface="华文行楷" pitchFamily="2" charset="-122"/>
                <a:ea typeface="华文行楷" pitchFamily="2" charset="-122"/>
              </a:rPr>
              <a:t>（</a:t>
            </a:r>
            <a:r>
              <a:rPr lang="en-US" altLang="zh-CN" sz="2800">
                <a:latin typeface="华文行楷" pitchFamily="2" charset="-122"/>
                <a:ea typeface="华文行楷" pitchFamily="2" charset="-122"/>
              </a:rPr>
              <a:t>1)</a:t>
            </a:r>
            <a:r>
              <a:rPr lang="zh-CN" altLang="en-US" sz="2800">
                <a:latin typeface="华文行楷" pitchFamily="2" charset="-122"/>
                <a:ea typeface="华文行楷" pitchFamily="2" charset="-122"/>
              </a:rPr>
              <a:t>电路结构</a:t>
            </a:r>
          </a:p>
        </p:txBody>
      </p:sp>
      <p:sp>
        <p:nvSpPr>
          <p:cNvPr id="374863" name="Text Box 79"/>
          <p:cNvSpPr txBox="1">
            <a:spLocks noChangeArrowheads="1"/>
          </p:cNvSpPr>
          <p:nvPr/>
        </p:nvSpPr>
        <p:spPr bwMode="auto">
          <a:xfrm>
            <a:off x="625475" y="5791200"/>
            <a:ext cx="1716088" cy="457200"/>
          </a:xfrm>
          <a:prstGeom prst="rect">
            <a:avLst/>
          </a:prstGeom>
          <a:noFill/>
          <a:ln w="9525">
            <a:noFill/>
            <a:miter lim="800000"/>
            <a:headEnd/>
            <a:tailEnd/>
          </a:ln>
          <a:effectLst/>
        </p:spPr>
        <p:txBody>
          <a:bodyPr wrap="none">
            <a:spAutoFit/>
          </a:bodyPr>
          <a:lstStyle/>
          <a:p>
            <a:r>
              <a:rPr lang="zh-CN" altLang="en-US" sz="2400">
                <a:solidFill>
                  <a:srgbClr val="FF0000"/>
                </a:solidFill>
                <a:latin typeface="黑体" pitchFamily="49" charset="-122"/>
                <a:ea typeface="黑体" pitchFamily="49" charset="-122"/>
              </a:rPr>
              <a:t>反馈函数：</a:t>
            </a:r>
          </a:p>
        </p:txBody>
      </p:sp>
      <p:sp>
        <p:nvSpPr>
          <p:cNvPr id="374864" name="Text Box 80"/>
          <p:cNvSpPr txBox="1">
            <a:spLocks noChangeArrowheads="1"/>
          </p:cNvSpPr>
          <p:nvPr/>
        </p:nvSpPr>
        <p:spPr bwMode="auto">
          <a:xfrm>
            <a:off x="2649538" y="5805488"/>
            <a:ext cx="1439862" cy="519112"/>
          </a:xfrm>
          <a:prstGeom prst="rect">
            <a:avLst/>
          </a:prstGeom>
          <a:noFill/>
          <a:ln w="9525">
            <a:noFill/>
            <a:miter lim="800000"/>
            <a:headEnd/>
            <a:tailEnd/>
          </a:ln>
          <a:effectLst/>
        </p:spPr>
        <p:txBody>
          <a:bodyPr wrap="none">
            <a:spAutoFit/>
          </a:bodyPr>
          <a:lstStyle/>
          <a:p>
            <a:r>
              <a:rPr lang="en-US" altLang="zh-CN" sz="2400">
                <a:solidFill>
                  <a:srgbClr val="FF0000"/>
                </a:solidFill>
                <a:ea typeface="宋体" pitchFamily="2" charset="-122"/>
              </a:rPr>
              <a:t>D</a:t>
            </a:r>
            <a:r>
              <a:rPr lang="en-US" altLang="zh-CN" sz="1600">
                <a:solidFill>
                  <a:srgbClr val="FF0000"/>
                </a:solidFill>
                <a:ea typeface="宋体" pitchFamily="2" charset="-122"/>
              </a:rPr>
              <a:t>0</a:t>
            </a:r>
            <a:r>
              <a:rPr lang="en-US" altLang="zh-CN" sz="2400">
                <a:solidFill>
                  <a:srgbClr val="FF0000"/>
                </a:solidFill>
                <a:ea typeface="宋体" pitchFamily="2" charset="-122"/>
              </a:rPr>
              <a:t> = </a:t>
            </a:r>
            <a:r>
              <a:rPr lang="en-US" altLang="zh-CN" sz="2800">
                <a:solidFill>
                  <a:srgbClr val="FF0000"/>
                </a:solidFill>
                <a:latin typeface="宋体" pitchFamily="2" charset="-122"/>
                <a:ea typeface="宋体" pitchFamily="2" charset="-122"/>
              </a:rPr>
              <a:t>Q</a:t>
            </a:r>
            <a:r>
              <a:rPr lang="en-US" altLang="zh-CN">
                <a:solidFill>
                  <a:srgbClr val="FF0000"/>
                </a:solidFill>
                <a:ea typeface="宋体" pitchFamily="2" charset="-122"/>
              </a:rPr>
              <a:t>n-1</a:t>
            </a:r>
            <a:r>
              <a:rPr lang="en-US" altLang="zh-CN" sz="2400">
                <a:solidFill>
                  <a:srgbClr val="FF0000"/>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857">
                                            <p:txEl>
                                              <p:pRg st="0" end="0"/>
                                            </p:txEl>
                                          </p:spTgt>
                                        </p:tgtEl>
                                        <p:attrNameLst>
                                          <p:attrName>style.visibility</p:attrName>
                                        </p:attrNameLst>
                                      </p:cBhvr>
                                      <p:to>
                                        <p:strVal val="visible"/>
                                      </p:to>
                                    </p:set>
                                    <p:anim calcmode="lin" valueType="num">
                                      <p:cBhvr additive="base">
                                        <p:cTn id="7" dur="500" fill="hold"/>
                                        <p:tgtEl>
                                          <p:spTgt spid="37485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48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4858"/>
                                        </p:tgtEl>
                                        <p:attrNameLst>
                                          <p:attrName>style.visibility</p:attrName>
                                        </p:attrNameLst>
                                      </p:cBhvr>
                                      <p:to>
                                        <p:strVal val="visible"/>
                                      </p:to>
                                    </p:set>
                                    <p:anim calcmode="lin" valueType="num">
                                      <p:cBhvr additive="base">
                                        <p:cTn id="13" dur="500" fill="hold"/>
                                        <p:tgtEl>
                                          <p:spTgt spid="374858"/>
                                        </p:tgtEl>
                                        <p:attrNameLst>
                                          <p:attrName>ppt_x</p:attrName>
                                        </p:attrNameLst>
                                      </p:cBhvr>
                                      <p:tavLst>
                                        <p:tav tm="0">
                                          <p:val>
                                            <p:strVal val="0-#ppt_w/2"/>
                                          </p:val>
                                        </p:tav>
                                        <p:tav tm="100000">
                                          <p:val>
                                            <p:strVal val="#ppt_x"/>
                                          </p:val>
                                        </p:tav>
                                      </p:tavLst>
                                    </p:anim>
                                    <p:anim calcmode="lin" valueType="num">
                                      <p:cBhvr additive="base">
                                        <p:cTn id="14" dur="500" fill="hold"/>
                                        <p:tgtEl>
                                          <p:spTgt spid="3748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74862"/>
                                        </p:tgtEl>
                                        <p:attrNameLst>
                                          <p:attrName>style.visibility</p:attrName>
                                        </p:attrNameLst>
                                      </p:cBhvr>
                                      <p:to>
                                        <p:strVal val="visible"/>
                                      </p:to>
                                    </p:set>
                                    <p:animEffect transition="in" filter="checkerboard(across)">
                                      <p:cBhvr>
                                        <p:cTn id="19" dur="500"/>
                                        <p:tgtEl>
                                          <p:spTgt spid="37486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74859"/>
                                        </p:tgtEl>
                                        <p:attrNameLst>
                                          <p:attrName>style.visibility</p:attrName>
                                        </p:attrNameLst>
                                      </p:cBhvr>
                                      <p:to>
                                        <p:strVal val="visible"/>
                                      </p:to>
                                    </p:set>
                                    <p:anim calcmode="lin" valueType="num">
                                      <p:cBhvr additive="base">
                                        <p:cTn id="24" dur="500" fill="hold"/>
                                        <p:tgtEl>
                                          <p:spTgt spid="374859"/>
                                        </p:tgtEl>
                                        <p:attrNameLst>
                                          <p:attrName>ppt_x</p:attrName>
                                        </p:attrNameLst>
                                      </p:cBhvr>
                                      <p:tavLst>
                                        <p:tav tm="0">
                                          <p:val>
                                            <p:strVal val="0-#ppt_w/2"/>
                                          </p:val>
                                        </p:tav>
                                        <p:tav tm="100000">
                                          <p:val>
                                            <p:strVal val="#ppt_x"/>
                                          </p:val>
                                        </p:tav>
                                      </p:tavLst>
                                    </p:anim>
                                    <p:anim calcmode="lin" valueType="num">
                                      <p:cBhvr additive="base">
                                        <p:cTn id="25" dur="500" fill="hold"/>
                                        <p:tgtEl>
                                          <p:spTgt spid="37485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374863"/>
                                        </p:tgtEl>
                                        <p:attrNameLst>
                                          <p:attrName>style.visibility</p:attrName>
                                        </p:attrNameLst>
                                      </p:cBhvr>
                                      <p:to>
                                        <p:strVal val="visible"/>
                                      </p:to>
                                    </p:set>
                                    <p:animEffect transition="in" filter="checkerboard(across)">
                                      <p:cBhvr>
                                        <p:cTn id="30" dur="500"/>
                                        <p:tgtEl>
                                          <p:spTgt spid="37486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374864"/>
                                        </p:tgtEl>
                                        <p:attrNameLst>
                                          <p:attrName>style.visibility</p:attrName>
                                        </p:attrNameLst>
                                      </p:cBhvr>
                                      <p:to>
                                        <p:strVal val="visible"/>
                                      </p:to>
                                    </p:set>
                                    <p:animEffect transition="in" filter="checkerboard(across)">
                                      <p:cBhvr>
                                        <p:cTn id="35" dur="500"/>
                                        <p:tgtEl>
                                          <p:spTgt spid="374864"/>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57" grpId="0" build="p" autoUpdateAnimBg="0"/>
      <p:bldP spid="374858" grpId="0" autoUpdateAnimBg="0"/>
      <p:bldP spid="374862" grpId="0" autoUpdateAnimBg="0"/>
      <p:bldP spid="374863" grpId="0" autoUpdateAnimBg="0"/>
      <p:bldP spid="37486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28" name="Text Box 20"/>
          <p:cNvSpPr txBox="1">
            <a:spLocks noChangeArrowheads="1"/>
          </p:cNvSpPr>
          <p:nvPr/>
        </p:nvSpPr>
        <p:spPr bwMode="auto">
          <a:xfrm>
            <a:off x="415925" y="765175"/>
            <a:ext cx="2432050" cy="457200"/>
          </a:xfrm>
          <a:prstGeom prst="rect">
            <a:avLst/>
          </a:prstGeom>
          <a:noFill/>
          <a:ln w="9525">
            <a:noFill/>
            <a:miter lim="800000"/>
            <a:headEnd/>
            <a:tailEnd/>
          </a:ln>
          <a:effectLst/>
        </p:spPr>
        <p:txBody>
          <a:bodyPr>
            <a:spAutoFit/>
          </a:bodyPr>
          <a:lstStyle/>
          <a:p>
            <a:pPr>
              <a:spcBef>
                <a:spcPct val="50000"/>
              </a:spcBef>
              <a:buFontTx/>
              <a:buChar char="•"/>
            </a:pPr>
            <a:r>
              <a:rPr lang="zh-CN" altLang="zh-CN" sz="2400">
                <a:solidFill>
                  <a:srgbClr val="0000FF"/>
                </a:solidFill>
                <a:latin typeface="黑体" pitchFamily="49" charset="-122"/>
                <a:ea typeface="黑体" pitchFamily="49" charset="-122"/>
              </a:rPr>
              <a:t>有效循环</a:t>
            </a:r>
            <a:endParaRPr lang="zh-CN" altLang="en-US" sz="2400">
              <a:solidFill>
                <a:srgbClr val="0000FF"/>
              </a:solidFill>
              <a:latin typeface="黑体" pitchFamily="49" charset="-122"/>
              <a:ea typeface="黑体" pitchFamily="49" charset="-122"/>
            </a:endParaRPr>
          </a:p>
        </p:txBody>
      </p:sp>
      <p:grpSp>
        <p:nvGrpSpPr>
          <p:cNvPr id="375929" name="Group 121"/>
          <p:cNvGrpSpPr>
            <a:grpSpLocks/>
          </p:cNvGrpSpPr>
          <p:nvPr/>
        </p:nvGrpSpPr>
        <p:grpSpPr bwMode="auto">
          <a:xfrm>
            <a:off x="4089400" y="981075"/>
            <a:ext cx="1676400" cy="1371600"/>
            <a:chOff x="144" y="528"/>
            <a:chExt cx="1056" cy="864"/>
          </a:xfrm>
        </p:grpSpPr>
        <p:sp>
          <p:nvSpPr>
            <p:cNvPr id="375930" name="Oval 122"/>
            <p:cNvSpPr>
              <a:spLocks noChangeArrowheads="1"/>
            </p:cNvSpPr>
            <p:nvPr/>
          </p:nvSpPr>
          <p:spPr bwMode="auto">
            <a:xfrm>
              <a:off x="144"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1000</a:t>
              </a:r>
            </a:p>
          </p:txBody>
        </p:sp>
        <p:sp>
          <p:nvSpPr>
            <p:cNvPr id="375931" name="Line 123"/>
            <p:cNvSpPr>
              <a:spLocks noChangeShapeType="1"/>
            </p:cNvSpPr>
            <p:nvPr/>
          </p:nvSpPr>
          <p:spPr bwMode="auto">
            <a:xfrm>
              <a:off x="535" y="693"/>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5932" name="Oval 124"/>
            <p:cNvSpPr>
              <a:spLocks noChangeArrowheads="1"/>
            </p:cNvSpPr>
            <p:nvPr/>
          </p:nvSpPr>
          <p:spPr bwMode="auto">
            <a:xfrm>
              <a:off x="809"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0100</a:t>
              </a:r>
            </a:p>
          </p:txBody>
        </p:sp>
        <p:sp>
          <p:nvSpPr>
            <p:cNvPr id="375933" name="Line 125"/>
            <p:cNvSpPr>
              <a:spLocks noChangeShapeType="1"/>
            </p:cNvSpPr>
            <p:nvPr/>
          </p:nvSpPr>
          <p:spPr bwMode="auto">
            <a:xfrm>
              <a:off x="1004"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5934" name="Oval 126"/>
            <p:cNvSpPr>
              <a:spLocks noChangeArrowheads="1"/>
            </p:cNvSpPr>
            <p:nvPr/>
          </p:nvSpPr>
          <p:spPr bwMode="auto">
            <a:xfrm>
              <a:off x="144"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0001</a:t>
              </a:r>
            </a:p>
          </p:txBody>
        </p:sp>
        <p:sp>
          <p:nvSpPr>
            <p:cNvPr id="375935" name="Oval 127"/>
            <p:cNvSpPr>
              <a:spLocks noChangeArrowheads="1"/>
            </p:cNvSpPr>
            <p:nvPr/>
          </p:nvSpPr>
          <p:spPr bwMode="auto">
            <a:xfrm>
              <a:off x="809"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0010</a:t>
              </a:r>
            </a:p>
          </p:txBody>
        </p:sp>
        <p:sp>
          <p:nvSpPr>
            <p:cNvPr id="375936" name="Line 128"/>
            <p:cNvSpPr>
              <a:spLocks noChangeShapeType="1"/>
            </p:cNvSpPr>
            <p:nvPr/>
          </p:nvSpPr>
          <p:spPr bwMode="auto">
            <a:xfrm flipV="1">
              <a:off x="340"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5937" name="Line 129"/>
            <p:cNvSpPr>
              <a:spLocks noChangeShapeType="1"/>
            </p:cNvSpPr>
            <p:nvPr/>
          </p:nvSpPr>
          <p:spPr bwMode="auto">
            <a:xfrm flipH="1">
              <a:off x="538" y="1248"/>
              <a:ext cx="265"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grpSp>
        <p:nvGrpSpPr>
          <p:cNvPr id="376004" name="Group 196"/>
          <p:cNvGrpSpPr>
            <a:grpSpLocks/>
          </p:cNvGrpSpPr>
          <p:nvPr/>
        </p:nvGrpSpPr>
        <p:grpSpPr bwMode="auto">
          <a:xfrm>
            <a:off x="1639888" y="2781300"/>
            <a:ext cx="620712" cy="1371600"/>
            <a:chOff x="1673" y="528"/>
            <a:chExt cx="391" cy="864"/>
          </a:xfrm>
        </p:grpSpPr>
        <p:sp>
          <p:nvSpPr>
            <p:cNvPr id="376005" name="Oval 197"/>
            <p:cNvSpPr>
              <a:spLocks noChangeArrowheads="1"/>
            </p:cNvSpPr>
            <p:nvPr/>
          </p:nvSpPr>
          <p:spPr bwMode="auto">
            <a:xfrm>
              <a:off x="1673" y="528"/>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0000</a:t>
              </a:r>
            </a:p>
          </p:txBody>
        </p:sp>
        <p:sp>
          <p:nvSpPr>
            <p:cNvPr id="376006" name="Oval 198"/>
            <p:cNvSpPr>
              <a:spLocks noChangeArrowheads="1"/>
            </p:cNvSpPr>
            <p:nvPr/>
          </p:nvSpPr>
          <p:spPr bwMode="auto">
            <a:xfrm>
              <a:off x="1673" y="1063"/>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1111</a:t>
              </a:r>
            </a:p>
          </p:txBody>
        </p:sp>
        <p:cxnSp>
          <p:nvCxnSpPr>
            <p:cNvPr id="376007" name="AutoShape 199"/>
            <p:cNvCxnSpPr>
              <a:cxnSpLocks noChangeShapeType="1"/>
            </p:cNvCxnSpPr>
            <p:nvPr/>
          </p:nvCxnSpPr>
          <p:spPr bwMode="auto">
            <a:xfrm rot="5400000" flipH="1" flipV="1">
              <a:off x="1612" y="692"/>
              <a:ext cx="233" cy="1"/>
            </a:xfrm>
            <a:prstGeom prst="curvedConnector5">
              <a:avLst>
                <a:gd name="adj1" fmla="val -11593"/>
                <a:gd name="adj2" fmla="val -23600005"/>
                <a:gd name="adj3" fmla="val 118023"/>
              </a:avLst>
            </a:prstGeom>
            <a:noFill/>
            <a:ln w="9525">
              <a:solidFill>
                <a:srgbClr val="000000"/>
              </a:solidFill>
              <a:miter lim="800000"/>
              <a:headEnd/>
              <a:tailEnd type="triangle" w="med" len="med"/>
            </a:ln>
            <a:effectLst/>
          </p:spPr>
        </p:cxnSp>
        <p:cxnSp>
          <p:nvCxnSpPr>
            <p:cNvPr id="376008" name="AutoShape 200"/>
            <p:cNvCxnSpPr>
              <a:cxnSpLocks noChangeShapeType="1"/>
            </p:cNvCxnSpPr>
            <p:nvPr/>
          </p:nvCxnSpPr>
          <p:spPr bwMode="auto">
            <a:xfrm rot="5400000" flipH="1" flipV="1">
              <a:off x="1612" y="1227"/>
              <a:ext cx="233" cy="1"/>
            </a:xfrm>
            <a:prstGeom prst="curvedConnector5">
              <a:avLst>
                <a:gd name="adj1" fmla="val -11593"/>
                <a:gd name="adj2" fmla="val -23600005"/>
                <a:gd name="adj3" fmla="val 118023"/>
              </a:avLst>
            </a:prstGeom>
            <a:noFill/>
            <a:ln w="9525">
              <a:solidFill>
                <a:srgbClr val="000000"/>
              </a:solidFill>
              <a:miter lim="800000"/>
              <a:headEnd/>
              <a:tailEnd type="triangle" w="med" len="med"/>
            </a:ln>
            <a:effectLst/>
          </p:spPr>
        </p:cxnSp>
      </p:grpSp>
      <p:grpSp>
        <p:nvGrpSpPr>
          <p:cNvPr id="376009" name="Group 201"/>
          <p:cNvGrpSpPr>
            <a:grpSpLocks/>
          </p:cNvGrpSpPr>
          <p:nvPr/>
        </p:nvGrpSpPr>
        <p:grpSpPr bwMode="auto">
          <a:xfrm>
            <a:off x="2862263" y="2781300"/>
            <a:ext cx="622300" cy="1371600"/>
            <a:chOff x="2441" y="528"/>
            <a:chExt cx="392" cy="864"/>
          </a:xfrm>
        </p:grpSpPr>
        <p:sp>
          <p:nvSpPr>
            <p:cNvPr id="376010" name="Oval 202"/>
            <p:cNvSpPr>
              <a:spLocks noChangeArrowheads="1"/>
            </p:cNvSpPr>
            <p:nvPr/>
          </p:nvSpPr>
          <p:spPr bwMode="auto">
            <a:xfrm>
              <a:off x="2441"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1010</a:t>
              </a:r>
            </a:p>
          </p:txBody>
        </p:sp>
        <p:sp>
          <p:nvSpPr>
            <p:cNvPr id="376011" name="Oval 203"/>
            <p:cNvSpPr>
              <a:spLocks noChangeArrowheads="1"/>
            </p:cNvSpPr>
            <p:nvPr/>
          </p:nvSpPr>
          <p:spPr bwMode="auto">
            <a:xfrm>
              <a:off x="2441"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0101</a:t>
              </a:r>
            </a:p>
          </p:txBody>
        </p:sp>
        <p:cxnSp>
          <p:nvCxnSpPr>
            <p:cNvPr id="376012" name="AutoShape 204"/>
            <p:cNvCxnSpPr>
              <a:cxnSpLocks noChangeShapeType="1"/>
              <a:stCxn id="376010" idx="6"/>
              <a:endCxn id="376011" idx="6"/>
            </p:cNvCxnSpPr>
            <p:nvPr/>
          </p:nvCxnSpPr>
          <p:spPr bwMode="auto">
            <a:xfrm>
              <a:off x="2832" y="693"/>
              <a:ext cx="1" cy="535"/>
            </a:xfrm>
            <a:prstGeom prst="curvedConnector3">
              <a:avLst>
                <a:gd name="adj1" fmla="val 14400000"/>
              </a:avLst>
            </a:prstGeom>
            <a:noFill/>
            <a:ln w="12700">
              <a:solidFill>
                <a:srgbClr val="000000"/>
              </a:solidFill>
              <a:miter lim="800000"/>
              <a:headEnd/>
              <a:tailEnd type="triangle" w="med" len="med"/>
            </a:ln>
            <a:effectLst/>
          </p:spPr>
        </p:cxnSp>
        <p:cxnSp>
          <p:nvCxnSpPr>
            <p:cNvPr id="376013" name="AutoShape 205"/>
            <p:cNvCxnSpPr>
              <a:cxnSpLocks noChangeShapeType="1"/>
              <a:stCxn id="376011" idx="2"/>
              <a:endCxn id="376010" idx="2"/>
            </p:cNvCxnSpPr>
            <p:nvPr/>
          </p:nvCxnSpPr>
          <p:spPr bwMode="auto">
            <a:xfrm rot="10800000" flipH="1">
              <a:off x="2441" y="693"/>
              <a:ext cx="1" cy="535"/>
            </a:xfrm>
            <a:prstGeom prst="curvedConnector3">
              <a:avLst>
                <a:gd name="adj1" fmla="val -14400000"/>
              </a:avLst>
            </a:prstGeom>
            <a:noFill/>
            <a:ln w="12700">
              <a:solidFill>
                <a:srgbClr val="000000"/>
              </a:solidFill>
              <a:miter lim="800000"/>
              <a:headEnd/>
              <a:tailEnd type="triangle" w="med" len="med"/>
            </a:ln>
            <a:effectLst/>
          </p:spPr>
        </p:cxnSp>
      </p:grpSp>
      <p:sp>
        <p:nvSpPr>
          <p:cNvPr id="376018" name="Text Box 210"/>
          <p:cNvSpPr txBox="1">
            <a:spLocks noChangeArrowheads="1"/>
          </p:cNvSpPr>
          <p:nvPr/>
        </p:nvSpPr>
        <p:spPr bwMode="auto">
          <a:xfrm>
            <a:off x="2073275" y="836613"/>
            <a:ext cx="1520825" cy="457200"/>
          </a:xfrm>
          <a:prstGeom prst="rect">
            <a:avLst/>
          </a:prstGeom>
          <a:noFill/>
          <a:ln w="9525">
            <a:noFill/>
            <a:miter lim="800000"/>
            <a:headEnd/>
            <a:tailEnd/>
          </a:ln>
          <a:effectLst/>
        </p:spPr>
        <p:txBody>
          <a:bodyPr wrap="none">
            <a:spAutoFit/>
          </a:bodyPr>
          <a:lstStyle/>
          <a:p>
            <a:r>
              <a:rPr lang="en-US" altLang="zh-CN" sz="2400">
                <a:solidFill>
                  <a:srgbClr val="FF0000"/>
                </a:solidFill>
                <a:latin typeface="宋体" pitchFamily="2" charset="-122"/>
                <a:ea typeface="宋体" pitchFamily="2" charset="-122"/>
              </a:rPr>
              <a:t>(Q</a:t>
            </a:r>
            <a:r>
              <a:rPr lang="en-US" altLang="zh-CN" sz="2400" baseline="-25000">
                <a:solidFill>
                  <a:srgbClr val="FF0000"/>
                </a:solidFill>
                <a:latin typeface="宋体" pitchFamily="2" charset="-122"/>
                <a:ea typeface="宋体" pitchFamily="2" charset="-122"/>
              </a:rPr>
              <a:t>0</a:t>
            </a:r>
            <a:r>
              <a:rPr lang="en-US" altLang="zh-CN" sz="2400">
                <a:solidFill>
                  <a:srgbClr val="FF0000"/>
                </a:solidFill>
                <a:latin typeface="宋体" pitchFamily="2" charset="-122"/>
                <a:ea typeface="宋体" pitchFamily="2" charset="-122"/>
              </a:rPr>
              <a:t>Q</a:t>
            </a:r>
            <a:r>
              <a:rPr lang="en-US" altLang="zh-CN" sz="2400" baseline="-25000">
                <a:solidFill>
                  <a:srgbClr val="FF0000"/>
                </a:solidFill>
                <a:latin typeface="宋体" pitchFamily="2" charset="-122"/>
                <a:ea typeface="宋体" pitchFamily="2" charset="-122"/>
              </a:rPr>
              <a:t>1</a:t>
            </a:r>
            <a:r>
              <a:rPr lang="en-US" altLang="zh-CN" sz="2400">
                <a:solidFill>
                  <a:srgbClr val="FF0000"/>
                </a:solidFill>
                <a:latin typeface="宋体" pitchFamily="2" charset="-122"/>
                <a:ea typeface="宋体" pitchFamily="2" charset="-122"/>
              </a:rPr>
              <a:t>Q</a:t>
            </a:r>
            <a:r>
              <a:rPr lang="en-US" altLang="zh-CN" sz="2400" baseline="-25000">
                <a:solidFill>
                  <a:srgbClr val="FF0000"/>
                </a:solidFill>
                <a:latin typeface="宋体" pitchFamily="2" charset="-122"/>
                <a:ea typeface="宋体" pitchFamily="2" charset="-122"/>
              </a:rPr>
              <a:t>2</a:t>
            </a:r>
            <a:r>
              <a:rPr lang="en-US" altLang="zh-CN" sz="2400">
                <a:solidFill>
                  <a:srgbClr val="FF0000"/>
                </a:solidFill>
                <a:latin typeface="宋体" pitchFamily="2" charset="-122"/>
                <a:ea typeface="宋体" pitchFamily="2" charset="-122"/>
              </a:rPr>
              <a:t>Q</a:t>
            </a:r>
            <a:r>
              <a:rPr lang="en-US" altLang="zh-CN" sz="2400" baseline="-25000">
                <a:solidFill>
                  <a:srgbClr val="FF0000"/>
                </a:solidFill>
                <a:latin typeface="宋体" pitchFamily="2" charset="-122"/>
                <a:ea typeface="宋体" pitchFamily="2" charset="-122"/>
              </a:rPr>
              <a:t>3</a:t>
            </a:r>
            <a:r>
              <a:rPr lang="en-US" altLang="zh-CN" sz="2400">
                <a:solidFill>
                  <a:srgbClr val="FF0000"/>
                </a:solidFill>
                <a:latin typeface="宋体" pitchFamily="2" charset="-122"/>
                <a:ea typeface="宋体" pitchFamily="2" charset="-122"/>
              </a:rPr>
              <a:t>)</a:t>
            </a:r>
          </a:p>
        </p:txBody>
      </p:sp>
      <p:grpSp>
        <p:nvGrpSpPr>
          <p:cNvPr id="376019" name="Group 211"/>
          <p:cNvGrpSpPr>
            <a:grpSpLocks/>
          </p:cNvGrpSpPr>
          <p:nvPr/>
        </p:nvGrpSpPr>
        <p:grpSpPr bwMode="auto">
          <a:xfrm>
            <a:off x="4016375" y="2781300"/>
            <a:ext cx="1676400" cy="1371600"/>
            <a:chOff x="3168" y="528"/>
            <a:chExt cx="1056" cy="864"/>
          </a:xfrm>
        </p:grpSpPr>
        <p:sp>
          <p:nvSpPr>
            <p:cNvPr id="376020" name="Oval 212"/>
            <p:cNvSpPr>
              <a:spLocks noChangeArrowheads="1"/>
            </p:cNvSpPr>
            <p:nvPr/>
          </p:nvSpPr>
          <p:spPr bwMode="auto">
            <a:xfrm>
              <a:off x="3168" y="528"/>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1100</a:t>
              </a:r>
            </a:p>
          </p:txBody>
        </p:sp>
        <p:sp>
          <p:nvSpPr>
            <p:cNvPr id="376021" name="Line 213"/>
            <p:cNvSpPr>
              <a:spLocks noChangeShapeType="1"/>
            </p:cNvSpPr>
            <p:nvPr/>
          </p:nvSpPr>
          <p:spPr bwMode="auto">
            <a:xfrm>
              <a:off x="3559" y="693"/>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22" name="Oval 214"/>
            <p:cNvSpPr>
              <a:spLocks noChangeArrowheads="1"/>
            </p:cNvSpPr>
            <p:nvPr/>
          </p:nvSpPr>
          <p:spPr bwMode="auto">
            <a:xfrm>
              <a:off x="3833" y="528"/>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0110</a:t>
              </a:r>
            </a:p>
          </p:txBody>
        </p:sp>
        <p:sp>
          <p:nvSpPr>
            <p:cNvPr id="376023" name="Line 215"/>
            <p:cNvSpPr>
              <a:spLocks noChangeShapeType="1"/>
            </p:cNvSpPr>
            <p:nvPr/>
          </p:nvSpPr>
          <p:spPr bwMode="auto">
            <a:xfrm>
              <a:off x="4028"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24" name="Oval 216"/>
            <p:cNvSpPr>
              <a:spLocks noChangeArrowheads="1"/>
            </p:cNvSpPr>
            <p:nvPr/>
          </p:nvSpPr>
          <p:spPr bwMode="auto">
            <a:xfrm>
              <a:off x="3168" y="1063"/>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1001</a:t>
              </a:r>
            </a:p>
          </p:txBody>
        </p:sp>
        <p:sp>
          <p:nvSpPr>
            <p:cNvPr id="376025" name="Oval 217"/>
            <p:cNvSpPr>
              <a:spLocks noChangeArrowheads="1"/>
            </p:cNvSpPr>
            <p:nvPr/>
          </p:nvSpPr>
          <p:spPr bwMode="auto">
            <a:xfrm>
              <a:off x="3833" y="1063"/>
              <a:ext cx="391" cy="329"/>
            </a:xfrm>
            <a:prstGeom prst="ellipse">
              <a:avLst/>
            </a:prstGeom>
            <a:solidFill>
              <a:srgbClr val="0066FF"/>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0011</a:t>
              </a:r>
            </a:p>
          </p:txBody>
        </p:sp>
        <p:sp>
          <p:nvSpPr>
            <p:cNvPr id="376026" name="Line 218"/>
            <p:cNvSpPr>
              <a:spLocks noChangeShapeType="1"/>
            </p:cNvSpPr>
            <p:nvPr/>
          </p:nvSpPr>
          <p:spPr bwMode="auto">
            <a:xfrm flipV="1">
              <a:off x="3364"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27" name="Line 219"/>
            <p:cNvSpPr>
              <a:spLocks noChangeShapeType="1"/>
            </p:cNvSpPr>
            <p:nvPr/>
          </p:nvSpPr>
          <p:spPr bwMode="auto">
            <a:xfrm flipH="1">
              <a:off x="3567" y="1243"/>
              <a:ext cx="265"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grpSp>
        <p:nvGrpSpPr>
          <p:cNvPr id="376028" name="Group 220"/>
          <p:cNvGrpSpPr>
            <a:grpSpLocks/>
          </p:cNvGrpSpPr>
          <p:nvPr/>
        </p:nvGrpSpPr>
        <p:grpSpPr bwMode="auto">
          <a:xfrm>
            <a:off x="6073775" y="2781300"/>
            <a:ext cx="1676400" cy="1371600"/>
            <a:chOff x="4512" y="528"/>
            <a:chExt cx="1056" cy="864"/>
          </a:xfrm>
        </p:grpSpPr>
        <p:sp>
          <p:nvSpPr>
            <p:cNvPr id="376029" name="Oval 221"/>
            <p:cNvSpPr>
              <a:spLocks noChangeArrowheads="1"/>
            </p:cNvSpPr>
            <p:nvPr/>
          </p:nvSpPr>
          <p:spPr bwMode="auto">
            <a:xfrm>
              <a:off x="4512"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1110</a:t>
              </a:r>
            </a:p>
          </p:txBody>
        </p:sp>
        <p:sp>
          <p:nvSpPr>
            <p:cNvPr id="376030" name="Line 222"/>
            <p:cNvSpPr>
              <a:spLocks noChangeShapeType="1"/>
            </p:cNvSpPr>
            <p:nvPr/>
          </p:nvSpPr>
          <p:spPr bwMode="auto">
            <a:xfrm>
              <a:off x="4903" y="693"/>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31" name="Oval 223"/>
            <p:cNvSpPr>
              <a:spLocks noChangeArrowheads="1"/>
            </p:cNvSpPr>
            <p:nvPr/>
          </p:nvSpPr>
          <p:spPr bwMode="auto">
            <a:xfrm>
              <a:off x="5177"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0111</a:t>
              </a:r>
            </a:p>
          </p:txBody>
        </p:sp>
        <p:sp>
          <p:nvSpPr>
            <p:cNvPr id="376032" name="Line 224"/>
            <p:cNvSpPr>
              <a:spLocks noChangeShapeType="1"/>
            </p:cNvSpPr>
            <p:nvPr/>
          </p:nvSpPr>
          <p:spPr bwMode="auto">
            <a:xfrm>
              <a:off x="5372"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33" name="Oval 225"/>
            <p:cNvSpPr>
              <a:spLocks noChangeArrowheads="1"/>
            </p:cNvSpPr>
            <p:nvPr/>
          </p:nvSpPr>
          <p:spPr bwMode="auto">
            <a:xfrm>
              <a:off x="4512"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1101</a:t>
              </a:r>
            </a:p>
          </p:txBody>
        </p:sp>
        <p:sp>
          <p:nvSpPr>
            <p:cNvPr id="376034" name="Oval 226"/>
            <p:cNvSpPr>
              <a:spLocks noChangeArrowheads="1"/>
            </p:cNvSpPr>
            <p:nvPr/>
          </p:nvSpPr>
          <p:spPr bwMode="auto">
            <a:xfrm>
              <a:off x="5177"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1011</a:t>
              </a:r>
            </a:p>
          </p:txBody>
        </p:sp>
        <p:sp>
          <p:nvSpPr>
            <p:cNvPr id="376035" name="Line 227"/>
            <p:cNvSpPr>
              <a:spLocks noChangeShapeType="1"/>
            </p:cNvSpPr>
            <p:nvPr/>
          </p:nvSpPr>
          <p:spPr bwMode="auto">
            <a:xfrm flipV="1">
              <a:off x="4708"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76036" name="Line 228"/>
            <p:cNvSpPr>
              <a:spLocks noChangeShapeType="1"/>
            </p:cNvSpPr>
            <p:nvPr/>
          </p:nvSpPr>
          <p:spPr bwMode="auto">
            <a:xfrm flipH="1">
              <a:off x="4896" y="1248"/>
              <a:ext cx="288"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sp>
        <p:nvSpPr>
          <p:cNvPr id="376037" name="Text Box 229"/>
          <p:cNvSpPr txBox="1">
            <a:spLocks noChangeArrowheads="1"/>
          </p:cNvSpPr>
          <p:nvPr/>
        </p:nvSpPr>
        <p:spPr bwMode="auto">
          <a:xfrm>
            <a:off x="488950" y="188913"/>
            <a:ext cx="2449513" cy="519112"/>
          </a:xfrm>
          <a:prstGeom prst="rect">
            <a:avLst/>
          </a:prstGeom>
          <a:noFill/>
          <a:ln w="9525">
            <a:noFill/>
            <a:miter lim="800000"/>
            <a:headEnd/>
            <a:tailEnd/>
          </a:ln>
          <a:effectLst/>
        </p:spPr>
        <p:txBody>
          <a:bodyPr>
            <a:spAutoFit/>
          </a:bodyPr>
          <a:lstStyle/>
          <a:p>
            <a:r>
              <a:rPr lang="zh-CN" altLang="en-US" sz="2800">
                <a:latin typeface="华文行楷" pitchFamily="2" charset="-122"/>
                <a:ea typeface="华文行楷" pitchFamily="2" charset="-122"/>
              </a:rPr>
              <a:t>（</a:t>
            </a:r>
            <a:r>
              <a:rPr lang="en-US" altLang="zh-CN" sz="2800">
                <a:latin typeface="华文行楷" pitchFamily="2" charset="-122"/>
                <a:ea typeface="华文行楷" pitchFamily="2" charset="-122"/>
              </a:rPr>
              <a:t>2)</a:t>
            </a:r>
            <a:r>
              <a:rPr lang="zh-CN" altLang="en-US" sz="2800">
                <a:latin typeface="华文行楷" pitchFamily="2" charset="-122"/>
                <a:ea typeface="华文行楷" pitchFamily="2" charset="-122"/>
              </a:rPr>
              <a:t>工作原理</a:t>
            </a:r>
          </a:p>
        </p:txBody>
      </p:sp>
      <p:sp>
        <p:nvSpPr>
          <p:cNvPr id="376038" name="Text Box 230"/>
          <p:cNvSpPr txBox="1">
            <a:spLocks noChangeArrowheads="1"/>
          </p:cNvSpPr>
          <p:nvPr/>
        </p:nvSpPr>
        <p:spPr bwMode="auto">
          <a:xfrm>
            <a:off x="415925" y="2133600"/>
            <a:ext cx="2432050" cy="457200"/>
          </a:xfrm>
          <a:prstGeom prst="rect">
            <a:avLst/>
          </a:prstGeom>
          <a:noFill/>
          <a:ln w="9525">
            <a:noFill/>
            <a:miter lim="800000"/>
            <a:headEnd/>
            <a:tailEnd/>
          </a:ln>
          <a:effectLst/>
        </p:spPr>
        <p:txBody>
          <a:bodyPr>
            <a:spAutoFit/>
          </a:bodyPr>
          <a:lstStyle/>
          <a:p>
            <a:pPr>
              <a:spcBef>
                <a:spcPct val="50000"/>
              </a:spcBef>
              <a:buFontTx/>
              <a:buChar char="•"/>
            </a:pPr>
            <a:r>
              <a:rPr lang="zh-CN" altLang="en-US" sz="2400">
                <a:solidFill>
                  <a:srgbClr val="0000FF"/>
                </a:solidFill>
                <a:latin typeface="黑体" pitchFamily="49" charset="-122"/>
                <a:ea typeface="黑体" pitchFamily="49" charset="-122"/>
              </a:rPr>
              <a:t>无</a:t>
            </a:r>
            <a:r>
              <a:rPr lang="zh-CN" altLang="zh-CN" sz="2400">
                <a:solidFill>
                  <a:srgbClr val="0000FF"/>
                </a:solidFill>
                <a:latin typeface="黑体" pitchFamily="49" charset="-122"/>
                <a:ea typeface="黑体" pitchFamily="49" charset="-122"/>
              </a:rPr>
              <a:t>效循环</a:t>
            </a:r>
            <a:endParaRPr lang="zh-CN" altLang="en-US" sz="2400">
              <a:solidFill>
                <a:srgbClr val="0000FF"/>
              </a:solidFill>
              <a:latin typeface="黑体" pitchFamily="49" charset="-122"/>
              <a:ea typeface="黑体" pitchFamily="49" charset="-122"/>
            </a:endParaRPr>
          </a:p>
        </p:txBody>
      </p:sp>
      <p:sp>
        <p:nvSpPr>
          <p:cNvPr id="376039" name="Text Box 231"/>
          <p:cNvSpPr txBox="1">
            <a:spLocks noChangeArrowheads="1"/>
          </p:cNvSpPr>
          <p:nvPr/>
        </p:nvSpPr>
        <p:spPr bwMode="auto">
          <a:xfrm>
            <a:off x="704850" y="4437063"/>
            <a:ext cx="5756275" cy="519112"/>
          </a:xfrm>
          <a:prstGeom prst="rect">
            <a:avLst/>
          </a:prstGeom>
          <a:noFill/>
          <a:ln w="9525">
            <a:noFill/>
            <a:miter lim="800000"/>
            <a:headEnd/>
            <a:tailEnd/>
          </a:ln>
          <a:effectLst/>
        </p:spPr>
        <p:txBody>
          <a:bodyPr wrap="none">
            <a:spAutoFit/>
          </a:bodyPr>
          <a:lstStyle/>
          <a:p>
            <a:r>
              <a:rPr lang="zh-CN" altLang="en-US" sz="2400">
                <a:latin typeface="宋体" pitchFamily="2" charset="-122"/>
                <a:ea typeface="宋体" pitchFamily="2" charset="-122"/>
              </a:rPr>
              <a:t>的循环长度为 </a:t>
            </a:r>
            <a:r>
              <a:rPr lang="en-US" altLang="zh-CN" sz="2800">
                <a:latin typeface="宋体" pitchFamily="2" charset="-122"/>
                <a:ea typeface="宋体" pitchFamily="2" charset="-122"/>
              </a:rPr>
              <a:t>n</a:t>
            </a:r>
            <a:r>
              <a:rPr lang="en-US" altLang="zh-CN" sz="2400">
                <a:latin typeface="宋体" pitchFamily="2" charset="-122"/>
                <a:ea typeface="宋体" pitchFamily="2" charset="-122"/>
              </a:rPr>
              <a:t>=4, (</a:t>
            </a:r>
            <a:r>
              <a:rPr lang="en-US" altLang="zh-CN" sz="2800">
                <a:latin typeface="宋体" pitchFamily="2" charset="-122"/>
                <a:ea typeface="宋体" pitchFamily="2" charset="-122"/>
              </a:rPr>
              <a:t>n</a:t>
            </a:r>
            <a:r>
              <a:rPr lang="zh-CN" altLang="en-US" sz="2400">
                <a:latin typeface="宋体" pitchFamily="2" charset="-122"/>
                <a:ea typeface="宋体" pitchFamily="2" charset="-122"/>
              </a:rPr>
              <a:t>是触发器的位数）</a:t>
            </a:r>
          </a:p>
        </p:txBody>
      </p:sp>
      <p:sp>
        <p:nvSpPr>
          <p:cNvPr id="376040" name="Text Box 232"/>
          <p:cNvSpPr txBox="1">
            <a:spLocks noChangeArrowheads="1"/>
          </p:cNvSpPr>
          <p:nvPr/>
        </p:nvSpPr>
        <p:spPr bwMode="auto">
          <a:xfrm>
            <a:off x="704850" y="5032375"/>
            <a:ext cx="5392738" cy="457200"/>
          </a:xfrm>
          <a:prstGeom prst="rect">
            <a:avLst/>
          </a:prstGeom>
          <a:noFill/>
          <a:ln w="9525">
            <a:noFill/>
            <a:miter lim="800000"/>
            <a:headEnd/>
            <a:tailEnd/>
          </a:ln>
          <a:effectLst/>
        </p:spPr>
        <p:txBody>
          <a:bodyPr wrap="none">
            <a:spAutoFit/>
          </a:bodyPr>
          <a:lstStyle/>
          <a:p>
            <a:r>
              <a:rPr lang="zh-CN" altLang="en-US" sz="2400">
                <a:solidFill>
                  <a:schemeClr val="accent2"/>
                </a:solidFill>
                <a:latin typeface="宋体" pitchFamily="2" charset="-122"/>
                <a:ea typeface="宋体" pitchFamily="2" charset="-122"/>
              </a:rPr>
              <a:t>从状态转换图知，此电路不能自启动。</a:t>
            </a:r>
          </a:p>
        </p:txBody>
      </p:sp>
      <p:sp>
        <p:nvSpPr>
          <p:cNvPr id="376041" name="Oval 233"/>
          <p:cNvSpPr>
            <a:spLocks noChangeArrowheads="1"/>
          </p:cNvSpPr>
          <p:nvPr/>
        </p:nvSpPr>
        <p:spPr bwMode="auto">
          <a:xfrm>
            <a:off x="552450" y="4621213"/>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76042" name="Oval 234"/>
          <p:cNvSpPr>
            <a:spLocks noChangeArrowheads="1"/>
          </p:cNvSpPr>
          <p:nvPr/>
        </p:nvSpPr>
        <p:spPr bwMode="auto">
          <a:xfrm>
            <a:off x="552450" y="5164138"/>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376043" name="Text Box 235"/>
          <p:cNvSpPr txBox="1">
            <a:spLocks noChangeArrowheads="1"/>
          </p:cNvSpPr>
          <p:nvPr/>
        </p:nvSpPr>
        <p:spPr bwMode="auto">
          <a:xfrm>
            <a:off x="704850" y="5565775"/>
            <a:ext cx="8108950" cy="822325"/>
          </a:xfrm>
          <a:prstGeom prst="rect">
            <a:avLst/>
          </a:prstGeom>
          <a:noFill/>
          <a:ln w="9525">
            <a:noFill/>
            <a:miter lim="800000"/>
            <a:headEnd/>
            <a:tailEnd/>
          </a:ln>
          <a:effectLst/>
        </p:spPr>
        <p:txBody>
          <a:bodyPr>
            <a:spAutoFit/>
          </a:bodyPr>
          <a:lstStyle/>
          <a:p>
            <a:r>
              <a:rPr lang="zh-CN" altLang="en-US" sz="2400">
                <a:latin typeface="宋体" pitchFamily="2" charset="-122"/>
                <a:ea typeface="宋体" pitchFamily="2" charset="-122"/>
              </a:rPr>
              <a:t>接入适当的反馈逻辑电路，需将电路修改为能够自启动的电路。</a:t>
            </a:r>
          </a:p>
        </p:txBody>
      </p:sp>
      <p:sp>
        <p:nvSpPr>
          <p:cNvPr id="376044" name="Oval 236"/>
          <p:cNvSpPr>
            <a:spLocks noChangeArrowheads="1"/>
          </p:cNvSpPr>
          <p:nvPr/>
        </p:nvSpPr>
        <p:spPr bwMode="auto">
          <a:xfrm>
            <a:off x="552450" y="5718175"/>
            <a:ext cx="152400" cy="152400"/>
          </a:xfrm>
          <a:prstGeom prst="ellipse">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6037"/>
                                        </p:tgtEl>
                                        <p:attrNameLst>
                                          <p:attrName>style.visibility</p:attrName>
                                        </p:attrNameLst>
                                      </p:cBhvr>
                                      <p:to>
                                        <p:strVal val="visible"/>
                                      </p:to>
                                    </p:set>
                                    <p:animEffect transition="in" filter="checkerboard(across)">
                                      <p:cBhvr>
                                        <p:cTn id="7" dur="500"/>
                                        <p:tgtEl>
                                          <p:spTgt spid="3760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5828"/>
                                        </p:tgtEl>
                                        <p:attrNameLst>
                                          <p:attrName>style.visibility</p:attrName>
                                        </p:attrNameLst>
                                      </p:cBhvr>
                                      <p:to>
                                        <p:strVal val="visible"/>
                                      </p:to>
                                    </p:set>
                                    <p:anim calcmode="lin" valueType="num">
                                      <p:cBhvr additive="base">
                                        <p:cTn id="12" dur="500" fill="hold"/>
                                        <p:tgtEl>
                                          <p:spTgt spid="375828"/>
                                        </p:tgtEl>
                                        <p:attrNameLst>
                                          <p:attrName>ppt_x</p:attrName>
                                        </p:attrNameLst>
                                      </p:cBhvr>
                                      <p:tavLst>
                                        <p:tav tm="0">
                                          <p:val>
                                            <p:strVal val="0-#ppt_w/2"/>
                                          </p:val>
                                        </p:tav>
                                        <p:tav tm="100000">
                                          <p:val>
                                            <p:strVal val="#ppt_x"/>
                                          </p:val>
                                        </p:tav>
                                      </p:tavLst>
                                    </p:anim>
                                    <p:anim calcmode="lin" valueType="num">
                                      <p:cBhvr additive="base">
                                        <p:cTn id="13" dur="500" fill="hold"/>
                                        <p:tgtEl>
                                          <p:spTgt spid="37582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6018"/>
                                        </p:tgtEl>
                                        <p:attrNameLst>
                                          <p:attrName>style.visibility</p:attrName>
                                        </p:attrNameLst>
                                      </p:cBhvr>
                                      <p:to>
                                        <p:strVal val="visible"/>
                                      </p:to>
                                    </p:set>
                                    <p:animEffect transition="in" filter="wipe(left)">
                                      <p:cBhvr>
                                        <p:cTn id="18" dur="500"/>
                                        <p:tgtEl>
                                          <p:spTgt spid="3760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75929"/>
                                        </p:tgtEl>
                                        <p:attrNameLst>
                                          <p:attrName>style.visibility</p:attrName>
                                        </p:attrNameLst>
                                      </p:cBhvr>
                                      <p:to>
                                        <p:strVal val="visible"/>
                                      </p:to>
                                    </p:set>
                                    <p:animEffect transition="in" filter="wipe(left)">
                                      <p:cBhvr>
                                        <p:cTn id="23" dur="500"/>
                                        <p:tgtEl>
                                          <p:spTgt spid="375929"/>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6038"/>
                                        </p:tgtEl>
                                        <p:attrNameLst>
                                          <p:attrName>style.visibility</p:attrName>
                                        </p:attrNameLst>
                                      </p:cBhvr>
                                      <p:to>
                                        <p:strVal val="visible"/>
                                      </p:to>
                                    </p:set>
                                    <p:anim calcmode="lin" valueType="num">
                                      <p:cBhvr additive="base">
                                        <p:cTn id="28" dur="500" fill="hold"/>
                                        <p:tgtEl>
                                          <p:spTgt spid="376038"/>
                                        </p:tgtEl>
                                        <p:attrNameLst>
                                          <p:attrName>ppt_x</p:attrName>
                                        </p:attrNameLst>
                                      </p:cBhvr>
                                      <p:tavLst>
                                        <p:tav tm="0">
                                          <p:val>
                                            <p:strVal val="0-#ppt_w/2"/>
                                          </p:val>
                                        </p:tav>
                                        <p:tav tm="100000">
                                          <p:val>
                                            <p:strVal val="#ppt_x"/>
                                          </p:val>
                                        </p:tav>
                                      </p:tavLst>
                                    </p:anim>
                                    <p:anim calcmode="lin" valueType="num">
                                      <p:cBhvr additive="base">
                                        <p:cTn id="29" dur="500" fill="hold"/>
                                        <p:tgtEl>
                                          <p:spTgt spid="37603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76004"/>
                                        </p:tgtEl>
                                        <p:attrNameLst>
                                          <p:attrName>style.visibility</p:attrName>
                                        </p:attrNameLst>
                                      </p:cBhvr>
                                      <p:to>
                                        <p:strVal val="visible"/>
                                      </p:to>
                                    </p:set>
                                    <p:animEffect transition="in" filter="wipe(left)">
                                      <p:cBhvr>
                                        <p:cTn id="34" dur="500"/>
                                        <p:tgtEl>
                                          <p:spTgt spid="3760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76009"/>
                                        </p:tgtEl>
                                        <p:attrNameLst>
                                          <p:attrName>style.visibility</p:attrName>
                                        </p:attrNameLst>
                                      </p:cBhvr>
                                      <p:to>
                                        <p:strVal val="visible"/>
                                      </p:to>
                                    </p:set>
                                    <p:animEffect transition="in" filter="wipe(left)">
                                      <p:cBhvr>
                                        <p:cTn id="39" dur="500"/>
                                        <p:tgtEl>
                                          <p:spTgt spid="37600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76019"/>
                                        </p:tgtEl>
                                        <p:attrNameLst>
                                          <p:attrName>style.visibility</p:attrName>
                                        </p:attrNameLst>
                                      </p:cBhvr>
                                      <p:to>
                                        <p:strVal val="visible"/>
                                      </p:to>
                                    </p:set>
                                    <p:animEffect transition="in" filter="wipe(left)">
                                      <p:cBhvr>
                                        <p:cTn id="44" dur="500"/>
                                        <p:tgtEl>
                                          <p:spTgt spid="3760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76028"/>
                                        </p:tgtEl>
                                        <p:attrNameLst>
                                          <p:attrName>style.visibility</p:attrName>
                                        </p:attrNameLst>
                                      </p:cBhvr>
                                      <p:to>
                                        <p:strVal val="visible"/>
                                      </p:to>
                                    </p:set>
                                    <p:animEffect transition="in" filter="wipe(left)">
                                      <p:cBhvr>
                                        <p:cTn id="49" dur="500"/>
                                        <p:tgtEl>
                                          <p:spTgt spid="37602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76041"/>
                                        </p:tgtEl>
                                        <p:attrNameLst>
                                          <p:attrName>style.visibility</p:attrName>
                                        </p:attrNameLst>
                                      </p:cBhvr>
                                      <p:to>
                                        <p:strVal val="visible"/>
                                      </p:to>
                                    </p:set>
                                    <p:animEffect transition="in" filter="wipe(left)">
                                      <p:cBhvr>
                                        <p:cTn id="54" dur="500"/>
                                        <p:tgtEl>
                                          <p:spTgt spid="376041"/>
                                        </p:tgtEl>
                                      </p:cBhvr>
                                    </p:animEffect>
                                  </p:childTnLst>
                                  <p:subTnLst>
                                    <p:audio>
                                      <p:cMediaNode>
                                        <p:cTn display="0" masterRel="sameClick">
                                          <p:stCondLst>
                                            <p:cond evt="begin" delay="0">
                                              <p:tn val="52"/>
                                            </p:cond>
                                          </p:stCondLst>
                                          <p:endCondLst>
                                            <p:cond evt="onStopAudio" delay="0">
                                              <p:tgtEl>
                                                <p:sldTgt/>
                                              </p:tgtEl>
                                            </p:cond>
                                          </p:endCondLst>
                                        </p:cTn>
                                        <p:tgtEl>
                                          <p:sndTgt r:embed="rId2" name="TYPE.WAV"/>
                                        </p:tgtEl>
                                      </p:cMediaNode>
                                    </p:audio>
                                  </p:sub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76039"/>
                                        </p:tgtEl>
                                        <p:attrNameLst>
                                          <p:attrName>style.visibility</p:attrName>
                                        </p:attrNameLst>
                                      </p:cBhvr>
                                      <p:to>
                                        <p:strVal val="visible"/>
                                      </p:to>
                                    </p:set>
                                    <p:animEffect transition="in" filter="wipe(left)">
                                      <p:cBhvr>
                                        <p:cTn id="58" dur="500"/>
                                        <p:tgtEl>
                                          <p:spTgt spid="3760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76042"/>
                                        </p:tgtEl>
                                        <p:attrNameLst>
                                          <p:attrName>style.visibility</p:attrName>
                                        </p:attrNameLst>
                                      </p:cBhvr>
                                      <p:to>
                                        <p:strVal val="visible"/>
                                      </p:to>
                                    </p:set>
                                    <p:animEffect transition="in" filter="wipe(left)">
                                      <p:cBhvr>
                                        <p:cTn id="63" dur="500"/>
                                        <p:tgtEl>
                                          <p:spTgt spid="376042"/>
                                        </p:tgtEl>
                                      </p:cBhvr>
                                    </p:animEffect>
                                  </p:childTnLst>
                                  <p:subTnLst>
                                    <p:audio>
                                      <p:cMediaNode>
                                        <p:cTn display="0" masterRel="sameClick">
                                          <p:stCondLst>
                                            <p:cond evt="begin" delay="0">
                                              <p:tn val="61"/>
                                            </p:cond>
                                          </p:stCondLst>
                                          <p:endCondLst>
                                            <p:cond evt="onStopAudio" delay="0">
                                              <p:tgtEl>
                                                <p:sldTgt/>
                                              </p:tgtEl>
                                            </p:cond>
                                          </p:endCondLst>
                                        </p:cTn>
                                        <p:tgtEl>
                                          <p:sndTgt r:embed="rId2" name="TYPE.WAV"/>
                                        </p:tgtEl>
                                      </p:cMediaNode>
                                    </p:audio>
                                  </p:sub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76040"/>
                                        </p:tgtEl>
                                        <p:attrNameLst>
                                          <p:attrName>style.visibility</p:attrName>
                                        </p:attrNameLst>
                                      </p:cBhvr>
                                      <p:to>
                                        <p:strVal val="visible"/>
                                      </p:to>
                                    </p:set>
                                    <p:animEffect transition="in" filter="wipe(left)">
                                      <p:cBhvr>
                                        <p:cTn id="67" dur="500"/>
                                        <p:tgtEl>
                                          <p:spTgt spid="3760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6044"/>
                                        </p:tgtEl>
                                        <p:attrNameLst>
                                          <p:attrName>style.visibility</p:attrName>
                                        </p:attrNameLst>
                                      </p:cBhvr>
                                      <p:to>
                                        <p:strVal val="visible"/>
                                      </p:to>
                                    </p:set>
                                    <p:animEffect transition="in" filter="wipe(left)">
                                      <p:cBhvr>
                                        <p:cTn id="72" dur="500"/>
                                        <p:tgtEl>
                                          <p:spTgt spid="376044"/>
                                        </p:tgtEl>
                                      </p:cBhvr>
                                    </p:animEffect>
                                  </p:childTnLst>
                                  <p:subTnLst>
                                    <p:audio>
                                      <p:cMediaNode>
                                        <p:cTn display="0" masterRel="sameClick">
                                          <p:stCondLst>
                                            <p:cond evt="begin" delay="0">
                                              <p:tn val="70"/>
                                            </p:cond>
                                          </p:stCondLst>
                                          <p:endCondLst>
                                            <p:cond evt="onStopAudio" delay="0">
                                              <p:tgtEl>
                                                <p:sldTgt/>
                                              </p:tgtEl>
                                            </p:cond>
                                          </p:endCondLst>
                                        </p:cTn>
                                        <p:tgtEl>
                                          <p:sndTgt r:embed="rId2" name="TYPE.WAV"/>
                                        </p:tgtEl>
                                      </p:cMediaNode>
                                    </p:audio>
                                  </p:sub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376043"/>
                                        </p:tgtEl>
                                        <p:attrNameLst>
                                          <p:attrName>style.visibility</p:attrName>
                                        </p:attrNameLst>
                                      </p:cBhvr>
                                      <p:to>
                                        <p:strVal val="visible"/>
                                      </p:to>
                                    </p:set>
                                    <p:animEffect transition="in" filter="wipe(left)">
                                      <p:cBhvr>
                                        <p:cTn id="76" dur="500"/>
                                        <p:tgtEl>
                                          <p:spTgt spid="37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8" grpId="0" autoUpdateAnimBg="0"/>
      <p:bldP spid="376018" grpId="0" autoUpdateAnimBg="0"/>
      <p:bldP spid="376037" grpId="0" autoUpdateAnimBg="0"/>
      <p:bldP spid="376038" grpId="0" autoUpdateAnimBg="0"/>
      <p:bldP spid="376039" grpId="0" autoUpdateAnimBg="0"/>
      <p:bldP spid="376040" grpId="0" autoUpdateAnimBg="0"/>
      <p:bldP spid="376041" grpId="0" animBg="1"/>
      <p:bldP spid="376042" grpId="0" animBg="1"/>
      <p:bldP spid="376043" grpId="0" autoUpdateAnimBg="0"/>
      <p:bldP spid="37604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5" name="Text Box 3"/>
          <p:cNvSpPr txBox="1">
            <a:spLocks noChangeArrowheads="1"/>
          </p:cNvSpPr>
          <p:nvPr/>
        </p:nvSpPr>
        <p:spPr bwMode="auto">
          <a:xfrm>
            <a:off x="228600" y="76200"/>
            <a:ext cx="2743200" cy="519113"/>
          </a:xfrm>
          <a:prstGeom prst="rect">
            <a:avLst/>
          </a:prstGeom>
          <a:noFill/>
          <a:ln w="9525">
            <a:noFill/>
            <a:miter lim="800000"/>
            <a:headEnd/>
            <a:tailEnd/>
          </a:ln>
          <a:effectLst/>
        </p:spPr>
        <p:txBody>
          <a:bodyPr>
            <a:spAutoFit/>
          </a:bodyPr>
          <a:lstStyle/>
          <a:p>
            <a:pPr>
              <a:spcBef>
                <a:spcPct val="50000"/>
              </a:spcBef>
            </a:pPr>
            <a:r>
              <a:rPr lang="zh-CN" altLang="en-US" sz="2800">
                <a:latin typeface="华文行楷" pitchFamily="2" charset="-122"/>
                <a:ea typeface="华文行楷" pitchFamily="2" charset="-122"/>
              </a:rPr>
              <a:t>（</a:t>
            </a:r>
            <a:r>
              <a:rPr lang="en-US" altLang="zh-CN" sz="2800">
                <a:latin typeface="华文行楷" pitchFamily="2" charset="-122"/>
                <a:ea typeface="华文行楷" pitchFamily="2" charset="-122"/>
              </a:rPr>
              <a:t>3</a:t>
            </a:r>
            <a:r>
              <a:rPr lang="zh-CN" altLang="en-US" sz="2800">
                <a:latin typeface="华文行楷" pitchFamily="2" charset="-122"/>
                <a:ea typeface="华文行楷" pitchFamily="2" charset="-122"/>
              </a:rPr>
              <a:t>）改进方法</a:t>
            </a:r>
          </a:p>
        </p:txBody>
      </p:sp>
      <p:graphicFrame>
        <p:nvGraphicFramePr>
          <p:cNvPr id="376844" name="Object 12"/>
          <p:cNvGraphicFramePr>
            <a:graphicFrameLocks noChangeAspect="1"/>
          </p:cNvGraphicFramePr>
          <p:nvPr/>
        </p:nvGraphicFramePr>
        <p:xfrm>
          <a:off x="838200" y="3886200"/>
          <a:ext cx="4027488" cy="2774950"/>
        </p:xfrm>
        <a:graphic>
          <a:graphicData uri="http://schemas.openxmlformats.org/presentationml/2006/ole">
            <p:oleObj spid="_x0000_s36865" name="文档" r:id="rId4" imgW="4032720" imgH="2784960" progId="">
              <p:embed/>
            </p:oleObj>
          </a:graphicData>
        </a:graphic>
      </p:graphicFrame>
      <p:graphicFrame>
        <p:nvGraphicFramePr>
          <p:cNvPr id="376845" name="Object 13"/>
          <p:cNvGraphicFramePr>
            <a:graphicFrameLocks noChangeAspect="1"/>
          </p:cNvGraphicFramePr>
          <p:nvPr/>
        </p:nvGraphicFramePr>
        <p:xfrm>
          <a:off x="5645150" y="5802313"/>
          <a:ext cx="3287713" cy="600075"/>
        </p:xfrm>
        <a:graphic>
          <a:graphicData uri="http://schemas.openxmlformats.org/presentationml/2006/ole">
            <p:oleObj spid="_x0000_s36866" name="公式" r:id="rId5" imgW="1244520" imgH="228600" progId="Equation.3">
              <p:embed/>
            </p:oleObj>
          </a:graphicData>
        </a:graphic>
      </p:graphicFrame>
      <p:grpSp>
        <p:nvGrpSpPr>
          <p:cNvPr id="376848" name="Group 16"/>
          <p:cNvGrpSpPr>
            <a:grpSpLocks/>
          </p:cNvGrpSpPr>
          <p:nvPr/>
        </p:nvGrpSpPr>
        <p:grpSpPr bwMode="auto">
          <a:xfrm>
            <a:off x="5969010" y="4591048"/>
            <a:ext cx="1752600" cy="1168400"/>
            <a:chOff x="4800" y="1008"/>
            <a:chExt cx="1104" cy="736"/>
          </a:xfrm>
        </p:grpSpPr>
        <p:sp>
          <p:nvSpPr>
            <p:cNvPr id="376838" name="Oval 6"/>
            <p:cNvSpPr>
              <a:spLocks noChangeArrowheads="1"/>
            </p:cNvSpPr>
            <p:nvPr/>
          </p:nvSpPr>
          <p:spPr bwMode="auto">
            <a:xfrm>
              <a:off x="4800" y="100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6839" name="Text Box 7"/>
            <p:cNvSpPr txBox="1">
              <a:spLocks noChangeArrowheads="1"/>
            </p:cNvSpPr>
            <p:nvPr/>
          </p:nvSpPr>
          <p:spPr bwMode="auto">
            <a:xfrm>
              <a:off x="4800" y="1056"/>
              <a:ext cx="464" cy="250"/>
            </a:xfrm>
            <a:prstGeom prst="rect">
              <a:avLst/>
            </a:prstGeom>
            <a:noFill/>
            <a:ln w="9525">
              <a:noFill/>
              <a:miter lim="800000"/>
              <a:headEnd/>
              <a:tailEnd/>
            </a:ln>
            <a:effectLst/>
          </p:spPr>
          <p:txBody>
            <a:bodyPr>
              <a:spAutoFit/>
            </a:bodyPr>
            <a:lstStyle/>
            <a:p>
              <a:pPr>
                <a:spcBef>
                  <a:spcPct val="50000"/>
                </a:spcBef>
              </a:pPr>
              <a:r>
                <a:rPr lang="en-US" altLang="zh-CN" b="0"/>
                <a:t>0000</a:t>
              </a:r>
            </a:p>
          </p:txBody>
        </p:sp>
        <p:sp>
          <p:nvSpPr>
            <p:cNvPr id="376841" name="Oval 9"/>
            <p:cNvSpPr>
              <a:spLocks noChangeArrowheads="1"/>
            </p:cNvSpPr>
            <p:nvPr/>
          </p:nvSpPr>
          <p:spPr bwMode="auto">
            <a:xfrm>
              <a:off x="5440" y="100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6842" name="Text Box 10"/>
            <p:cNvSpPr txBox="1">
              <a:spLocks noChangeArrowheads="1"/>
            </p:cNvSpPr>
            <p:nvPr/>
          </p:nvSpPr>
          <p:spPr bwMode="auto">
            <a:xfrm>
              <a:off x="5424" y="1073"/>
              <a:ext cx="480" cy="250"/>
            </a:xfrm>
            <a:prstGeom prst="rect">
              <a:avLst/>
            </a:prstGeom>
            <a:noFill/>
            <a:ln w="9525">
              <a:noFill/>
              <a:miter lim="800000"/>
              <a:headEnd/>
              <a:tailEnd/>
            </a:ln>
            <a:effectLst/>
          </p:spPr>
          <p:txBody>
            <a:bodyPr>
              <a:spAutoFit/>
            </a:bodyPr>
            <a:lstStyle/>
            <a:p>
              <a:pPr>
                <a:spcBef>
                  <a:spcPct val="50000"/>
                </a:spcBef>
              </a:pPr>
              <a:r>
                <a:rPr lang="en-US" altLang="zh-CN" b="0"/>
                <a:t>1000</a:t>
              </a:r>
            </a:p>
          </p:txBody>
        </p:sp>
        <p:sp>
          <p:nvSpPr>
            <p:cNvPr id="376843" name="Line 11"/>
            <p:cNvSpPr>
              <a:spLocks noChangeShapeType="1"/>
            </p:cNvSpPr>
            <p:nvPr/>
          </p:nvSpPr>
          <p:spPr bwMode="auto">
            <a:xfrm>
              <a:off x="5232" y="1200"/>
              <a:ext cx="192" cy="0"/>
            </a:xfrm>
            <a:prstGeom prst="line">
              <a:avLst/>
            </a:prstGeom>
            <a:noFill/>
            <a:ln w="9525">
              <a:solidFill>
                <a:schemeClr val="tx1"/>
              </a:solidFill>
              <a:round/>
              <a:headEnd/>
              <a:tailEnd type="triangle" w="med" len="med"/>
            </a:ln>
            <a:effectLst/>
          </p:spPr>
          <p:txBody>
            <a:bodyPr wrap="none" anchor="ctr"/>
            <a:lstStyle/>
            <a:p>
              <a:endParaRPr lang="zh-CN" altLang="en-US"/>
            </a:p>
          </p:txBody>
        </p:sp>
        <p:graphicFrame>
          <p:nvGraphicFramePr>
            <p:cNvPr id="376847" name="Object 15"/>
            <p:cNvGraphicFramePr>
              <a:graphicFrameLocks noChangeAspect="1"/>
            </p:cNvGraphicFramePr>
            <p:nvPr/>
          </p:nvGraphicFramePr>
          <p:xfrm>
            <a:off x="4992" y="1488"/>
            <a:ext cx="768" cy="256"/>
          </p:xfrm>
          <a:graphic>
            <a:graphicData uri="http://schemas.openxmlformats.org/presentationml/2006/ole">
              <p:oleObj spid="_x0000_s36867" name="Equation" r:id="rId6" imgW="685800" imgH="228600" progId="Equation.3">
                <p:embed/>
              </p:oleObj>
            </a:graphicData>
          </a:graphic>
        </p:graphicFrame>
      </p:grpSp>
      <p:grpSp>
        <p:nvGrpSpPr>
          <p:cNvPr id="376856" name="Group 24"/>
          <p:cNvGrpSpPr>
            <a:grpSpLocks/>
          </p:cNvGrpSpPr>
          <p:nvPr/>
        </p:nvGrpSpPr>
        <p:grpSpPr bwMode="auto">
          <a:xfrm>
            <a:off x="5953132" y="3286124"/>
            <a:ext cx="990600" cy="604838"/>
            <a:chOff x="5060" y="384"/>
            <a:chExt cx="624" cy="381"/>
          </a:xfrm>
        </p:grpSpPr>
        <p:sp>
          <p:nvSpPr>
            <p:cNvPr id="376853" name="Oval 21"/>
            <p:cNvSpPr>
              <a:spLocks noChangeArrowheads="1"/>
            </p:cNvSpPr>
            <p:nvPr/>
          </p:nvSpPr>
          <p:spPr bwMode="auto">
            <a:xfrm>
              <a:off x="5060" y="384"/>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6854" name="Text Box 22"/>
            <p:cNvSpPr txBox="1">
              <a:spLocks noChangeArrowheads="1"/>
            </p:cNvSpPr>
            <p:nvPr/>
          </p:nvSpPr>
          <p:spPr bwMode="auto">
            <a:xfrm>
              <a:off x="5088" y="432"/>
              <a:ext cx="548" cy="250"/>
            </a:xfrm>
            <a:prstGeom prst="rect">
              <a:avLst/>
            </a:prstGeom>
            <a:noFill/>
            <a:ln w="9525">
              <a:noFill/>
              <a:miter lim="800000"/>
              <a:headEnd/>
              <a:tailEnd/>
            </a:ln>
            <a:effectLst/>
          </p:spPr>
          <p:txBody>
            <a:bodyPr>
              <a:spAutoFit/>
            </a:bodyPr>
            <a:lstStyle/>
            <a:p>
              <a:pPr>
                <a:spcBef>
                  <a:spcPct val="50000"/>
                </a:spcBef>
              </a:pPr>
              <a:r>
                <a:rPr lang="en-US" altLang="zh-CN" b="0"/>
                <a:t>0000</a:t>
              </a:r>
            </a:p>
          </p:txBody>
        </p:sp>
        <p:sp>
          <p:nvSpPr>
            <p:cNvPr id="376855" name="Arc 23"/>
            <p:cNvSpPr>
              <a:spLocks/>
            </p:cNvSpPr>
            <p:nvPr/>
          </p:nvSpPr>
          <p:spPr bwMode="auto">
            <a:xfrm>
              <a:off x="5216" y="384"/>
              <a:ext cx="468" cy="349"/>
            </a:xfrm>
            <a:custGeom>
              <a:avLst/>
              <a:gdLst>
                <a:gd name="G0" fmla="+- 0 0 0"/>
                <a:gd name="G1" fmla="+- 20507 0 0"/>
                <a:gd name="G2" fmla="+- 21600 0 0"/>
                <a:gd name="T0" fmla="*/ 6783 w 21600"/>
                <a:gd name="T1" fmla="*/ 0 h 40439"/>
                <a:gd name="T2" fmla="*/ 8322 w 21600"/>
                <a:gd name="T3" fmla="*/ 40439 h 40439"/>
                <a:gd name="T4" fmla="*/ 0 w 21600"/>
                <a:gd name="T5" fmla="*/ 20507 h 40439"/>
              </a:gdLst>
              <a:ahLst/>
              <a:cxnLst>
                <a:cxn ang="0">
                  <a:pos x="T0" y="T1"/>
                </a:cxn>
                <a:cxn ang="0">
                  <a:pos x="T2" y="T3"/>
                </a:cxn>
                <a:cxn ang="0">
                  <a:pos x="T4" y="T5"/>
                </a:cxn>
              </a:cxnLst>
              <a:rect l="0" t="0" r="r" b="b"/>
              <a:pathLst>
                <a:path w="21600" h="40439" fill="none" extrusionOk="0">
                  <a:moveTo>
                    <a:pt x="6783" y="-1"/>
                  </a:moveTo>
                  <a:cubicBezTo>
                    <a:pt x="15627" y="2925"/>
                    <a:pt x="21600" y="11191"/>
                    <a:pt x="21600" y="20507"/>
                  </a:cubicBezTo>
                  <a:cubicBezTo>
                    <a:pt x="21600" y="29221"/>
                    <a:pt x="16363" y="37081"/>
                    <a:pt x="8322" y="40439"/>
                  </a:cubicBezTo>
                </a:path>
                <a:path w="21600" h="40439" stroke="0" extrusionOk="0">
                  <a:moveTo>
                    <a:pt x="6783" y="-1"/>
                  </a:moveTo>
                  <a:cubicBezTo>
                    <a:pt x="15627" y="2925"/>
                    <a:pt x="21600" y="11191"/>
                    <a:pt x="21600" y="20507"/>
                  </a:cubicBezTo>
                  <a:cubicBezTo>
                    <a:pt x="21600" y="29221"/>
                    <a:pt x="16363" y="37081"/>
                    <a:pt x="8322" y="40439"/>
                  </a:cubicBezTo>
                  <a:lnTo>
                    <a:pt x="0" y="20507"/>
                  </a:lnTo>
                  <a:close/>
                </a:path>
              </a:pathLst>
            </a:custGeom>
            <a:noFill/>
            <a:ln w="9525">
              <a:solidFill>
                <a:schemeClr val="tx1"/>
              </a:solidFill>
              <a:round/>
              <a:headEnd/>
              <a:tailEnd type="triangle" w="lg" len="lg"/>
            </a:ln>
            <a:effectLst/>
          </p:spPr>
          <p:txBody>
            <a:bodyPr wrap="none" anchor="ctr"/>
            <a:lstStyle/>
            <a:p>
              <a:endParaRPr lang="zh-CN" altLang="en-US"/>
            </a:p>
          </p:txBody>
        </p:sp>
      </p:grpSp>
      <p:grpSp>
        <p:nvGrpSpPr>
          <p:cNvPr id="376859" name="Group 27"/>
          <p:cNvGrpSpPr>
            <a:grpSpLocks/>
          </p:cNvGrpSpPr>
          <p:nvPr/>
        </p:nvGrpSpPr>
        <p:grpSpPr bwMode="auto">
          <a:xfrm>
            <a:off x="6721482" y="3500437"/>
            <a:ext cx="457200" cy="228600"/>
            <a:chOff x="5520" y="528"/>
            <a:chExt cx="288" cy="144"/>
          </a:xfrm>
        </p:grpSpPr>
        <p:sp>
          <p:nvSpPr>
            <p:cNvPr id="376857" name="Line 25"/>
            <p:cNvSpPr>
              <a:spLocks noChangeShapeType="1"/>
            </p:cNvSpPr>
            <p:nvPr/>
          </p:nvSpPr>
          <p:spPr bwMode="auto">
            <a:xfrm>
              <a:off x="5568" y="528"/>
              <a:ext cx="192" cy="144"/>
            </a:xfrm>
            <a:prstGeom prst="line">
              <a:avLst/>
            </a:prstGeom>
            <a:noFill/>
            <a:ln w="38100">
              <a:solidFill>
                <a:srgbClr val="FF0000"/>
              </a:solidFill>
              <a:round/>
              <a:headEnd/>
              <a:tailEnd/>
            </a:ln>
            <a:effectLst/>
          </p:spPr>
          <p:txBody>
            <a:bodyPr/>
            <a:lstStyle/>
            <a:p>
              <a:endParaRPr lang="zh-CN" altLang="en-US"/>
            </a:p>
          </p:txBody>
        </p:sp>
        <p:sp>
          <p:nvSpPr>
            <p:cNvPr id="376858" name="Line 26"/>
            <p:cNvSpPr>
              <a:spLocks noChangeShapeType="1"/>
            </p:cNvSpPr>
            <p:nvPr/>
          </p:nvSpPr>
          <p:spPr bwMode="auto">
            <a:xfrm flipV="1">
              <a:off x="5520" y="576"/>
              <a:ext cx="288" cy="48"/>
            </a:xfrm>
            <a:prstGeom prst="line">
              <a:avLst/>
            </a:prstGeom>
            <a:noFill/>
            <a:ln w="38100">
              <a:solidFill>
                <a:srgbClr val="FF0000"/>
              </a:solidFill>
              <a:round/>
              <a:headEnd/>
              <a:tailEnd/>
            </a:ln>
            <a:effectLst/>
          </p:spPr>
          <p:txBody>
            <a:bodyPr/>
            <a:lstStyle/>
            <a:p>
              <a:endParaRPr lang="zh-CN" altLang="en-US"/>
            </a:p>
          </p:txBody>
        </p:sp>
      </p:grpSp>
      <p:sp>
        <p:nvSpPr>
          <p:cNvPr id="376860" name="AutoShape 28"/>
          <p:cNvSpPr>
            <a:spLocks noChangeArrowheads="1"/>
          </p:cNvSpPr>
          <p:nvPr/>
        </p:nvSpPr>
        <p:spPr bwMode="auto">
          <a:xfrm>
            <a:off x="6096008" y="3929066"/>
            <a:ext cx="285752" cy="695324"/>
          </a:xfrm>
          <a:prstGeom prst="downArrow">
            <a:avLst>
              <a:gd name="adj1" fmla="val 50000"/>
              <a:gd name="adj2" fmla="val 137500"/>
            </a:avLst>
          </a:prstGeom>
          <a:noFill/>
          <a:ln w="19050">
            <a:solidFill>
              <a:schemeClr val="tx1"/>
            </a:solidFill>
            <a:miter lim="800000"/>
            <a:headEnd/>
            <a:tailEnd/>
          </a:ln>
          <a:effectLst/>
        </p:spPr>
        <p:txBody>
          <a:bodyPr vert="eaVert" wrap="none" anchor="ctr"/>
          <a:lstStyle/>
          <a:p>
            <a:endParaRPr lang="zh-CN" altLang="en-US"/>
          </a:p>
        </p:txBody>
      </p:sp>
      <p:sp>
        <p:nvSpPr>
          <p:cNvPr id="376861" name="Text Box 29"/>
          <p:cNvSpPr txBox="1">
            <a:spLocks noChangeArrowheads="1"/>
          </p:cNvSpPr>
          <p:nvPr/>
        </p:nvSpPr>
        <p:spPr bwMode="auto">
          <a:xfrm>
            <a:off x="6453198" y="3929066"/>
            <a:ext cx="962025" cy="396875"/>
          </a:xfrm>
          <a:prstGeom prst="rect">
            <a:avLst/>
          </a:prstGeom>
          <a:noFill/>
          <a:ln w="19050">
            <a:noFill/>
            <a:miter lim="800000"/>
            <a:headEnd/>
            <a:tailEnd/>
          </a:ln>
          <a:effectLst/>
        </p:spPr>
        <p:txBody>
          <a:bodyPr wrap="none">
            <a:spAutoFit/>
          </a:bodyPr>
          <a:lstStyle/>
          <a:p>
            <a:r>
              <a:rPr lang="zh-CN" altLang="en-US">
                <a:solidFill>
                  <a:srgbClr val="FF0000"/>
                </a:solidFill>
              </a:rPr>
              <a:t>修改</a:t>
            </a:r>
            <a:r>
              <a:rPr lang="en-US" altLang="zh-CN">
                <a:solidFill>
                  <a:srgbClr val="FF0000"/>
                </a:solidFill>
              </a:rPr>
              <a:t>D</a:t>
            </a:r>
            <a:r>
              <a:rPr lang="en-US" altLang="zh-CN" baseline="-25000">
                <a:solidFill>
                  <a:srgbClr val="FF0000"/>
                </a:solidFill>
              </a:rPr>
              <a:t>0</a:t>
            </a:r>
          </a:p>
        </p:txBody>
      </p:sp>
      <p:graphicFrame>
        <p:nvGraphicFramePr>
          <p:cNvPr id="376852" name="Object 20"/>
          <p:cNvGraphicFramePr>
            <a:graphicFrameLocks noChangeAspect="1"/>
          </p:cNvGraphicFramePr>
          <p:nvPr/>
        </p:nvGraphicFramePr>
        <p:xfrm>
          <a:off x="230188" y="606425"/>
          <a:ext cx="6335712" cy="2928938"/>
        </p:xfrm>
        <a:graphic>
          <a:graphicData uri="http://schemas.openxmlformats.org/presentationml/2006/ole">
            <p:oleObj spid="_x0000_s36868" name="文档" r:id="rId7" imgW="6339960" imgH="2933640" progId="">
              <p:embed/>
            </p:oleObj>
          </a:graphicData>
        </a:graphic>
      </p:graphicFrame>
      <p:graphicFrame>
        <p:nvGraphicFramePr>
          <p:cNvPr id="376862" name="Object 30"/>
          <p:cNvGraphicFramePr>
            <a:graphicFrameLocks noChangeAspect="1"/>
          </p:cNvGraphicFramePr>
          <p:nvPr/>
        </p:nvGraphicFramePr>
        <p:xfrm>
          <a:off x="3663950" y="3200400"/>
          <a:ext cx="1282700" cy="457200"/>
        </p:xfrm>
        <a:graphic>
          <a:graphicData uri="http://schemas.openxmlformats.org/presentationml/2006/ole">
            <p:oleObj spid="_x0000_s36869" name="公式" r:id="rId8" imgW="672840" imgH="241200" progId="Equation.3">
              <p:embed/>
            </p:oleObj>
          </a:graphicData>
        </a:graphic>
      </p:graphicFrame>
      <p:grpSp>
        <p:nvGrpSpPr>
          <p:cNvPr id="376867" name="Group 35"/>
          <p:cNvGrpSpPr>
            <a:grpSpLocks/>
          </p:cNvGrpSpPr>
          <p:nvPr/>
        </p:nvGrpSpPr>
        <p:grpSpPr bwMode="auto">
          <a:xfrm>
            <a:off x="2508251" y="6338888"/>
            <a:ext cx="2527300" cy="519112"/>
            <a:chOff x="1580" y="3993"/>
            <a:chExt cx="1592" cy="327"/>
          </a:xfrm>
        </p:grpSpPr>
        <p:sp>
          <p:nvSpPr>
            <p:cNvPr id="376846" name="Text Box 14"/>
            <p:cNvSpPr txBox="1">
              <a:spLocks noChangeArrowheads="1"/>
            </p:cNvSpPr>
            <p:nvPr/>
          </p:nvSpPr>
          <p:spPr bwMode="auto">
            <a:xfrm>
              <a:off x="1824" y="3993"/>
              <a:ext cx="1348" cy="327"/>
            </a:xfrm>
            <a:prstGeom prst="rect">
              <a:avLst/>
            </a:prstGeom>
            <a:noFill/>
            <a:ln w="9525">
              <a:noFill/>
              <a:miter lim="800000"/>
              <a:headEnd/>
              <a:tailEnd/>
            </a:ln>
            <a:effectLst/>
          </p:spPr>
          <p:txBody>
            <a:bodyPr>
              <a:spAutoFit/>
            </a:bodyPr>
            <a:lstStyle/>
            <a:p>
              <a:pPr>
                <a:spcBef>
                  <a:spcPct val="50000"/>
                </a:spcBef>
              </a:pPr>
              <a:r>
                <a:rPr lang="zh-CN" altLang="en-US" sz="2800"/>
                <a:t>的卡诺图</a:t>
              </a:r>
            </a:p>
          </p:txBody>
        </p:sp>
        <p:graphicFrame>
          <p:nvGraphicFramePr>
            <p:cNvPr id="376863" name="Object 31"/>
            <p:cNvGraphicFramePr>
              <a:graphicFrameLocks noChangeAspect="1"/>
            </p:cNvGraphicFramePr>
            <p:nvPr/>
          </p:nvGraphicFramePr>
          <p:xfrm>
            <a:off x="1580" y="4024"/>
            <a:ext cx="240" cy="288"/>
          </p:xfrm>
          <a:graphic>
            <a:graphicData uri="http://schemas.openxmlformats.org/presentationml/2006/ole">
              <p:oleObj spid="_x0000_s36870" name="公式" r:id="rId9" imgW="203040" imgH="241200" progId="Equation.3">
                <p:embed/>
              </p:oleObj>
            </a:graphicData>
          </a:graphic>
        </p:graphicFrame>
      </p:grpSp>
      <p:sp>
        <p:nvSpPr>
          <p:cNvPr id="376865" name="Oval 33"/>
          <p:cNvSpPr>
            <a:spLocks noChangeArrowheads="1"/>
          </p:cNvSpPr>
          <p:nvPr/>
        </p:nvSpPr>
        <p:spPr bwMode="auto">
          <a:xfrm>
            <a:off x="2133600" y="4648200"/>
            <a:ext cx="1219200" cy="457200"/>
          </a:xfrm>
          <a:prstGeom prst="ellipse">
            <a:avLst/>
          </a:prstGeom>
          <a:noFill/>
          <a:ln w="22225">
            <a:solidFill>
              <a:srgbClr val="FF0000"/>
            </a:solidFill>
            <a:round/>
            <a:headEnd/>
            <a:tailEnd/>
          </a:ln>
          <a:effectLst/>
        </p:spPr>
        <p:txBody>
          <a:bodyPr wrap="none" anchor="ctr"/>
          <a:lstStyle/>
          <a:p>
            <a:endParaRPr lang="zh-CN" altLang="en-US"/>
          </a:p>
        </p:txBody>
      </p:sp>
      <p:sp>
        <p:nvSpPr>
          <p:cNvPr id="376868" name="AutoShape 36"/>
          <p:cNvSpPr>
            <a:spLocks noChangeArrowheads="1"/>
          </p:cNvSpPr>
          <p:nvPr/>
        </p:nvSpPr>
        <p:spPr bwMode="auto">
          <a:xfrm>
            <a:off x="0" y="3141663"/>
            <a:ext cx="1639888" cy="574675"/>
          </a:xfrm>
          <a:prstGeom prst="wedgeRoundRectCallout">
            <a:avLst>
              <a:gd name="adj1" fmla="val 89884"/>
              <a:gd name="adj2" fmla="val 235634"/>
              <a:gd name="adj3" fmla="val 16667"/>
            </a:avLst>
          </a:prstGeom>
          <a:solidFill>
            <a:srgbClr val="FFCC99"/>
          </a:solidFill>
          <a:ln w="15875">
            <a:solidFill>
              <a:schemeClr val="tx1"/>
            </a:solidFill>
            <a:miter lim="800000"/>
            <a:headEnd/>
            <a:tailEnd/>
          </a:ln>
          <a:effectLst/>
        </p:spPr>
        <p:txBody>
          <a:bodyPr lIns="90000" tIns="46800" rIns="90000" bIns="46800"/>
          <a:lstStyle/>
          <a:p>
            <a:pPr algn="ctr"/>
            <a:r>
              <a:rPr lang="en-US" altLang="zh-CN" sz="2400"/>
              <a:t>×</a:t>
            </a:r>
            <a:r>
              <a:rPr lang="zh-CN" altLang="en-US" sz="2400"/>
              <a:t>改为</a:t>
            </a:r>
            <a:r>
              <a:rPr lang="en-US" altLang="zh-CN" sz="2400"/>
              <a:t>1</a:t>
            </a:r>
          </a:p>
        </p:txBody>
      </p:sp>
      <p:sp>
        <p:nvSpPr>
          <p:cNvPr id="29" name="AutoShape 36"/>
          <p:cNvSpPr>
            <a:spLocks noChangeArrowheads="1"/>
          </p:cNvSpPr>
          <p:nvPr/>
        </p:nvSpPr>
        <p:spPr bwMode="auto">
          <a:xfrm>
            <a:off x="7524768" y="2500306"/>
            <a:ext cx="2190800" cy="1214446"/>
          </a:xfrm>
          <a:prstGeom prst="wedgeRoundRectCallout">
            <a:avLst>
              <a:gd name="adj1" fmla="val -54407"/>
              <a:gd name="adj2" fmla="val 86658"/>
              <a:gd name="adj3" fmla="val 16667"/>
            </a:avLst>
          </a:prstGeom>
          <a:solidFill>
            <a:srgbClr val="FFCC99"/>
          </a:solidFill>
          <a:ln w="15875">
            <a:solidFill>
              <a:schemeClr val="tx1"/>
            </a:solidFill>
            <a:miter lim="800000"/>
            <a:headEnd/>
            <a:tailEnd/>
          </a:ln>
          <a:effectLst/>
        </p:spPr>
        <p:txBody>
          <a:bodyPr lIns="90000" tIns="46800" rIns="90000" bIns="46800"/>
          <a:lstStyle/>
          <a:p>
            <a:pPr algn="ctr"/>
            <a:r>
              <a:rPr lang="zh-CN" altLang="en-US" smtClean="0"/>
              <a:t>为什么修改</a:t>
            </a:r>
            <a:r>
              <a:rPr lang="en-US" altLang="zh-CN" smtClean="0">
                <a:solidFill>
                  <a:srgbClr val="FF0000"/>
                </a:solidFill>
              </a:rPr>
              <a:t>D</a:t>
            </a:r>
            <a:r>
              <a:rPr lang="en-US" altLang="zh-CN" baseline="-25000" smtClean="0">
                <a:solidFill>
                  <a:srgbClr val="FF0000"/>
                </a:solidFill>
              </a:rPr>
              <a:t>0 </a:t>
            </a:r>
            <a:r>
              <a:rPr lang="zh-CN" altLang="en-US" smtClean="0"/>
              <a:t>，能否修改</a:t>
            </a:r>
            <a:r>
              <a:rPr lang="en-US" altLang="zh-CN" sz="2400" smtClean="0">
                <a:solidFill>
                  <a:srgbClr val="FF0000"/>
                </a:solidFill>
              </a:rPr>
              <a:t>D</a:t>
            </a:r>
            <a:r>
              <a:rPr lang="en-US" altLang="zh-CN" baseline="-25000" smtClean="0">
                <a:solidFill>
                  <a:srgbClr val="FF0000"/>
                </a:solidFill>
              </a:rPr>
              <a:t>1</a:t>
            </a:r>
            <a:r>
              <a:rPr lang="zh-CN" altLang="en-US" smtClean="0"/>
              <a:t>、</a:t>
            </a:r>
            <a:r>
              <a:rPr lang="en-US" altLang="zh-CN" sz="2400" smtClean="0">
                <a:solidFill>
                  <a:srgbClr val="FF0000"/>
                </a:solidFill>
              </a:rPr>
              <a:t>D</a:t>
            </a:r>
            <a:r>
              <a:rPr lang="en-US" altLang="zh-CN" baseline="-25000" smtClean="0">
                <a:solidFill>
                  <a:srgbClr val="FF0000"/>
                </a:solidFill>
              </a:rPr>
              <a:t>2</a:t>
            </a:r>
            <a:r>
              <a:rPr lang="zh-CN" altLang="en-US" smtClean="0"/>
              <a:t>或</a:t>
            </a:r>
            <a:r>
              <a:rPr lang="en-US" altLang="zh-CN" sz="2400" smtClean="0">
                <a:solidFill>
                  <a:srgbClr val="FF0000"/>
                </a:solidFill>
              </a:rPr>
              <a:t>D</a:t>
            </a:r>
            <a:r>
              <a:rPr lang="en-US" altLang="zh-CN" baseline="-25000" smtClean="0">
                <a:solidFill>
                  <a:srgbClr val="FF0000"/>
                </a:solidFill>
              </a:rPr>
              <a:t>3</a:t>
            </a:r>
            <a:r>
              <a:rPr lang="zh-CN" altLang="en-US" smtClean="0"/>
              <a:t>？</a:t>
            </a:r>
            <a:endParaRPr lang="en-US" altLang="zh-CN" baseline="-25000">
              <a:solidFill>
                <a:srgbClr val="FF0000"/>
              </a:solidFill>
            </a:endParaRPr>
          </a:p>
        </p:txBody>
      </p:sp>
      <p:grpSp>
        <p:nvGrpSpPr>
          <p:cNvPr id="30" name="Group 121"/>
          <p:cNvGrpSpPr>
            <a:grpSpLocks/>
          </p:cNvGrpSpPr>
          <p:nvPr/>
        </p:nvGrpSpPr>
        <p:grpSpPr bwMode="auto">
          <a:xfrm>
            <a:off x="7381892" y="500042"/>
            <a:ext cx="1676400" cy="1371600"/>
            <a:chOff x="144" y="528"/>
            <a:chExt cx="1056" cy="864"/>
          </a:xfrm>
        </p:grpSpPr>
        <p:sp>
          <p:nvSpPr>
            <p:cNvPr id="31" name="Oval 122"/>
            <p:cNvSpPr>
              <a:spLocks noChangeArrowheads="1"/>
            </p:cNvSpPr>
            <p:nvPr/>
          </p:nvSpPr>
          <p:spPr bwMode="auto">
            <a:xfrm>
              <a:off x="144"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1000</a:t>
              </a:r>
            </a:p>
          </p:txBody>
        </p:sp>
        <p:sp>
          <p:nvSpPr>
            <p:cNvPr id="32" name="Line 123"/>
            <p:cNvSpPr>
              <a:spLocks noChangeShapeType="1"/>
            </p:cNvSpPr>
            <p:nvPr/>
          </p:nvSpPr>
          <p:spPr bwMode="auto">
            <a:xfrm>
              <a:off x="535" y="693"/>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3" name="Oval 124"/>
            <p:cNvSpPr>
              <a:spLocks noChangeArrowheads="1"/>
            </p:cNvSpPr>
            <p:nvPr/>
          </p:nvSpPr>
          <p:spPr bwMode="auto">
            <a:xfrm>
              <a:off x="809" y="528"/>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0100</a:t>
              </a:r>
            </a:p>
          </p:txBody>
        </p:sp>
        <p:sp>
          <p:nvSpPr>
            <p:cNvPr id="34" name="Line 125"/>
            <p:cNvSpPr>
              <a:spLocks noChangeShapeType="1"/>
            </p:cNvSpPr>
            <p:nvPr/>
          </p:nvSpPr>
          <p:spPr bwMode="auto">
            <a:xfrm>
              <a:off x="1004"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5" name="Oval 126"/>
            <p:cNvSpPr>
              <a:spLocks noChangeArrowheads="1"/>
            </p:cNvSpPr>
            <p:nvPr/>
          </p:nvSpPr>
          <p:spPr bwMode="auto">
            <a:xfrm>
              <a:off x="144"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0001</a:t>
              </a:r>
            </a:p>
          </p:txBody>
        </p:sp>
        <p:sp>
          <p:nvSpPr>
            <p:cNvPr id="36" name="Oval 127"/>
            <p:cNvSpPr>
              <a:spLocks noChangeArrowheads="1"/>
            </p:cNvSpPr>
            <p:nvPr/>
          </p:nvSpPr>
          <p:spPr bwMode="auto">
            <a:xfrm>
              <a:off x="809" y="1063"/>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0010</a:t>
              </a:r>
            </a:p>
          </p:txBody>
        </p:sp>
        <p:sp>
          <p:nvSpPr>
            <p:cNvPr id="37" name="Line 128"/>
            <p:cNvSpPr>
              <a:spLocks noChangeShapeType="1"/>
            </p:cNvSpPr>
            <p:nvPr/>
          </p:nvSpPr>
          <p:spPr bwMode="auto">
            <a:xfrm flipV="1">
              <a:off x="340" y="857"/>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38" name="Line 129"/>
            <p:cNvSpPr>
              <a:spLocks noChangeShapeType="1"/>
            </p:cNvSpPr>
            <p:nvPr/>
          </p:nvSpPr>
          <p:spPr bwMode="auto">
            <a:xfrm flipH="1">
              <a:off x="538" y="1248"/>
              <a:ext cx="265"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sp>
        <p:nvSpPr>
          <p:cNvPr id="39" name="TextBox 38"/>
          <p:cNvSpPr txBox="1"/>
          <p:nvPr/>
        </p:nvSpPr>
        <p:spPr>
          <a:xfrm>
            <a:off x="200472" y="1052736"/>
            <a:ext cx="752129" cy="400110"/>
          </a:xfrm>
          <a:prstGeom prst="rect">
            <a:avLst/>
          </a:prstGeom>
          <a:solidFill>
            <a:schemeClr val="accent3">
              <a:lumMod val="20000"/>
              <a:lumOff val="80000"/>
            </a:schemeClr>
          </a:solidFill>
        </p:spPr>
        <p:txBody>
          <a:bodyPr wrap="none" rtlCol="0">
            <a:spAutoFit/>
          </a:bodyPr>
          <a:lstStyle/>
          <a:p>
            <a:r>
              <a:rPr lang="en-US" altLang="zh-CN" dirty="0" smtClean="0"/>
              <a:t>Q</a:t>
            </a:r>
            <a:r>
              <a:rPr lang="en-US" altLang="zh-CN" baseline="-25000" dirty="0" smtClean="0"/>
              <a:t>0</a:t>
            </a:r>
            <a:r>
              <a:rPr lang="en-US" altLang="zh-CN" dirty="0" smtClean="0"/>
              <a:t>Q</a:t>
            </a:r>
            <a:r>
              <a:rPr lang="en-US" altLang="zh-CN" baseline="-25000" dirty="0" smtClean="0"/>
              <a:t>1</a:t>
            </a:r>
            <a:endParaRPr lang="zh-CN" altLang="en-US" baseline="-25000" dirty="0" smtClean="0"/>
          </a:p>
        </p:txBody>
      </p:sp>
      <p:sp>
        <p:nvSpPr>
          <p:cNvPr id="40" name="TextBox 39"/>
          <p:cNvSpPr txBox="1"/>
          <p:nvPr/>
        </p:nvSpPr>
        <p:spPr>
          <a:xfrm>
            <a:off x="920552" y="620688"/>
            <a:ext cx="752129" cy="400110"/>
          </a:xfrm>
          <a:prstGeom prst="rect">
            <a:avLst/>
          </a:prstGeom>
          <a:solidFill>
            <a:schemeClr val="accent3">
              <a:lumMod val="20000"/>
              <a:lumOff val="80000"/>
            </a:schemeClr>
          </a:solidFill>
        </p:spPr>
        <p:txBody>
          <a:bodyPr wrap="none" rtlCol="0">
            <a:spAutoFit/>
          </a:bodyPr>
          <a:lstStyle/>
          <a:p>
            <a:r>
              <a:rPr lang="en-US" altLang="zh-CN" dirty="0" smtClean="0"/>
              <a:t>Q</a:t>
            </a:r>
            <a:r>
              <a:rPr lang="en-US" altLang="zh-CN" baseline="-25000" dirty="0" smtClean="0"/>
              <a:t>2</a:t>
            </a:r>
            <a:r>
              <a:rPr lang="en-US" altLang="zh-CN" dirty="0" smtClean="0"/>
              <a:t>Q</a:t>
            </a:r>
            <a:r>
              <a:rPr lang="en-US" altLang="zh-CN" baseline="-25000" dirty="0" smtClean="0"/>
              <a:t>3</a:t>
            </a:r>
            <a:endParaRPr lang="zh-CN" altLang="en-US"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6862"/>
                                        </p:tgtEl>
                                        <p:attrNameLst>
                                          <p:attrName>style.visibility</p:attrName>
                                        </p:attrNameLst>
                                      </p:cBhvr>
                                      <p:to>
                                        <p:strVal val="visible"/>
                                      </p:to>
                                    </p:set>
                                    <p:anim calcmode="lin" valueType="num">
                                      <p:cBhvr additive="base">
                                        <p:cTn id="12" dur="500" fill="hold"/>
                                        <p:tgtEl>
                                          <p:spTgt spid="376862"/>
                                        </p:tgtEl>
                                        <p:attrNameLst>
                                          <p:attrName>ppt_x</p:attrName>
                                        </p:attrNameLst>
                                      </p:cBhvr>
                                      <p:tavLst>
                                        <p:tav tm="0">
                                          <p:val>
                                            <p:strVal val="0-#ppt_w/2"/>
                                          </p:val>
                                        </p:tav>
                                        <p:tav tm="100000">
                                          <p:val>
                                            <p:strVal val="#ppt_x"/>
                                          </p:val>
                                        </p:tav>
                                      </p:tavLst>
                                    </p:anim>
                                    <p:anim calcmode="lin" valueType="num">
                                      <p:cBhvr additive="base">
                                        <p:cTn id="13" dur="500" fill="hold"/>
                                        <p:tgtEl>
                                          <p:spTgt spid="3768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76856"/>
                                        </p:tgtEl>
                                        <p:attrNameLst>
                                          <p:attrName>style.visibility</p:attrName>
                                        </p:attrNameLst>
                                      </p:cBhvr>
                                      <p:to>
                                        <p:strVal val="visible"/>
                                      </p:to>
                                    </p:set>
                                    <p:anim calcmode="lin" valueType="num">
                                      <p:cBhvr additive="base">
                                        <p:cTn id="18" dur="500" fill="hold"/>
                                        <p:tgtEl>
                                          <p:spTgt spid="376856"/>
                                        </p:tgtEl>
                                        <p:attrNameLst>
                                          <p:attrName>ppt_x</p:attrName>
                                        </p:attrNameLst>
                                      </p:cBhvr>
                                      <p:tavLst>
                                        <p:tav tm="0">
                                          <p:val>
                                            <p:strVal val="0-#ppt_w/2"/>
                                          </p:val>
                                        </p:tav>
                                        <p:tav tm="100000">
                                          <p:val>
                                            <p:strVal val="#ppt_x"/>
                                          </p:val>
                                        </p:tav>
                                      </p:tavLst>
                                    </p:anim>
                                    <p:anim calcmode="lin" valueType="num">
                                      <p:cBhvr additive="base">
                                        <p:cTn id="19" dur="500" fill="hold"/>
                                        <p:tgtEl>
                                          <p:spTgt spid="37685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76859"/>
                                        </p:tgtEl>
                                        <p:attrNameLst>
                                          <p:attrName>style.visibility</p:attrName>
                                        </p:attrNameLst>
                                      </p:cBhvr>
                                      <p:to>
                                        <p:strVal val="visible"/>
                                      </p:to>
                                    </p:set>
                                    <p:anim calcmode="lin" valueType="num">
                                      <p:cBhvr additive="base">
                                        <p:cTn id="24" dur="500" fill="hold"/>
                                        <p:tgtEl>
                                          <p:spTgt spid="376859"/>
                                        </p:tgtEl>
                                        <p:attrNameLst>
                                          <p:attrName>ppt_x</p:attrName>
                                        </p:attrNameLst>
                                      </p:cBhvr>
                                      <p:tavLst>
                                        <p:tav tm="0">
                                          <p:val>
                                            <p:strVal val="0-#ppt_w/2"/>
                                          </p:val>
                                        </p:tav>
                                        <p:tav tm="100000">
                                          <p:val>
                                            <p:strVal val="#ppt_x"/>
                                          </p:val>
                                        </p:tav>
                                      </p:tavLst>
                                    </p:anim>
                                    <p:anim calcmode="lin" valueType="num">
                                      <p:cBhvr additive="base">
                                        <p:cTn id="25" dur="500" fill="hold"/>
                                        <p:tgtEl>
                                          <p:spTgt spid="37685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76860"/>
                                        </p:tgtEl>
                                        <p:attrNameLst>
                                          <p:attrName>style.visibility</p:attrName>
                                        </p:attrNameLst>
                                      </p:cBhvr>
                                      <p:to>
                                        <p:strVal val="visible"/>
                                      </p:to>
                                    </p:set>
                                    <p:anim calcmode="lin" valueType="num">
                                      <p:cBhvr additive="base">
                                        <p:cTn id="30" dur="500" fill="hold"/>
                                        <p:tgtEl>
                                          <p:spTgt spid="376860"/>
                                        </p:tgtEl>
                                        <p:attrNameLst>
                                          <p:attrName>ppt_x</p:attrName>
                                        </p:attrNameLst>
                                      </p:cBhvr>
                                      <p:tavLst>
                                        <p:tav tm="0">
                                          <p:val>
                                            <p:strVal val="0-#ppt_w/2"/>
                                          </p:val>
                                        </p:tav>
                                        <p:tav tm="100000">
                                          <p:val>
                                            <p:strVal val="#ppt_x"/>
                                          </p:val>
                                        </p:tav>
                                      </p:tavLst>
                                    </p:anim>
                                    <p:anim calcmode="lin" valueType="num">
                                      <p:cBhvr additive="base">
                                        <p:cTn id="31" dur="500" fill="hold"/>
                                        <p:tgtEl>
                                          <p:spTgt spid="37686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76861"/>
                                        </p:tgtEl>
                                        <p:attrNameLst>
                                          <p:attrName>style.visibility</p:attrName>
                                        </p:attrNameLst>
                                      </p:cBhvr>
                                      <p:to>
                                        <p:strVal val="visible"/>
                                      </p:to>
                                    </p:set>
                                    <p:anim calcmode="lin" valueType="num">
                                      <p:cBhvr additive="base">
                                        <p:cTn id="36" dur="500" fill="hold"/>
                                        <p:tgtEl>
                                          <p:spTgt spid="376861"/>
                                        </p:tgtEl>
                                        <p:attrNameLst>
                                          <p:attrName>ppt_x</p:attrName>
                                        </p:attrNameLst>
                                      </p:cBhvr>
                                      <p:tavLst>
                                        <p:tav tm="0">
                                          <p:val>
                                            <p:strVal val="0-#ppt_w/2"/>
                                          </p:val>
                                        </p:tav>
                                        <p:tav tm="100000">
                                          <p:val>
                                            <p:strVal val="#ppt_x"/>
                                          </p:val>
                                        </p:tav>
                                      </p:tavLst>
                                    </p:anim>
                                    <p:anim calcmode="lin" valueType="num">
                                      <p:cBhvr additive="base">
                                        <p:cTn id="37" dur="500" fill="hold"/>
                                        <p:tgtEl>
                                          <p:spTgt spid="37686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76848"/>
                                        </p:tgtEl>
                                        <p:attrNameLst>
                                          <p:attrName>style.visibility</p:attrName>
                                        </p:attrNameLst>
                                      </p:cBhvr>
                                      <p:to>
                                        <p:strVal val="visible"/>
                                      </p:to>
                                    </p:set>
                                    <p:anim calcmode="lin" valueType="num">
                                      <p:cBhvr additive="base">
                                        <p:cTn id="48" dur="500" fill="hold"/>
                                        <p:tgtEl>
                                          <p:spTgt spid="376848"/>
                                        </p:tgtEl>
                                        <p:attrNameLst>
                                          <p:attrName>ppt_x</p:attrName>
                                        </p:attrNameLst>
                                      </p:cBhvr>
                                      <p:tavLst>
                                        <p:tav tm="0">
                                          <p:val>
                                            <p:strVal val="0-#ppt_w/2"/>
                                          </p:val>
                                        </p:tav>
                                        <p:tav tm="100000">
                                          <p:val>
                                            <p:strVal val="#ppt_x"/>
                                          </p:val>
                                        </p:tav>
                                      </p:tavLst>
                                    </p:anim>
                                    <p:anim calcmode="lin" valueType="num">
                                      <p:cBhvr additive="base">
                                        <p:cTn id="49" dur="500" fill="hold"/>
                                        <p:tgtEl>
                                          <p:spTgt spid="37684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76867"/>
                                        </p:tgtEl>
                                        <p:attrNameLst>
                                          <p:attrName>style.visibility</p:attrName>
                                        </p:attrNameLst>
                                      </p:cBhvr>
                                      <p:to>
                                        <p:strVal val="visible"/>
                                      </p:to>
                                    </p:set>
                                    <p:anim calcmode="lin" valueType="num">
                                      <p:cBhvr additive="base">
                                        <p:cTn id="54" dur="500" fill="hold"/>
                                        <p:tgtEl>
                                          <p:spTgt spid="376867"/>
                                        </p:tgtEl>
                                        <p:attrNameLst>
                                          <p:attrName>ppt_x</p:attrName>
                                        </p:attrNameLst>
                                      </p:cBhvr>
                                      <p:tavLst>
                                        <p:tav tm="0">
                                          <p:val>
                                            <p:strVal val="0-#ppt_w/2"/>
                                          </p:val>
                                        </p:tav>
                                        <p:tav tm="100000">
                                          <p:val>
                                            <p:strVal val="#ppt_x"/>
                                          </p:val>
                                        </p:tav>
                                      </p:tavLst>
                                    </p:anim>
                                    <p:anim calcmode="lin" valueType="num">
                                      <p:cBhvr additive="base">
                                        <p:cTn id="55" dur="500" fill="hold"/>
                                        <p:tgtEl>
                                          <p:spTgt spid="376867"/>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376844"/>
                                        </p:tgtEl>
                                        <p:attrNameLst>
                                          <p:attrName>style.visibility</p:attrName>
                                        </p:attrNameLst>
                                      </p:cBhvr>
                                      <p:to>
                                        <p:strVal val="visible"/>
                                      </p:to>
                                    </p:set>
                                    <p:anim calcmode="lin" valueType="num">
                                      <p:cBhvr additive="base">
                                        <p:cTn id="60" dur="500" fill="hold"/>
                                        <p:tgtEl>
                                          <p:spTgt spid="376844"/>
                                        </p:tgtEl>
                                        <p:attrNameLst>
                                          <p:attrName>ppt_x</p:attrName>
                                        </p:attrNameLst>
                                      </p:cBhvr>
                                      <p:tavLst>
                                        <p:tav tm="0">
                                          <p:val>
                                            <p:strVal val="0-#ppt_w/2"/>
                                          </p:val>
                                        </p:tav>
                                        <p:tav tm="100000">
                                          <p:val>
                                            <p:strVal val="#ppt_x"/>
                                          </p:val>
                                        </p:tav>
                                      </p:tavLst>
                                    </p:anim>
                                    <p:anim calcmode="lin" valueType="num">
                                      <p:cBhvr additive="base">
                                        <p:cTn id="61" dur="500" fill="hold"/>
                                        <p:tgtEl>
                                          <p:spTgt spid="37684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76868"/>
                                        </p:tgtEl>
                                        <p:attrNameLst>
                                          <p:attrName>style.visibility</p:attrName>
                                        </p:attrNameLst>
                                      </p:cBhvr>
                                      <p:to>
                                        <p:strVal val="visible"/>
                                      </p:to>
                                    </p:set>
                                    <p:anim calcmode="lin" valueType="num">
                                      <p:cBhvr additive="base">
                                        <p:cTn id="66" dur="500" fill="hold"/>
                                        <p:tgtEl>
                                          <p:spTgt spid="376868"/>
                                        </p:tgtEl>
                                        <p:attrNameLst>
                                          <p:attrName>ppt_x</p:attrName>
                                        </p:attrNameLst>
                                      </p:cBhvr>
                                      <p:tavLst>
                                        <p:tav tm="0">
                                          <p:val>
                                            <p:strVal val="#ppt_x"/>
                                          </p:val>
                                        </p:tav>
                                        <p:tav tm="100000">
                                          <p:val>
                                            <p:strVal val="#ppt_x"/>
                                          </p:val>
                                        </p:tav>
                                      </p:tavLst>
                                    </p:anim>
                                    <p:anim calcmode="lin" valueType="num">
                                      <p:cBhvr additive="base">
                                        <p:cTn id="67" dur="500" fill="hold"/>
                                        <p:tgtEl>
                                          <p:spTgt spid="37686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376865"/>
                                        </p:tgtEl>
                                        <p:attrNameLst>
                                          <p:attrName>style.visibility</p:attrName>
                                        </p:attrNameLst>
                                      </p:cBhvr>
                                      <p:to>
                                        <p:strVal val="visible"/>
                                      </p:to>
                                    </p:set>
                                    <p:anim calcmode="lin" valueType="num">
                                      <p:cBhvr additive="base">
                                        <p:cTn id="72" dur="500" fill="hold"/>
                                        <p:tgtEl>
                                          <p:spTgt spid="376865"/>
                                        </p:tgtEl>
                                        <p:attrNameLst>
                                          <p:attrName>ppt_x</p:attrName>
                                        </p:attrNameLst>
                                      </p:cBhvr>
                                      <p:tavLst>
                                        <p:tav tm="0">
                                          <p:val>
                                            <p:strVal val="0-#ppt_w/2"/>
                                          </p:val>
                                        </p:tav>
                                        <p:tav tm="100000">
                                          <p:val>
                                            <p:strVal val="#ppt_x"/>
                                          </p:val>
                                        </p:tav>
                                      </p:tavLst>
                                    </p:anim>
                                    <p:anim calcmode="lin" valueType="num">
                                      <p:cBhvr additive="base">
                                        <p:cTn id="73" dur="500" fill="hold"/>
                                        <p:tgtEl>
                                          <p:spTgt spid="37686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376845"/>
                                        </p:tgtEl>
                                        <p:attrNameLst>
                                          <p:attrName>style.visibility</p:attrName>
                                        </p:attrNameLst>
                                      </p:cBhvr>
                                      <p:to>
                                        <p:strVal val="visible"/>
                                      </p:to>
                                    </p:set>
                                    <p:anim calcmode="lin" valueType="num">
                                      <p:cBhvr additive="base">
                                        <p:cTn id="78" dur="500" fill="hold"/>
                                        <p:tgtEl>
                                          <p:spTgt spid="376845"/>
                                        </p:tgtEl>
                                        <p:attrNameLst>
                                          <p:attrName>ppt_x</p:attrName>
                                        </p:attrNameLst>
                                      </p:cBhvr>
                                      <p:tavLst>
                                        <p:tav tm="0">
                                          <p:val>
                                            <p:strVal val="0-#ppt_w/2"/>
                                          </p:val>
                                        </p:tav>
                                        <p:tav tm="100000">
                                          <p:val>
                                            <p:strVal val="#ppt_x"/>
                                          </p:val>
                                        </p:tav>
                                      </p:tavLst>
                                    </p:anim>
                                    <p:anim calcmode="lin" valueType="num">
                                      <p:cBhvr additive="base">
                                        <p:cTn id="79" dur="500" fill="hold"/>
                                        <p:tgtEl>
                                          <p:spTgt spid="3768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60" grpId="0" animBg="1"/>
      <p:bldP spid="376861" grpId="0" autoUpdateAnimBg="0"/>
      <p:bldP spid="376865" grpId="0" animBg="1"/>
      <p:bldP spid="376868" grpId="0" animBg="1"/>
      <p:bldP spid="2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7993" name="Group 137"/>
          <p:cNvGrpSpPr>
            <a:grpSpLocks/>
          </p:cNvGrpSpPr>
          <p:nvPr/>
        </p:nvGrpSpPr>
        <p:grpSpPr bwMode="auto">
          <a:xfrm>
            <a:off x="1676400" y="3124200"/>
            <a:ext cx="7372350" cy="3043238"/>
            <a:chOff x="672" y="2016"/>
            <a:chExt cx="4644" cy="1917"/>
          </a:xfrm>
        </p:grpSpPr>
        <p:sp>
          <p:nvSpPr>
            <p:cNvPr id="377925" name="Oval 69"/>
            <p:cNvSpPr>
              <a:spLocks noChangeArrowheads="1"/>
            </p:cNvSpPr>
            <p:nvPr/>
          </p:nvSpPr>
          <p:spPr bwMode="auto">
            <a:xfrm>
              <a:off x="3452" y="211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26" name="Text Box 70"/>
            <p:cNvSpPr txBox="1">
              <a:spLocks noChangeArrowheads="1"/>
            </p:cNvSpPr>
            <p:nvPr/>
          </p:nvSpPr>
          <p:spPr bwMode="auto">
            <a:xfrm>
              <a:off x="3456" y="2160"/>
              <a:ext cx="528" cy="250"/>
            </a:xfrm>
            <a:prstGeom prst="rect">
              <a:avLst/>
            </a:prstGeom>
            <a:noFill/>
            <a:ln w="9525">
              <a:noFill/>
              <a:miter lim="800000"/>
              <a:headEnd/>
              <a:tailEnd/>
            </a:ln>
            <a:effectLst/>
          </p:spPr>
          <p:txBody>
            <a:bodyPr>
              <a:spAutoFit/>
            </a:bodyPr>
            <a:lstStyle/>
            <a:p>
              <a:pPr>
                <a:spcBef>
                  <a:spcPct val="50000"/>
                </a:spcBef>
              </a:pPr>
              <a:r>
                <a:rPr lang="en-US" altLang="zh-CN" b="0"/>
                <a:t>1000</a:t>
              </a:r>
            </a:p>
          </p:txBody>
        </p:sp>
        <p:sp>
          <p:nvSpPr>
            <p:cNvPr id="377928" name="Oval 72"/>
            <p:cNvSpPr>
              <a:spLocks noChangeArrowheads="1"/>
            </p:cNvSpPr>
            <p:nvPr/>
          </p:nvSpPr>
          <p:spPr bwMode="auto">
            <a:xfrm>
              <a:off x="4024" y="249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29" name="Text Box 73"/>
            <p:cNvSpPr txBox="1">
              <a:spLocks noChangeArrowheads="1"/>
            </p:cNvSpPr>
            <p:nvPr/>
          </p:nvSpPr>
          <p:spPr bwMode="auto">
            <a:xfrm>
              <a:off x="4032" y="2544"/>
              <a:ext cx="576" cy="250"/>
            </a:xfrm>
            <a:prstGeom prst="rect">
              <a:avLst/>
            </a:prstGeom>
            <a:noFill/>
            <a:ln w="9525">
              <a:noFill/>
              <a:miter lim="800000"/>
              <a:headEnd/>
              <a:tailEnd/>
            </a:ln>
            <a:effectLst/>
          </p:spPr>
          <p:txBody>
            <a:bodyPr>
              <a:spAutoFit/>
            </a:bodyPr>
            <a:lstStyle/>
            <a:p>
              <a:pPr>
                <a:spcBef>
                  <a:spcPct val="50000"/>
                </a:spcBef>
              </a:pPr>
              <a:r>
                <a:rPr lang="en-US" altLang="zh-CN" b="0"/>
                <a:t>0100</a:t>
              </a:r>
            </a:p>
          </p:txBody>
        </p:sp>
        <p:sp>
          <p:nvSpPr>
            <p:cNvPr id="377931" name="Oval 75"/>
            <p:cNvSpPr>
              <a:spLocks noChangeArrowheads="1"/>
            </p:cNvSpPr>
            <p:nvPr/>
          </p:nvSpPr>
          <p:spPr bwMode="auto">
            <a:xfrm>
              <a:off x="3452" y="2880"/>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32" name="Text Box 76"/>
            <p:cNvSpPr txBox="1">
              <a:spLocks noChangeArrowheads="1"/>
            </p:cNvSpPr>
            <p:nvPr/>
          </p:nvSpPr>
          <p:spPr bwMode="auto">
            <a:xfrm>
              <a:off x="3456" y="2928"/>
              <a:ext cx="476" cy="250"/>
            </a:xfrm>
            <a:prstGeom prst="rect">
              <a:avLst/>
            </a:prstGeom>
            <a:noFill/>
            <a:ln w="9525">
              <a:noFill/>
              <a:miter lim="800000"/>
              <a:headEnd/>
              <a:tailEnd/>
            </a:ln>
            <a:effectLst/>
          </p:spPr>
          <p:txBody>
            <a:bodyPr>
              <a:spAutoFit/>
            </a:bodyPr>
            <a:lstStyle/>
            <a:p>
              <a:pPr>
                <a:spcBef>
                  <a:spcPct val="50000"/>
                </a:spcBef>
              </a:pPr>
              <a:r>
                <a:rPr lang="en-US" altLang="zh-CN" b="0"/>
                <a:t>0010</a:t>
              </a:r>
            </a:p>
          </p:txBody>
        </p:sp>
        <p:sp>
          <p:nvSpPr>
            <p:cNvPr id="377934" name="Oval 78"/>
            <p:cNvSpPr>
              <a:spLocks noChangeArrowheads="1"/>
            </p:cNvSpPr>
            <p:nvPr/>
          </p:nvSpPr>
          <p:spPr bwMode="auto">
            <a:xfrm>
              <a:off x="2880" y="249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35" name="Text Box 79"/>
            <p:cNvSpPr txBox="1">
              <a:spLocks noChangeArrowheads="1"/>
            </p:cNvSpPr>
            <p:nvPr/>
          </p:nvSpPr>
          <p:spPr bwMode="auto">
            <a:xfrm>
              <a:off x="2880" y="2544"/>
              <a:ext cx="464" cy="250"/>
            </a:xfrm>
            <a:prstGeom prst="rect">
              <a:avLst/>
            </a:prstGeom>
            <a:noFill/>
            <a:ln w="9525">
              <a:noFill/>
              <a:miter lim="800000"/>
              <a:headEnd/>
              <a:tailEnd/>
            </a:ln>
            <a:effectLst/>
          </p:spPr>
          <p:txBody>
            <a:bodyPr>
              <a:spAutoFit/>
            </a:bodyPr>
            <a:lstStyle/>
            <a:p>
              <a:pPr>
                <a:spcBef>
                  <a:spcPct val="50000"/>
                </a:spcBef>
              </a:pPr>
              <a:r>
                <a:rPr lang="en-US" altLang="zh-CN" b="0"/>
                <a:t>0001</a:t>
              </a:r>
            </a:p>
          </p:txBody>
        </p:sp>
        <p:sp>
          <p:nvSpPr>
            <p:cNvPr id="377936" name="Arc 80"/>
            <p:cNvSpPr>
              <a:spLocks/>
            </p:cNvSpPr>
            <p:nvPr/>
          </p:nvSpPr>
          <p:spPr bwMode="auto">
            <a:xfrm>
              <a:off x="3868" y="2256"/>
              <a:ext cx="260"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77937" name="Arc 81"/>
            <p:cNvSpPr>
              <a:spLocks/>
            </p:cNvSpPr>
            <p:nvPr/>
          </p:nvSpPr>
          <p:spPr bwMode="auto">
            <a:xfrm rot="-5400000">
              <a:off x="3202" y="2246"/>
              <a:ext cx="240" cy="260"/>
            </a:xfrm>
            <a:custGeom>
              <a:avLst/>
              <a:gdLst>
                <a:gd name="G0" fmla="+- 0 0 0"/>
                <a:gd name="G1" fmla="+- 21565 0 0"/>
                <a:gd name="G2" fmla="+- 21600 0 0"/>
                <a:gd name="T0" fmla="*/ 1234 w 21600"/>
                <a:gd name="T1" fmla="*/ 0 h 21565"/>
                <a:gd name="T2" fmla="*/ 21600 w 21600"/>
                <a:gd name="T3" fmla="*/ 21565 h 21565"/>
                <a:gd name="T4" fmla="*/ 0 w 21600"/>
                <a:gd name="T5" fmla="*/ 21565 h 21565"/>
              </a:gdLst>
              <a:ahLst/>
              <a:cxnLst>
                <a:cxn ang="0">
                  <a:pos x="T0" y="T1"/>
                </a:cxn>
                <a:cxn ang="0">
                  <a:pos x="T2" y="T3"/>
                </a:cxn>
                <a:cxn ang="0">
                  <a:pos x="T4" y="T5"/>
                </a:cxn>
              </a:cxnLst>
              <a:rect l="0" t="0" r="r" b="b"/>
              <a:pathLst>
                <a:path w="21600" h="21565" fill="none" extrusionOk="0">
                  <a:moveTo>
                    <a:pt x="1233" y="0"/>
                  </a:moveTo>
                  <a:cubicBezTo>
                    <a:pt x="12665" y="654"/>
                    <a:pt x="21600" y="10115"/>
                    <a:pt x="21600" y="21565"/>
                  </a:cubicBezTo>
                </a:path>
                <a:path w="21600" h="21565" stroke="0" extrusionOk="0">
                  <a:moveTo>
                    <a:pt x="1233" y="0"/>
                  </a:moveTo>
                  <a:cubicBezTo>
                    <a:pt x="12665" y="654"/>
                    <a:pt x="21600" y="10115"/>
                    <a:pt x="21600" y="21565"/>
                  </a:cubicBezTo>
                  <a:lnTo>
                    <a:pt x="0" y="21565"/>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77938" name="Arc 82"/>
            <p:cNvSpPr>
              <a:spLocks/>
            </p:cNvSpPr>
            <p:nvPr/>
          </p:nvSpPr>
          <p:spPr bwMode="auto">
            <a:xfrm rot="5400000">
              <a:off x="3878" y="2870"/>
              <a:ext cx="240" cy="2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77939" name="Arc 83"/>
            <p:cNvSpPr>
              <a:spLocks/>
            </p:cNvSpPr>
            <p:nvPr/>
          </p:nvSpPr>
          <p:spPr bwMode="auto">
            <a:xfrm rot="-10800000">
              <a:off x="3140" y="2880"/>
              <a:ext cx="260" cy="240"/>
            </a:xfrm>
            <a:custGeom>
              <a:avLst/>
              <a:gdLst>
                <a:gd name="G0" fmla="+- 0 0 0"/>
                <a:gd name="G1" fmla="+- 21565 0 0"/>
                <a:gd name="G2" fmla="+- 21600 0 0"/>
                <a:gd name="T0" fmla="*/ 1234 w 21600"/>
                <a:gd name="T1" fmla="*/ 0 h 21565"/>
                <a:gd name="T2" fmla="*/ 21600 w 21600"/>
                <a:gd name="T3" fmla="*/ 21565 h 21565"/>
                <a:gd name="T4" fmla="*/ 0 w 21600"/>
                <a:gd name="T5" fmla="*/ 21565 h 21565"/>
              </a:gdLst>
              <a:ahLst/>
              <a:cxnLst>
                <a:cxn ang="0">
                  <a:pos x="T0" y="T1"/>
                </a:cxn>
                <a:cxn ang="0">
                  <a:pos x="T2" y="T3"/>
                </a:cxn>
                <a:cxn ang="0">
                  <a:pos x="T4" y="T5"/>
                </a:cxn>
              </a:cxnLst>
              <a:rect l="0" t="0" r="r" b="b"/>
              <a:pathLst>
                <a:path w="21600" h="21565" fill="none" extrusionOk="0">
                  <a:moveTo>
                    <a:pt x="1233" y="0"/>
                  </a:moveTo>
                  <a:cubicBezTo>
                    <a:pt x="12665" y="654"/>
                    <a:pt x="21600" y="10115"/>
                    <a:pt x="21600" y="21565"/>
                  </a:cubicBezTo>
                </a:path>
                <a:path w="21600" h="21565" stroke="0" extrusionOk="0">
                  <a:moveTo>
                    <a:pt x="1233" y="0"/>
                  </a:moveTo>
                  <a:cubicBezTo>
                    <a:pt x="12665" y="654"/>
                    <a:pt x="21600" y="10115"/>
                    <a:pt x="21600" y="21565"/>
                  </a:cubicBezTo>
                  <a:lnTo>
                    <a:pt x="0" y="21565"/>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77941" name="Oval 85"/>
            <p:cNvSpPr>
              <a:spLocks noChangeArrowheads="1"/>
            </p:cNvSpPr>
            <p:nvPr/>
          </p:nvSpPr>
          <p:spPr bwMode="auto">
            <a:xfrm>
              <a:off x="4804" y="249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42" name="Text Box 86"/>
            <p:cNvSpPr txBox="1">
              <a:spLocks noChangeArrowheads="1"/>
            </p:cNvSpPr>
            <p:nvPr/>
          </p:nvSpPr>
          <p:spPr bwMode="auto">
            <a:xfrm>
              <a:off x="4800" y="2544"/>
              <a:ext cx="516" cy="250"/>
            </a:xfrm>
            <a:prstGeom prst="rect">
              <a:avLst/>
            </a:prstGeom>
            <a:noFill/>
            <a:ln w="9525">
              <a:noFill/>
              <a:miter lim="800000"/>
              <a:headEnd/>
              <a:tailEnd/>
            </a:ln>
            <a:effectLst/>
          </p:spPr>
          <p:txBody>
            <a:bodyPr>
              <a:spAutoFit/>
            </a:bodyPr>
            <a:lstStyle/>
            <a:p>
              <a:pPr>
                <a:spcBef>
                  <a:spcPct val="50000"/>
                </a:spcBef>
              </a:pPr>
              <a:r>
                <a:rPr lang="en-US" altLang="zh-CN" b="0"/>
                <a:t>1001</a:t>
              </a:r>
            </a:p>
          </p:txBody>
        </p:sp>
        <p:sp>
          <p:nvSpPr>
            <p:cNvPr id="377944" name="Oval 88"/>
            <p:cNvSpPr>
              <a:spLocks noChangeArrowheads="1"/>
            </p:cNvSpPr>
            <p:nvPr/>
          </p:nvSpPr>
          <p:spPr bwMode="auto">
            <a:xfrm>
              <a:off x="4348" y="2016"/>
              <a:ext cx="356" cy="381"/>
            </a:xfrm>
            <a:prstGeom prst="ellipse">
              <a:avLst/>
            </a:prstGeom>
            <a:noFill/>
            <a:ln w="9525">
              <a:solidFill>
                <a:schemeClr val="tx1"/>
              </a:solidFill>
              <a:round/>
              <a:headEnd/>
              <a:tailEnd/>
            </a:ln>
            <a:effectLst/>
          </p:spPr>
          <p:txBody>
            <a:bodyPr wrap="none" anchor="ctr"/>
            <a:lstStyle/>
            <a:p>
              <a:endParaRPr lang="zh-CN" altLang="en-US"/>
            </a:p>
          </p:txBody>
        </p:sp>
        <p:sp>
          <p:nvSpPr>
            <p:cNvPr id="377945" name="Text Box 89"/>
            <p:cNvSpPr txBox="1">
              <a:spLocks noChangeArrowheads="1"/>
            </p:cNvSpPr>
            <p:nvPr/>
          </p:nvSpPr>
          <p:spPr bwMode="auto">
            <a:xfrm>
              <a:off x="4320" y="2064"/>
              <a:ext cx="444" cy="250"/>
            </a:xfrm>
            <a:prstGeom prst="rect">
              <a:avLst/>
            </a:prstGeom>
            <a:noFill/>
            <a:ln w="9525">
              <a:noFill/>
              <a:miter lim="800000"/>
              <a:headEnd/>
              <a:tailEnd/>
            </a:ln>
            <a:effectLst/>
          </p:spPr>
          <p:txBody>
            <a:bodyPr>
              <a:spAutoFit/>
            </a:bodyPr>
            <a:lstStyle/>
            <a:p>
              <a:pPr>
                <a:spcBef>
                  <a:spcPct val="50000"/>
                </a:spcBef>
              </a:pPr>
              <a:r>
                <a:rPr lang="en-US" altLang="zh-CN" b="0"/>
                <a:t>0000</a:t>
              </a:r>
            </a:p>
          </p:txBody>
        </p:sp>
        <p:sp>
          <p:nvSpPr>
            <p:cNvPr id="377946" name="Line 90"/>
            <p:cNvSpPr>
              <a:spLocks noChangeShapeType="1"/>
            </p:cNvSpPr>
            <p:nvPr/>
          </p:nvSpPr>
          <p:spPr bwMode="auto">
            <a:xfrm rot="4138471" flipV="1">
              <a:off x="4069" y="1922"/>
              <a:ext cx="96" cy="480"/>
            </a:xfrm>
            <a:prstGeom prst="line">
              <a:avLst/>
            </a:prstGeom>
            <a:noFill/>
            <a:ln w="9525">
              <a:solidFill>
                <a:schemeClr val="tx1"/>
              </a:solidFill>
              <a:round/>
              <a:headEnd type="triangle" w="lg" len="lg"/>
              <a:tailEnd type="none" w="lg" len="lg"/>
            </a:ln>
            <a:effectLst/>
          </p:spPr>
          <p:txBody>
            <a:bodyPr wrap="none" anchor="ctr"/>
            <a:lstStyle/>
            <a:p>
              <a:endParaRPr lang="zh-CN" altLang="en-US"/>
            </a:p>
          </p:txBody>
        </p:sp>
        <p:sp>
          <p:nvSpPr>
            <p:cNvPr id="377947" name="Line 91"/>
            <p:cNvSpPr>
              <a:spLocks noChangeShapeType="1"/>
            </p:cNvSpPr>
            <p:nvPr/>
          </p:nvSpPr>
          <p:spPr bwMode="auto">
            <a:xfrm flipV="1">
              <a:off x="3660" y="3264"/>
              <a:ext cx="0" cy="288"/>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50" name="Oval 94"/>
            <p:cNvSpPr>
              <a:spLocks noChangeArrowheads="1"/>
            </p:cNvSpPr>
            <p:nvPr/>
          </p:nvSpPr>
          <p:spPr bwMode="auto">
            <a:xfrm>
              <a:off x="4232" y="355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51" name="Text Box 95"/>
            <p:cNvSpPr txBox="1">
              <a:spLocks noChangeArrowheads="1"/>
            </p:cNvSpPr>
            <p:nvPr/>
          </p:nvSpPr>
          <p:spPr bwMode="auto">
            <a:xfrm>
              <a:off x="4224" y="3617"/>
              <a:ext cx="528" cy="250"/>
            </a:xfrm>
            <a:prstGeom prst="rect">
              <a:avLst/>
            </a:prstGeom>
            <a:noFill/>
            <a:ln w="9525">
              <a:noFill/>
              <a:miter lim="800000"/>
              <a:headEnd/>
              <a:tailEnd/>
            </a:ln>
            <a:effectLst/>
          </p:spPr>
          <p:txBody>
            <a:bodyPr>
              <a:spAutoFit/>
            </a:bodyPr>
            <a:lstStyle/>
            <a:p>
              <a:pPr>
                <a:spcBef>
                  <a:spcPct val="50000"/>
                </a:spcBef>
              </a:pPr>
              <a:r>
                <a:rPr lang="en-US" altLang="zh-CN" b="0"/>
                <a:t>1011</a:t>
              </a:r>
            </a:p>
          </p:txBody>
        </p:sp>
        <p:sp>
          <p:nvSpPr>
            <p:cNvPr id="377953" name="Oval 97"/>
            <p:cNvSpPr>
              <a:spLocks noChangeArrowheads="1"/>
            </p:cNvSpPr>
            <p:nvPr/>
          </p:nvSpPr>
          <p:spPr bwMode="auto">
            <a:xfrm>
              <a:off x="2724" y="355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54" name="Text Box 98"/>
            <p:cNvSpPr txBox="1">
              <a:spLocks noChangeArrowheads="1"/>
            </p:cNvSpPr>
            <p:nvPr/>
          </p:nvSpPr>
          <p:spPr bwMode="auto">
            <a:xfrm>
              <a:off x="2736" y="3600"/>
              <a:ext cx="436" cy="250"/>
            </a:xfrm>
            <a:prstGeom prst="rect">
              <a:avLst/>
            </a:prstGeom>
            <a:noFill/>
            <a:ln w="9525">
              <a:noFill/>
              <a:miter lim="800000"/>
              <a:headEnd/>
              <a:tailEnd/>
            </a:ln>
            <a:effectLst/>
          </p:spPr>
          <p:txBody>
            <a:bodyPr>
              <a:spAutoFit/>
            </a:bodyPr>
            <a:lstStyle/>
            <a:p>
              <a:pPr>
                <a:spcBef>
                  <a:spcPct val="50000"/>
                </a:spcBef>
              </a:pPr>
              <a:r>
                <a:rPr lang="en-US" altLang="zh-CN" b="0"/>
                <a:t>1010</a:t>
              </a:r>
            </a:p>
          </p:txBody>
        </p:sp>
        <p:sp>
          <p:nvSpPr>
            <p:cNvPr id="377956" name="Oval 100"/>
            <p:cNvSpPr>
              <a:spLocks noChangeArrowheads="1"/>
            </p:cNvSpPr>
            <p:nvPr/>
          </p:nvSpPr>
          <p:spPr bwMode="auto">
            <a:xfrm>
              <a:off x="3452" y="355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57" name="Text Box 101"/>
            <p:cNvSpPr txBox="1">
              <a:spLocks noChangeArrowheads="1"/>
            </p:cNvSpPr>
            <p:nvPr/>
          </p:nvSpPr>
          <p:spPr bwMode="auto">
            <a:xfrm>
              <a:off x="3456" y="3600"/>
              <a:ext cx="476" cy="250"/>
            </a:xfrm>
            <a:prstGeom prst="rect">
              <a:avLst/>
            </a:prstGeom>
            <a:noFill/>
            <a:ln w="9525">
              <a:noFill/>
              <a:miter lim="800000"/>
              <a:headEnd/>
              <a:tailEnd/>
            </a:ln>
            <a:effectLst/>
          </p:spPr>
          <p:txBody>
            <a:bodyPr>
              <a:spAutoFit/>
            </a:bodyPr>
            <a:lstStyle/>
            <a:p>
              <a:pPr>
                <a:spcBef>
                  <a:spcPct val="50000"/>
                </a:spcBef>
              </a:pPr>
              <a:r>
                <a:rPr lang="en-US" altLang="zh-CN" b="0"/>
                <a:t>0101</a:t>
              </a:r>
            </a:p>
          </p:txBody>
        </p:sp>
        <p:sp>
          <p:nvSpPr>
            <p:cNvPr id="377958" name="Line 102"/>
            <p:cNvSpPr>
              <a:spLocks noChangeShapeType="1"/>
            </p:cNvSpPr>
            <p:nvPr/>
          </p:nvSpPr>
          <p:spPr bwMode="auto">
            <a:xfrm>
              <a:off x="3140" y="3744"/>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59" name="Line 103"/>
            <p:cNvSpPr>
              <a:spLocks noChangeShapeType="1"/>
            </p:cNvSpPr>
            <p:nvPr/>
          </p:nvSpPr>
          <p:spPr bwMode="auto">
            <a:xfrm flipH="1">
              <a:off x="3868" y="3744"/>
              <a:ext cx="364"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60" name="Line 104"/>
            <p:cNvSpPr>
              <a:spLocks noChangeShapeType="1"/>
            </p:cNvSpPr>
            <p:nvPr/>
          </p:nvSpPr>
          <p:spPr bwMode="auto">
            <a:xfrm flipH="1">
              <a:off x="4440" y="2688"/>
              <a:ext cx="364"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61" name="Text Box 105"/>
            <p:cNvSpPr txBox="1">
              <a:spLocks noChangeArrowheads="1"/>
            </p:cNvSpPr>
            <p:nvPr/>
          </p:nvSpPr>
          <p:spPr bwMode="auto">
            <a:xfrm>
              <a:off x="3400" y="2400"/>
              <a:ext cx="572" cy="518"/>
            </a:xfrm>
            <a:prstGeom prst="rect">
              <a:avLst/>
            </a:prstGeom>
            <a:noFill/>
            <a:ln w="9525">
              <a:noFill/>
              <a:miter lim="800000"/>
              <a:headEnd/>
              <a:tailEnd/>
            </a:ln>
            <a:effectLst/>
          </p:spPr>
          <p:txBody>
            <a:bodyPr>
              <a:spAutoFit/>
            </a:bodyPr>
            <a:lstStyle/>
            <a:p>
              <a:pPr>
                <a:spcBef>
                  <a:spcPct val="50000"/>
                </a:spcBef>
              </a:pPr>
              <a:r>
                <a:rPr lang="zh-CN" altLang="en-US" sz="2400">
                  <a:solidFill>
                    <a:srgbClr val="FF0000"/>
                  </a:solidFill>
                </a:rPr>
                <a:t>有效循环</a:t>
              </a:r>
            </a:p>
          </p:txBody>
        </p:sp>
        <p:sp>
          <p:nvSpPr>
            <p:cNvPr id="377964" name="Oval 108"/>
            <p:cNvSpPr>
              <a:spLocks noChangeArrowheads="1"/>
            </p:cNvSpPr>
            <p:nvPr/>
          </p:nvSpPr>
          <p:spPr bwMode="auto">
            <a:xfrm>
              <a:off x="2152" y="2163"/>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65" name="Text Box 109"/>
            <p:cNvSpPr txBox="1">
              <a:spLocks noChangeArrowheads="1"/>
            </p:cNvSpPr>
            <p:nvPr/>
          </p:nvSpPr>
          <p:spPr bwMode="auto">
            <a:xfrm>
              <a:off x="2160" y="2228"/>
              <a:ext cx="480" cy="250"/>
            </a:xfrm>
            <a:prstGeom prst="rect">
              <a:avLst/>
            </a:prstGeom>
            <a:noFill/>
            <a:ln w="9525">
              <a:noFill/>
              <a:miter lim="800000"/>
              <a:headEnd/>
              <a:tailEnd/>
            </a:ln>
            <a:effectLst/>
          </p:spPr>
          <p:txBody>
            <a:bodyPr>
              <a:spAutoFit/>
            </a:bodyPr>
            <a:lstStyle/>
            <a:p>
              <a:pPr>
                <a:spcBef>
                  <a:spcPct val="50000"/>
                </a:spcBef>
              </a:pPr>
              <a:r>
                <a:rPr lang="en-US" altLang="zh-CN" b="0"/>
                <a:t>0011</a:t>
              </a:r>
            </a:p>
          </p:txBody>
        </p:sp>
        <p:sp>
          <p:nvSpPr>
            <p:cNvPr id="377966" name="Line 110"/>
            <p:cNvSpPr>
              <a:spLocks noChangeShapeType="1"/>
            </p:cNvSpPr>
            <p:nvPr/>
          </p:nvSpPr>
          <p:spPr bwMode="auto">
            <a:xfrm flipV="1">
              <a:off x="2360" y="2544"/>
              <a:ext cx="0" cy="288"/>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69" name="Oval 113"/>
            <p:cNvSpPr>
              <a:spLocks noChangeArrowheads="1"/>
            </p:cNvSpPr>
            <p:nvPr/>
          </p:nvSpPr>
          <p:spPr bwMode="auto">
            <a:xfrm>
              <a:off x="1424" y="283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70" name="Text Box 114"/>
            <p:cNvSpPr txBox="1">
              <a:spLocks noChangeArrowheads="1"/>
            </p:cNvSpPr>
            <p:nvPr/>
          </p:nvSpPr>
          <p:spPr bwMode="auto">
            <a:xfrm>
              <a:off x="1392" y="2897"/>
              <a:ext cx="448" cy="250"/>
            </a:xfrm>
            <a:prstGeom prst="rect">
              <a:avLst/>
            </a:prstGeom>
            <a:noFill/>
            <a:ln w="9525">
              <a:noFill/>
              <a:miter lim="800000"/>
              <a:headEnd/>
              <a:tailEnd/>
            </a:ln>
            <a:effectLst/>
          </p:spPr>
          <p:txBody>
            <a:bodyPr>
              <a:spAutoFit/>
            </a:bodyPr>
            <a:lstStyle/>
            <a:p>
              <a:pPr>
                <a:spcBef>
                  <a:spcPct val="50000"/>
                </a:spcBef>
              </a:pPr>
              <a:r>
                <a:rPr lang="en-US" altLang="zh-CN" b="0"/>
                <a:t>1110</a:t>
              </a:r>
            </a:p>
          </p:txBody>
        </p:sp>
        <p:sp>
          <p:nvSpPr>
            <p:cNvPr id="377972" name="Oval 116"/>
            <p:cNvSpPr>
              <a:spLocks noChangeArrowheads="1"/>
            </p:cNvSpPr>
            <p:nvPr/>
          </p:nvSpPr>
          <p:spPr bwMode="auto">
            <a:xfrm>
              <a:off x="2152" y="2832"/>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73" name="Text Box 117"/>
            <p:cNvSpPr txBox="1">
              <a:spLocks noChangeArrowheads="1"/>
            </p:cNvSpPr>
            <p:nvPr/>
          </p:nvSpPr>
          <p:spPr bwMode="auto">
            <a:xfrm>
              <a:off x="2160" y="2928"/>
              <a:ext cx="504" cy="250"/>
            </a:xfrm>
            <a:prstGeom prst="rect">
              <a:avLst/>
            </a:prstGeom>
            <a:noFill/>
            <a:ln w="9525">
              <a:noFill/>
              <a:miter lim="800000"/>
              <a:headEnd/>
              <a:tailEnd/>
            </a:ln>
            <a:effectLst/>
          </p:spPr>
          <p:txBody>
            <a:bodyPr>
              <a:spAutoFit/>
            </a:bodyPr>
            <a:lstStyle/>
            <a:p>
              <a:pPr>
                <a:spcBef>
                  <a:spcPct val="50000"/>
                </a:spcBef>
              </a:pPr>
              <a:r>
                <a:rPr lang="en-US" altLang="zh-CN" b="0"/>
                <a:t>0111</a:t>
              </a:r>
            </a:p>
          </p:txBody>
        </p:sp>
        <p:sp>
          <p:nvSpPr>
            <p:cNvPr id="377975" name="Oval 119"/>
            <p:cNvSpPr>
              <a:spLocks noChangeArrowheads="1"/>
            </p:cNvSpPr>
            <p:nvPr/>
          </p:nvSpPr>
          <p:spPr bwMode="auto">
            <a:xfrm>
              <a:off x="2152" y="3504"/>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76" name="Text Box 120"/>
            <p:cNvSpPr txBox="1">
              <a:spLocks noChangeArrowheads="1"/>
            </p:cNvSpPr>
            <p:nvPr/>
          </p:nvSpPr>
          <p:spPr bwMode="auto">
            <a:xfrm>
              <a:off x="2160" y="3552"/>
              <a:ext cx="456" cy="250"/>
            </a:xfrm>
            <a:prstGeom prst="rect">
              <a:avLst/>
            </a:prstGeom>
            <a:noFill/>
            <a:ln w="9525">
              <a:noFill/>
              <a:miter lim="800000"/>
              <a:headEnd/>
              <a:tailEnd/>
            </a:ln>
            <a:effectLst/>
          </p:spPr>
          <p:txBody>
            <a:bodyPr>
              <a:spAutoFit/>
            </a:bodyPr>
            <a:lstStyle/>
            <a:p>
              <a:pPr>
                <a:spcBef>
                  <a:spcPct val="50000"/>
                </a:spcBef>
              </a:pPr>
              <a:r>
                <a:rPr lang="en-US" altLang="zh-CN" b="0"/>
                <a:t>1111</a:t>
              </a:r>
            </a:p>
          </p:txBody>
        </p:sp>
        <p:sp>
          <p:nvSpPr>
            <p:cNvPr id="377977" name="Line 121"/>
            <p:cNvSpPr>
              <a:spLocks noChangeShapeType="1"/>
            </p:cNvSpPr>
            <p:nvPr/>
          </p:nvSpPr>
          <p:spPr bwMode="auto">
            <a:xfrm flipV="1">
              <a:off x="2360" y="3192"/>
              <a:ext cx="0" cy="288"/>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78" name="Line 122"/>
            <p:cNvSpPr>
              <a:spLocks noChangeShapeType="1"/>
            </p:cNvSpPr>
            <p:nvPr/>
          </p:nvSpPr>
          <p:spPr bwMode="auto">
            <a:xfrm>
              <a:off x="1840" y="3024"/>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81" name="Oval 125"/>
            <p:cNvSpPr>
              <a:spLocks noChangeArrowheads="1"/>
            </p:cNvSpPr>
            <p:nvPr/>
          </p:nvSpPr>
          <p:spPr bwMode="auto">
            <a:xfrm>
              <a:off x="700" y="2160"/>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82" name="Text Box 126"/>
            <p:cNvSpPr txBox="1">
              <a:spLocks noChangeArrowheads="1"/>
            </p:cNvSpPr>
            <p:nvPr/>
          </p:nvSpPr>
          <p:spPr bwMode="auto">
            <a:xfrm>
              <a:off x="672" y="2225"/>
              <a:ext cx="444" cy="250"/>
            </a:xfrm>
            <a:prstGeom prst="rect">
              <a:avLst/>
            </a:prstGeom>
            <a:noFill/>
            <a:ln w="9525">
              <a:noFill/>
              <a:miter lim="800000"/>
              <a:headEnd/>
              <a:tailEnd/>
            </a:ln>
            <a:effectLst/>
          </p:spPr>
          <p:txBody>
            <a:bodyPr>
              <a:spAutoFit/>
            </a:bodyPr>
            <a:lstStyle/>
            <a:p>
              <a:pPr>
                <a:spcBef>
                  <a:spcPct val="50000"/>
                </a:spcBef>
              </a:pPr>
              <a:r>
                <a:rPr lang="en-US" altLang="zh-CN" b="0"/>
                <a:t>1100</a:t>
              </a:r>
            </a:p>
          </p:txBody>
        </p:sp>
        <p:sp>
          <p:nvSpPr>
            <p:cNvPr id="377984" name="Oval 128"/>
            <p:cNvSpPr>
              <a:spLocks noChangeArrowheads="1"/>
            </p:cNvSpPr>
            <p:nvPr/>
          </p:nvSpPr>
          <p:spPr bwMode="auto">
            <a:xfrm>
              <a:off x="1420" y="2160"/>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85" name="Text Box 129"/>
            <p:cNvSpPr txBox="1">
              <a:spLocks noChangeArrowheads="1"/>
            </p:cNvSpPr>
            <p:nvPr/>
          </p:nvSpPr>
          <p:spPr bwMode="auto">
            <a:xfrm>
              <a:off x="1392" y="2225"/>
              <a:ext cx="444" cy="250"/>
            </a:xfrm>
            <a:prstGeom prst="rect">
              <a:avLst/>
            </a:prstGeom>
            <a:noFill/>
            <a:ln w="9525">
              <a:noFill/>
              <a:miter lim="800000"/>
              <a:headEnd/>
              <a:tailEnd/>
            </a:ln>
            <a:effectLst/>
          </p:spPr>
          <p:txBody>
            <a:bodyPr>
              <a:spAutoFit/>
            </a:bodyPr>
            <a:lstStyle/>
            <a:p>
              <a:pPr>
                <a:spcBef>
                  <a:spcPct val="50000"/>
                </a:spcBef>
              </a:pPr>
              <a:r>
                <a:rPr lang="en-US" altLang="zh-CN" b="0"/>
                <a:t>0110</a:t>
              </a:r>
            </a:p>
          </p:txBody>
        </p:sp>
        <p:sp>
          <p:nvSpPr>
            <p:cNvPr id="377987" name="Oval 131"/>
            <p:cNvSpPr>
              <a:spLocks noChangeArrowheads="1"/>
            </p:cNvSpPr>
            <p:nvPr/>
          </p:nvSpPr>
          <p:spPr bwMode="auto">
            <a:xfrm>
              <a:off x="828" y="2643"/>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77988" name="Text Box 132"/>
            <p:cNvSpPr txBox="1">
              <a:spLocks noChangeArrowheads="1"/>
            </p:cNvSpPr>
            <p:nvPr/>
          </p:nvSpPr>
          <p:spPr bwMode="auto">
            <a:xfrm>
              <a:off x="816" y="2688"/>
              <a:ext cx="476" cy="250"/>
            </a:xfrm>
            <a:prstGeom prst="rect">
              <a:avLst/>
            </a:prstGeom>
            <a:noFill/>
            <a:ln w="9525">
              <a:noFill/>
              <a:miter lim="800000"/>
              <a:headEnd/>
              <a:tailEnd/>
            </a:ln>
            <a:effectLst/>
          </p:spPr>
          <p:txBody>
            <a:bodyPr>
              <a:spAutoFit/>
            </a:bodyPr>
            <a:lstStyle/>
            <a:p>
              <a:pPr>
                <a:spcBef>
                  <a:spcPct val="50000"/>
                </a:spcBef>
              </a:pPr>
              <a:r>
                <a:rPr lang="en-US" altLang="zh-CN" b="0"/>
                <a:t>1101</a:t>
              </a:r>
            </a:p>
          </p:txBody>
        </p:sp>
        <p:sp>
          <p:nvSpPr>
            <p:cNvPr id="377989" name="Line 133"/>
            <p:cNvSpPr>
              <a:spLocks noChangeShapeType="1"/>
            </p:cNvSpPr>
            <p:nvPr/>
          </p:nvSpPr>
          <p:spPr bwMode="auto">
            <a:xfrm>
              <a:off x="1132" y="2352"/>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90" name="Line 134"/>
            <p:cNvSpPr>
              <a:spLocks noChangeShapeType="1"/>
            </p:cNvSpPr>
            <p:nvPr/>
          </p:nvSpPr>
          <p:spPr bwMode="auto">
            <a:xfrm flipV="1">
              <a:off x="1228" y="2496"/>
              <a:ext cx="288" cy="24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91" name="Line 135"/>
            <p:cNvSpPr>
              <a:spLocks noChangeShapeType="1"/>
            </p:cNvSpPr>
            <p:nvPr/>
          </p:nvSpPr>
          <p:spPr bwMode="auto">
            <a:xfrm>
              <a:off x="1828" y="2352"/>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77992" name="Line 136"/>
            <p:cNvSpPr>
              <a:spLocks noChangeShapeType="1"/>
            </p:cNvSpPr>
            <p:nvPr/>
          </p:nvSpPr>
          <p:spPr bwMode="auto">
            <a:xfrm>
              <a:off x="2572" y="2352"/>
              <a:ext cx="379" cy="192"/>
            </a:xfrm>
            <a:prstGeom prst="line">
              <a:avLst/>
            </a:prstGeom>
            <a:noFill/>
            <a:ln w="9525">
              <a:solidFill>
                <a:schemeClr val="tx1"/>
              </a:solidFill>
              <a:round/>
              <a:headEnd/>
              <a:tailEnd type="triangle" w="lg" len="lg"/>
            </a:ln>
            <a:effectLst/>
          </p:spPr>
          <p:txBody>
            <a:bodyPr wrap="none" anchor="ctr"/>
            <a:lstStyle/>
            <a:p>
              <a:endParaRPr lang="zh-CN" altLang="en-US"/>
            </a:p>
          </p:txBody>
        </p:sp>
      </p:grpSp>
      <p:sp>
        <p:nvSpPr>
          <p:cNvPr id="377994" name="Text Box 138"/>
          <p:cNvSpPr txBox="1">
            <a:spLocks noChangeArrowheads="1"/>
          </p:cNvSpPr>
          <p:nvPr/>
        </p:nvSpPr>
        <p:spPr bwMode="auto">
          <a:xfrm>
            <a:off x="60325" y="635000"/>
            <a:ext cx="1204913" cy="457200"/>
          </a:xfrm>
          <a:prstGeom prst="rect">
            <a:avLst/>
          </a:prstGeom>
          <a:noFill/>
          <a:ln w="15875">
            <a:noFill/>
            <a:miter lim="800000"/>
            <a:headEnd/>
            <a:tailEnd/>
          </a:ln>
          <a:effectLst/>
        </p:spPr>
        <p:txBody>
          <a:bodyPr wrap="none">
            <a:spAutoFit/>
          </a:bodyPr>
          <a:lstStyle/>
          <a:p>
            <a:pPr>
              <a:buFontTx/>
              <a:buChar char="•"/>
            </a:pPr>
            <a:r>
              <a:rPr lang="zh-CN" altLang="en-US" sz="2400" i="1">
                <a:solidFill>
                  <a:schemeClr val="accent2"/>
                </a:solidFill>
              </a:rPr>
              <a:t>电路图</a:t>
            </a:r>
          </a:p>
        </p:txBody>
      </p:sp>
      <p:sp>
        <p:nvSpPr>
          <p:cNvPr id="377996" name="Text Box 140"/>
          <p:cNvSpPr txBox="1">
            <a:spLocks noChangeArrowheads="1"/>
          </p:cNvSpPr>
          <p:nvPr/>
        </p:nvSpPr>
        <p:spPr bwMode="auto">
          <a:xfrm>
            <a:off x="0" y="3076575"/>
            <a:ext cx="1204913" cy="457200"/>
          </a:xfrm>
          <a:prstGeom prst="rect">
            <a:avLst/>
          </a:prstGeom>
          <a:noFill/>
          <a:ln w="15875">
            <a:noFill/>
            <a:miter lim="800000"/>
            <a:headEnd/>
            <a:tailEnd/>
          </a:ln>
          <a:effectLst/>
        </p:spPr>
        <p:txBody>
          <a:bodyPr wrap="none">
            <a:spAutoFit/>
          </a:bodyPr>
          <a:lstStyle/>
          <a:p>
            <a:pPr>
              <a:buFontTx/>
              <a:buChar char="•"/>
            </a:pPr>
            <a:r>
              <a:rPr lang="zh-CN" altLang="en-US" sz="2400" i="1">
                <a:solidFill>
                  <a:schemeClr val="accent2"/>
                </a:solidFill>
              </a:rPr>
              <a:t>状态图</a:t>
            </a:r>
          </a:p>
        </p:txBody>
      </p:sp>
      <p:graphicFrame>
        <p:nvGraphicFramePr>
          <p:cNvPr id="135169" name="Object 1"/>
          <p:cNvGraphicFramePr>
            <a:graphicFrameLocks noChangeAspect="1"/>
          </p:cNvGraphicFramePr>
          <p:nvPr/>
        </p:nvGraphicFramePr>
        <p:xfrm>
          <a:off x="1640633" y="0"/>
          <a:ext cx="6912768" cy="2996952"/>
        </p:xfrm>
        <a:graphic>
          <a:graphicData uri="http://schemas.openxmlformats.org/presentationml/2006/ole">
            <p:oleObj spid="_x0000_s135169" name="Visio" r:id="rId3" imgW="3286052" imgH="1477840"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7994"/>
                                        </p:tgtEl>
                                        <p:attrNameLst>
                                          <p:attrName>style.visibility</p:attrName>
                                        </p:attrNameLst>
                                      </p:cBhvr>
                                      <p:to>
                                        <p:strVal val="visible"/>
                                      </p:to>
                                    </p:set>
                                    <p:anim calcmode="lin" valueType="num">
                                      <p:cBhvr additive="base">
                                        <p:cTn id="7" dur="500" fill="hold"/>
                                        <p:tgtEl>
                                          <p:spTgt spid="377994"/>
                                        </p:tgtEl>
                                        <p:attrNameLst>
                                          <p:attrName>ppt_x</p:attrName>
                                        </p:attrNameLst>
                                      </p:cBhvr>
                                      <p:tavLst>
                                        <p:tav tm="0">
                                          <p:val>
                                            <p:strVal val="0-#ppt_w/2"/>
                                          </p:val>
                                        </p:tav>
                                        <p:tav tm="100000">
                                          <p:val>
                                            <p:strVal val="#ppt_x"/>
                                          </p:val>
                                        </p:tav>
                                      </p:tavLst>
                                    </p:anim>
                                    <p:anim calcmode="lin" valueType="num">
                                      <p:cBhvr additive="base">
                                        <p:cTn id="8" dur="500" fill="hold"/>
                                        <p:tgtEl>
                                          <p:spTgt spid="377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5169"/>
                                        </p:tgtEl>
                                        <p:attrNameLst>
                                          <p:attrName>style.visibility</p:attrName>
                                        </p:attrNameLst>
                                      </p:cBhvr>
                                      <p:to>
                                        <p:strVal val="visible"/>
                                      </p:to>
                                    </p:set>
                                    <p:animEffect transition="in" filter="dissolve">
                                      <p:cBhvr>
                                        <p:cTn id="13" dur="1000"/>
                                        <p:tgtEl>
                                          <p:spTgt spid="1351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77996"/>
                                        </p:tgtEl>
                                        <p:attrNameLst>
                                          <p:attrName>style.visibility</p:attrName>
                                        </p:attrNameLst>
                                      </p:cBhvr>
                                      <p:to>
                                        <p:strVal val="visible"/>
                                      </p:to>
                                    </p:set>
                                    <p:anim calcmode="lin" valueType="num">
                                      <p:cBhvr additive="base">
                                        <p:cTn id="18" dur="500" fill="hold"/>
                                        <p:tgtEl>
                                          <p:spTgt spid="377996"/>
                                        </p:tgtEl>
                                        <p:attrNameLst>
                                          <p:attrName>ppt_x</p:attrName>
                                        </p:attrNameLst>
                                      </p:cBhvr>
                                      <p:tavLst>
                                        <p:tav tm="0">
                                          <p:val>
                                            <p:strVal val="0-#ppt_w/2"/>
                                          </p:val>
                                        </p:tav>
                                        <p:tav tm="100000">
                                          <p:val>
                                            <p:strVal val="#ppt_x"/>
                                          </p:val>
                                        </p:tav>
                                      </p:tavLst>
                                    </p:anim>
                                    <p:anim calcmode="lin" valueType="num">
                                      <p:cBhvr additive="base">
                                        <p:cTn id="19" dur="500" fill="hold"/>
                                        <p:tgtEl>
                                          <p:spTgt spid="37799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77993"/>
                                        </p:tgtEl>
                                        <p:attrNameLst>
                                          <p:attrName>style.visibility</p:attrName>
                                        </p:attrNameLst>
                                      </p:cBhvr>
                                      <p:to>
                                        <p:strVal val="visible"/>
                                      </p:to>
                                    </p:set>
                                    <p:anim calcmode="lin" valueType="num">
                                      <p:cBhvr additive="base">
                                        <p:cTn id="24" dur="500" fill="hold"/>
                                        <p:tgtEl>
                                          <p:spTgt spid="377993"/>
                                        </p:tgtEl>
                                        <p:attrNameLst>
                                          <p:attrName>ppt_x</p:attrName>
                                        </p:attrNameLst>
                                      </p:cBhvr>
                                      <p:tavLst>
                                        <p:tav tm="0">
                                          <p:val>
                                            <p:strVal val="0-#ppt_w/2"/>
                                          </p:val>
                                        </p:tav>
                                        <p:tav tm="100000">
                                          <p:val>
                                            <p:strVal val="#ppt_x"/>
                                          </p:val>
                                        </p:tav>
                                      </p:tavLst>
                                    </p:anim>
                                    <p:anim calcmode="lin" valueType="num">
                                      <p:cBhvr additive="base">
                                        <p:cTn id="25" dur="500" fill="hold"/>
                                        <p:tgtEl>
                                          <p:spTgt spid="3779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94" grpId="0" autoUpdateAnimBg="0"/>
      <p:bldP spid="37799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75" name="Rectangle 71"/>
          <p:cNvSpPr>
            <a:spLocks noChangeArrowheads="1"/>
          </p:cNvSpPr>
          <p:nvPr/>
        </p:nvSpPr>
        <p:spPr bwMode="auto">
          <a:xfrm>
            <a:off x="273050" y="908050"/>
            <a:ext cx="9001125" cy="946150"/>
          </a:xfrm>
          <a:prstGeom prst="rect">
            <a:avLst/>
          </a:prstGeom>
          <a:noFill/>
          <a:ln w="15875">
            <a:noFill/>
            <a:miter lim="800000"/>
            <a:headEnd/>
            <a:tailEnd/>
          </a:ln>
          <a:effectLst/>
        </p:spPr>
        <p:txBody>
          <a:bodyPr>
            <a:spAutoFit/>
          </a:bodyPr>
          <a:lstStyle/>
          <a:p>
            <a:r>
              <a:rPr lang="en-US" altLang="zh-CN" sz="2800" i="1"/>
              <a:t>        </a:t>
            </a:r>
            <a:r>
              <a:rPr lang="zh-CN" altLang="en-US" sz="2800" i="1"/>
              <a:t>将移位寄存器的最后一级的反变量输出送回到第一级的输入而构成的</a:t>
            </a:r>
          </a:p>
        </p:txBody>
      </p:sp>
      <p:sp>
        <p:nvSpPr>
          <p:cNvPr id="379976" name="Text Box 72"/>
          <p:cNvSpPr txBox="1">
            <a:spLocks noChangeArrowheads="1"/>
          </p:cNvSpPr>
          <p:nvPr/>
        </p:nvSpPr>
        <p:spPr bwMode="auto">
          <a:xfrm>
            <a:off x="415925" y="2159000"/>
            <a:ext cx="2085975" cy="519113"/>
          </a:xfrm>
          <a:prstGeom prst="rect">
            <a:avLst/>
          </a:prstGeom>
          <a:noFill/>
          <a:ln w="15875">
            <a:noFill/>
            <a:miter lim="800000"/>
            <a:headEnd/>
            <a:tailEnd/>
          </a:ln>
          <a:effectLst/>
        </p:spPr>
        <p:txBody>
          <a:bodyPr wrap="none">
            <a:spAutoFit/>
          </a:bodyPr>
          <a:lstStyle/>
          <a:p>
            <a:pPr>
              <a:buFontTx/>
              <a:buChar char="•"/>
            </a:pPr>
            <a:r>
              <a:rPr lang="zh-CN" altLang="en-US" sz="2800">
                <a:ea typeface="华文行楷" pitchFamily="2" charset="-122"/>
              </a:rPr>
              <a:t>基本电路图</a:t>
            </a:r>
          </a:p>
        </p:txBody>
      </p:sp>
      <p:sp>
        <p:nvSpPr>
          <p:cNvPr id="379980" name="Rectangle 76"/>
          <p:cNvSpPr>
            <a:spLocks noGrp="1" noChangeArrowheads="1"/>
          </p:cNvSpPr>
          <p:nvPr>
            <p:ph type="ctrTitle"/>
          </p:nvPr>
        </p:nvSpPr>
        <p:spPr>
          <a:xfrm>
            <a:off x="0" y="333375"/>
            <a:ext cx="8382000" cy="533400"/>
          </a:xfrm>
        </p:spPr>
        <p:txBody>
          <a:bodyPr/>
          <a:lstStyle/>
          <a:p>
            <a:pPr marL="342900" indent="-342900" algn="l">
              <a:lnSpc>
                <a:spcPct val="90000"/>
              </a:lnSpc>
              <a:spcBef>
                <a:spcPct val="20000"/>
              </a:spcBef>
            </a:pPr>
            <a:r>
              <a:rPr lang="en-US" altLang="zh-CN" sz="3200" b="1">
                <a:solidFill>
                  <a:schemeClr val="accent2"/>
                </a:solidFill>
                <a:latin typeface="华文新魏" pitchFamily="2" charset="-122"/>
                <a:ea typeface="华文新魏" pitchFamily="2" charset="-122"/>
              </a:rPr>
              <a:t>2.</a:t>
            </a:r>
            <a:r>
              <a:rPr lang="zh-CN" altLang="en-US" sz="3200" b="1">
                <a:solidFill>
                  <a:schemeClr val="accent2"/>
                </a:solidFill>
                <a:latin typeface="华文新魏" pitchFamily="2" charset="-122"/>
                <a:ea typeface="华文新魏" pitchFamily="2" charset="-122"/>
              </a:rPr>
              <a:t>扭环形计数器</a:t>
            </a:r>
            <a:r>
              <a:rPr lang="zh-CN" altLang="en-US" sz="3200" b="1">
                <a:solidFill>
                  <a:schemeClr val="tx1"/>
                </a:solidFill>
                <a:latin typeface="华文新魏" pitchFamily="2" charset="-122"/>
                <a:ea typeface="华文新魏" pitchFamily="2" charset="-122"/>
              </a:rPr>
              <a:t>（约翰逊计数器）</a:t>
            </a:r>
          </a:p>
        </p:txBody>
      </p:sp>
      <p:grpSp>
        <p:nvGrpSpPr>
          <p:cNvPr id="380034" name="Group 130"/>
          <p:cNvGrpSpPr>
            <a:grpSpLocks/>
          </p:cNvGrpSpPr>
          <p:nvPr/>
        </p:nvGrpSpPr>
        <p:grpSpPr bwMode="auto">
          <a:xfrm>
            <a:off x="415925" y="2752725"/>
            <a:ext cx="8915400" cy="1820863"/>
            <a:chOff x="288" y="1056"/>
            <a:chExt cx="5616" cy="1147"/>
          </a:xfrm>
        </p:grpSpPr>
        <p:sp>
          <p:nvSpPr>
            <p:cNvPr id="379983" name="Rectangle 79"/>
            <p:cNvSpPr>
              <a:spLocks noChangeArrowheads="1"/>
            </p:cNvSpPr>
            <p:nvPr/>
          </p:nvSpPr>
          <p:spPr bwMode="auto">
            <a:xfrm>
              <a:off x="1121" y="1209"/>
              <a:ext cx="729" cy="803"/>
            </a:xfrm>
            <a:prstGeom prst="rect">
              <a:avLst/>
            </a:prstGeom>
            <a:noFill/>
            <a:ln w="9525">
              <a:solidFill>
                <a:schemeClr val="tx1"/>
              </a:solidFill>
              <a:miter lim="800000"/>
              <a:headEnd/>
              <a:tailEnd/>
            </a:ln>
            <a:effectLst/>
          </p:spPr>
          <p:txBody>
            <a:bodyPr wrap="none" anchor="ctr"/>
            <a:lstStyle/>
            <a:p>
              <a:endParaRPr lang="zh-CN" altLang="en-US"/>
            </a:p>
          </p:txBody>
        </p:sp>
        <p:sp>
          <p:nvSpPr>
            <p:cNvPr id="379984" name="Text Box 80"/>
            <p:cNvSpPr txBox="1">
              <a:spLocks noChangeArrowheads="1"/>
            </p:cNvSpPr>
            <p:nvPr/>
          </p:nvSpPr>
          <p:spPr bwMode="auto">
            <a:xfrm>
              <a:off x="1073" y="1286"/>
              <a:ext cx="328" cy="250"/>
            </a:xfrm>
            <a:prstGeom prst="rect">
              <a:avLst/>
            </a:prstGeom>
            <a:noFill/>
            <a:ln w="9525">
              <a:noFill/>
              <a:miter lim="800000"/>
              <a:headEnd/>
              <a:tailEnd/>
            </a:ln>
            <a:effectLst/>
          </p:spPr>
          <p:txBody>
            <a:bodyPr>
              <a:spAutoFit/>
            </a:bodyPr>
            <a:lstStyle/>
            <a:p>
              <a:pPr>
                <a:spcBef>
                  <a:spcPct val="50000"/>
                </a:spcBef>
              </a:pPr>
              <a:r>
                <a:rPr lang="en-US" altLang="zh-CN" b="0"/>
                <a:t>1D</a:t>
              </a:r>
            </a:p>
          </p:txBody>
        </p:sp>
        <p:sp>
          <p:nvSpPr>
            <p:cNvPr id="379985" name="Text Box 81"/>
            <p:cNvSpPr txBox="1">
              <a:spLocks noChangeArrowheads="1"/>
            </p:cNvSpPr>
            <p:nvPr/>
          </p:nvSpPr>
          <p:spPr bwMode="auto">
            <a:xfrm>
              <a:off x="1246" y="1591"/>
              <a:ext cx="37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9986" name="Text Box 82"/>
            <p:cNvSpPr txBox="1">
              <a:spLocks noChangeArrowheads="1"/>
            </p:cNvSpPr>
            <p:nvPr/>
          </p:nvSpPr>
          <p:spPr bwMode="auto">
            <a:xfrm>
              <a:off x="1839" y="1059"/>
              <a:ext cx="468"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0</a:t>
              </a:r>
              <a:endParaRPr lang="en-US" altLang="zh-CN" b="0"/>
            </a:p>
          </p:txBody>
        </p:sp>
        <p:sp>
          <p:nvSpPr>
            <p:cNvPr id="379987" name="Text Box 83"/>
            <p:cNvSpPr txBox="1">
              <a:spLocks noChangeArrowheads="1"/>
            </p:cNvSpPr>
            <p:nvPr/>
          </p:nvSpPr>
          <p:spPr bwMode="auto">
            <a:xfrm>
              <a:off x="1375" y="1403"/>
              <a:ext cx="375"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9988" name="AutoShape 84"/>
            <p:cNvSpPr>
              <a:spLocks noChangeArrowheads="1"/>
            </p:cNvSpPr>
            <p:nvPr/>
          </p:nvSpPr>
          <p:spPr bwMode="auto">
            <a:xfrm rot="5400000">
              <a:off x="1099" y="1655"/>
              <a:ext cx="170" cy="125"/>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9989" name="Line 85"/>
            <p:cNvSpPr>
              <a:spLocks noChangeShapeType="1"/>
            </p:cNvSpPr>
            <p:nvPr/>
          </p:nvSpPr>
          <p:spPr bwMode="auto">
            <a:xfrm>
              <a:off x="1869" y="1365"/>
              <a:ext cx="456" cy="0"/>
            </a:xfrm>
            <a:prstGeom prst="line">
              <a:avLst/>
            </a:prstGeom>
            <a:noFill/>
            <a:ln w="9525">
              <a:solidFill>
                <a:schemeClr val="tx1"/>
              </a:solidFill>
              <a:round/>
              <a:headEnd/>
              <a:tailEnd/>
            </a:ln>
            <a:effectLst/>
          </p:spPr>
          <p:txBody>
            <a:bodyPr wrap="none" anchor="ctr"/>
            <a:lstStyle/>
            <a:p>
              <a:endParaRPr lang="zh-CN" altLang="en-US"/>
            </a:p>
          </p:txBody>
        </p:sp>
        <p:sp>
          <p:nvSpPr>
            <p:cNvPr id="379990" name="Rectangle 86"/>
            <p:cNvSpPr>
              <a:spLocks noChangeArrowheads="1"/>
            </p:cNvSpPr>
            <p:nvPr/>
          </p:nvSpPr>
          <p:spPr bwMode="auto">
            <a:xfrm>
              <a:off x="2325" y="1209"/>
              <a:ext cx="691" cy="803"/>
            </a:xfrm>
            <a:prstGeom prst="rect">
              <a:avLst/>
            </a:prstGeom>
            <a:noFill/>
            <a:ln w="9525">
              <a:solidFill>
                <a:schemeClr val="tx1"/>
              </a:solidFill>
              <a:miter lim="800000"/>
              <a:headEnd/>
              <a:tailEnd/>
            </a:ln>
            <a:effectLst/>
          </p:spPr>
          <p:txBody>
            <a:bodyPr wrap="none" anchor="ctr"/>
            <a:lstStyle/>
            <a:p>
              <a:endParaRPr lang="zh-CN" altLang="en-US"/>
            </a:p>
          </p:txBody>
        </p:sp>
        <p:sp>
          <p:nvSpPr>
            <p:cNvPr id="379991" name="Text Box 87"/>
            <p:cNvSpPr txBox="1">
              <a:spLocks noChangeArrowheads="1"/>
            </p:cNvSpPr>
            <p:nvPr/>
          </p:nvSpPr>
          <p:spPr bwMode="auto">
            <a:xfrm>
              <a:off x="2325" y="1250"/>
              <a:ext cx="346" cy="250"/>
            </a:xfrm>
            <a:prstGeom prst="rect">
              <a:avLst/>
            </a:prstGeom>
            <a:noFill/>
            <a:ln w="9525">
              <a:noFill/>
              <a:miter lim="800000"/>
              <a:headEnd/>
              <a:tailEnd/>
            </a:ln>
            <a:effectLst/>
          </p:spPr>
          <p:txBody>
            <a:bodyPr>
              <a:spAutoFit/>
            </a:bodyPr>
            <a:lstStyle/>
            <a:p>
              <a:pPr>
                <a:spcBef>
                  <a:spcPct val="50000"/>
                </a:spcBef>
              </a:pPr>
              <a:r>
                <a:rPr lang="en-US" altLang="zh-CN" b="0"/>
                <a:t>1D</a:t>
              </a:r>
            </a:p>
          </p:txBody>
        </p:sp>
        <p:sp>
          <p:nvSpPr>
            <p:cNvPr id="379992" name="Text Box 88"/>
            <p:cNvSpPr txBox="1">
              <a:spLocks noChangeArrowheads="1"/>
            </p:cNvSpPr>
            <p:nvPr/>
          </p:nvSpPr>
          <p:spPr bwMode="auto">
            <a:xfrm>
              <a:off x="2411" y="1591"/>
              <a:ext cx="375"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9993" name="Text Box 89"/>
            <p:cNvSpPr txBox="1">
              <a:spLocks noChangeArrowheads="1"/>
            </p:cNvSpPr>
            <p:nvPr/>
          </p:nvSpPr>
          <p:spPr bwMode="auto">
            <a:xfrm>
              <a:off x="3073" y="1059"/>
              <a:ext cx="468"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1</a:t>
              </a:r>
              <a:endParaRPr lang="en-US" altLang="zh-CN" b="0"/>
            </a:p>
          </p:txBody>
        </p:sp>
        <p:sp>
          <p:nvSpPr>
            <p:cNvPr id="379994" name="Text Box 90"/>
            <p:cNvSpPr txBox="1">
              <a:spLocks noChangeArrowheads="1"/>
            </p:cNvSpPr>
            <p:nvPr/>
          </p:nvSpPr>
          <p:spPr bwMode="auto">
            <a:xfrm>
              <a:off x="2584" y="1403"/>
              <a:ext cx="374"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79995" name="AutoShape 91"/>
            <p:cNvSpPr>
              <a:spLocks noChangeArrowheads="1"/>
            </p:cNvSpPr>
            <p:nvPr/>
          </p:nvSpPr>
          <p:spPr bwMode="auto">
            <a:xfrm rot="5400000">
              <a:off x="2315" y="1643"/>
              <a:ext cx="149" cy="129"/>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79996" name="Rectangle 92"/>
            <p:cNvSpPr>
              <a:spLocks noChangeArrowheads="1"/>
            </p:cNvSpPr>
            <p:nvPr/>
          </p:nvSpPr>
          <p:spPr bwMode="auto">
            <a:xfrm>
              <a:off x="3600" y="1209"/>
              <a:ext cx="711" cy="803"/>
            </a:xfrm>
            <a:prstGeom prst="rect">
              <a:avLst/>
            </a:prstGeom>
            <a:noFill/>
            <a:ln w="9525">
              <a:solidFill>
                <a:schemeClr val="tx1"/>
              </a:solidFill>
              <a:miter lim="800000"/>
              <a:headEnd/>
              <a:tailEnd/>
            </a:ln>
            <a:effectLst/>
          </p:spPr>
          <p:txBody>
            <a:bodyPr wrap="none" anchor="ctr"/>
            <a:lstStyle/>
            <a:p>
              <a:endParaRPr lang="zh-CN" altLang="en-US"/>
            </a:p>
          </p:txBody>
        </p:sp>
        <p:sp>
          <p:nvSpPr>
            <p:cNvPr id="379997" name="Text Box 93"/>
            <p:cNvSpPr txBox="1">
              <a:spLocks noChangeArrowheads="1"/>
            </p:cNvSpPr>
            <p:nvPr/>
          </p:nvSpPr>
          <p:spPr bwMode="auto">
            <a:xfrm>
              <a:off x="3588" y="1250"/>
              <a:ext cx="464" cy="288"/>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79998" name="Text Box 94"/>
            <p:cNvSpPr txBox="1">
              <a:spLocks noChangeArrowheads="1"/>
            </p:cNvSpPr>
            <p:nvPr/>
          </p:nvSpPr>
          <p:spPr bwMode="auto">
            <a:xfrm>
              <a:off x="3706" y="1591"/>
              <a:ext cx="37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79999" name="Text Box 95"/>
            <p:cNvSpPr txBox="1">
              <a:spLocks noChangeArrowheads="1"/>
            </p:cNvSpPr>
            <p:nvPr/>
          </p:nvSpPr>
          <p:spPr bwMode="auto">
            <a:xfrm>
              <a:off x="4336" y="1059"/>
              <a:ext cx="467"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2</a:t>
              </a:r>
              <a:endParaRPr lang="en-US" altLang="zh-CN" b="0"/>
            </a:p>
          </p:txBody>
        </p:sp>
        <p:sp>
          <p:nvSpPr>
            <p:cNvPr id="380000" name="Text Box 96"/>
            <p:cNvSpPr txBox="1">
              <a:spLocks noChangeArrowheads="1"/>
            </p:cNvSpPr>
            <p:nvPr/>
          </p:nvSpPr>
          <p:spPr bwMode="auto">
            <a:xfrm>
              <a:off x="3850" y="1365"/>
              <a:ext cx="374"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0001" name="AutoShape 97"/>
            <p:cNvSpPr>
              <a:spLocks noChangeArrowheads="1"/>
            </p:cNvSpPr>
            <p:nvPr/>
          </p:nvSpPr>
          <p:spPr bwMode="auto">
            <a:xfrm rot="5400000">
              <a:off x="3590" y="1643"/>
              <a:ext cx="170" cy="149"/>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0002" name="Rectangle 98"/>
            <p:cNvSpPr>
              <a:spLocks noChangeArrowheads="1"/>
            </p:cNvSpPr>
            <p:nvPr/>
          </p:nvSpPr>
          <p:spPr bwMode="auto">
            <a:xfrm>
              <a:off x="4785" y="1209"/>
              <a:ext cx="691" cy="803"/>
            </a:xfrm>
            <a:prstGeom prst="rect">
              <a:avLst/>
            </a:prstGeom>
            <a:noFill/>
            <a:ln w="9525">
              <a:solidFill>
                <a:schemeClr val="tx1"/>
              </a:solidFill>
              <a:miter lim="800000"/>
              <a:headEnd/>
              <a:tailEnd/>
            </a:ln>
            <a:effectLst/>
          </p:spPr>
          <p:txBody>
            <a:bodyPr wrap="none" anchor="ctr"/>
            <a:lstStyle/>
            <a:p>
              <a:endParaRPr lang="zh-CN" altLang="en-US"/>
            </a:p>
          </p:txBody>
        </p:sp>
        <p:sp>
          <p:nvSpPr>
            <p:cNvPr id="380003" name="Text Box 99"/>
            <p:cNvSpPr txBox="1">
              <a:spLocks noChangeArrowheads="1"/>
            </p:cNvSpPr>
            <p:nvPr/>
          </p:nvSpPr>
          <p:spPr bwMode="auto">
            <a:xfrm>
              <a:off x="4785" y="1250"/>
              <a:ext cx="389" cy="288"/>
            </a:xfrm>
            <a:prstGeom prst="rect">
              <a:avLst/>
            </a:prstGeom>
            <a:noFill/>
            <a:ln w="9525">
              <a:noFill/>
              <a:miter lim="800000"/>
              <a:headEnd/>
              <a:tailEnd/>
            </a:ln>
            <a:effectLst/>
          </p:spPr>
          <p:txBody>
            <a:bodyPr>
              <a:spAutoFit/>
            </a:bodyPr>
            <a:lstStyle/>
            <a:p>
              <a:pPr>
                <a:spcBef>
                  <a:spcPct val="50000"/>
                </a:spcBef>
              </a:pPr>
              <a:r>
                <a:rPr lang="en-US" altLang="zh-CN" sz="2400" b="0"/>
                <a:t>1D</a:t>
              </a:r>
            </a:p>
          </p:txBody>
        </p:sp>
        <p:sp>
          <p:nvSpPr>
            <p:cNvPr id="380004" name="Text Box 100"/>
            <p:cNvSpPr txBox="1">
              <a:spLocks noChangeArrowheads="1"/>
            </p:cNvSpPr>
            <p:nvPr/>
          </p:nvSpPr>
          <p:spPr bwMode="auto">
            <a:xfrm>
              <a:off x="4915" y="1591"/>
              <a:ext cx="374" cy="288"/>
            </a:xfrm>
            <a:prstGeom prst="rect">
              <a:avLst/>
            </a:prstGeom>
            <a:noFill/>
            <a:ln w="9525">
              <a:noFill/>
              <a:miter lim="800000"/>
              <a:headEnd/>
              <a:tailEnd/>
            </a:ln>
            <a:effectLst/>
          </p:spPr>
          <p:txBody>
            <a:bodyPr>
              <a:spAutoFit/>
            </a:bodyPr>
            <a:lstStyle/>
            <a:p>
              <a:pPr>
                <a:spcBef>
                  <a:spcPct val="50000"/>
                </a:spcBef>
              </a:pPr>
              <a:r>
                <a:rPr lang="en-US" altLang="zh-CN" sz="2400" b="0"/>
                <a:t>C1</a:t>
              </a:r>
            </a:p>
          </p:txBody>
        </p:sp>
        <p:sp>
          <p:nvSpPr>
            <p:cNvPr id="380005" name="Text Box 101"/>
            <p:cNvSpPr txBox="1">
              <a:spLocks noChangeArrowheads="1"/>
            </p:cNvSpPr>
            <p:nvPr/>
          </p:nvSpPr>
          <p:spPr bwMode="auto">
            <a:xfrm>
              <a:off x="5509" y="1605"/>
              <a:ext cx="375" cy="250"/>
            </a:xfrm>
            <a:prstGeom prst="rect">
              <a:avLst/>
            </a:prstGeom>
            <a:noFill/>
            <a:ln w="9525">
              <a:noFill/>
              <a:miter lim="800000"/>
              <a:headEnd/>
              <a:tailEnd/>
            </a:ln>
            <a:effectLst/>
          </p:spPr>
          <p:txBody>
            <a:bodyPr>
              <a:spAutoFit/>
            </a:bodyPr>
            <a:lstStyle/>
            <a:p>
              <a:pPr>
                <a:spcBef>
                  <a:spcPct val="50000"/>
                </a:spcBef>
              </a:pPr>
              <a:r>
                <a:rPr lang="en-US" altLang="zh-CN" b="0" dirty="0" smtClean="0">
                  <a:latin typeface="Cambria Math" pitchFamily="18" charset="0"/>
                  <a:ea typeface="Cambria Math" pitchFamily="18" charset="0"/>
                </a:rPr>
                <a:t>Q’</a:t>
              </a:r>
              <a:r>
                <a:rPr lang="en-US" altLang="zh-CN" b="0" baseline="-25000" dirty="0" smtClean="0">
                  <a:latin typeface="Cambria Math" pitchFamily="18" charset="0"/>
                  <a:ea typeface="Cambria Math" pitchFamily="18" charset="0"/>
                </a:rPr>
                <a:t>3</a:t>
              </a:r>
              <a:endParaRPr lang="en-US" altLang="zh-CN" b="0" dirty="0">
                <a:latin typeface="Cambria Math" pitchFamily="18" charset="0"/>
                <a:ea typeface="Cambria Math" pitchFamily="18" charset="0"/>
              </a:endParaRPr>
            </a:p>
          </p:txBody>
        </p:sp>
        <p:sp>
          <p:nvSpPr>
            <p:cNvPr id="380006" name="Text Box 102"/>
            <p:cNvSpPr txBox="1">
              <a:spLocks noChangeArrowheads="1"/>
            </p:cNvSpPr>
            <p:nvPr/>
          </p:nvSpPr>
          <p:spPr bwMode="auto">
            <a:xfrm>
              <a:off x="5045" y="1327"/>
              <a:ext cx="373"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0007" name="AutoShape 103"/>
            <p:cNvSpPr>
              <a:spLocks noChangeArrowheads="1"/>
            </p:cNvSpPr>
            <p:nvPr/>
          </p:nvSpPr>
          <p:spPr bwMode="auto">
            <a:xfrm rot="5400000">
              <a:off x="4765" y="1653"/>
              <a:ext cx="170" cy="13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0008" name="Line 104"/>
            <p:cNvSpPr>
              <a:spLocks noChangeShapeType="1"/>
            </p:cNvSpPr>
            <p:nvPr/>
          </p:nvSpPr>
          <p:spPr bwMode="auto">
            <a:xfrm>
              <a:off x="5466" y="1370"/>
              <a:ext cx="438" cy="0"/>
            </a:xfrm>
            <a:prstGeom prst="line">
              <a:avLst/>
            </a:prstGeom>
            <a:noFill/>
            <a:ln w="9525">
              <a:solidFill>
                <a:schemeClr val="tx1"/>
              </a:solidFill>
              <a:round/>
              <a:headEnd/>
              <a:tailEnd/>
            </a:ln>
            <a:effectLst/>
          </p:spPr>
          <p:txBody>
            <a:bodyPr wrap="none" anchor="ctr"/>
            <a:lstStyle/>
            <a:p>
              <a:endParaRPr lang="zh-CN" altLang="en-US"/>
            </a:p>
          </p:txBody>
        </p:sp>
        <p:sp>
          <p:nvSpPr>
            <p:cNvPr id="380009" name="Text Box 105"/>
            <p:cNvSpPr txBox="1">
              <a:spLocks noChangeArrowheads="1"/>
            </p:cNvSpPr>
            <p:nvPr/>
          </p:nvSpPr>
          <p:spPr bwMode="auto">
            <a:xfrm>
              <a:off x="288" y="1872"/>
              <a:ext cx="608" cy="288"/>
            </a:xfrm>
            <a:prstGeom prst="rect">
              <a:avLst/>
            </a:prstGeom>
            <a:noFill/>
            <a:ln w="9525">
              <a:noFill/>
              <a:miter lim="800000"/>
              <a:headEnd/>
              <a:tailEnd/>
            </a:ln>
            <a:effectLst/>
          </p:spPr>
          <p:txBody>
            <a:bodyPr>
              <a:spAutoFit/>
            </a:bodyPr>
            <a:lstStyle/>
            <a:p>
              <a:pPr>
                <a:spcBef>
                  <a:spcPct val="50000"/>
                </a:spcBef>
              </a:pPr>
              <a:r>
                <a:rPr lang="en-US" altLang="zh-CN" sz="2400" dirty="0" smtClean="0"/>
                <a:t>CLK</a:t>
              </a:r>
              <a:endParaRPr lang="en-US" altLang="zh-CN" sz="2400" dirty="0"/>
            </a:p>
          </p:txBody>
        </p:sp>
        <p:sp>
          <p:nvSpPr>
            <p:cNvPr id="380010" name="Line 106"/>
            <p:cNvSpPr>
              <a:spLocks noChangeShapeType="1"/>
            </p:cNvSpPr>
            <p:nvPr/>
          </p:nvSpPr>
          <p:spPr bwMode="auto">
            <a:xfrm>
              <a:off x="3016" y="1362"/>
              <a:ext cx="604" cy="0"/>
            </a:xfrm>
            <a:prstGeom prst="line">
              <a:avLst/>
            </a:prstGeom>
            <a:noFill/>
            <a:ln w="9525">
              <a:solidFill>
                <a:schemeClr val="tx1"/>
              </a:solidFill>
              <a:round/>
              <a:headEnd/>
              <a:tailEnd/>
            </a:ln>
            <a:effectLst/>
          </p:spPr>
          <p:txBody>
            <a:bodyPr wrap="none" anchor="ctr"/>
            <a:lstStyle/>
            <a:p>
              <a:endParaRPr lang="zh-CN" altLang="en-US"/>
            </a:p>
          </p:txBody>
        </p:sp>
        <p:sp>
          <p:nvSpPr>
            <p:cNvPr id="380011" name="Line 107"/>
            <p:cNvSpPr>
              <a:spLocks noChangeShapeType="1"/>
            </p:cNvSpPr>
            <p:nvPr/>
          </p:nvSpPr>
          <p:spPr bwMode="auto">
            <a:xfrm>
              <a:off x="4311" y="1362"/>
              <a:ext cx="474" cy="0"/>
            </a:xfrm>
            <a:prstGeom prst="line">
              <a:avLst/>
            </a:prstGeom>
            <a:noFill/>
            <a:ln w="9525">
              <a:solidFill>
                <a:schemeClr val="tx1"/>
              </a:solidFill>
              <a:round/>
              <a:headEnd/>
              <a:tailEnd/>
            </a:ln>
            <a:effectLst/>
          </p:spPr>
          <p:txBody>
            <a:bodyPr wrap="none" anchor="ctr"/>
            <a:lstStyle/>
            <a:p>
              <a:endParaRPr lang="zh-CN" altLang="en-US"/>
            </a:p>
          </p:txBody>
        </p:sp>
        <p:sp>
          <p:nvSpPr>
            <p:cNvPr id="380012" name="Line 108"/>
            <p:cNvSpPr>
              <a:spLocks noChangeShapeType="1"/>
            </p:cNvSpPr>
            <p:nvPr/>
          </p:nvSpPr>
          <p:spPr bwMode="auto">
            <a:xfrm>
              <a:off x="642" y="1400"/>
              <a:ext cx="479" cy="3"/>
            </a:xfrm>
            <a:prstGeom prst="line">
              <a:avLst/>
            </a:prstGeom>
            <a:noFill/>
            <a:ln w="9525">
              <a:solidFill>
                <a:schemeClr val="tx1"/>
              </a:solidFill>
              <a:round/>
              <a:headEnd/>
              <a:tailEnd/>
            </a:ln>
            <a:effectLst/>
          </p:spPr>
          <p:txBody>
            <a:bodyPr wrap="none" anchor="ctr"/>
            <a:lstStyle/>
            <a:p>
              <a:endParaRPr lang="zh-CN" altLang="en-US"/>
            </a:p>
          </p:txBody>
        </p:sp>
        <p:sp>
          <p:nvSpPr>
            <p:cNvPr id="380013" name="Line 109"/>
            <p:cNvSpPr>
              <a:spLocks noChangeShapeType="1"/>
            </p:cNvSpPr>
            <p:nvPr/>
          </p:nvSpPr>
          <p:spPr bwMode="auto">
            <a:xfrm>
              <a:off x="426" y="2165"/>
              <a:ext cx="4047" cy="0"/>
            </a:xfrm>
            <a:prstGeom prst="line">
              <a:avLst/>
            </a:prstGeom>
            <a:noFill/>
            <a:ln w="9525">
              <a:solidFill>
                <a:schemeClr val="tx1"/>
              </a:solidFill>
              <a:round/>
              <a:headEnd/>
              <a:tailEnd/>
            </a:ln>
            <a:effectLst/>
          </p:spPr>
          <p:txBody>
            <a:bodyPr wrap="none" anchor="ctr"/>
            <a:lstStyle/>
            <a:p>
              <a:endParaRPr lang="zh-CN" altLang="en-US"/>
            </a:p>
          </p:txBody>
        </p:sp>
        <p:sp>
          <p:nvSpPr>
            <p:cNvPr id="380014" name="Line 110"/>
            <p:cNvSpPr>
              <a:spLocks noChangeShapeType="1"/>
            </p:cNvSpPr>
            <p:nvPr/>
          </p:nvSpPr>
          <p:spPr bwMode="auto">
            <a:xfrm flipH="1">
              <a:off x="4440" y="1706"/>
              <a:ext cx="0" cy="459"/>
            </a:xfrm>
            <a:prstGeom prst="line">
              <a:avLst/>
            </a:prstGeom>
            <a:noFill/>
            <a:ln w="9525">
              <a:solidFill>
                <a:schemeClr val="tx1"/>
              </a:solidFill>
              <a:round/>
              <a:headEnd/>
              <a:tailEnd/>
            </a:ln>
            <a:effectLst/>
          </p:spPr>
          <p:txBody>
            <a:bodyPr wrap="none" anchor="ctr"/>
            <a:lstStyle/>
            <a:p>
              <a:endParaRPr lang="zh-CN" altLang="en-US"/>
            </a:p>
          </p:txBody>
        </p:sp>
        <p:sp>
          <p:nvSpPr>
            <p:cNvPr id="380015" name="Line 111"/>
            <p:cNvSpPr>
              <a:spLocks noChangeShapeType="1"/>
            </p:cNvSpPr>
            <p:nvPr/>
          </p:nvSpPr>
          <p:spPr bwMode="auto">
            <a:xfrm>
              <a:off x="3231" y="1706"/>
              <a:ext cx="0" cy="459"/>
            </a:xfrm>
            <a:prstGeom prst="line">
              <a:avLst/>
            </a:prstGeom>
            <a:noFill/>
            <a:ln w="9525">
              <a:solidFill>
                <a:schemeClr val="tx1"/>
              </a:solidFill>
              <a:round/>
              <a:headEnd/>
              <a:tailEnd/>
            </a:ln>
            <a:effectLst/>
          </p:spPr>
          <p:txBody>
            <a:bodyPr wrap="none" anchor="ctr"/>
            <a:lstStyle/>
            <a:p>
              <a:endParaRPr lang="zh-CN" altLang="en-US"/>
            </a:p>
          </p:txBody>
        </p:sp>
        <p:sp>
          <p:nvSpPr>
            <p:cNvPr id="380016" name="Line 112"/>
            <p:cNvSpPr>
              <a:spLocks noChangeShapeType="1"/>
            </p:cNvSpPr>
            <p:nvPr/>
          </p:nvSpPr>
          <p:spPr bwMode="auto">
            <a:xfrm>
              <a:off x="1980" y="1706"/>
              <a:ext cx="0" cy="459"/>
            </a:xfrm>
            <a:prstGeom prst="line">
              <a:avLst/>
            </a:prstGeom>
            <a:noFill/>
            <a:ln w="9525">
              <a:solidFill>
                <a:schemeClr val="tx1"/>
              </a:solidFill>
              <a:round/>
              <a:headEnd/>
              <a:tailEnd/>
            </a:ln>
            <a:effectLst/>
          </p:spPr>
          <p:txBody>
            <a:bodyPr wrap="none" anchor="ctr"/>
            <a:lstStyle/>
            <a:p>
              <a:endParaRPr lang="zh-CN" altLang="en-US"/>
            </a:p>
          </p:txBody>
        </p:sp>
        <p:sp>
          <p:nvSpPr>
            <p:cNvPr id="380017" name="Line 113"/>
            <p:cNvSpPr>
              <a:spLocks noChangeShapeType="1"/>
            </p:cNvSpPr>
            <p:nvPr/>
          </p:nvSpPr>
          <p:spPr bwMode="auto">
            <a:xfrm>
              <a:off x="728" y="1706"/>
              <a:ext cx="0" cy="497"/>
            </a:xfrm>
            <a:prstGeom prst="line">
              <a:avLst/>
            </a:prstGeom>
            <a:noFill/>
            <a:ln w="9525">
              <a:solidFill>
                <a:schemeClr val="tx1"/>
              </a:solidFill>
              <a:round/>
              <a:headEnd/>
              <a:tailEnd/>
            </a:ln>
            <a:effectLst/>
          </p:spPr>
          <p:txBody>
            <a:bodyPr wrap="none" anchor="ctr"/>
            <a:lstStyle/>
            <a:p>
              <a:endParaRPr lang="zh-CN" altLang="en-US"/>
            </a:p>
          </p:txBody>
        </p:sp>
        <p:sp>
          <p:nvSpPr>
            <p:cNvPr id="380018" name="Line 114"/>
            <p:cNvSpPr>
              <a:spLocks noChangeShapeType="1"/>
            </p:cNvSpPr>
            <p:nvPr/>
          </p:nvSpPr>
          <p:spPr bwMode="auto">
            <a:xfrm>
              <a:off x="750" y="1710"/>
              <a:ext cx="371" cy="0"/>
            </a:xfrm>
            <a:prstGeom prst="line">
              <a:avLst/>
            </a:prstGeom>
            <a:noFill/>
            <a:ln w="9525">
              <a:solidFill>
                <a:schemeClr val="tx1"/>
              </a:solidFill>
              <a:round/>
              <a:headEnd/>
              <a:tailEnd/>
            </a:ln>
            <a:effectLst/>
          </p:spPr>
          <p:txBody>
            <a:bodyPr wrap="none" anchor="ctr"/>
            <a:lstStyle/>
            <a:p>
              <a:endParaRPr lang="zh-CN" altLang="en-US"/>
            </a:p>
          </p:txBody>
        </p:sp>
        <p:sp>
          <p:nvSpPr>
            <p:cNvPr id="380019" name="Line 115"/>
            <p:cNvSpPr>
              <a:spLocks noChangeShapeType="1"/>
            </p:cNvSpPr>
            <p:nvPr/>
          </p:nvSpPr>
          <p:spPr bwMode="auto">
            <a:xfrm>
              <a:off x="1980" y="1706"/>
              <a:ext cx="356" cy="4"/>
            </a:xfrm>
            <a:prstGeom prst="line">
              <a:avLst/>
            </a:prstGeom>
            <a:noFill/>
            <a:ln w="9525">
              <a:solidFill>
                <a:schemeClr val="tx1"/>
              </a:solidFill>
              <a:round/>
              <a:headEnd/>
              <a:tailEnd/>
            </a:ln>
            <a:effectLst/>
          </p:spPr>
          <p:txBody>
            <a:bodyPr wrap="none" anchor="ctr"/>
            <a:lstStyle/>
            <a:p>
              <a:endParaRPr lang="zh-CN" altLang="en-US"/>
            </a:p>
          </p:txBody>
        </p:sp>
        <p:sp>
          <p:nvSpPr>
            <p:cNvPr id="380020" name="Line 116"/>
            <p:cNvSpPr>
              <a:spLocks noChangeShapeType="1"/>
            </p:cNvSpPr>
            <p:nvPr/>
          </p:nvSpPr>
          <p:spPr bwMode="auto">
            <a:xfrm>
              <a:off x="3229" y="1710"/>
              <a:ext cx="367" cy="0"/>
            </a:xfrm>
            <a:prstGeom prst="line">
              <a:avLst/>
            </a:prstGeom>
            <a:noFill/>
            <a:ln w="9525">
              <a:solidFill>
                <a:schemeClr val="tx1"/>
              </a:solidFill>
              <a:round/>
              <a:headEnd/>
              <a:tailEnd/>
            </a:ln>
            <a:effectLst/>
          </p:spPr>
          <p:txBody>
            <a:bodyPr wrap="none" anchor="ctr"/>
            <a:lstStyle/>
            <a:p>
              <a:endParaRPr lang="zh-CN" altLang="en-US"/>
            </a:p>
          </p:txBody>
        </p:sp>
        <p:sp>
          <p:nvSpPr>
            <p:cNvPr id="380021" name="Line 117"/>
            <p:cNvSpPr>
              <a:spLocks noChangeShapeType="1"/>
            </p:cNvSpPr>
            <p:nvPr/>
          </p:nvSpPr>
          <p:spPr bwMode="auto">
            <a:xfrm>
              <a:off x="4441" y="1710"/>
              <a:ext cx="350" cy="0"/>
            </a:xfrm>
            <a:prstGeom prst="line">
              <a:avLst/>
            </a:prstGeom>
            <a:noFill/>
            <a:ln w="9525">
              <a:solidFill>
                <a:schemeClr val="tx1"/>
              </a:solidFill>
              <a:round/>
              <a:headEnd/>
              <a:tailEnd/>
            </a:ln>
            <a:effectLst/>
          </p:spPr>
          <p:txBody>
            <a:bodyPr wrap="none" anchor="ctr"/>
            <a:lstStyle/>
            <a:p>
              <a:endParaRPr lang="zh-CN" altLang="en-US"/>
            </a:p>
          </p:txBody>
        </p:sp>
        <p:sp>
          <p:nvSpPr>
            <p:cNvPr id="380022" name="Line 118"/>
            <p:cNvSpPr>
              <a:spLocks noChangeShapeType="1"/>
            </p:cNvSpPr>
            <p:nvPr/>
          </p:nvSpPr>
          <p:spPr bwMode="auto">
            <a:xfrm flipV="1">
              <a:off x="5772" y="1056"/>
              <a:ext cx="0" cy="745"/>
            </a:xfrm>
            <a:prstGeom prst="line">
              <a:avLst/>
            </a:prstGeom>
            <a:noFill/>
            <a:ln w="9525">
              <a:solidFill>
                <a:schemeClr val="tx1"/>
              </a:solidFill>
              <a:round/>
              <a:headEnd/>
              <a:tailEnd/>
            </a:ln>
            <a:effectLst/>
          </p:spPr>
          <p:txBody>
            <a:bodyPr wrap="none" anchor="ctr"/>
            <a:lstStyle/>
            <a:p>
              <a:endParaRPr lang="zh-CN" altLang="en-US"/>
            </a:p>
          </p:txBody>
        </p:sp>
        <p:sp>
          <p:nvSpPr>
            <p:cNvPr id="380023" name="Line 119"/>
            <p:cNvSpPr>
              <a:spLocks noChangeShapeType="1"/>
            </p:cNvSpPr>
            <p:nvPr/>
          </p:nvSpPr>
          <p:spPr bwMode="auto">
            <a:xfrm flipH="1">
              <a:off x="642" y="1056"/>
              <a:ext cx="5114" cy="0"/>
            </a:xfrm>
            <a:prstGeom prst="line">
              <a:avLst/>
            </a:prstGeom>
            <a:noFill/>
            <a:ln w="9525">
              <a:solidFill>
                <a:schemeClr val="tx1"/>
              </a:solidFill>
              <a:round/>
              <a:headEnd/>
              <a:tailEnd/>
            </a:ln>
            <a:effectLst/>
          </p:spPr>
          <p:txBody>
            <a:bodyPr wrap="none" anchor="ctr"/>
            <a:lstStyle/>
            <a:p>
              <a:endParaRPr lang="zh-CN" altLang="en-US"/>
            </a:p>
          </p:txBody>
        </p:sp>
        <p:sp>
          <p:nvSpPr>
            <p:cNvPr id="380024" name="Line 120"/>
            <p:cNvSpPr>
              <a:spLocks noChangeShapeType="1"/>
            </p:cNvSpPr>
            <p:nvPr/>
          </p:nvSpPr>
          <p:spPr bwMode="auto">
            <a:xfrm flipV="1">
              <a:off x="642" y="1056"/>
              <a:ext cx="0" cy="344"/>
            </a:xfrm>
            <a:prstGeom prst="line">
              <a:avLst/>
            </a:prstGeom>
            <a:noFill/>
            <a:ln w="9525">
              <a:solidFill>
                <a:schemeClr val="tx1"/>
              </a:solidFill>
              <a:round/>
              <a:headEnd/>
              <a:tailEnd/>
            </a:ln>
            <a:effectLst/>
          </p:spPr>
          <p:txBody>
            <a:bodyPr wrap="none" anchor="ctr"/>
            <a:lstStyle/>
            <a:p>
              <a:endParaRPr lang="zh-CN" altLang="en-US"/>
            </a:p>
          </p:txBody>
        </p:sp>
        <p:sp>
          <p:nvSpPr>
            <p:cNvPr id="380025" name="Oval 121"/>
            <p:cNvSpPr>
              <a:spLocks noChangeArrowheads="1"/>
            </p:cNvSpPr>
            <p:nvPr/>
          </p:nvSpPr>
          <p:spPr bwMode="auto">
            <a:xfrm>
              <a:off x="685" y="2127"/>
              <a:ext cx="93"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0026" name="Oval 122"/>
            <p:cNvSpPr>
              <a:spLocks noChangeArrowheads="1"/>
            </p:cNvSpPr>
            <p:nvPr/>
          </p:nvSpPr>
          <p:spPr bwMode="auto">
            <a:xfrm>
              <a:off x="1936" y="2127"/>
              <a:ext cx="94"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0027" name="Oval 123"/>
            <p:cNvSpPr>
              <a:spLocks noChangeArrowheads="1"/>
            </p:cNvSpPr>
            <p:nvPr/>
          </p:nvSpPr>
          <p:spPr bwMode="auto">
            <a:xfrm>
              <a:off x="3189" y="2127"/>
              <a:ext cx="93" cy="76"/>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0028" name="Oval 124"/>
            <p:cNvSpPr>
              <a:spLocks noChangeArrowheads="1"/>
            </p:cNvSpPr>
            <p:nvPr/>
          </p:nvSpPr>
          <p:spPr bwMode="auto">
            <a:xfrm>
              <a:off x="5466" y="1762"/>
              <a:ext cx="131" cy="118"/>
            </a:xfrm>
            <a:prstGeom prst="ellipse">
              <a:avLst/>
            </a:prstGeom>
            <a:noFill/>
            <a:ln w="19050">
              <a:solidFill>
                <a:schemeClr val="tx1"/>
              </a:solidFill>
              <a:round/>
              <a:headEnd/>
              <a:tailEnd/>
            </a:ln>
            <a:effectLst/>
          </p:spPr>
          <p:txBody>
            <a:bodyPr wrap="none" anchor="ctr"/>
            <a:lstStyle/>
            <a:p>
              <a:endParaRPr lang="zh-CN" altLang="en-US"/>
            </a:p>
          </p:txBody>
        </p:sp>
        <p:sp>
          <p:nvSpPr>
            <p:cNvPr id="380029" name="Line 125"/>
            <p:cNvSpPr>
              <a:spLocks noChangeShapeType="1"/>
            </p:cNvSpPr>
            <p:nvPr/>
          </p:nvSpPr>
          <p:spPr bwMode="auto">
            <a:xfrm>
              <a:off x="5597" y="1801"/>
              <a:ext cx="175" cy="0"/>
            </a:xfrm>
            <a:prstGeom prst="line">
              <a:avLst/>
            </a:prstGeom>
            <a:noFill/>
            <a:ln w="19050">
              <a:solidFill>
                <a:schemeClr val="tx1"/>
              </a:solidFill>
              <a:round/>
              <a:headEnd/>
              <a:tailEnd/>
            </a:ln>
            <a:effectLst/>
          </p:spPr>
          <p:txBody>
            <a:bodyPr/>
            <a:lstStyle/>
            <a:p>
              <a:endParaRPr lang="zh-CN" altLang="en-US"/>
            </a:p>
          </p:txBody>
        </p:sp>
        <p:sp>
          <p:nvSpPr>
            <p:cNvPr id="380030" name="Text Box 126"/>
            <p:cNvSpPr txBox="1">
              <a:spLocks noChangeArrowheads="1"/>
            </p:cNvSpPr>
            <p:nvPr/>
          </p:nvSpPr>
          <p:spPr bwMode="auto">
            <a:xfrm>
              <a:off x="5509" y="1174"/>
              <a:ext cx="375" cy="250"/>
            </a:xfrm>
            <a:prstGeom prst="rect">
              <a:avLst/>
            </a:prstGeom>
            <a:noFill/>
            <a:ln w="9525">
              <a:noFill/>
              <a:miter lim="800000"/>
              <a:headEnd/>
              <a:tailEnd/>
            </a:ln>
            <a:effectLst/>
          </p:spPr>
          <p:txBody>
            <a:bodyPr>
              <a:spAutoFit/>
            </a:bodyPr>
            <a:lstStyle/>
            <a:p>
              <a:pPr>
                <a:spcBef>
                  <a:spcPct val="50000"/>
                </a:spcBef>
              </a:pPr>
              <a:r>
                <a:rPr lang="en-US" altLang="zh-CN" b="0"/>
                <a:t>Q</a:t>
              </a:r>
              <a:r>
                <a:rPr lang="en-US" altLang="zh-CN" b="0" baseline="-25000"/>
                <a:t>3</a:t>
              </a:r>
              <a:endParaRPr lang="en-US" altLang="zh-CN" b="0"/>
            </a:p>
          </p:txBody>
        </p:sp>
      </p:grpSp>
      <p:sp>
        <p:nvSpPr>
          <p:cNvPr id="380089" name="Text Box 185"/>
          <p:cNvSpPr txBox="1">
            <a:spLocks noChangeArrowheads="1"/>
          </p:cNvSpPr>
          <p:nvPr/>
        </p:nvSpPr>
        <p:spPr bwMode="auto">
          <a:xfrm>
            <a:off x="631825" y="5224463"/>
            <a:ext cx="1730375" cy="519112"/>
          </a:xfrm>
          <a:prstGeom prst="rect">
            <a:avLst/>
          </a:prstGeom>
          <a:noFill/>
          <a:ln w="9525">
            <a:noFill/>
            <a:miter lim="800000"/>
            <a:headEnd/>
            <a:tailEnd/>
          </a:ln>
          <a:effectLst/>
        </p:spPr>
        <p:txBody>
          <a:bodyPr wrap="none">
            <a:spAutoFit/>
          </a:bodyPr>
          <a:lstStyle/>
          <a:p>
            <a:pPr>
              <a:buFontTx/>
              <a:buChar char="•"/>
            </a:pPr>
            <a:r>
              <a:rPr lang="zh-CN" altLang="en-US" sz="2800">
                <a:ea typeface="华文行楷" pitchFamily="2" charset="-122"/>
              </a:rPr>
              <a:t>反馈函数</a:t>
            </a:r>
            <a:endParaRPr lang="zh-CN" altLang="en-US" sz="2400">
              <a:solidFill>
                <a:srgbClr val="FF0000"/>
              </a:solidFill>
              <a:latin typeface="黑体" pitchFamily="49" charset="-122"/>
              <a:ea typeface="黑体" pitchFamily="49" charset="-122"/>
            </a:endParaRPr>
          </a:p>
        </p:txBody>
      </p:sp>
      <p:graphicFrame>
        <p:nvGraphicFramePr>
          <p:cNvPr id="380093" name="Object 189"/>
          <p:cNvGraphicFramePr>
            <a:graphicFrameLocks noChangeAspect="1"/>
          </p:cNvGraphicFramePr>
          <p:nvPr/>
        </p:nvGraphicFramePr>
        <p:xfrm>
          <a:off x="2365375" y="5249863"/>
          <a:ext cx="1758950" cy="560387"/>
        </p:xfrm>
        <a:graphic>
          <a:graphicData uri="http://schemas.openxmlformats.org/presentationml/2006/ole">
            <p:oleObj spid="_x0000_s37889" name="公式" r:id="rId3" imgW="7110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75"/>
                                        </p:tgtEl>
                                        <p:attrNameLst>
                                          <p:attrName>style.visibility</p:attrName>
                                        </p:attrNameLst>
                                      </p:cBhvr>
                                      <p:to>
                                        <p:strVal val="visible"/>
                                      </p:to>
                                    </p:set>
                                    <p:anim calcmode="lin" valueType="num">
                                      <p:cBhvr additive="base">
                                        <p:cTn id="7" dur="500" fill="hold"/>
                                        <p:tgtEl>
                                          <p:spTgt spid="379975"/>
                                        </p:tgtEl>
                                        <p:attrNameLst>
                                          <p:attrName>ppt_x</p:attrName>
                                        </p:attrNameLst>
                                      </p:cBhvr>
                                      <p:tavLst>
                                        <p:tav tm="0">
                                          <p:val>
                                            <p:strVal val="0-#ppt_w/2"/>
                                          </p:val>
                                        </p:tav>
                                        <p:tav tm="100000">
                                          <p:val>
                                            <p:strVal val="#ppt_x"/>
                                          </p:val>
                                        </p:tav>
                                      </p:tavLst>
                                    </p:anim>
                                    <p:anim calcmode="lin" valueType="num">
                                      <p:cBhvr additive="base">
                                        <p:cTn id="8" dur="500" fill="hold"/>
                                        <p:tgtEl>
                                          <p:spTgt spid="3799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976"/>
                                        </p:tgtEl>
                                        <p:attrNameLst>
                                          <p:attrName>style.visibility</p:attrName>
                                        </p:attrNameLst>
                                      </p:cBhvr>
                                      <p:to>
                                        <p:strVal val="visible"/>
                                      </p:to>
                                    </p:set>
                                    <p:anim calcmode="lin" valueType="num">
                                      <p:cBhvr additive="base">
                                        <p:cTn id="13" dur="500" fill="hold"/>
                                        <p:tgtEl>
                                          <p:spTgt spid="379976"/>
                                        </p:tgtEl>
                                        <p:attrNameLst>
                                          <p:attrName>ppt_x</p:attrName>
                                        </p:attrNameLst>
                                      </p:cBhvr>
                                      <p:tavLst>
                                        <p:tav tm="0">
                                          <p:val>
                                            <p:strVal val="0-#ppt_w/2"/>
                                          </p:val>
                                        </p:tav>
                                        <p:tav tm="100000">
                                          <p:val>
                                            <p:strVal val="#ppt_x"/>
                                          </p:val>
                                        </p:tav>
                                      </p:tavLst>
                                    </p:anim>
                                    <p:anim calcmode="lin" valueType="num">
                                      <p:cBhvr additive="base">
                                        <p:cTn id="14" dur="500" fill="hold"/>
                                        <p:tgtEl>
                                          <p:spTgt spid="3799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0034"/>
                                        </p:tgtEl>
                                        <p:attrNameLst>
                                          <p:attrName>style.visibility</p:attrName>
                                        </p:attrNameLst>
                                      </p:cBhvr>
                                      <p:to>
                                        <p:strVal val="visible"/>
                                      </p:to>
                                    </p:set>
                                    <p:anim calcmode="lin" valueType="num">
                                      <p:cBhvr additive="base">
                                        <p:cTn id="19" dur="500" fill="hold"/>
                                        <p:tgtEl>
                                          <p:spTgt spid="380034"/>
                                        </p:tgtEl>
                                        <p:attrNameLst>
                                          <p:attrName>ppt_x</p:attrName>
                                        </p:attrNameLst>
                                      </p:cBhvr>
                                      <p:tavLst>
                                        <p:tav tm="0">
                                          <p:val>
                                            <p:strVal val="0-#ppt_w/2"/>
                                          </p:val>
                                        </p:tav>
                                        <p:tav tm="100000">
                                          <p:val>
                                            <p:strVal val="#ppt_x"/>
                                          </p:val>
                                        </p:tav>
                                      </p:tavLst>
                                    </p:anim>
                                    <p:anim calcmode="lin" valueType="num">
                                      <p:cBhvr additive="base">
                                        <p:cTn id="20" dur="500" fill="hold"/>
                                        <p:tgtEl>
                                          <p:spTgt spid="3800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80089"/>
                                        </p:tgtEl>
                                        <p:attrNameLst>
                                          <p:attrName>style.visibility</p:attrName>
                                        </p:attrNameLst>
                                      </p:cBhvr>
                                      <p:to>
                                        <p:strVal val="visible"/>
                                      </p:to>
                                    </p:set>
                                    <p:anim calcmode="lin" valueType="num">
                                      <p:cBhvr>
                                        <p:cTn id="25" dur="500" fill="hold"/>
                                        <p:tgtEl>
                                          <p:spTgt spid="380089"/>
                                        </p:tgtEl>
                                        <p:attrNameLst>
                                          <p:attrName>ppt_x</p:attrName>
                                        </p:attrNameLst>
                                      </p:cBhvr>
                                      <p:tavLst>
                                        <p:tav tm="0">
                                          <p:val>
                                            <p:strVal val="#ppt_x-#ppt_w/2"/>
                                          </p:val>
                                        </p:tav>
                                        <p:tav tm="100000">
                                          <p:val>
                                            <p:strVal val="#ppt_x"/>
                                          </p:val>
                                        </p:tav>
                                      </p:tavLst>
                                    </p:anim>
                                    <p:anim calcmode="lin" valueType="num">
                                      <p:cBhvr>
                                        <p:cTn id="26" dur="500" fill="hold"/>
                                        <p:tgtEl>
                                          <p:spTgt spid="380089"/>
                                        </p:tgtEl>
                                        <p:attrNameLst>
                                          <p:attrName>ppt_y</p:attrName>
                                        </p:attrNameLst>
                                      </p:cBhvr>
                                      <p:tavLst>
                                        <p:tav tm="0">
                                          <p:val>
                                            <p:strVal val="#ppt_y"/>
                                          </p:val>
                                        </p:tav>
                                        <p:tav tm="100000">
                                          <p:val>
                                            <p:strVal val="#ppt_y"/>
                                          </p:val>
                                        </p:tav>
                                      </p:tavLst>
                                    </p:anim>
                                    <p:anim calcmode="lin" valueType="num">
                                      <p:cBhvr>
                                        <p:cTn id="27" dur="500" fill="hold"/>
                                        <p:tgtEl>
                                          <p:spTgt spid="380089"/>
                                        </p:tgtEl>
                                        <p:attrNameLst>
                                          <p:attrName>ppt_w</p:attrName>
                                        </p:attrNameLst>
                                      </p:cBhvr>
                                      <p:tavLst>
                                        <p:tav tm="0">
                                          <p:val>
                                            <p:fltVal val="0"/>
                                          </p:val>
                                        </p:tav>
                                        <p:tav tm="100000">
                                          <p:val>
                                            <p:strVal val="#ppt_w"/>
                                          </p:val>
                                        </p:tav>
                                      </p:tavLst>
                                    </p:anim>
                                    <p:anim calcmode="lin" valueType="num">
                                      <p:cBhvr>
                                        <p:cTn id="28" dur="500" fill="hold"/>
                                        <p:tgtEl>
                                          <p:spTgt spid="380089"/>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80093"/>
                                        </p:tgtEl>
                                        <p:attrNameLst>
                                          <p:attrName>style.visibility</p:attrName>
                                        </p:attrNameLst>
                                      </p:cBhvr>
                                      <p:to>
                                        <p:strVal val="visible"/>
                                      </p:to>
                                    </p:set>
                                    <p:anim calcmode="lin" valueType="num">
                                      <p:cBhvr additive="base">
                                        <p:cTn id="33" dur="500" fill="hold"/>
                                        <p:tgtEl>
                                          <p:spTgt spid="380093"/>
                                        </p:tgtEl>
                                        <p:attrNameLst>
                                          <p:attrName>ppt_x</p:attrName>
                                        </p:attrNameLst>
                                      </p:cBhvr>
                                      <p:tavLst>
                                        <p:tav tm="0">
                                          <p:val>
                                            <p:strVal val="#ppt_x"/>
                                          </p:val>
                                        </p:tav>
                                        <p:tav tm="100000">
                                          <p:val>
                                            <p:strVal val="#ppt_x"/>
                                          </p:val>
                                        </p:tav>
                                      </p:tavLst>
                                    </p:anim>
                                    <p:anim calcmode="lin" valueType="num">
                                      <p:cBhvr additive="base">
                                        <p:cTn id="34" dur="500" fill="hold"/>
                                        <p:tgtEl>
                                          <p:spTgt spid="380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75" grpId="0" autoUpdateAnimBg="0"/>
      <p:bldP spid="379976" grpId="0" autoUpdateAnimBg="0"/>
      <p:bldP spid="38008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3008784" y="3616251"/>
            <a:ext cx="3528392" cy="2016224"/>
          </a:xfrm>
          <a:prstGeom prst="rect">
            <a:avLst/>
          </a:prstGeom>
          <a:noFill/>
          <a:ln w="9525">
            <a:noFill/>
            <a:miter lim="800000"/>
            <a:headEnd/>
            <a:tailEnd/>
          </a:ln>
        </p:spPr>
      </p:pic>
      <p:sp>
        <p:nvSpPr>
          <p:cNvPr id="631877" name="Text Box 69"/>
          <p:cNvSpPr txBox="1">
            <a:spLocks noChangeArrowheads="1"/>
          </p:cNvSpPr>
          <p:nvPr/>
        </p:nvSpPr>
        <p:spPr bwMode="auto">
          <a:xfrm>
            <a:off x="272480" y="1916832"/>
            <a:ext cx="1730375" cy="519113"/>
          </a:xfrm>
          <a:prstGeom prst="rect">
            <a:avLst/>
          </a:prstGeom>
          <a:noFill/>
          <a:ln w="15875">
            <a:noFill/>
            <a:miter lim="800000"/>
            <a:headEnd/>
            <a:tailEnd/>
          </a:ln>
          <a:effectLst/>
        </p:spPr>
        <p:txBody>
          <a:bodyPr wrap="none">
            <a:spAutoFit/>
          </a:bodyPr>
          <a:lstStyle/>
          <a:p>
            <a:pPr>
              <a:buFontTx/>
              <a:buChar char="•"/>
            </a:pPr>
            <a:r>
              <a:rPr lang="zh-CN" altLang="en-US" sz="2800" dirty="0">
                <a:solidFill>
                  <a:schemeClr val="accent2"/>
                </a:solidFill>
                <a:ea typeface="华文行楷" pitchFamily="2" charset="-122"/>
              </a:rPr>
              <a:t>逻辑符号</a:t>
            </a:r>
          </a:p>
        </p:txBody>
      </p:sp>
      <p:sp>
        <p:nvSpPr>
          <p:cNvPr id="631879" name="Text Box 71"/>
          <p:cNvSpPr txBox="1">
            <a:spLocks noChangeArrowheads="1"/>
          </p:cNvSpPr>
          <p:nvPr/>
        </p:nvSpPr>
        <p:spPr bwMode="auto">
          <a:xfrm>
            <a:off x="0" y="260648"/>
            <a:ext cx="5486400" cy="523220"/>
          </a:xfrm>
          <a:prstGeom prst="rect">
            <a:avLst/>
          </a:prstGeom>
          <a:noFill/>
          <a:ln w="9525">
            <a:noFill/>
            <a:miter lim="800000"/>
            <a:headEnd/>
            <a:tailEnd/>
          </a:ln>
          <a:effectLst/>
        </p:spPr>
        <p:txBody>
          <a:bodyPr>
            <a:spAutoFit/>
          </a:bodyPr>
          <a:lstStyle/>
          <a:p>
            <a:pPr>
              <a:spcBef>
                <a:spcPct val="50000"/>
              </a:spcBef>
            </a:pPr>
            <a:r>
              <a:rPr lang="en-US" altLang="zh-CN" sz="2800" dirty="0" smtClean="0"/>
              <a:t>3. </a:t>
            </a:r>
            <a:r>
              <a:rPr lang="zh-CN" altLang="en-US" sz="2800" dirty="0" smtClean="0"/>
              <a:t>集成移位寄存器</a:t>
            </a:r>
            <a:endParaRPr lang="en-US" altLang="zh-CN" sz="2800" dirty="0"/>
          </a:p>
        </p:txBody>
      </p:sp>
      <p:sp>
        <p:nvSpPr>
          <p:cNvPr id="631902" name="AutoShape 94"/>
          <p:cNvSpPr>
            <a:spLocks noChangeArrowheads="1"/>
          </p:cNvSpPr>
          <p:nvPr/>
        </p:nvSpPr>
        <p:spPr bwMode="auto">
          <a:xfrm>
            <a:off x="6249144" y="4984403"/>
            <a:ext cx="1223963" cy="863600"/>
          </a:xfrm>
          <a:prstGeom prst="wedgeRoundRectCallout">
            <a:avLst>
              <a:gd name="adj1" fmla="val -56618"/>
              <a:gd name="adj2" fmla="val -67502"/>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异步清零端</a:t>
            </a:r>
          </a:p>
        </p:txBody>
      </p:sp>
      <p:sp>
        <p:nvSpPr>
          <p:cNvPr id="631903" name="Oval 95"/>
          <p:cNvSpPr>
            <a:spLocks noChangeArrowheads="1"/>
          </p:cNvSpPr>
          <p:nvPr/>
        </p:nvSpPr>
        <p:spPr bwMode="auto">
          <a:xfrm>
            <a:off x="2792760" y="4264323"/>
            <a:ext cx="503238" cy="649288"/>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1904" name="AutoShape 96"/>
          <p:cNvSpPr>
            <a:spLocks noChangeArrowheads="1"/>
          </p:cNvSpPr>
          <p:nvPr/>
        </p:nvSpPr>
        <p:spPr bwMode="auto">
          <a:xfrm>
            <a:off x="1208584" y="4048299"/>
            <a:ext cx="1439863" cy="1800225"/>
          </a:xfrm>
          <a:prstGeom prst="wedgeRoundRectCallout">
            <a:avLst>
              <a:gd name="adj1" fmla="val 61907"/>
              <a:gd name="adj2" fmla="val -25926"/>
              <a:gd name="adj3" fmla="val 16667"/>
            </a:avLst>
          </a:prstGeom>
          <a:noFill/>
          <a:ln w="15875">
            <a:solidFill>
              <a:srgbClr val="FF0000"/>
            </a:solidFill>
            <a:miter lim="800000"/>
            <a:headEnd/>
            <a:tailEnd/>
          </a:ln>
          <a:effectLst/>
        </p:spPr>
        <p:txBody>
          <a:bodyPr lIns="90000" tIns="46800" rIns="90000" bIns="46800"/>
          <a:lstStyle/>
          <a:p>
            <a:pPr algn="ctr"/>
            <a:r>
              <a:rPr lang="zh-CN" altLang="en-US" dirty="0"/>
              <a:t>工作方式：</a:t>
            </a:r>
          </a:p>
          <a:p>
            <a:pPr algn="ctr">
              <a:buFontTx/>
              <a:buChar char="•"/>
            </a:pPr>
            <a:r>
              <a:rPr lang="zh-CN" altLang="en-US" dirty="0">
                <a:ea typeface="华文行楷" pitchFamily="2" charset="-122"/>
              </a:rPr>
              <a:t>保持</a:t>
            </a:r>
          </a:p>
          <a:p>
            <a:pPr algn="ctr">
              <a:buFontTx/>
              <a:buChar char="•"/>
            </a:pPr>
            <a:r>
              <a:rPr lang="zh-CN" altLang="en-US" dirty="0">
                <a:ea typeface="华文行楷" pitchFamily="2" charset="-122"/>
              </a:rPr>
              <a:t>右移</a:t>
            </a:r>
          </a:p>
          <a:p>
            <a:pPr algn="ctr">
              <a:buFontTx/>
              <a:buChar char="•"/>
            </a:pPr>
            <a:r>
              <a:rPr lang="zh-CN" altLang="en-US" dirty="0">
                <a:ea typeface="华文行楷" pitchFamily="2" charset="-122"/>
              </a:rPr>
              <a:t>左移</a:t>
            </a:r>
          </a:p>
          <a:p>
            <a:pPr algn="ctr">
              <a:buFontTx/>
              <a:buChar char="•"/>
            </a:pPr>
            <a:r>
              <a:rPr lang="zh-CN" altLang="en-US" dirty="0">
                <a:ea typeface="华文行楷" pitchFamily="2" charset="-122"/>
              </a:rPr>
              <a:t>并行置数</a:t>
            </a:r>
          </a:p>
          <a:p>
            <a:pPr algn="ctr">
              <a:buFontTx/>
              <a:buChar char="•"/>
            </a:pPr>
            <a:endParaRPr lang="en-US" altLang="zh-CN" dirty="0"/>
          </a:p>
        </p:txBody>
      </p:sp>
      <p:sp>
        <p:nvSpPr>
          <p:cNvPr id="631905" name="AutoShape 97"/>
          <p:cNvSpPr>
            <a:spLocks noChangeArrowheads="1"/>
          </p:cNvSpPr>
          <p:nvPr/>
        </p:nvSpPr>
        <p:spPr bwMode="auto">
          <a:xfrm>
            <a:off x="1280592" y="3256211"/>
            <a:ext cx="1784350" cy="431800"/>
          </a:xfrm>
          <a:prstGeom prst="wedgeRoundRectCallout">
            <a:avLst>
              <a:gd name="adj1" fmla="val 83962"/>
              <a:gd name="adj2" fmla="val 6214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右移输入</a:t>
            </a:r>
          </a:p>
        </p:txBody>
      </p:sp>
      <p:sp>
        <p:nvSpPr>
          <p:cNvPr id="631906" name="Oval 98"/>
          <p:cNvSpPr>
            <a:spLocks noChangeArrowheads="1"/>
          </p:cNvSpPr>
          <p:nvPr/>
        </p:nvSpPr>
        <p:spPr bwMode="auto">
          <a:xfrm>
            <a:off x="3944888" y="3472235"/>
            <a:ext cx="1440160" cy="504056"/>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1907" name="AutoShape 99"/>
          <p:cNvSpPr>
            <a:spLocks noChangeArrowheads="1"/>
          </p:cNvSpPr>
          <p:nvPr/>
        </p:nvSpPr>
        <p:spPr bwMode="auto">
          <a:xfrm>
            <a:off x="4016896" y="2419499"/>
            <a:ext cx="1857375" cy="865187"/>
          </a:xfrm>
          <a:prstGeom prst="wedgeRoundRectCallout">
            <a:avLst>
              <a:gd name="adj1" fmla="val -2491"/>
              <a:gd name="adj2" fmla="val 7039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并行数据输入</a:t>
            </a:r>
          </a:p>
        </p:txBody>
      </p:sp>
      <p:sp>
        <p:nvSpPr>
          <p:cNvPr id="631908" name="AutoShape 100"/>
          <p:cNvSpPr>
            <a:spLocks noChangeArrowheads="1"/>
          </p:cNvSpPr>
          <p:nvPr/>
        </p:nvSpPr>
        <p:spPr bwMode="auto">
          <a:xfrm>
            <a:off x="5889104" y="3400227"/>
            <a:ext cx="1784350" cy="431800"/>
          </a:xfrm>
          <a:prstGeom prst="wedgeRoundRectCallout">
            <a:avLst>
              <a:gd name="adj1" fmla="val -67552"/>
              <a:gd name="adj2" fmla="val -2622"/>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左移输入</a:t>
            </a:r>
          </a:p>
        </p:txBody>
      </p:sp>
      <p:sp>
        <p:nvSpPr>
          <p:cNvPr id="631909" name="Oval 101"/>
          <p:cNvSpPr>
            <a:spLocks noChangeArrowheads="1"/>
          </p:cNvSpPr>
          <p:nvPr/>
        </p:nvSpPr>
        <p:spPr bwMode="auto">
          <a:xfrm>
            <a:off x="3656856" y="5344443"/>
            <a:ext cx="2016224" cy="530770"/>
          </a:xfrm>
          <a:prstGeom prst="ellipse">
            <a:avLst/>
          </a:prstGeom>
          <a:noFill/>
          <a:ln w="38100">
            <a:solidFill>
              <a:srgbClr val="006600"/>
            </a:solidFill>
            <a:round/>
            <a:headEnd/>
            <a:tailEnd/>
          </a:ln>
          <a:effectLst/>
        </p:spPr>
        <p:txBody>
          <a:bodyPr wrap="none" lIns="90000" tIns="46800" rIns="90000" bIns="46800" anchor="ctr"/>
          <a:lstStyle/>
          <a:p>
            <a:endParaRPr lang="zh-CN" altLang="en-US"/>
          </a:p>
        </p:txBody>
      </p:sp>
      <p:sp>
        <p:nvSpPr>
          <p:cNvPr id="631910" name="AutoShape 102"/>
          <p:cNvSpPr>
            <a:spLocks noChangeArrowheads="1"/>
          </p:cNvSpPr>
          <p:nvPr/>
        </p:nvSpPr>
        <p:spPr bwMode="auto">
          <a:xfrm>
            <a:off x="3944888" y="6064523"/>
            <a:ext cx="1871663" cy="604837"/>
          </a:xfrm>
          <a:prstGeom prst="wedgeRoundRectCallout">
            <a:avLst>
              <a:gd name="adj1" fmla="val 2181"/>
              <a:gd name="adj2" fmla="val -77929"/>
              <a:gd name="adj3" fmla="val 16667"/>
            </a:avLst>
          </a:prstGeom>
          <a:noFill/>
          <a:ln w="15875">
            <a:solidFill>
              <a:srgbClr val="FF0000"/>
            </a:solidFill>
            <a:miter lim="800000"/>
            <a:headEnd/>
            <a:tailEnd/>
          </a:ln>
          <a:effectLst/>
        </p:spPr>
        <p:txBody>
          <a:bodyPr lIns="90000" tIns="46800" rIns="90000" bIns="46800"/>
          <a:lstStyle/>
          <a:p>
            <a:pPr algn="ctr"/>
            <a:r>
              <a:rPr lang="zh-CN" altLang="en-US" sz="2400"/>
              <a:t>并行输出</a:t>
            </a:r>
          </a:p>
        </p:txBody>
      </p:sp>
      <p:sp>
        <p:nvSpPr>
          <p:cNvPr id="15" name="矩形 14"/>
          <p:cNvSpPr/>
          <p:nvPr/>
        </p:nvSpPr>
        <p:spPr>
          <a:xfrm>
            <a:off x="344488" y="1052736"/>
            <a:ext cx="902811" cy="523220"/>
          </a:xfrm>
          <a:prstGeom prst="rect">
            <a:avLst/>
          </a:prstGeom>
        </p:spPr>
        <p:txBody>
          <a:bodyPr wrap="none">
            <a:spAutoFit/>
          </a:bodyPr>
          <a:lstStyle/>
          <a:p>
            <a:pPr lvl="0">
              <a:spcBef>
                <a:spcPct val="50000"/>
              </a:spcBef>
            </a:pPr>
            <a:r>
              <a:rPr lang="zh-CN" altLang="en-US" sz="2800" dirty="0" smtClean="0">
                <a:solidFill>
                  <a:srgbClr val="000000"/>
                </a:solidFill>
              </a:rPr>
              <a:t>常用</a:t>
            </a:r>
            <a:endParaRPr lang="en-US" altLang="zh-CN" sz="2800" dirty="0">
              <a:solidFill>
                <a:srgbClr val="000000"/>
              </a:solidFill>
            </a:endParaRPr>
          </a:p>
        </p:txBody>
      </p:sp>
      <p:sp>
        <p:nvSpPr>
          <p:cNvPr id="16" name="矩形 15"/>
          <p:cNvSpPr/>
          <p:nvPr/>
        </p:nvSpPr>
        <p:spPr>
          <a:xfrm>
            <a:off x="1568624" y="879103"/>
            <a:ext cx="5032147" cy="523220"/>
          </a:xfrm>
          <a:prstGeom prst="rect">
            <a:avLst/>
          </a:prstGeom>
        </p:spPr>
        <p:txBody>
          <a:bodyPr wrap="none">
            <a:spAutoFit/>
          </a:bodyPr>
          <a:lstStyle/>
          <a:p>
            <a:pPr lvl="0">
              <a:spcBef>
                <a:spcPct val="50000"/>
              </a:spcBef>
            </a:pPr>
            <a:r>
              <a:rPr lang="en-US" altLang="zh-CN" sz="2800" dirty="0" smtClean="0">
                <a:solidFill>
                  <a:srgbClr val="000000"/>
                </a:solidFill>
              </a:rPr>
              <a:t>74HC164</a:t>
            </a:r>
            <a:r>
              <a:rPr lang="zh-CN" altLang="en-US" sz="2800" dirty="0" smtClean="0">
                <a:solidFill>
                  <a:srgbClr val="000000"/>
                </a:solidFill>
              </a:rPr>
              <a:t>：</a:t>
            </a:r>
            <a:r>
              <a:rPr lang="zh-CN" altLang="en-US" sz="2800" dirty="0" smtClean="0">
                <a:solidFill>
                  <a:srgbClr val="C00000"/>
                </a:solidFill>
              </a:rPr>
              <a:t>单向</a:t>
            </a:r>
            <a:r>
              <a:rPr lang="en-US" altLang="zh-CN" sz="2800" dirty="0" smtClean="0">
                <a:solidFill>
                  <a:srgbClr val="C00000"/>
                </a:solidFill>
              </a:rPr>
              <a:t>8</a:t>
            </a:r>
            <a:r>
              <a:rPr lang="zh-CN" altLang="en-US" sz="2800" dirty="0" smtClean="0">
                <a:solidFill>
                  <a:srgbClr val="C00000"/>
                </a:solidFill>
              </a:rPr>
              <a:t>位</a:t>
            </a:r>
            <a:r>
              <a:rPr lang="zh-CN" altLang="en-US" sz="2800" dirty="0" smtClean="0">
                <a:solidFill>
                  <a:schemeClr val="accent2">
                    <a:lumMod val="75000"/>
                  </a:schemeClr>
                </a:solidFill>
              </a:rPr>
              <a:t>移位寄存器</a:t>
            </a:r>
            <a:endParaRPr lang="en-US" altLang="zh-CN" sz="2800" dirty="0">
              <a:solidFill>
                <a:schemeClr val="accent2">
                  <a:lumMod val="75000"/>
                </a:schemeClr>
              </a:solidFill>
            </a:endParaRPr>
          </a:p>
        </p:txBody>
      </p:sp>
      <p:sp>
        <p:nvSpPr>
          <p:cNvPr id="17" name="左大括号 16"/>
          <p:cNvSpPr/>
          <p:nvPr/>
        </p:nvSpPr>
        <p:spPr bwMode="auto">
          <a:xfrm>
            <a:off x="1280592" y="980728"/>
            <a:ext cx="288032" cy="792088"/>
          </a:xfrm>
          <a:prstGeom prst="leftBrace">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smtClean="0">
              <a:ln>
                <a:noFill/>
              </a:ln>
              <a:solidFill>
                <a:schemeClr val="tx1"/>
              </a:solidFill>
              <a:effectLst/>
              <a:latin typeface="Times New Roman" pitchFamily="18" charset="0"/>
              <a:ea typeface="华文宋体" pitchFamily="2" charset="-122"/>
            </a:endParaRPr>
          </a:p>
        </p:txBody>
      </p:sp>
      <p:sp>
        <p:nvSpPr>
          <p:cNvPr id="18" name="矩形 17"/>
          <p:cNvSpPr/>
          <p:nvPr/>
        </p:nvSpPr>
        <p:spPr>
          <a:xfrm>
            <a:off x="1568624" y="1340768"/>
            <a:ext cx="5032147" cy="523220"/>
          </a:xfrm>
          <a:prstGeom prst="rect">
            <a:avLst/>
          </a:prstGeom>
        </p:spPr>
        <p:txBody>
          <a:bodyPr wrap="none">
            <a:spAutoFit/>
          </a:bodyPr>
          <a:lstStyle/>
          <a:p>
            <a:pPr lvl="0">
              <a:spcBef>
                <a:spcPct val="50000"/>
              </a:spcBef>
            </a:pPr>
            <a:r>
              <a:rPr lang="en-US" altLang="zh-CN" sz="2800" dirty="0" smtClean="0">
                <a:solidFill>
                  <a:srgbClr val="000000"/>
                </a:solidFill>
              </a:rPr>
              <a:t>74HC194</a:t>
            </a:r>
            <a:r>
              <a:rPr lang="zh-CN" altLang="en-US" sz="2800" dirty="0" smtClean="0">
                <a:solidFill>
                  <a:srgbClr val="000000"/>
                </a:solidFill>
              </a:rPr>
              <a:t>：</a:t>
            </a:r>
            <a:r>
              <a:rPr lang="zh-CN" altLang="en-US" sz="2800" dirty="0" smtClean="0">
                <a:solidFill>
                  <a:srgbClr val="C00000"/>
                </a:solidFill>
              </a:rPr>
              <a:t>双向</a:t>
            </a:r>
            <a:r>
              <a:rPr lang="en-US" altLang="zh-CN" sz="2800" dirty="0" smtClean="0">
                <a:solidFill>
                  <a:srgbClr val="C00000"/>
                </a:solidFill>
              </a:rPr>
              <a:t>4</a:t>
            </a:r>
            <a:r>
              <a:rPr lang="zh-CN" altLang="en-US" sz="2800" dirty="0" smtClean="0">
                <a:solidFill>
                  <a:srgbClr val="C00000"/>
                </a:solidFill>
              </a:rPr>
              <a:t>位</a:t>
            </a:r>
            <a:r>
              <a:rPr lang="zh-CN" altLang="en-US" sz="2800" dirty="0" smtClean="0">
                <a:solidFill>
                  <a:schemeClr val="accent2">
                    <a:lumMod val="75000"/>
                  </a:schemeClr>
                </a:solidFill>
              </a:rPr>
              <a:t>移位寄存器</a:t>
            </a:r>
            <a:endParaRPr lang="en-US" altLang="zh-CN" sz="2800" dirty="0">
              <a:solidFill>
                <a:schemeClr val="accent2">
                  <a:lumMod val="75000"/>
                </a:schemeClr>
              </a:solidFill>
            </a:endParaRPr>
          </a:p>
        </p:txBody>
      </p:sp>
      <p:sp>
        <p:nvSpPr>
          <p:cNvPr id="19" name="AutoShape 97"/>
          <p:cNvSpPr>
            <a:spLocks noChangeArrowheads="1"/>
          </p:cNvSpPr>
          <p:nvPr/>
        </p:nvSpPr>
        <p:spPr bwMode="auto">
          <a:xfrm>
            <a:off x="6969224" y="1412776"/>
            <a:ext cx="2592288" cy="431800"/>
          </a:xfrm>
          <a:prstGeom prst="wedgeRoundRectCallout">
            <a:avLst>
              <a:gd name="adj1" fmla="val -67373"/>
              <a:gd name="adj2" fmla="val 5894"/>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smtClean="0"/>
              <a:t>只介绍这种器件</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1877"/>
                                        </p:tgtEl>
                                        <p:attrNameLst>
                                          <p:attrName>style.visibility</p:attrName>
                                        </p:attrNameLst>
                                      </p:cBhvr>
                                      <p:to>
                                        <p:strVal val="visible"/>
                                      </p:to>
                                    </p:set>
                                    <p:anim calcmode="lin" valueType="num">
                                      <p:cBhvr additive="base">
                                        <p:cTn id="31" dur="500" fill="hold"/>
                                        <p:tgtEl>
                                          <p:spTgt spid="631877"/>
                                        </p:tgtEl>
                                        <p:attrNameLst>
                                          <p:attrName>ppt_x</p:attrName>
                                        </p:attrNameLst>
                                      </p:cBhvr>
                                      <p:tavLst>
                                        <p:tav tm="0">
                                          <p:val>
                                            <p:strVal val="#ppt_x"/>
                                          </p:val>
                                        </p:tav>
                                        <p:tav tm="100000">
                                          <p:val>
                                            <p:strVal val="#ppt_x"/>
                                          </p:val>
                                        </p:tav>
                                      </p:tavLst>
                                    </p:anim>
                                    <p:anim calcmode="lin" valueType="num">
                                      <p:cBhvr additive="base">
                                        <p:cTn id="32" dur="500" fill="hold"/>
                                        <p:tgtEl>
                                          <p:spTgt spid="6318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1"/>
                                        </p:tgtEl>
                                        <p:attrNameLst>
                                          <p:attrName>style.visibility</p:attrName>
                                        </p:attrNameLst>
                                      </p:cBhvr>
                                      <p:to>
                                        <p:strVal val="visible"/>
                                      </p:to>
                                    </p:set>
                                    <p:anim calcmode="lin" valueType="num">
                                      <p:cBhvr additive="base">
                                        <p:cTn id="37" dur="500" fill="hold"/>
                                        <p:tgtEl>
                                          <p:spTgt spid="4101"/>
                                        </p:tgtEl>
                                        <p:attrNameLst>
                                          <p:attrName>ppt_x</p:attrName>
                                        </p:attrNameLst>
                                      </p:cBhvr>
                                      <p:tavLst>
                                        <p:tav tm="0">
                                          <p:val>
                                            <p:strVal val="#ppt_x"/>
                                          </p:val>
                                        </p:tav>
                                        <p:tav tm="100000">
                                          <p:val>
                                            <p:strVal val="#ppt_x"/>
                                          </p:val>
                                        </p:tav>
                                      </p:tavLst>
                                    </p:anim>
                                    <p:anim calcmode="lin" valueType="num">
                                      <p:cBhvr additive="base">
                                        <p:cTn id="3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1905"/>
                                        </p:tgtEl>
                                        <p:attrNameLst>
                                          <p:attrName>style.visibility</p:attrName>
                                        </p:attrNameLst>
                                      </p:cBhvr>
                                      <p:to>
                                        <p:strVal val="visible"/>
                                      </p:to>
                                    </p:set>
                                    <p:anim calcmode="lin" valueType="num">
                                      <p:cBhvr additive="base">
                                        <p:cTn id="43" dur="500" fill="hold"/>
                                        <p:tgtEl>
                                          <p:spTgt spid="631905"/>
                                        </p:tgtEl>
                                        <p:attrNameLst>
                                          <p:attrName>ppt_x</p:attrName>
                                        </p:attrNameLst>
                                      </p:cBhvr>
                                      <p:tavLst>
                                        <p:tav tm="0">
                                          <p:val>
                                            <p:strVal val="#ppt_x"/>
                                          </p:val>
                                        </p:tav>
                                        <p:tav tm="100000">
                                          <p:val>
                                            <p:strVal val="#ppt_x"/>
                                          </p:val>
                                        </p:tav>
                                      </p:tavLst>
                                    </p:anim>
                                    <p:anim calcmode="lin" valueType="num">
                                      <p:cBhvr additive="base">
                                        <p:cTn id="44" dur="500" fill="hold"/>
                                        <p:tgtEl>
                                          <p:spTgt spid="63190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1908"/>
                                        </p:tgtEl>
                                        <p:attrNameLst>
                                          <p:attrName>style.visibility</p:attrName>
                                        </p:attrNameLst>
                                      </p:cBhvr>
                                      <p:to>
                                        <p:strVal val="visible"/>
                                      </p:to>
                                    </p:set>
                                    <p:anim calcmode="lin" valueType="num">
                                      <p:cBhvr additive="base">
                                        <p:cTn id="49" dur="500" fill="hold"/>
                                        <p:tgtEl>
                                          <p:spTgt spid="631908"/>
                                        </p:tgtEl>
                                        <p:attrNameLst>
                                          <p:attrName>ppt_x</p:attrName>
                                        </p:attrNameLst>
                                      </p:cBhvr>
                                      <p:tavLst>
                                        <p:tav tm="0">
                                          <p:val>
                                            <p:strVal val="#ppt_x"/>
                                          </p:val>
                                        </p:tav>
                                        <p:tav tm="100000">
                                          <p:val>
                                            <p:strVal val="#ppt_x"/>
                                          </p:val>
                                        </p:tav>
                                      </p:tavLst>
                                    </p:anim>
                                    <p:anim calcmode="lin" valueType="num">
                                      <p:cBhvr additive="base">
                                        <p:cTn id="50" dur="500" fill="hold"/>
                                        <p:tgtEl>
                                          <p:spTgt spid="63190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1909"/>
                                        </p:tgtEl>
                                        <p:attrNameLst>
                                          <p:attrName>style.visibility</p:attrName>
                                        </p:attrNameLst>
                                      </p:cBhvr>
                                      <p:to>
                                        <p:strVal val="visible"/>
                                      </p:to>
                                    </p:set>
                                    <p:anim calcmode="lin" valueType="num">
                                      <p:cBhvr additive="base">
                                        <p:cTn id="55" dur="500" fill="hold"/>
                                        <p:tgtEl>
                                          <p:spTgt spid="631909"/>
                                        </p:tgtEl>
                                        <p:attrNameLst>
                                          <p:attrName>ppt_x</p:attrName>
                                        </p:attrNameLst>
                                      </p:cBhvr>
                                      <p:tavLst>
                                        <p:tav tm="0">
                                          <p:val>
                                            <p:strVal val="#ppt_x"/>
                                          </p:val>
                                        </p:tav>
                                        <p:tav tm="100000">
                                          <p:val>
                                            <p:strVal val="#ppt_x"/>
                                          </p:val>
                                        </p:tav>
                                      </p:tavLst>
                                    </p:anim>
                                    <p:anim calcmode="lin" valueType="num">
                                      <p:cBhvr additive="base">
                                        <p:cTn id="56" dur="500" fill="hold"/>
                                        <p:tgtEl>
                                          <p:spTgt spid="63190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31910"/>
                                        </p:tgtEl>
                                        <p:attrNameLst>
                                          <p:attrName>style.visibility</p:attrName>
                                        </p:attrNameLst>
                                      </p:cBhvr>
                                      <p:to>
                                        <p:strVal val="visible"/>
                                      </p:to>
                                    </p:set>
                                    <p:anim calcmode="lin" valueType="num">
                                      <p:cBhvr additive="base">
                                        <p:cTn id="61" dur="500" fill="hold"/>
                                        <p:tgtEl>
                                          <p:spTgt spid="631910"/>
                                        </p:tgtEl>
                                        <p:attrNameLst>
                                          <p:attrName>ppt_x</p:attrName>
                                        </p:attrNameLst>
                                      </p:cBhvr>
                                      <p:tavLst>
                                        <p:tav tm="0">
                                          <p:val>
                                            <p:strVal val="#ppt_x"/>
                                          </p:val>
                                        </p:tav>
                                        <p:tav tm="100000">
                                          <p:val>
                                            <p:strVal val="#ppt_x"/>
                                          </p:val>
                                        </p:tav>
                                      </p:tavLst>
                                    </p:anim>
                                    <p:anim calcmode="lin" valueType="num">
                                      <p:cBhvr additive="base">
                                        <p:cTn id="62" dur="500" fill="hold"/>
                                        <p:tgtEl>
                                          <p:spTgt spid="6319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31903"/>
                                        </p:tgtEl>
                                        <p:attrNameLst>
                                          <p:attrName>style.visibility</p:attrName>
                                        </p:attrNameLst>
                                      </p:cBhvr>
                                      <p:to>
                                        <p:strVal val="visible"/>
                                      </p:to>
                                    </p:set>
                                    <p:anim calcmode="lin" valueType="num">
                                      <p:cBhvr additive="base">
                                        <p:cTn id="67" dur="500" fill="hold"/>
                                        <p:tgtEl>
                                          <p:spTgt spid="631903"/>
                                        </p:tgtEl>
                                        <p:attrNameLst>
                                          <p:attrName>ppt_x</p:attrName>
                                        </p:attrNameLst>
                                      </p:cBhvr>
                                      <p:tavLst>
                                        <p:tav tm="0">
                                          <p:val>
                                            <p:strVal val="#ppt_x"/>
                                          </p:val>
                                        </p:tav>
                                        <p:tav tm="100000">
                                          <p:val>
                                            <p:strVal val="#ppt_x"/>
                                          </p:val>
                                        </p:tav>
                                      </p:tavLst>
                                    </p:anim>
                                    <p:anim calcmode="lin" valueType="num">
                                      <p:cBhvr additive="base">
                                        <p:cTn id="68" dur="500" fill="hold"/>
                                        <p:tgtEl>
                                          <p:spTgt spid="63190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31904"/>
                                        </p:tgtEl>
                                        <p:attrNameLst>
                                          <p:attrName>style.visibility</p:attrName>
                                        </p:attrNameLst>
                                      </p:cBhvr>
                                      <p:to>
                                        <p:strVal val="visible"/>
                                      </p:to>
                                    </p:set>
                                    <p:anim calcmode="lin" valueType="num">
                                      <p:cBhvr additive="base">
                                        <p:cTn id="73" dur="500" fill="hold"/>
                                        <p:tgtEl>
                                          <p:spTgt spid="631904"/>
                                        </p:tgtEl>
                                        <p:attrNameLst>
                                          <p:attrName>ppt_x</p:attrName>
                                        </p:attrNameLst>
                                      </p:cBhvr>
                                      <p:tavLst>
                                        <p:tav tm="0">
                                          <p:val>
                                            <p:strVal val="#ppt_x"/>
                                          </p:val>
                                        </p:tav>
                                        <p:tav tm="100000">
                                          <p:val>
                                            <p:strVal val="#ppt_x"/>
                                          </p:val>
                                        </p:tav>
                                      </p:tavLst>
                                    </p:anim>
                                    <p:anim calcmode="lin" valueType="num">
                                      <p:cBhvr additive="base">
                                        <p:cTn id="74" dur="500" fill="hold"/>
                                        <p:tgtEl>
                                          <p:spTgt spid="63190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1906"/>
                                        </p:tgtEl>
                                        <p:attrNameLst>
                                          <p:attrName>style.visibility</p:attrName>
                                        </p:attrNameLst>
                                      </p:cBhvr>
                                      <p:to>
                                        <p:strVal val="visible"/>
                                      </p:to>
                                    </p:set>
                                    <p:anim calcmode="lin" valueType="num">
                                      <p:cBhvr additive="base">
                                        <p:cTn id="79" dur="500" fill="hold"/>
                                        <p:tgtEl>
                                          <p:spTgt spid="631906"/>
                                        </p:tgtEl>
                                        <p:attrNameLst>
                                          <p:attrName>ppt_x</p:attrName>
                                        </p:attrNameLst>
                                      </p:cBhvr>
                                      <p:tavLst>
                                        <p:tav tm="0">
                                          <p:val>
                                            <p:strVal val="#ppt_x"/>
                                          </p:val>
                                        </p:tav>
                                        <p:tav tm="100000">
                                          <p:val>
                                            <p:strVal val="#ppt_x"/>
                                          </p:val>
                                        </p:tav>
                                      </p:tavLst>
                                    </p:anim>
                                    <p:anim calcmode="lin" valueType="num">
                                      <p:cBhvr additive="base">
                                        <p:cTn id="80" dur="500" fill="hold"/>
                                        <p:tgtEl>
                                          <p:spTgt spid="63190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31907"/>
                                        </p:tgtEl>
                                        <p:attrNameLst>
                                          <p:attrName>style.visibility</p:attrName>
                                        </p:attrNameLst>
                                      </p:cBhvr>
                                      <p:to>
                                        <p:strVal val="visible"/>
                                      </p:to>
                                    </p:set>
                                    <p:anim calcmode="lin" valueType="num">
                                      <p:cBhvr additive="base">
                                        <p:cTn id="85" dur="500" fill="hold"/>
                                        <p:tgtEl>
                                          <p:spTgt spid="631907"/>
                                        </p:tgtEl>
                                        <p:attrNameLst>
                                          <p:attrName>ppt_x</p:attrName>
                                        </p:attrNameLst>
                                      </p:cBhvr>
                                      <p:tavLst>
                                        <p:tav tm="0">
                                          <p:val>
                                            <p:strVal val="#ppt_x"/>
                                          </p:val>
                                        </p:tav>
                                        <p:tav tm="100000">
                                          <p:val>
                                            <p:strVal val="#ppt_x"/>
                                          </p:val>
                                        </p:tav>
                                      </p:tavLst>
                                    </p:anim>
                                    <p:anim calcmode="lin" valueType="num">
                                      <p:cBhvr additive="base">
                                        <p:cTn id="86" dur="500" fill="hold"/>
                                        <p:tgtEl>
                                          <p:spTgt spid="63190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31902"/>
                                        </p:tgtEl>
                                        <p:attrNameLst>
                                          <p:attrName>style.visibility</p:attrName>
                                        </p:attrNameLst>
                                      </p:cBhvr>
                                      <p:to>
                                        <p:strVal val="visible"/>
                                      </p:to>
                                    </p:set>
                                    <p:anim calcmode="lin" valueType="num">
                                      <p:cBhvr additive="base">
                                        <p:cTn id="91" dur="500" fill="hold"/>
                                        <p:tgtEl>
                                          <p:spTgt spid="631902"/>
                                        </p:tgtEl>
                                        <p:attrNameLst>
                                          <p:attrName>ppt_x</p:attrName>
                                        </p:attrNameLst>
                                      </p:cBhvr>
                                      <p:tavLst>
                                        <p:tav tm="0">
                                          <p:val>
                                            <p:strVal val="#ppt_x"/>
                                          </p:val>
                                        </p:tav>
                                        <p:tav tm="100000">
                                          <p:val>
                                            <p:strVal val="#ppt_x"/>
                                          </p:val>
                                        </p:tav>
                                      </p:tavLst>
                                    </p:anim>
                                    <p:anim calcmode="lin" valueType="num">
                                      <p:cBhvr additive="base">
                                        <p:cTn id="92" dur="500" fill="hold"/>
                                        <p:tgtEl>
                                          <p:spTgt spid="6319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77" grpId="0"/>
      <p:bldP spid="631902" grpId="0" animBg="1"/>
      <p:bldP spid="631903" grpId="0" animBg="1"/>
      <p:bldP spid="631904" grpId="0" animBg="1"/>
      <p:bldP spid="631905" grpId="0" animBg="1"/>
      <p:bldP spid="631906" grpId="0" animBg="1"/>
      <p:bldP spid="631907" grpId="0" animBg="1"/>
      <p:bldP spid="631908" grpId="0" animBg="1"/>
      <p:bldP spid="631909" grpId="0" animBg="1"/>
      <p:bldP spid="631910" grpId="0" animBg="1"/>
      <p:bldP spid="15" grpId="0"/>
      <p:bldP spid="16" grpId="0"/>
      <p:bldP spid="17" grpId="0" animBg="1"/>
      <p:bldP spid="18" grpId="0"/>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8300" name="Object 108"/>
          <p:cNvGraphicFramePr>
            <a:graphicFrameLocks noChangeAspect="1"/>
          </p:cNvGraphicFramePr>
          <p:nvPr/>
        </p:nvGraphicFramePr>
        <p:xfrm>
          <a:off x="3152775" y="188913"/>
          <a:ext cx="1512888" cy="504825"/>
        </p:xfrm>
        <a:graphic>
          <a:graphicData uri="http://schemas.openxmlformats.org/presentationml/2006/ole">
            <p:oleObj spid="_x0000_s38913" name="Equation" r:id="rId4" imgW="685800" imgH="228600" progId="Equation.3">
              <p:embed/>
            </p:oleObj>
          </a:graphicData>
        </a:graphic>
      </p:graphicFrame>
      <p:sp>
        <p:nvSpPr>
          <p:cNvPr id="648344" name="Text Box 152"/>
          <p:cNvSpPr txBox="1">
            <a:spLocks noChangeArrowheads="1"/>
          </p:cNvSpPr>
          <p:nvPr/>
        </p:nvSpPr>
        <p:spPr bwMode="auto">
          <a:xfrm>
            <a:off x="560388" y="188913"/>
            <a:ext cx="2085975" cy="519112"/>
          </a:xfrm>
          <a:prstGeom prst="rect">
            <a:avLst/>
          </a:prstGeom>
          <a:noFill/>
          <a:ln w="9525">
            <a:noFill/>
            <a:miter lim="800000"/>
            <a:headEnd/>
            <a:tailEnd/>
          </a:ln>
          <a:effectLst/>
        </p:spPr>
        <p:txBody>
          <a:bodyPr wrap="none">
            <a:spAutoFit/>
          </a:bodyPr>
          <a:lstStyle/>
          <a:p>
            <a:pPr>
              <a:buFontTx/>
              <a:buChar char="•"/>
            </a:pPr>
            <a:r>
              <a:rPr lang="zh-CN" altLang="en-US" sz="2800">
                <a:ea typeface="华文行楷" pitchFamily="2" charset="-122"/>
              </a:rPr>
              <a:t>状态转换图</a:t>
            </a:r>
          </a:p>
        </p:txBody>
      </p:sp>
      <p:sp>
        <p:nvSpPr>
          <p:cNvPr id="648348" name="Text Box 156"/>
          <p:cNvSpPr txBox="1">
            <a:spLocks noChangeArrowheads="1"/>
          </p:cNvSpPr>
          <p:nvPr/>
        </p:nvSpPr>
        <p:spPr bwMode="auto">
          <a:xfrm>
            <a:off x="1639888" y="1901825"/>
            <a:ext cx="1200150" cy="396875"/>
          </a:xfrm>
          <a:prstGeom prst="rect">
            <a:avLst/>
          </a:prstGeom>
          <a:noFill/>
          <a:ln w="9525">
            <a:noFill/>
            <a:miter lim="800000"/>
            <a:headEnd/>
            <a:tailEnd/>
          </a:ln>
          <a:effectLst/>
        </p:spPr>
        <p:txBody>
          <a:bodyPr wrap="none">
            <a:spAutoFit/>
          </a:bodyPr>
          <a:lstStyle/>
          <a:p>
            <a:r>
              <a:rPr lang="zh-CN" altLang="en-US">
                <a:solidFill>
                  <a:srgbClr val="FF0000"/>
                </a:solidFill>
              </a:rPr>
              <a:t>有效循环</a:t>
            </a:r>
            <a:endParaRPr lang="zh-CN" altLang="en-US" sz="2400" i="1">
              <a:solidFill>
                <a:schemeClr val="accent2"/>
              </a:solidFill>
              <a:latin typeface="宋体" pitchFamily="2" charset="-122"/>
              <a:ea typeface="宋体" pitchFamily="2" charset="-122"/>
            </a:endParaRPr>
          </a:p>
        </p:txBody>
      </p:sp>
      <p:sp>
        <p:nvSpPr>
          <p:cNvPr id="648349" name="Text Box 157"/>
          <p:cNvSpPr txBox="1">
            <a:spLocks noChangeArrowheads="1"/>
          </p:cNvSpPr>
          <p:nvPr/>
        </p:nvSpPr>
        <p:spPr bwMode="auto">
          <a:xfrm>
            <a:off x="6421438" y="1552575"/>
            <a:ext cx="1200150" cy="396875"/>
          </a:xfrm>
          <a:prstGeom prst="rect">
            <a:avLst/>
          </a:prstGeom>
          <a:noFill/>
          <a:ln w="9525">
            <a:noFill/>
            <a:miter lim="800000"/>
            <a:headEnd/>
            <a:tailEnd/>
          </a:ln>
          <a:effectLst/>
        </p:spPr>
        <p:txBody>
          <a:bodyPr wrap="none">
            <a:spAutoFit/>
          </a:bodyPr>
          <a:lstStyle/>
          <a:p>
            <a:r>
              <a:rPr lang="zh-CN" altLang="en-US">
                <a:solidFill>
                  <a:srgbClr val="FF0000"/>
                </a:solidFill>
              </a:rPr>
              <a:t>无效循环</a:t>
            </a:r>
          </a:p>
        </p:txBody>
      </p:sp>
      <p:grpSp>
        <p:nvGrpSpPr>
          <p:cNvPr id="648350" name="Group 158"/>
          <p:cNvGrpSpPr>
            <a:grpSpLocks/>
          </p:cNvGrpSpPr>
          <p:nvPr/>
        </p:nvGrpSpPr>
        <p:grpSpPr bwMode="auto">
          <a:xfrm>
            <a:off x="992188" y="981075"/>
            <a:ext cx="2754312" cy="2209800"/>
            <a:chOff x="2112" y="1392"/>
            <a:chExt cx="1735" cy="1392"/>
          </a:xfrm>
        </p:grpSpPr>
        <p:sp>
          <p:nvSpPr>
            <p:cNvPr id="648351" name="Oval 159"/>
            <p:cNvSpPr>
              <a:spLocks noChangeArrowheads="1"/>
            </p:cNvSpPr>
            <p:nvPr/>
          </p:nvSpPr>
          <p:spPr bwMode="auto">
            <a:xfrm>
              <a:off x="2112"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0000</a:t>
              </a:r>
            </a:p>
          </p:txBody>
        </p:sp>
        <p:sp>
          <p:nvSpPr>
            <p:cNvPr id="648352" name="Line 160"/>
            <p:cNvSpPr>
              <a:spLocks noChangeShapeType="1"/>
            </p:cNvSpPr>
            <p:nvPr/>
          </p:nvSpPr>
          <p:spPr bwMode="auto">
            <a:xfrm>
              <a:off x="2503" y="1557"/>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53" name="Oval 161"/>
            <p:cNvSpPr>
              <a:spLocks noChangeArrowheads="1"/>
            </p:cNvSpPr>
            <p:nvPr/>
          </p:nvSpPr>
          <p:spPr bwMode="auto">
            <a:xfrm>
              <a:off x="2777"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1000</a:t>
              </a:r>
            </a:p>
          </p:txBody>
        </p:sp>
        <p:sp>
          <p:nvSpPr>
            <p:cNvPr id="648354" name="Line 162"/>
            <p:cNvSpPr>
              <a:spLocks noChangeShapeType="1"/>
            </p:cNvSpPr>
            <p:nvPr/>
          </p:nvSpPr>
          <p:spPr bwMode="auto">
            <a:xfrm>
              <a:off x="3648" y="1721"/>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55" name="Oval 163"/>
            <p:cNvSpPr>
              <a:spLocks noChangeArrowheads="1"/>
            </p:cNvSpPr>
            <p:nvPr/>
          </p:nvSpPr>
          <p:spPr bwMode="auto">
            <a:xfrm>
              <a:off x="2112" y="1927"/>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0001</a:t>
              </a:r>
            </a:p>
          </p:txBody>
        </p:sp>
        <p:sp>
          <p:nvSpPr>
            <p:cNvPr id="648356" name="Oval 164"/>
            <p:cNvSpPr>
              <a:spLocks noChangeArrowheads="1"/>
            </p:cNvSpPr>
            <p:nvPr/>
          </p:nvSpPr>
          <p:spPr bwMode="auto">
            <a:xfrm>
              <a:off x="3449" y="1927"/>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1110</a:t>
              </a:r>
            </a:p>
          </p:txBody>
        </p:sp>
        <p:sp>
          <p:nvSpPr>
            <p:cNvPr id="648357" name="Line 165"/>
            <p:cNvSpPr>
              <a:spLocks noChangeShapeType="1"/>
            </p:cNvSpPr>
            <p:nvPr/>
          </p:nvSpPr>
          <p:spPr bwMode="auto">
            <a:xfrm flipV="1">
              <a:off x="2308" y="1721"/>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58" name="Line 166"/>
            <p:cNvSpPr>
              <a:spLocks noChangeShapeType="1"/>
            </p:cNvSpPr>
            <p:nvPr/>
          </p:nvSpPr>
          <p:spPr bwMode="auto">
            <a:xfrm>
              <a:off x="3182" y="1550"/>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59" name="Oval 167"/>
            <p:cNvSpPr>
              <a:spLocks noChangeArrowheads="1"/>
            </p:cNvSpPr>
            <p:nvPr/>
          </p:nvSpPr>
          <p:spPr bwMode="auto">
            <a:xfrm>
              <a:off x="3456"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1100</a:t>
              </a:r>
            </a:p>
          </p:txBody>
        </p:sp>
        <p:sp>
          <p:nvSpPr>
            <p:cNvPr id="648360" name="Line 168"/>
            <p:cNvSpPr>
              <a:spLocks noChangeShapeType="1"/>
            </p:cNvSpPr>
            <p:nvPr/>
          </p:nvSpPr>
          <p:spPr bwMode="auto">
            <a:xfrm>
              <a:off x="3648" y="2256"/>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61" name="Oval 169"/>
            <p:cNvSpPr>
              <a:spLocks noChangeArrowheads="1"/>
            </p:cNvSpPr>
            <p:nvPr/>
          </p:nvSpPr>
          <p:spPr bwMode="auto">
            <a:xfrm>
              <a:off x="3456"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1111</a:t>
              </a:r>
            </a:p>
          </p:txBody>
        </p:sp>
        <p:sp>
          <p:nvSpPr>
            <p:cNvPr id="648362" name="Oval 170"/>
            <p:cNvSpPr>
              <a:spLocks noChangeArrowheads="1"/>
            </p:cNvSpPr>
            <p:nvPr/>
          </p:nvSpPr>
          <p:spPr bwMode="auto">
            <a:xfrm>
              <a:off x="2112"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0011</a:t>
              </a:r>
            </a:p>
          </p:txBody>
        </p:sp>
        <p:sp>
          <p:nvSpPr>
            <p:cNvPr id="648363" name="Oval 171"/>
            <p:cNvSpPr>
              <a:spLocks noChangeArrowheads="1"/>
            </p:cNvSpPr>
            <p:nvPr/>
          </p:nvSpPr>
          <p:spPr bwMode="auto">
            <a:xfrm>
              <a:off x="2777"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0111</a:t>
              </a:r>
            </a:p>
          </p:txBody>
        </p:sp>
        <p:sp>
          <p:nvSpPr>
            <p:cNvPr id="648364" name="Line 172"/>
            <p:cNvSpPr>
              <a:spLocks noChangeShapeType="1"/>
            </p:cNvSpPr>
            <p:nvPr/>
          </p:nvSpPr>
          <p:spPr bwMode="auto">
            <a:xfrm flipV="1">
              <a:off x="2304" y="2242"/>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65" name="Line 173"/>
            <p:cNvSpPr>
              <a:spLocks noChangeShapeType="1"/>
            </p:cNvSpPr>
            <p:nvPr/>
          </p:nvSpPr>
          <p:spPr bwMode="auto">
            <a:xfrm flipH="1">
              <a:off x="3168" y="2640"/>
              <a:ext cx="288"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66" name="Line 174"/>
            <p:cNvSpPr>
              <a:spLocks noChangeShapeType="1"/>
            </p:cNvSpPr>
            <p:nvPr/>
          </p:nvSpPr>
          <p:spPr bwMode="auto">
            <a:xfrm flipH="1">
              <a:off x="2496" y="2640"/>
              <a:ext cx="288"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grpSp>
        <p:nvGrpSpPr>
          <p:cNvPr id="648367" name="Group 175"/>
          <p:cNvGrpSpPr>
            <a:grpSpLocks/>
          </p:cNvGrpSpPr>
          <p:nvPr/>
        </p:nvGrpSpPr>
        <p:grpSpPr bwMode="auto">
          <a:xfrm>
            <a:off x="5745163" y="692150"/>
            <a:ext cx="2754312" cy="2209800"/>
            <a:chOff x="2112" y="1392"/>
            <a:chExt cx="1735" cy="1392"/>
          </a:xfrm>
        </p:grpSpPr>
        <p:sp>
          <p:nvSpPr>
            <p:cNvPr id="648368" name="Oval 176"/>
            <p:cNvSpPr>
              <a:spLocks noChangeArrowheads="1"/>
            </p:cNvSpPr>
            <p:nvPr/>
          </p:nvSpPr>
          <p:spPr bwMode="auto">
            <a:xfrm>
              <a:off x="2112"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1010</a:t>
              </a:r>
            </a:p>
          </p:txBody>
        </p:sp>
        <p:sp>
          <p:nvSpPr>
            <p:cNvPr id="648369" name="Line 177"/>
            <p:cNvSpPr>
              <a:spLocks noChangeShapeType="1"/>
            </p:cNvSpPr>
            <p:nvPr/>
          </p:nvSpPr>
          <p:spPr bwMode="auto">
            <a:xfrm>
              <a:off x="2503" y="1557"/>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70" name="Oval 178"/>
            <p:cNvSpPr>
              <a:spLocks noChangeArrowheads="1"/>
            </p:cNvSpPr>
            <p:nvPr/>
          </p:nvSpPr>
          <p:spPr bwMode="auto">
            <a:xfrm>
              <a:off x="2777"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1101</a:t>
              </a:r>
            </a:p>
          </p:txBody>
        </p:sp>
        <p:sp>
          <p:nvSpPr>
            <p:cNvPr id="648371" name="Line 179"/>
            <p:cNvSpPr>
              <a:spLocks noChangeShapeType="1"/>
            </p:cNvSpPr>
            <p:nvPr/>
          </p:nvSpPr>
          <p:spPr bwMode="auto">
            <a:xfrm>
              <a:off x="3648" y="1721"/>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72" name="Oval 180"/>
            <p:cNvSpPr>
              <a:spLocks noChangeArrowheads="1"/>
            </p:cNvSpPr>
            <p:nvPr/>
          </p:nvSpPr>
          <p:spPr bwMode="auto">
            <a:xfrm>
              <a:off x="2112" y="1927"/>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0100</a:t>
              </a:r>
            </a:p>
          </p:txBody>
        </p:sp>
        <p:sp>
          <p:nvSpPr>
            <p:cNvPr id="648373" name="Oval 181"/>
            <p:cNvSpPr>
              <a:spLocks noChangeArrowheads="1"/>
            </p:cNvSpPr>
            <p:nvPr/>
          </p:nvSpPr>
          <p:spPr bwMode="auto">
            <a:xfrm>
              <a:off x="3449" y="1927"/>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1011</a:t>
              </a:r>
            </a:p>
          </p:txBody>
        </p:sp>
        <p:sp>
          <p:nvSpPr>
            <p:cNvPr id="648374" name="Line 182"/>
            <p:cNvSpPr>
              <a:spLocks noChangeShapeType="1"/>
            </p:cNvSpPr>
            <p:nvPr/>
          </p:nvSpPr>
          <p:spPr bwMode="auto">
            <a:xfrm flipV="1">
              <a:off x="2308" y="1721"/>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75" name="Line 183"/>
            <p:cNvSpPr>
              <a:spLocks noChangeShapeType="1"/>
            </p:cNvSpPr>
            <p:nvPr/>
          </p:nvSpPr>
          <p:spPr bwMode="auto">
            <a:xfrm>
              <a:off x="3182" y="1550"/>
              <a:ext cx="274"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76" name="Oval 184"/>
            <p:cNvSpPr>
              <a:spLocks noChangeArrowheads="1"/>
            </p:cNvSpPr>
            <p:nvPr/>
          </p:nvSpPr>
          <p:spPr bwMode="auto">
            <a:xfrm>
              <a:off x="3456" y="1392"/>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0110</a:t>
              </a:r>
            </a:p>
          </p:txBody>
        </p:sp>
        <p:sp>
          <p:nvSpPr>
            <p:cNvPr id="648377" name="Line 185"/>
            <p:cNvSpPr>
              <a:spLocks noChangeShapeType="1"/>
            </p:cNvSpPr>
            <p:nvPr/>
          </p:nvSpPr>
          <p:spPr bwMode="auto">
            <a:xfrm>
              <a:off x="3648" y="2256"/>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78" name="Oval 186"/>
            <p:cNvSpPr>
              <a:spLocks noChangeArrowheads="1"/>
            </p:cNvSpPr>
            <p:nvPr/>
          </p:nvSpPr>
          <p:spPr bwMode="auto">
            <a:xfrm>
              <a:off x="3456"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0101</a:t>
              </a:r>
            </a:p>
          </p:txBody>
        </p:sp>
        <p:sp>
          <p:nvSpPr>
            <p:cNvPr id="648379" name="Oval 187"/>
            <p:cNvSpPr>
              <a:spLocks noChangeArrowheads="1"/>
            </p:cNvSpPr>
            <p:nvPr/>
          </p:nvSpPr>
          <p:spPr bwMode="auto">
            <a:xfrm>
              <a:off x="2112"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1001</a:t>
              </a:r>
            </a:p>
          </p:txBody>
        </p:sp>
        <p:sp>
          <p:nvSpPr>
            <p:cNvPr id="648380" name="Oval 188"/>
            <p:cNvSpPr>
              <a:spLocks noChangeArrowheads="1"/>
            </p:cNvSpPr>
            <p:nvPr/>
          </p:nvSpPr>
          <p:spPr bwMode="auto">
            <a:xfrm>
              <a:off x="2777" y="2455"/>
              <a:ext cx="391" cy="329"/>
            </a:xfrm>
            <a:prstGeom prst="ellipse">
              <a:avLst/>
            </a:prstGeom>
            <a:solidFill>
              <a:srgbClr val="CBCBCB"/>
            </a:solidFill>
            <a:ln w="9525">
              <a:solidFill>
                <a:srgbClr val="000000"/>
              </a:solidFill>
              <a:miter lim="800000"/>
              <a:headEnd/>
              <a:tailEnd/>
            </a:ln>
            <a:effectLst/>
          </p:spPr>
          <p:txBody>
            <a:bodyPr wrap="none" anchor="ctr"/>
            <a:lstStyle/>
            <a:p>
              <a:pPr algn="ctr"/>
              <a:r>
                <a:rPr lang="en-US" altLang="zh-CN" sz="2400" b="0">
                  <a:solidFill>
                    <a:srgbClr val="000000"/>
                  </a:solidFill>
                  <a:latin typeface="宋体" pitchFamily="2" charset="-122"/>
                  <a:ea typeface="宋体" pitchFamily="2" charset="-122"/>
                </a:rPr>
                <a:t>0010</a:t>
              </a:r>
            </a:p>
          </p:txBody>
        </p:sp>
        <p:sp>
          <p:nvSpPr>
            <p:cNvPr id="648381" name="Line 189"/>
            <p:cNvSpPr>
              <a:spLocks noChangeShapeType="1"/>
            </p:cNvSpPr>
            <p:nvPr/>
          </p:nvSpPr>
          <p:spPr bwMode="auto">
            <a:xfrm flipV="1">
              <a:off x="2304" y="2242"/>
              <a:ext cx="0" cy="206"/>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82" name="Line 190"/>
            <p:cNvSpPr>
              <a:spLocks noChangeShapeType="1"/>
            </p:cNvSpPr>
            <p:nvPr/>
          </p:nvSpPr>
          <p:spPr bwMode="auto">
            <a:xfrm flipH="1">
              <a:off x="3168" y="2640"/>
              <a:ext cx="288"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sp>
          <p:nvSpPr>
            <p:cNvPr id="648383" name="Line 191"/>
            <p:cNvSpPr>
              <a:spLocks noChangeShapeType="1"/>
            </p:cNvSpPr>
            <p:nvPr/>
          </p:nvSpPr>
          <p:spPr bwMode="auto">
            <a:xfrm flipH="1">
              <a:off x="2496" y="2640"/>
              <a:ext cx="288" cy="0"/>
            </a:xfrm>
            <a:prstGeom prst="line">
              <a:avLst/>
            </a:prstGeom>
            <a:noFill/>
            <a:ln w="9525">
              <a:solidFill>
                <a:srgbClr val="000000"/>
              </a:solidFill>
              <a:miter lim="800000"/>
              <a:headEnd/>
              <a:tailEnd type="triangle" w="med" len="med"/>
            </a:ln>
            <a:effectLst/>
          </p:spPr>
          <p:txBody>
            <a:bodyPr wrap="none" anchor="ctr"/>
            <a:lstStyle/>
            <a:p>
              <a:endParaRPr lang="zh-CN" altLang="en-US"/>
            </a:p>
          </p:txBody>
        </p:sp>
      </p:grpSp>
      <p:sp>
        <p:nvSpPr>
          <p:cNvPr id="648385" name="Text Box 193"/>
          <p:cNvSpPr txBox="1">
            <a:spLocks noChangeArrowheads="1"/>
          </p:cNvSpPr>
          <p:nvPr/>
        </p:nvSpPr>
        <p:spPr bwMode="auto">
          <a:xfrm>
            <a:off x="631825" y="3573463"/>
            <a:ext cx="2954338" cy="519112"/>
          </a:xfrm>
          <a:prstGeom prst="rect">
            <a:avLst/>
          </a:prstGeom>
          <a:noFill/>
          <a:ln w="9525">
            <a:noFill/>
            <a:miter lim="800000"/>
            <a:headEnd/>
            <a:tailEnd/>
          </a:ln>
          <a:effectLst/>
        </p:spPr>
        <p:txBody>
          <a:bodyPr wrap="none">
            <a:spAutoFit/>
          </a:bodyPr>
          <a:lstStyle/>
          <a:p>
            <a:r>
              <a:rPr lang="en-US" altLang="zh-CN" sz="2400">
                <a:solidFill>
                  <a:srgbClr val="0000FF"/>
                </a:solidFill>
                <a:latin typeface="黑体" pitchFamily="49" charset="-122"/>
                <a:ea typeface="黑体" pitchFamily="49" charset="-122"/>
              </a:rPr>
              <a:t>1</a:t>
            </a:r>
            <a:r>
              <a:rPr lang="zh-CN" altLang="en-US" sz="2400">
                <a:solidFill>
                  <a:srgbClr val="0000FF"/>
                </a:solidFill>
                <a:latin typeface="黑体" pitchFamily="49" charset="-122"/>
                <a:ea typeface="黑体" pitchFamily="49" charset="-122"/>
              </a:rPr>
              <a:t>）循环长度为</a:t>
            </a:r>
            <a:r>
              <a:rPr lang="en-US" altLang="zh-CN" sz="2400">
                <a:solidFill>
                  <a:srgbClr val="FF0000"/>
                </a:solidFill>
                <a:latin typeface="Verdana" pitchFamily="34" charset="0"/>
                <a:ea typeface="宋体" pitchFamily="2" charset="-122"/>
              </a:rPr>
              <a:t>2</a:t>
            </a:r>
            <a:r>
              <a:rPr lang="en-US" altLang="zh-CN" sz="2800">
                <a:solidFill>
                  <a:srgbClr val="FF0000"/>
                </a:solidFill>
                <a:latin typeface="Verdana" pitchFamily="34" charset="0"/>
                <a:ea typeface="宋体" pitchFamily="2" charset="-122"/>
              </a:rPr>
              <a:t>n</a:t>
            </a:r>
            <a:r>
              <a:rPr lang="zh-CN" altLang="en-US" sz="2400">
                <a:solidFill>
                  <a:schemeClr val="folHlink"/>
                </a:solidFill>
                <a:latin typeface="宋体" pitchFamily="2" charset="-122"/>
                <a:ea typeface="宋体" pitchFamily="2" charset="-122"/>
              </a:rPr>
              <a:t>。</a:t>
            </a:r>
            <a:endParaRPr lang="zh-CN" altLang="en-US" sz="2400" b="0">
              <a:solidFill>
                <a:schemeClr val="folHlink"/>
              </a:solidFill>
              <a:latin typeface="宋体" pitchFamily="2" charset="-122"/>
              <a:ea typeface="宋体" pitchFamily="2" charset="-122"/>
            </a:endParaRPr>
          </a:p>
        </p:txBody>
      </p:sp>
      <p:sp>
        <p:nvSpPr>
          <p:cNvPr id="648386" name="Text Box 194"/>
          <p:cNvSpPr txBox="1">
            <a:spLocks noChangeArrowheads="1"/>
          </p:cNvSpPr>
          <p:nvPr/>
        </p:nvSpPr>
        <p:spPr bwMode="auto">
          <a:xfrm>
            <a:off x="560388" y="4292600"/>
            <a:ext cx="8839200" cy="822325"/>
          </a:xfrm>
          <a:prstGeom prst="rect">
            <a:avLst/>
          </a:prstGeom>
          <a:noFill/>
          <a:ln w="9525">
            <a:noFill/>
            <a:miter lim="800000"/>
            <a:headEnd/>
            <a:tailEnd/>
          </a:ln>
          <a:effectLst/>
        </p:spPr>
        <p:txBody>
          <a:bodyPr>
            <a:spAutoFit/>
          </a:bodyPr>
          <a:lstStyle/>
          <a:p>
            <a:r>
              <a:rPr lang="en-US" altLang="zh-CN" sz="2400">
                <a:latin typeface="宋体" pitchFamily="2" charset="-122"/>
                <a:ea typeface="宋体" pitchFamily="2" charset="-122"/>
              </a:rPr>
              <a:t>2</a:t>
            </a:r>
            <a:r>
              <a:rPr lang="zh-CN" altLang="en-US" sz="2400">
                <a:latin typeface="宋体" pitchFamily="2" charset="-122"/>
                <a:ea typeface="宋体" pitchFamily="2" charset="-122"/>
              </a:rPr>
              <a:t>）在</a:t>
            </a:r>
            <a:r>
              <a:rPr lang="zh-CN" altLang="en-US" sz="2400">
                <a:solidFill>
                  <a:srgbClr val="FF0000"/>
                </a:solidFill>
                <a:latin typeface="宋体" pitchFamily="2" charset="-122"/>
                <a:ea typeface="宋体" pitchFamily="2" charset="-122"/>
              </a:rPr>
              <a:t>有效循环</a:t>
            </a:r>
            <a:r>
              <a:rPr lang="zh-CN" altLang="en-US" sz="2400">
                <a:latin typeface="宋体" pitchFamily="2" charset="-122"/>
                <a:ea typeface="宋体" pitchFamily="2" charset="-122"/>
              </a:rPr>
              <a:t>状态中，由于电路每次状态转换时，只有一位触发器改变状态，因而将电路状态译码时不会产生竞争</a:t>
            </a:r>
            <a:r>
              <a:rPr lang="en-US" altLang="zh-CN" sz="2400">
                <a:latin typeface="Times New Roman"/>
                <a:ea typeface="宋体" pitchFamily="2" charset="-122"/>
              </a:rPr>
              <a:t>—</a:t>
            </a:r>
            <a:r>
              <a:rPr lang="zh-CN" altLang="en-US" sz="2400">
                <a:latin typeface="宋体" pitchFamily="2" charset="-122"/>
                <a:ea typeface="宋体" pitchFamily="2" charset="-122"/>
              </a:rPr>
              <a:t>冒险现象。</a:t>
            </a:r>
          </a:p>
        </p:txBody>
      </p:sp>
      <p:sp>
        <p:nvSpPr>
          <p:cNvPr id="648387" name="Text Box 195"/>
          <p:cNvSpPr txBox="1">
            <a:spLocks noChangeArrowheads="1"/>
          </p:cNvSpPr>
          <p:nvPr/>
        </p:nvSpPr>
        <p:spPr bwMode="auto">
          <a:xfrm>
            <a:off x="631825" y="5300663"/>
            <a:ext cx="8261350" cy="822325"/>
          </a:xfrm>
          <a:prstGeom prst="rect">
            <a:avLst/>
          </a:prstGeom>
          <a:noFill/>
          <a:ln w="9525">
            <a:noFill/>
            <a:miter lim="800000"/>
            <a:headEnd/>
            <a:tailEnd/>
          </a:ln>
          <a:effectLst/>
        </p:spPr>
        <p:txBody>
          <a:bodyPr>
            <a:spAutoFit/>
          </a:bodyPr>
          <a:lstStyle/>
          <a:p>
            <a:r>
              <a:rPr lang="en-US" altLang="zh-CN" sz="2400">
                <a:solidFill>
                  <a:schemeClr val="accent2"/>
                </a:solidFill>
                <a:latin typeface="宋体" pitchFamily="2" charset="-122"/>
                <a:ea typeface="宋体" pitchFamily="2" charset="-122"/>
              </a:rPr>
              <a:t>3</a:t>
            </a:r>
            <a:r>
              <a:rPr lang="zh-CN" altLang="en-US" sz="2400">
                <a:solidFill>
                  <a:schemeClr val="accent2"/>
                </a:solidFill>
                <a:latin typeface="宋体" pitchFamily="2" charset="-122"/>
                <a:ea typeface="宋体" pitchFamily="2" charset="-122"/>
              </a:rPr>
              <a:t>）此电路不能自启动。接入适当的反馈逻辑电路，需将电路修改为能够自启动的电路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48344"/>
                                        </p:tgtEl>
                                        <p:attrNameLst>
                                          <p:attrName>style.visibility</p:attrName>
                                        </p:attrNameLst>
                                      </p:cBhvr>
                                      <p:to>
                                        <p:strVal val="visible"/>
                                      </p:to>
                                    </p:set>
                                    <p:anim calcmode="lin" valueType="num">
                                      <p:cBhvr>
                                        <p:cTn id="7" dur="500" fill="hold"/>
                                        <p:tgtEl>
                                          <p:spTgt spid="648344"/>
                                        </p:tgtEl>
                                        <p:attrNameLst>
                                          <p:attrName>ppt_x</p:attrName>
                                        </p:attrNameLst>
                                      </p:cBhvr>
                                      <p:tavLst>
                                        <p:tav tm="0">
                                          <p:val>
                                            <p:strVal val="#ppt_x-#ppt_w/2"/>
                                          </p:val>
                                        </p:tav>
                                        <p:tav tm="100000">
                                          <p:val>
                                            <p:strVal val="#ppt_x"/>
                                          </p:val>
                                        </p:tav>
                                      </p:tavLst>
                                    </p:anim>
                                    <p:anim calcmode="lin" valueType="num">
                                      <p:cBhvr>
                                        <p:cTn id="8" dur="500" fill="hold"/>
                                        <p:tgtEl>
                                          <p:spTgt spid="648344"/>
                                        </p:tgtEl>
                                        <p:attrNameLst>
                                          <p:attrName>ppt_y</p:attrName>
                                        </p:attrNameLst>
                                      </p:cBhvr>
                                      <p:tavLst>
                                        <p:tav tm="0">
                                          <p:val>
                                            <p:strVal val="#ppt_y"/>
                                          </p:val>
                                        </p:tav>
                                        <p:tav tm="100000">
                                          <p:val>
                                            <p:strVal val="#ppt_y"/>
                                          </p:val>
                                        </p:tav>
                                      </p:tavLst>
                                    </p:anim>
                                    <p:anim calcmode="lin" valueType="num">
                                      <p:cBhvr>
                                        <p:cTn id="9" dur="500" fill="hold"/>
                                        <p:tgtEl>
                                          <p:spTgt spid="648344"/>
                                        </p:tgtEl>
                                        <p:attrNameLst>
                                          <p:attrName>ppt_w</p:attrName>
                                        </p:attrNameLst>
                                      </p:cBhvr>
                                      <p:tavLst>
                                        <p:tav tm="0">
                                          <p:val>
                                            <p:fltVal val="0"/>
                                          </p:val>
                                        </p:tav>
                                        <p:tav tm="100000">
                                          <p:val>
                                            <p:strVal val="#ppt_w"/>
                                          </p:val>
                                        </p:tav>
                                      </p:tavLst>
                                    </p:anim>
                                    <p:anim calcmode="lin" valueType="num">
                                      <p:cBhvr>
                                        <p:cTn id="10" dur="500" fill="hold"/>
                                        <p:tgtEl>
                                          <p:spTgt spid="64834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48300"/>
                                        </p:tgtEl>
                                        <p:attrNameLst>
                                          <p:attrName>style.visibility</p:attrName>
                                        </p:attrNameLst>
                                      </p:cBhvr>
                                      <p:to>
                                        <p:strVal val="visible"/>
                                      </p:to>
                                    </p:set>
                                    <p:anim calcmode="lin" valueType="num">
                                      <p:cBhvr additive="base">
                                        <p:cTn id="15" dur="500" fill="hold"/>
                                        <p:tgtEl>
                                          <p:spTgt spid="648300"/>
                                        </p:tgtEl>
                                        <p:attrNameLst>
                                          <p:attrName>ppt_x</p:attrName>
                                        </p:attrNameLst>
                                      </p:cBhvr>
                                      <p:tavLst>
                                        <p:tav tm="0">
                                          <p:val>
                                            <p:strVal val="0-#ppt_w/2"/>
                                          </p:val>
                                        </p:tav>
                                        <p:tav tm="100000">
                                          <p:val>
                                            <p:strVal val="#ppt_x"/>
                                          </p:val>
                                        </p:tav>
                                      </p:tavLst>
                                    </p:anim>
                                    <p:anim calcmode="lin" valueType="num">
                                      <p:cBhvr additive="base">
                                        <p:cTn id="16" dur="500" fill="hold"/>
                                        <p:tgtEl>
                                          <p:spTgt spid="64830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648350"/>
                                        </p:tgtEl>
                                        <p:attrNameLst>
                                          <p:attrName>style.visibility</p:attrName>
                                        </p:attrNameLst>
                                      </p:cBhvr>
                                      <p:to>
                                        <p:strVal val="visible"/>
                                      </p:to>
                                    </p:set>
                                    <p:animEffect transition="in" filter="strips(downRight)">
                                      <p:cBhvr>
                                        <p:cTn id="21" dur="500"/>
                                        <p:tgtEl>
                                          <p:spTgt spid="648350"/>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par>
                          <p:cTn id="22" fill="hold">
                            <p:stCondLst>
                              <p:cond delay="500"/>
                            </p:stCondLst>
                            <p:childTnLst>
                              <p:par>
                                <p:cTn id="23" presetID="17" presetClass="entr" presetSubtype="8" fill="hold" grpId="0" nodeType="afterEffect">
                                  <p:stCondLst>
                                    <p:cond delay="0"/>
                                  </p:stCondLst>
                                  <p:childTnLst>
                                    <p:set>
                                      <p:cBhvr>
                                        <p:cTn id="24" dur="1" fill="hold">
                                          <p:stCondLst>
                                            <p:cond delay="0"/>
                                          </p:stCondLst>
                                        </p:cTn>
                                        <p:tgtEl>
                                          <p:spTgt spid="648348"/>
                                        </p:tgtEl>
                                        <p:attrNameLst>
                                          <p:attrName>style.visibility</p:attrName>
                                        </p:attrNameLst>
                                      </p:cBhvr>
                                      <p:to>
                                        <p:strVal val="visible"/>
                                      </p:to>
                                    </p:set>
                                    <p:anim calcmode="lin" valueType="num">
                                      <p:cBhvr>
                                        <p:cTn id="25" dur="500" fill="hold"/>
                                        <p:tgtEl>
                                          <p:spTgt spid="648348"/>
                                        </p:tgtEl>
                                        <p:attrNameLst>
                                          <p:attrName>ppt_x</p:attrName>
                                        </p:attrNameLst>
                                      </p:cBhvr>
                                      <p:tavLst>
                                        <p:tav tm="0">
                                          <p:val>
                                            <p:strVal val="#ppt_x-#ppt_w/2"/>
                                          </p:val>
                                        </p:tav>
                                        <p:tav tm="100000">
                                          <p:val>
                                            <p:strVal val="#ppt_x"/>
                                          </p:val>
                                        </p:tav>
                                      </p:tavLst>
                                    </p:anim>
                                    <p:anim calcmode="lin" valueType="num">
                                      <p:cBhvr>
                                        <p:cTn id="26" dur="500" fill="hold"/>
                                        <p:tgtEl>
                                          <p:spTgt spid="648348"/>
                                        </p:tgtEl>
                                        <p:attrNameLst>
                                          <p:attrName>ppt_y</p:attrName>
                                        </p:attrNameLst>
                                      </p:cBhvr>
                                      <p:tavLst>
                                        <p:tav tm="0">
                                          <p:val>
                                            <p:strVal val="#ppt_y"/>
                                          </p:val>
                                        </p:tav>
                                        <p:tav tm="100000">
                                          <p:val>
                                            <p:strVal val="#ppt_y"/>
                                          </p:val>
                                        </p:tav>
                                      </p:tavLst>
                                    </p:anim>
                                    <p:anim calcmode="lin" valueType="num">
                                      <p:cBhvr>
                                        <p:cTn id="27" dur="500" fill="hold"/>
                                        <p:tgtEl>
                                          <p:spTgt spid="648348"/>
                                        </p:tgtEl>
                                        <p:attrNameLst>
                                          <p:attrName>ppt_w</p:attrName>
                                        </p:attrNameLst>
                                      </p:cBhvr>
                                      <p:tavLst>
                                        <p:tav tm="0">
                                          <p:val>
                                            <p:fltVal val="0"/>
                                          </p:val>
                                        </p:tav>
                                        <p:tav tm="100000">
                                          <p:val>
                                            <p:strVal val="#ppt_w"/>
                                          </p:val>
                                        </p:tav>
                                      </p:tavLst>
                                    </p:anim>
                                    <p:anim calcmode="lin" valueType="num">
                                      <p:cBhvr>
                                        <p:cTn id="28" dur="500" fill="hold"/>
                                        <p:tgtEl>
                                          <p:spTgt spid="64834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648367"/>
                                        </p:tgtEl>
                                        <p:attrNameLst>
                                          <p:attrName>style.visibility</p:attrName>
                                        </p:attrNameLst>
                                      </p:cBhvr>
                                      <p:to>
                                        <p:strVal val="visible"/>
                                      </p:to>
                                    </p:set>
                                    <p:animEffect transition="in" filter="strips(downRight)">
                                      <p:cBhvr>
                                        <p:cTn id="33" dur="500"/>
                                        <p:tgtEl>
                                          <p:spTgt spid="648367"/>
                                        </p:tgtEl>
                                      </p:cBhvr>
                                    </p:animEffect>
                                  </p:childTnLst>
                                </p:cTn>
                              </p:par>
                            </p:childTnLst>
                          </p:cTn>
                        </p:par>
                        <p:par>
                          <p:cTn id="34" fill="hold">
                            <p:stCondLst>
                              <p:cond delay="500"/>
                            </p:stCondLst>
                            <p:childTnLst>
                              <p:par>
                                <p:cTn id="35" presetID="17" presetClass="entr" presetSubtype="8" fill="hold" grpId="0" nodeType="afterEffect">
                                  <p:stCondLst>
                                    <p:cond delay="0"/>
                                  </p:stCondLst>
                                  <p:childTnLst>
                                    <p:set>
                                      <p:cBhvr>
                                        <p:cTn id="36" dur="1" fill="hold">
                                          <p:stCondLst>
                                            <p:cond delay="0"/>
                                          </p:stCondLst>
                                        </p:cTn>
                                        <p:tgtEl>
                                          <p:spTgt spid="648349"/>
                                        </p:tgtEl>
                                        <p:attrNameLst>
                                          <p:attrName>style.visibility</p:attrName>
                                        </p:attrNameLst>
                                      </p:cBhvr>
                                      <p:to>
                                        <p:strVal val="visible"/>
                                      </p:to>
                                    </p:set>
                                    <p:anim calcmode="lin" valueType="num">
                                      <p:cBhvr>
                                        <p:cTn id="37" dur="500" fill="hold"/>
                                        <p:tgtEl>
                                          <p:spTgt spid="648349"/>
                                        </p:tgtEl>
                                        <p:attrNameLst>
                                          <p:attrName>ppt_x</p:attrName>
                                        </p:attrNameLst>
                                      </p:cBhvr>
                                      <p:tavLst>
                                        <p:tav tm="0">
                                          <p:val>
                                            <p:strVal val="#ppt_x-#ppt_w/2"/>
                                          </p:val>
                                        </p:tav>
                                        <p:tav tm="100000">
                                          <p:val>
                                            <p:strVal val="#ppt_x"/>
                                          </p:val>
                                        </p:tav>
                                      </p:tavLst>
                                    </p:anim>
                                    <p:anim calcmode="lin" valueType="num">
                                      <p:cBhvr>
                                        <p:cTn id="38" dur="500" fill="hold"/>
                                        <p:tgtEl>
                                          <p:spTgt spid="648349"/>
                                        </p:tgtEl>
                                        <p:attrNameLst>
                                          <p:attrName>ppt_y</p:attrName>
                                        </p:attrNameLst>
                                      </p:cBhvr>
                                      <p:tavLst>
                                        <p:tav tm="0">
                                          <p:val>
                                            <p:strVal val="#ppt_y"/>
                                          </p:val>
                                        </p:tav>
                                        <p:tav tm="100000">
                                          <p:val>
                                            <p:strVal val="#ppt_y"/>
                                          </p:val>
                                        </p:tav>
                                      </p:tavLst>
                                    </p:anim>
                                    <p:anim calcmode="lin" valueType="num">
                                      <p:cBhvr>
                                        <p:cTn id="39" dur="500" fill="hold"/>
                                        <p:tgtEl>
                                          <p:spTgt spid="648349"/>
                                        </p:tgtEl>
                                        <p:attrNameLst>
                                          <p:attrName>ppt_w</p:attrName>
                                        </p:attrNameLst>
                                      </p:cBhvr>
                                      <p:tavLst>
                                        <p:tav tm="0">
                                          <p:val>
                                            <p:fltVal val="0"/>
                                          </p:val>
                                        </p:tav>
                                        <p:tav tm="100000">
                                          <p:val>
                                            <p:strVal val="#ppt_w"/>
                                          </p:val>
                                        </p:tav>
                                      </p:tavLst>
                                    </p:anim>
                                    <p:anim calcmode="lin" valueType="num">
                                      <p:cBhvr>
                                        <p:cTn id="40" dur="500" fill="hold"/>
                                        <p:tgtEl>
                                          <p:spTgt spid="648349"/>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648385"/>
                                        </p:tgtEl>
                                        <p:attrNameLst>
                                          <p:attrName>style.visibility</p:attrName>
                                        </p:attrNameLst>
                                      </p:cBhvr>
                                      <p:to>
                                        <p:strVal val="visible"/>
                                      </p:to>
                                    </p:set>
                                    <p:anim calcmode="lin" valueType="num">
                                      <p:cBhvr>
                                        <p:cTn id="45" dur="500" fill="hold"/>
                                        <p:tgtEl>
                                          <p:spTgt spid="648385"/>
                                        </p:tgtEl>
                                        <p:attrNameLst>
                                          <p:attrName>ppt_x</p:attrName>
                                        </p:attrNameLst>
                                      </p:cBhvr>
                                      <p:tavLst>
                                        <p:tav tm="0">
                                          <p:val>
                                            <p:strVal val="#ppt_x-#ppt_w/2"/>
                                          </p:val>
                                        </p:tav>
                                        <p:tav tm="100000">
                                          <p:val>
                                            <p:strVal val="#ppt_x"/>
                                          </p:val>
                                        </p:tav>
                                      </p:tavLst>
                                    </p:anim>
                                    <p:anim calcmode="lin" valueType="num">
                                      <p:cBhvr>
                                        <p:cTn id="46" dur="500" fill="hold"/>
                                        <p:tgtEl>
                                          <p:spTgt spid="648385"/>
                                        </p:tgtEl>
                                        <p:attrNameLst>
                                          <p:attrName>ppt_y</p:attrName>
                                        </p:attrNameLst>
                                      </p:cBhvr>
                                      <p:tavLst>
                                        <p:tav tm="0">
                                          <p:val>
                                            <p:strVal val="#ppt_y"/>
                                          </p:val>
                                        </p:tav>
                                        <p:tav tm="100000">
                                          <p:val>
                                            <p:strVal val="#ppt_y"/>
                                          </p:val>
                                        </p:tav>
                                      </p:tavLst>
                                    </p:anim>
                                    <p:anim calcmode="lin" valueType="num">
                                      <p:cBhvr>
                                        <p:cTn id="47" dur="500" fill="hold"/>
                                        <p:tgtEl>
                                          <p:spTgt spid="648385"/>
                                        </p:tgtEl>
                                        <p:attrNameLst>
                                          <p:attrName>ppt_w</p:attrName>
                                        </p:attrNameLst>
                                      </p:cBhvr>
                                      <p:tavLst>
                                        <p:tav tm="0">
                                          <p:val>
                                            <p:fltVal val="0"/>
                                          </p:val>
                                        </p:tav>
                                        <p:tav tm="100000">
                                          <p:val>
                                            <p:strVal val="#ppt_w"/>
                                          </p:val>
                                        </p:tav>
                                      </p:tavLst>
                                    </p:anim>
                                    <p:anim calcmode="lin" valueType="num">
                                      <p:cBhvr>
                                        <p:cTn id="48" dur="500" fill="hold"/>
                                        <p:tgtEl>
                                          <p:spTgt spid="648385"/>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648386"/>
                                        </p:tgtEl>
                                        <p:attrNameLst>
                                          <p:attrName>style.visibility</p:attrName>
                                        </p:attrNameLst>
                                      </p:cBhvr>
                                      <p:to>
                                        <p:strVal val="visible"/>
                                      </p:to>
                                    </p:set>
                                    <p:anim calcmode="lin" valueType="num">
                                      <p:cBhvr>
                                        <p:cTn id="53" dur="500" fill="hold"/>
                                        <p:tgtEl>
                                          <p:spTgt spid="648386"/>
                                        </p:tgtEl>
                                        <p:attrNameLst>
                                          <p:attrName>ppt_x</p:attrName>
                                        </p:attrNameLst>
                                      </p:cBhvr>
                                      <p:tavLst>
                                        <p:tav tm="0">
                                          <p:val>
                                            <p:strVal val="#ppt_x-#ppt_w/2"/>
                                          </p:val>
                                        </p:tav>
                                        <p:tav tm="100000">
                                          <p:val>
                                            <p:strVal val="#ppt_x"/>
                                          </p:val>
                                        </p:tav>
                                      </p:tavLst>
                                    </p:anim>
                                    <p:anim calcmode="lin" valueType="num">
                                      <p:cBhvr>
                                        <p:cTn id="54" dur="500" fill="hold"/>
                                        <p:tgtEl>
                                          <p:spTgt spid="648386"/>
                                        </p:tgtEl>
                                        <p:attrNameLst>
                                          <p:attrName>ppt_y</p:attrName>
                                        </p:attrNameLst>
                                      </p:cBhvr>
                                      <p:tavLst>
                                        <p:tav tm="0">
                                          <p:val>
                                            <p:strVal val="#ppt_y"/>
                                          </p:val>
                                        </p:tav>
                                        <p:tav tm="100000">
                                          <p:val>
                                            <p:strVal val="#ppt_y"/>
                                          </p:val>
                                        </p:tav>
                                      </p:tavLst>
                                    </p:anim>
                                    <p:anim calcmode="lin" valueType="num">
                                      <p:cBhvr>
                                        <p:cTn id="55" dur="500" fill="hold"/>
                                        <p:tgtEl>
                                          <p:spTgt spid="648386"/>
                                        </p:tgtEl>
                                        <p:attrNameLst>
                                          <p:attrName>ppt_w</p:attrName>
                                        </p:attrNameLst>
                                      </p:cBhvr>
                                      <p:tavLst>
                                        <p:tav tm="0">
                                          <p:val>
                                            <p:fltVal val="0"/>
                                          </p:val>
                                        </p:tav>
                                        <p:tav tm="100000">
                                          <p:val>
                                            <p:strVal val="#ppt_w"/>
                                          </p:val>
                                        </p:tav>
                                      </p:tavLst>
                                    </p:anim>
                                    <p:anim calcmode="lin" valueType="num">
                                      <p:cBhvr>
                                        <p:cTn id="56" dur="500" fill="hold"/>
                                        <p:tgtEl>
                                          <p:spTgt spid="648386"/>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648387"/>
                                        </p:tgtEl>
                                        <p:attrNameLst>
                                          <p:attrName>style.visibility</p:attrName>
                                        </p:attrNameLst>
                                      </p:cBhvr>
                                      <p:to>
                                        <p:strVal val="visible"/>
                                      </p:to>
                                    </p:set>
                                    <p:anim calcmode="lin" valueType="num">
                                      <p:cBhvr>
                                        <p:cTn id="61" dur="500" fill="hold"/>
                                        <p:tgtEl>
                                          <p:spTgt spid="648387"/>
                                        </p:tgtEl>
                                        <p:attrNameLst>
                                          <p:attrName>ppt_x</p:attrName>
                                        </p:attrNameLst>
                                      </p:cBhvr>
                                      <p:tavLst>
                                        <p:tav tm="0">
                                          <p:val>
                                            <p:strVal val="#ppt_x-#ppt_w/2"/>
                                          </p:val>
                                        </p:tav>
                                        <p:tav tm="100000">
                                          <p:val>
                                            <p:strVal val="#ppt_x"/>
                                          </p:val>
                                        </p:tav>
                                      </p:tavLst>
                                    </p:anim>
                                    <p:anim calcmode="lin" valueType="num">
                                      <p:cBhvr>
                                        <p:cTn id="62" dur="500" fill="hold"/>
                                        <p:tgtEl>
                                          <p:spTgt spid="648387"/>
                                        </p:tgtEl>
                                        <p:attrNameLst>
                                          <p:attrName>ppt_y</p:attrName>
                                        </p:attrNameLst>
                                      </p:cBhvr>
                                      <p:tavLst>
                                        <p:tav tm="0">
                                          <p:val>
                                            <p:strVal val="#ppt_y"/>
                                          </p:val>
                                        </p:tav>
                                        <p:tav tm="100000">
                                          <p:val>
                                            <p:strVal val="#ppt_y"/>
                                          </p:val>
                                        </p:tav>
                                      </p:tavLst>
                                    </p:anim>
                                    <p:anim calcmode="lin" valueType="num">
                                      <p:cBhvr>
                                        <p:cTn id="63" dur="500" fill="hold"/>
                                        <p:tgtEl>
                                          <p:spTgt spid="648387"/>
                                        </p:tgtEl>
                                        <p:attrNameLst>
                                          <p:attrName>ppt_w</p:attrName>
                                        </p:attrNameLst>
                                      </p:cBhvr>
                                      <p:tavLst>
                                        <p:tav tm="0">
                                          <p:val>
                                            <p:fltVal val="0"/>
                                          </p:val>
                                        </p:tav>
                                        <p:tav tm="100000">
                                          <p:val>
                                            <p:strVal val="#ppt_w"/>
                                          </p:val>
                                        </p:tav>
                                      </p:tavLst>
                                    </p:anim>
                                    <p:anim calcmode="lin" valueType="num">
                                      <p:cBhvr>
                                        <p:cTn id="64" dur="500" fill="hold"/>
                                        <p:tgtEl>
                                          <p:spTgt spid="648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344" grpId="0" autoUpdateAnimBg="0"/>
      <p:bldP spid="648348" grpId="0" autoUpdateAnimBg="0"/>
      <p:bldP spid="648349" grpId="0" autoUpdateAnimBg="0"/>
      <p:bldP spid="648385" grpId="0" autoUpdateAnimBg="0"/>
      <p:bldP spid="648386" grpId="0" autoUpdateAnimBg="0"/>
      <p:bldP spid="64838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000" name="Group 72"/>
          <p:cNvGrpSpPr>
            <a:grpSpLocks/>
          </p:cNvGrpSpPr>
          <p:nvPr/>
        </p:nvGrpSpPr>
        <p:grpSpPr bwMode="auto">
          <a:xfrm>
            <a:off x="228600" y="3581400"/>
            <a:ext cx="3657600" cy="2814638"/>
            <a:chOff x="3648" y="336"/>
            <a:chExt cx="2160" cy="1773"/>
          </a:xfrm>
        </p:grpSpPr>
        <p:sp>
          <p:nvSpPr>
            <p:cNvPr id="380933" name="Oval 5"/>
            <p:cNvSpPr>
              <a:spLocks noChangeArrowheads="1"/>
            </p:cNvSpPr>
            <p:nvPr/>
          </p:nvSpPr>
          <p:spPr bwMode="auto">
            <a:xfrm>
              <a:off x="5048" y="57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34" name="Text Box 6"/>
            <p:cNvSpPr txBox="1">
              <a:spLocks noChangeArrowheads="1"/>
            </p:cNvSpPr>
            <p:nvPr/>
          </p:nvSpPr>
          <p:spPr bwMode="auto">
            <a:xfrm>
              <a:off x="4992" y="624"/>
              <a:ext cx="624" cy="288"/>
            </a:xfrm>
            <a:prstGeom prst="rect">
              <a:avLst/>
            </a:prstGeom>
            <a:noFill/>
            <a:ln w="9525">
              <a:noFill/>
              <a:miter lim="800000"/>
              <a:headEnd/>
              <a:tailEnd/>
            </a:ln>
            <a:effectLst/>
          </p:spPr>
          <p:txBody>
            <a:bodyPr>
              <a:spAutoFit/>
            </a:bodyPr>
            <a:lstStyle/>
            <a:p>
              <a:pPr>
                <a:spcBef>
                  <a:spcPct val="50000"/>
                </a:spcBef>
              </a:pPr>
              <a:r>
                <a:rPr lang="en-US" altLang="zh-CN" sz="2400" b="0"/>
                <a:t>1101</a:t>
              </a:r>
            </a:p>
          </p:txBody>
        </p:sp>
        <p:sp>
          <p:nvSpPr>
            <p:cNvPr id="380936" name="Oval 8"/>
            <p:cNvSpPr>
              <a:spLocks noChangeArrowheads="1"/>
            </p:cNvSpPr>
            <p:nvPr/>
          </p:nvSpPr>
          <p:spPr bwMode="auto">
            <a:xfrm>
              <a:off x="3904" y="57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37" name="Text Box 9"/>
            <p:cNvSpPr txBox="1">
              <a:spLocks noChangeArrowheads="1"/>
            </p:cNvSpPr>
            <p:nvPr/>
          </p:nvSpPr>
          <p:spPr bwMode="auto">
            <a:xfrm>
              <a:off x="3888" y="641"/>
              <a:ext cx="576" cy="288"/>
            </a:xfrm>
            <a:prstGeom prst="rect">
              <a:avLst/>
            </a:prstGeom>
            <a:noFill/>
            <a:ln w="9525">
              <a:noFill/>
              <a:miter lim="800000"/>
              <a:headEnd/>
              <a:tailEnd/>
            </a:ln>
            <a:effectLst/>
          </p:spPr>
          <p:txBody>
            <a:bodyPr>
              <a:spAutoFit/>
            </a:bodyPr>
            <a:lstStyle/>
            <a:p>
              <a:pPr>
                <a:spcBef>
                  <a:spcPct val="50000"/>
                </a:spcBef>
              </a:pPr>
              <a:r>
                <a:rPr lang="en-US" altLang="zh-CN" sz="2400" b="0"/>
                <a:t>0100</a:t>
              </a:r>
            </a:p>
          </p:txBody>
        </p:sp>
        <p:sp>
          <p:nvSpPr>
            <p:cNvPr id="380939" name="Oval 11"/>
            <p:cNvSpPr>
              <a:spLocks noChangeArrowheads="1"/>
            </p:cNvSpPr>
            <p:nvPr/>
          </p:nvSpPr>
          <p:spPr bwMode="auto">
            <a:xfrm>
              <a:off x="5328" y="100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40" name="Text Box 12"/>
            <p:cNvSpPr txBox="1">
              <a:spLocks noChangeArrowheads="1"/>
            </p:cNvSpPr>
            <p:nvPr/>
          </p:nvSpPr>
          <p:spPr bwMode="auto">
            <a:xfrm>
              <a:off x="5280" y="1073"/>
              <a:ext cx="528" cy="288"/>
            </a:xfrm>
            <a:prstGeom prst="rect">
              <a:avLst/>
            </a:prstGeom>
            <a:noFill/>
            <a:ln w="9525">
              <a:noFill/>
              <a:miter lim="800000"/>
              <a:headEnd/>
              <a:tailEnd/>
            </a:ln>
            <a:effectLst/>
          </p:spPr>
          <p:txBody>
            <a:bodyPr>
              <a:spAutoFit/>
            </a:bodyPr>
            <a:lstStyle/>
            <a:p>
              <a:pPr>
                <a:spcBef>
                  <a:spcPct val="50000"/>
                </a:spcBef>
              </a:pPr>
              <a:r>
                <a:rPr lang="en-US" altLang="zh-CN" sz="2400" b="0"/>
                <a:t>0110</a:t>
              </a:r>
            </a:p>
          </p:txBody>
        </p:sp>
        <p:sp>
          <p:nvSpPr>
            <p:cNvPr id="380942" name="Oval 14"/>
            <p:cNvSpPr>
              <a:spLocks noChangeArrowheads="1"/>
            </p:cNvSpPr>
            <p:nvPr/>
          </p:nvSpPr>
          <p:spPr bwMode="auto">
            <a:xfrm>
              <a:off x="3696" y="1081"/>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43" name="Text Box 15"/>
            <p:cNvSpPr txBox="1">
              <a:spLocks noChangeArrowheads="1"/>
            </p:cNvSpPr>
            <p:nvPr/>
          </p:nvSpPr>
          <p:spPr bwMode="auto">
            <a:xfrm>
              <a:off x="3648" y="1152"/>
              <a:ext cx="528" cy="288"/>
            </a:xfrm>
            <a:prstGeom prst="rect">
              <a:avLst/>
            </a:prstGeom>
            <a:noFill/>
            <a:ln w="9525">
              <a:noFill/>
              <a:miter lim="800000"/>
              <a:headEnd/>
              <a:tailEnd/>
            </a:ln>
            <a:effectLst/>
          </p:spPr>
          <p:txBody>
            <a:bodyPr>
              <a:spAutoFit/>
            </a:bodyPr>
            <a:lstStyle/>
            <a:p>
              <a:pPr>
                <a:spcBef>
                  <a:spcPct val="50000"/>
                </a:spcBef>
              </a:pPr>
              <a:r>
                <a:rPr lang="en-US" altLang="zh-CN" sz="2400" b="0"/>
                <a:t>1001</a:t>
              </a:r>
            </a:p>
          </p:txBody>
        </p:sp>
        <p:sp>
          <p:nvSpPr>
            <p:cNvPr id="380945" name="Oval 17"/>
            <p:cNvSpPr>
              <a:spLocks noChangeArrowheads="1"/>
            </p:cNvSpPr>
            <p:nvPr/>
          </p:nvSpPr>
          <p:spPr bwMode="auto">
            <a:xfrm>
              <a:off x="5100" y="153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46" name="Text Box 18"/>
            <p:cNvSpPr txBox="1">
              <a:spLocks noChangeArrowheads="1"/>
            </p:cNvSpPr>
            <p:nvPr/>
          </p:nvSpPr>
          <p:spPr bwMode="auto">
            <a:xfrm>
              <a:off x="5040" y="1584"/>
              <a:ext cx="624" cy="288"/>
            </a:xfrm>
            <a:prstGeom prst="rect">
              <a:avLst/>
            </a:prstGeom>
            <a:noFill/>
            <a:ln w="9525">
              <a:noFill/>
              <a:miter lim="800000"/>
              <a:headEnd/>
              <a:tailEnd/>
            </a:ln>
            <a:effectLst/>
          </p:spPr>
          <p:txBody>
            <a:bodyPr>
              <a:spAutoFit/>
            </a:bodyPr>
            <a:lstStyle/>
            <a:p>
              <a:pPr>
                <a:spcBef>
                  <a:spcPct val="50000"/>
                </a:spcBef>
              </a:pPr>
              <a:r>
                <a:rPr lang="en-US" altLang="zh-CN" sz="2400" b="0"/>
                <a:t>1011</a:t>
              </a:r>
            </a:p>
          </p:txBody>
        </p:sp>
        <p:sp>
          <p:nvSpPr>
            <p:cNvPr id="380948" name="Oval 20"/>
            <p:cNvSpPr>
              <a:spLocks noChangeArrowheads="1"/>
            </p:cNvSpPr>
            <p:nvPr/>
          </p:nvSpPr>
          <p:spPr bwMode="auto">
            <a:xfrm>
              <a:off x="3956" y="1587"/>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49" name="Text Box 21"/>
            <p:cNvSpPr txBox="1">
              <a:spLocks noChangeArrowheads="1"/>
            </p:cNvSpPr>
            <p:nvPr/>
          </p:nvSpPr>
          <p:spPr bwMode="auto">
            <a:xfrm>
              <a:off x="3936" y="1632"/>
              <a:ext cx="624" cy="288"/>
            </a:xfrm>
            <a:prstGeom prst="rect">
              <a:avLst/>
            </a:prstGeom>
            <a:noFill/>
            <a:ln w="9525">
              <a:noFill/>
              <a:miter lim="800000"/>
              <a:headEnd/>
              <a:tailEnd/>
            </a:ln>
            <a:effectLst/>
          </p:spPr>
          <p:txBody>
            <a:bodyPr>
              <a:spAutoFit/>
            </a:bodyPr>
            <a:lstStyle/>
            <a:p>
              <a:pPr>
                <a:spcBef>
                  <a:spcPct val="50000"/>
                </a:spcBef>
              </a:pPr>
              <a:r>
                <a:rPr lang="en-US" altLang="zh-CN" sz="2400" b="0"/>
                <a:t>0010</a:t>
              </a:r>
            </a:p>
          </p:txBody>
        </p:sp>
        <p:sp>
          <p:nvSpPr>
            <p:cNvPr id="380951" name="Oval 23"/>
            <p:cNvSpPr>
              <a:spLocks noChangeArrowheads="1"/>
            </p:cNvSpPr>
            <p:nvPr/>
          </p:nvSpPr>
          <p:spPr bwMode="auto">
            <a:xfrm>
              <a:off x="4502" y="172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52" name="Text Box 24"/>
            <p:cNvSpPr txBox="1">
              <a:spLocks noChangeArrowheads="1"/>
            </p:cNvSpPr>
            <p:nvPr/>
          </p:nvSpPr>
          <p:spPr bwMode="auto">
            <a:xfrm>
              <a:off x="4464" y="1776"/>
              <a:ext cx="530" cy="288"/>
            </a:xfrm>
            <a:prstGeom prst="rect">
              <a:avLst/>
            </a:prstGeom>
            <a:noFill/>
            <a:ln w="9525">
              <a:noFill/>
              <a:miter lim="800000"/>
              <a:headEnd/>
              <a:tailEnd/>
            </a:ln>
            <a:effectLst/>
          </p:spPr>
          <p:txBody>
            <a:bodyPr>
              <a:spAutoFit/>
            </a:bodyPr>
            <a:lstStyle/>
            <a:p>
              <a:pPr>
                <a:spcBef>
                  <a:spcPct val="50000"/>
                </a:spcBef>
              </a:pPr>
              <a:r>
                <a:rPr lang="en-US" altLang="zh-CN" sz="2400" b="0"/>
                <a:t>0101</a:t>
              </a:r>
            </a:p>
          </p:txBody>
        </p:sp>
        <p:sp>
          <p:nvSpPr>
            <p:cNvPr id="380954" name="Oval 26"/>
            <p:cNvSpPr>
              <a:spLocks noChangeArrowheads="1"/>
            </p:cNvSpPr>
            <p:nvPr/>
          </p:nvSpPr>
          <p:spPr bwMode="auto">
            <a:xfrm>
              <a:off x="4502" y="33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0955" name="Text Box 27"/>
            <p:cNvSpPr txBox="1">
              <a:spLocks noChangeArrowheads="1"/>
            </p:cNvSpPr>
            <p:nvPr/>
          </p:nvSpPr>
          <p:spPr bwMode="auto">
            <a:xfrm>
              <a:off x="4464" y="384"/>
              <a:ext cx="528" cy="288"/>
            </a:xfrm>
            <a:prstGeom prst="rect">
              <a:avLst/>
            </a:prstGeom>
            <a:noFill/>
            <a:ln w="9525">
              <a:noFill/>
              <a:miter lim="800000"/>
              <a:headEnd/>
              <a:tailEnd/>
            </a:ln>
            <a:effectLst/>
          </p:spPr>
          <p:txBody>
            <a:bodyPr>
              <a:spAutoFit/>
            </a:bodyPr>
            <a:lstStyle/>
            <a:p>
              <a:pPr>
                <a:spcBef>
                  <a:spcPct val="50000"/>
                </a:spcBef>
              </a:pPr>
              <a:r>
                <a:rPr lang="en-US" altLang="zh-CN" sz="2400" b="0"/>
                <a:t>1010</a:t>
              </a:r>
            </a:p>
          </p:txBody>
        </p:sp>
        <p:sp>
          <p:nvSpPr>
            <p:cNvPr id="380956" name="Arc 28"/>
            <p:cNvSpPr>
              <a:spLocks/>
            </p:cNvSpPr>
            <p:nvPr/>
          </p:nvSpPr>
          <p:spPr bwMode="auto">
            <a:xfrm>
              <a:off x="4892" y="432"/>
              <a:ext cx="312"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57" name="Arc 29"/>
            <p:cNvSpPr>
              <a:spLocks/>
            </p:cNvSpPr>
            <p:nvPr/>
          </p:nvSpPr>
          <p:spPr bwMode="auto">
            <a:xfrm>
              <a:off x="5464" y="816"/>
              <a:ext cx="10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58" name="Arc 30"/>
            <p:cNvSpPr>
              <a:spLocks/>
            </p:cNvSpPr>
            <p:nvPr/>
          </p:nvSpPr>
          <p:spPr bwMode="auto">
            <a:xfrm rot="-5400000">
              <a:off x="3682" y="882"/>
              <a:ext cx="28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59" name="Arc 31"/>
            <p:cNvSpPr>
              <a:spLocks/>
            </p:cNvSpPr>
            <p:nvPr/>
          </p:nvSpPr>
          <p:spPr bwMode="auto">
            <a:xfrm rot="-5400000">
              <a:off x="4309" y="339"/>
              <a:ext cx="126" cy="312"/>
            </a:xfrm>
            <a:custGeom>
              <a:avLst/>
              <a:gdLst>
                <a:gd name="G0" fmla="+- 6890 0 0"/>
                <a:gd name="G1" fmla="+- 21600 0 0"/>
                <a:gd name="G2" fmla="+- 21600 0 0"/>
                <a:gd name="T0" fmla="*/ 0 w 28490"/>
                <a:gd name="T1" fmla="*/ 1128 h 21600"/>
                <a:gd name="T2" fmla="*/ 28490 w 28490"/>
                <a:gd name="T3" fmla="*/ 21600 h 21600"/>
                <a:gd name="T4" fmla="*/ 6890 w 28490"/>
                <a:gd name="T5" fmla="*/ 21600 h 21600"/>
              </a:gdLst>
              <a:ahLst/>
              <a:cxnLst>
                <a:cxn ang="0">
                  <a:pos x="T0" y="T1"/>
                </a:cxn>
                <a:cxn ang="0">
                  <a:pos x="T2" y="T3"/>
                </a:cxn>
                <a:cxn ang="0">
                  <a:pos x="T4" y="T5"/>
                </a:cxn>
              </a:cxnLst>
              <a:rect l="0" t="0" r="r" b="b"/>
              <a:pathLst>
                <a:path w="28490" h="21600" fill="none" extrusionOk="0">
                  <a:moveTo>
                    <a:pt x="0" y="1128"/>
                  </a:moveTo>
                  <a:cubicBezTo>
                    <a:pt x="2220" y="381"/>
                    <a:pt x="4547" y="-1"/>
                    <a:pt x="6890" y="0"/>
                  </a:cubicBezTo>
                  <a:cubicBezTo>
                    <a:pt x="18819" y="0"/>
                    <a:pt x="28490" y="9670"/>
                    <a:pt x="28490" y="21600"/>
                  </a:cubicBezTo>
                </a:path>
                <a:path w="28490" h="21600" stroke="0" extrusionOk="0">
                  <a:moveTo>
                    <a:pt x="0" y="1128"/>
                  </a:moveTo>
                  <a:cubicBezTo>
                    <a:pt x="2220" y="381"/>
                    <a:pt x="4547" y="-1"/>
                    <a:pt x="6890" y="0"/>
                  </a:cubicBezTo>
                  <a:cubicBezTo>
                    <a:pt x="18819" y="0"/>
                    <a:pt x="28490" y="9670"/>
                    <a:pt x="28490" y="21600"/>
                  </a:cubicBezTo>
                  <a:lnTo>
                    <a:pt x="689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60" name="Arc 32"/>
            <p:cNvSpPr>
              <a:spLocks/>
            </p:cNvSpPr>
            <p:nvPr/>
          </p:nvSpPr>
          <p:spPr bwMode="auto">
            <a:xfrm rot="5400000">
              <a:off x="4974" y="1838"/>
              <a:ext cx="96" cy="2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61" name="Arc 33"/>
            <p:cNvSpPr>
              <a:spLocks/>
            </p:cNvSpPr>
            <p:nvPr/>
          </p:nvSpPr>
          <p:spPr bwMode="auto">
            <a:xfrm rot="5400000">
              <a:off x="5398" y="1458"/>
              <a:ext cx="28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62" name="Arc 34"/>
            <p:cNvSpPr>
              <a:spLocks/>
            </p:cNvSpPr>
            <p:nvPr/>
          </p:nvSpPr>
          <p:spPr bwMode="auto">
            <a:xfrm rot="10800000">
              <a:off x="4216" y="1920"/>
              <a:ext cx="312"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63" name="Arc 35"/>
            <p:cNvSpPr>
              <a:spLocks/>
            </p:cNvSpPr>
            <p:nvPr/>
          </p:nvSpPr>
          <p:spPr bwMode="auto">
            <a:xfrm rot="10800000">
              <a:off x="3852" y="1440"/>
              <a:ext cx="10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0964" name="Text Box 36"/>
            <p:cNvSpPr txBox="1">
              <a:spLocks noChangeArrowheads="1"/>
            </p:cNvSpPr>
            <p:nvPr/>
          </p:nvSpPr>
          <p:spPr bwMode="auto">
            <a:xfrm>
              <a:off x="4320" y="1008"/>
              <a:ext cx="972" cy="288"/>
            </a:xfrm>
            <a:prstGeom prst="rect">
              <a:avLst/>
            </a:prstGeom>
            <a:noFill/>
            <a:ln w="9525">
              <a:noFill/>
              <a:miter lim="800000"/>
              <a:headEnd/>
              <a:tailEnd/>
            </a:ln>
            <a:effectLst/>
          </p:spPr>
          <p:txBody>
            <a:bodyPr>
              <a:spAutoFit/>
            </a:bodyPr>
            <a:lstStyle/>
            <a:p>
              <a:pPr>
                <a:spcBef>
                  <a:spcPct val="50000"/>
                </a:spcBef>
              </a:pPr>
              <a:r>
                <a:rPr lang="zh-CN" altLang="en-US" sz="2400"/>
                <a:t>非工作环</a:t>
              </a:r>
            </a:p>
          </p:txBody>
        </p:sp>
      </p:grpSp>
      <p:graphicFrame>
        <p:nvGraphicFramePr>
          <p:cNvPr id="380999" name="Object 71"/>
          <p:cNvGraphicFramePr>
            <a:graphicFrameLocks noChangeAspect="1"/>
          </p:cNvGraphicFramePr>
          <p:nvPr/>
        </p:nvGraphicFramePr>
        <p:xfrm>
          <a:off x="3581400" y="5943600"/>
          <a:ext cx="1295400" cy="431800"/>
        </p:xfrm>
        <a:graphic>
          <a:graphicData uri="http://schemas.openxmlformats.org/presentationml/2006/ole">
            <p:oleObj spid="_x0000_s39937" name="Equation" r:id="rId3" imgW="685800" imgH="228600" progId="Equation.3">
              <p:embed/>
            </p:oleObj>
          </a:graphicData>
        </a:graphic>
      </p:graphicFrame>
      <p:grpSp>
        <p:nvGrpSpPr>
          <p:cNvPr id="381028" name="Group 100"/>
          <p:cNvGrpSpPr>
            <a:grpSpLocks/>
          </p:cNvGrpSpPr>
          <p:nvPr/>
        </p:nvGrpSpPr>
        <p:grpSpPr bwMode="auto">
          <a:xfrm>
            <a:off x="3200400" y="4343400"/>
            <a:ext cx="457200" cy="228600"/>
            <a:chOff x="5520" y="528"/>
            <a:chExt cx="288" cy="144"/>
          </a:xfrm>
        </p:grpSpPr>
        <p:sp>
          <p:nvSpPr>
            <p:cNvPr id="381029" name="Line 101"/>
            <p:cNvSpPr>
              <a:spLocks noChangeShapeType="1"/>
            </p:cNvSpPr>
            <p:nvPr/>
          </p:nvSpPr>
          <p:spPr bwMode="auto">
            <a:xfrm>
              <a:off x="5568" y="528"/>
              <a:ext cx="192" cy="144"/>
            </a:xfrm>
            <a:prstGeom prst="line">
              <a:avLst/>
            </a:prstGeom>
            <a:noFill/>
            <a:ln w="19050">
              <a:solidFill>
                <a:srgbClr val="FF0000"/>
              </a:solidFill>
              <a:round/>
              <a:headEnd/>
              <a:tailEnd/>
            </a:ln>
            <a:effectLst/>
          </p:spPr>
          <p:txBody>
            <a:bodyPr/>
            <a:lstStyle/>
            <a:p>
              <a:endParaRPr lang="zh-CN" altLang="en-US"/>
            </a:p>
          </p:txBody>
        </p:sp>
        <p:sp>
          <p:nvSpPr>
            <p:cNvPr id="381030" name="Line 102"/>
            <p:cNvSpPr>
              <a:spLocks noChangeShapeType="1"/>
            </p:cNvSpPr>
            <p:nvPr/>
          </p:nvSpPr>
          <p:spPr bwMode="auto">
            <a:xfrm flipV="1">
              <a:off x="5520" y="576"/>
              <a:ext cx="288" cy="48"/>
            </a:xfrm>
            <a:prstGeom prst="line">
              <a:avLst/>
            </a:prstGeom>
            <a:noFill/>
            <a:ln w="19050">
              <a:solidFill>
                <a:srgbClr val="FF0000"/>
              </a:solidFill>
              <a:round/>
              <a:headEnd/>
              <a:tailEnd/>
            </a:ln>
            <a:effectLst/>
          </p:spPr>
          <p:txBody>
            <a:bodyPr/>
            <a:lstStyle/>
            <a:p>
              <a:endParaRPr lang="zh-CN" altLang="en-US"/>
            </a:p>
          </p:txBody>
        </p:sp>
      </p:grpSp>
      <p:sp>
        <p:nvSpPr>
          <p:cNvPr id="381031" name="Text Box 103"/>
          <p:cNvSpPr txBox="1">
            <a:spLocks noChangeArrowheads="1"/>
          </p:cNvSpPr>
          <p:nvPr/>
        </p:nvSpPr>
        <p:spPr bwMode="auto">
          <a:xfrm>
            <a:off x="3810000" y="4038600"/>
            <a:ext cx="962025" cy="396875"/>
          </a:xfrm>
          <a:prstGeom prst="rect">
            <a:avLst/>
          </a:prstGeom>
          <a:noFill/>
          <a:ln w="19050">
            <a:noFill/>
            <a:miter lim="800000"/>
            <a:headEnd/>
            <a:tailEnd/>
          </a:ln>
          <a:effectLst/>
        </p:spPr>
        <p:txBody>
          <a:bodyPr wrap="none">
            <a:spAutoFit/>
          </a:bodyPr>
          <a:lstStyle/>
          <a:p>
            <a:r>
              <a:rPr lang="zh-CN" altLang="en-US">
                <a:solidFill>
                  <a:srgbClr val="FF0000"/>
                </a:solidFill>
              </a:rPr>
              <a:t>修改</a:t>
            </a:r>
            <a:r>
              <a:rPr lang="en-US" altLang="zh-CN">
                <a:solidFill>
                  <a:srgbClr val="FF0000"/>
                </a:solidFill>
              </a:rPr>
              <a:t>D</a:t>
            </a:r>
            <a:r>
              <a:rPr lang="en-US" altLang="zh-CN" baseline="-25000">
                <a:solidFill>
                  <a:srgbClr val="FF0000"/>
                </a:solidFill>
              </a:rPr>
              <a:t>0</a:t>
            </a:r>
          </a:p>
        </p:txBody>
      </p:sp>
      <p:sp>
        <p:nvSpPr>
          <p:cNvPr id="381032" name="Line 104"/>
          <p:cNvSpPr>
            <a:spLocks noChangeShapeType="1"/>
          </p:cNvSpPr>
          <p:nvPr/>
        </p:nvSpPr>
        <p:spPr bwMode="auto">
          <a:xfrm>
            <a:off x="3276600" y="4191000"/>
            <a:ext cx="1143000" cy="685800"/>
          </a:xfrm>
          <a:prstGeom prst="line">
            <a:avLst/>
          </a:prstGeom>
          <a:noFill/>
          <a:ln w="19050">
            <a:solidFill>
              <a:schemeClr val="tx1"/>
            </a:solidFill>
            <a:round/>
            <a:headEnd/>
            <a:tailEnd type="triangle" w="med" len="med"/>
          </a:ln>
          <a:effectLst/>
        </p:spPr>
        <p:txBody>
          <a:bodyPr/>
          <a:lstStyle/>
          <a:p>
            <a:endParaRPr lang="zh-CN" altLang="en-US"/>
          </a:p>
        </p:txBody>
      </p:sp>
      <p:grpSp>
        <p:nvGrpSpPr>
          <p:cNvPr id="381056" name="Group 128"/>
          <p:cNvGrpSpPr>
            <a:grpSpLocks/>
          </p:cNvGrpSpPr>
          <p:nvPr/>
        </p:nvGrpSpPr>
        <p:grpSpPr bwMode="auto">
          <a:xfrm>
            <a:off x="4114800" y="4800600"/>
            <a:ext cx="869950" cy="609600"/>
            <a:chOff x="2592" y="3024"/>
            <a:chExt cx="548" cy="384"/>
          </a:xfrm>
        </p:grpSpPr>
        <p:sp>
          <p:nvSpPr>
            <p:cNvPr id="381033" name="Oval 105"/>
            <p:cNvSpPr>
              <a:spLocks noChangeArrowheads="1"/>
            </p:cNvSpPr>
            <p:nvPr/>
          </p:nvSpPr>
          <p:spPr bwMode="auto">
            <a:xfrm>
              <a:off x="2592" y="3024"/>
              <a:ext cx="528" cy="384"/>
            </a:xfrm>
            <a:prstGeom prst="ellipse">
              <a:avLst/>
            </a:prstGeom>
            <a:noFill/>
            <a:ln w="19050">
              <a:solidFill>
                <a:schemeClr val="tx1"/>
              </a:solidFill>
              <a:round/>
              <a:headEnd/>
              <a:tailEnd/>
            </a:ln>
            <a:effectLst/>
          </p:spPr>
          <p:txBody>
            <a:bodyPr wrap="none" anchor="ctr"/>
            <a:lstStyle/>
            <a:p>
              <a:endParaRPr lang="zh-CN" altLang="en-US"/>
            </a:p>
          </p:txBody>
        </p:sp>
        <p:sp>
          <p:nvSpPr>
            <p:cNvPr id="381034" name="Rectangle 106"/>
            <p:cNvSpPr>
              <a:spLocks noChangeArrowheads="1"/>
            </p:cNvSpPr>
            <p:nvPr/>
          </p:nvSpPr>
          <p:spPr bwMode="auto">
            <a:xfrm>
              <a:off x="2640" y="3072"/>
              <a:ext cx="500" cy="288"/>
            </a:xfrm>
            <a:prstGeom prst="rect">
              <a:avLst/>
            </a:prstGeom>
            <a:noFill/>
            <a:ln w="19050">
              <a:noFill/>
              <a:miter lim="800000"/>
              <a:headEnd/>
              <a:tailEnd/>
            </a:ln>
            <a:effectLst/>
          </p:spPr>
          <p:txBody>
            <a:bodyPr wrap="none">
              <a:spAutoFit/>
            </a:bodyPr>
            <a:lstStyle/>
            <a:p>
              <a:r>
                <a:rPr lang="en-US" altLang="zh-CN" sz="2400" b="0"/>
                <a:t>1110</a:t>
              </a:r>
            </a:p>
          </p:txBody>
        </p:sp>
      </p:grpSp>
      <p:grpSp>
        <p:nvGrpSpPr>
          <p:cNvPr id="381045" name="Group 117"/>
          <p:cNvGrpSpPr>
            <a:grpSpLocks/>
          </p:cNvGrpSpPr>
          <p:nvPr/>
        </p:nvGrpSpPr>
        <p:grpSpPr bwMode="auto">
          <a:xfrm>
            <a:off x="0" y="260648"/>
            <a:ext cx="6335713" cy="3197225"/>
            <a:chOff x="0" y="2112"/>
            <a:chExt cx="3991" cy="2014"/>
          </a:xfrm>
        </p:grpSpPr>
        <p:graphicFrame>
          <p:nvGraphicFramePr>
            <p:cNvPr id="381039" name="Object 111"/>
            <p:cNvGraphicFramePr>
              <a:graphicFrameLocks noChangeAspect="1"/>
            </p:cNvGraphicFramePr>
            <p:nvPr/>
          </p:nvGraphicFramePr>
          <p:xfrm>
            <a:off x="0" y="2112"/>
            <a:ext cx="3991" cy="1854"/>
          </p:xfrm>
          <a:graphic>
            <a:graphicData uri="http://schemas.openxmlformats.org/presentationml/2006/ole">
              <p:oleObj spid="_x0000_s39938" name="文档" r:id="rId4" imgW="6339960" imgH="2943360" progId="">
                <p:embed/>
              </p:oleObj>
            </a:graphicData>
          </a:graphic>
        </p:graphicFrame>
        <p:graphicFrame>
          <p:nvGraphicFramePr>
            <p:cNvPr id="381040" name="Object 112"/>
            <p:cNvGraphicFramePr>
              <a:graphicFrameLocks noChangeAspect="1"/>
            </p:cNvGraphicFramePr>
            <p:nvPr/>
          </p:nvGraphicFramePr>
          <p:xfrm>
            <a:off x="2213" y="3836"/>
            <a:ext cx="808" cy="290"/>
          </p:xfrm>
          <a:graphic>
            <a:graphicData uri="http://schemas.openxmlformats.org/presentationml/2006/ole">
              <p:oleObj spid="_x0000_s39939" name="公式" r:id="rId5" imgW="672840" imgH="241200" progId="Equation.3">
                <p:embed/>
              </p:oleObj>
            </a:graphicData>
          </a:graphic>
        </p:graphicFrame>
      </p:grpSp>
      <p:graphicFrame>
        <p:nvGraphicFramePr>
          <p:cNvPr id="381041" name="Object 113"/>
          <p:cNvGraphicFramePr>
            <a:graphicFrameLocks noChangeAspect="1"/>
          </p:cNvGraphicFramePr>
          <p:nvPr/>
        </p:nvGraphicFramePr>
        <p:xfrm>
          <a:off x="5257800" y="3429000"/>
          <a:ext cx="4027488" cy="2774950"/>
        </p:xfrm>
        <a:graphic>
          <a:graphicData uri="http://schemas.openxmlformats.org/presentationml/2006/ole">
            <p:oleObj spid="_x0000_s39940" name="文档" r:id="rId6" imgW="4032720" imgH="2784960" progId="">
              <p:embed/>
            </p:oleObj>
          </a:graphicData>
        </a:graphic>
      </p:graphicFrame>
      <p:grpSp>
        <p:nvGrpSpPr>
          <p:cNvPr id="381057" name="Group 129"/>
          <p:cNvGrpSpPr>
            <a:grpSpLocks/>
          </p:cNvGrpSpPr>
          <p:nvPr/>
        </p:nvGrpSpPr>
        <p:grpSpPr bwMode="auto">
          <a:xfrm>
            <a:off x="5886450" y="6096000"/>
            <a:ext cx="2882900" cy="533400"/>
            <a:chOff x="3708" y="3840"/>
            <a:chExt cx="1816" cy="336"/>
          </a:xfrm>
        </p:grpSpPr>
        <p:sp>
          <p:nvSpPr>
            <p:cNvPr id="381042" name="Text Box 114"/>
            <p:cNvSpPr txBox="1">
              <a:spLocks noChangeArrowheads="1"/>
            </p:cNvSpPr>
            <p:nvPr/>
          </p:nvSpPr>
          <p:spPr bwMode="auto">
            <a:xfrm>
              <a:off x="4176" y="3840"/>
              <a:ext cx="1348" cy="327"/>
            </a:xfrm>
            <a:prstGeom prst="rect">
              <a:avLst/>
            </a:prstGeom>
            <a:noFill/>
            <a:ln w="9525">
              <a:noFill/>
              <a:miter lim="800000"/>
              <a:headEnd/>
              <a:tailEnd/>
            </a:ln>
            <a:effectLst/>
          </p:spPr>
          <p:txBody>
            <a:bodyPr>
              <a:spAutoFit/>
            </a:bodyPr>
            <a:lstStyle/>
            <a:p>
              <a:pPr>
                <a:spcBef>
                  <a:spcPct val="50000"/>
                </a:spcBef>
              </a:pPr>
              <a:r>
                <a:rPr lang="zh-CN" altLang="en-US" sz="2800"/>
                <a:t>的卡诺图</a:t>
              </a:r>
            </a:p>
          </p:txBody>
        </p:sp>
        <p:graphicFrame>
          <p:nvGraphicFramePr>
            <p:cNvPr id="381043" name="Object 115"/>
            <p:cNvGraphicFramePr>
              <a:graphicFrameLocks noChangeAspect="1"/>
            </p:cNvGraphicFramePr>
            <p:nvPr/>
          </p:nvGraphicFramePr>
          <p:xfrm>
            <a:off x="3708" y="3888"/>
            <a:ext cx="240" cy="288"/>
          </p:xfrm>
          <a:graphic>
            <a:graphicData uri="http://schemas.openxmlformats.org/presentationml/2006/ole">
              <p:oleObj spid="_x0000_s39941" name="公式" r:id="rId7" imgW="203040" imgH="241200" progId="Equation.3">
                <p:embed/>
              </p:oleObj>
            </a:graphicData>
          </a:graphic>
        </p:graphicFrame>
      </p:grpSp>
      <p:grpSp>
        <p:nvGrpSpPr>
          <p:cNvPr id="381049" name="Group 121"/>
          <p:cNvGrpSpPr>
            <a:grpSpLocks/>
          </p:cNvGrpSpPr>
          <p:nvPr/>
        </p:nvGrpSpPr>
        <p:grpSpPr bwMode="auto">
          <a:xfrm>
            <a:off x="6553200" y="4114800"/>
            <a:ext cx="2514600" cy="1828800"/>
            <a:chOff x="4512" y="576"/>
            <a:chExt cx="1584" cy="1152"/>
          </a:xfrm>
        </p:grpSpPr>
        <p:sp>
          <p:nvSpPr>
            <p:cNvPr id="381046" name="Oval 118"/>
            <p:cNvSpPr>
              <a:spLocks noChangeArrowheads="1"/>
            </p:cNvSpPr>
            <p:nvPr/>
          </p:nvSpPr>
          <p:spPr bwMode="auto">
            <a:xfrm>
              <a:off x="4512" y="576"/>
              <a:ext cx="384" cy="1152"/>
            </a:xfrm>
            <a:prstGeom prst="ellipse">
              <a:avLst/>
            </a:prstGeom>
            <a:noFill/>
            <a:ln w="19050">
              <a:solidFill>
                <a:schemeClr val="accent2"/>
              </a:solidFill>
              <a:round/>
              <a:headEnd/>
              <a:tailEnd/>
            </a:ln>
            <a:effectLst/>
          </p:spPr>
          <p:txBody>
            <a:bodyPr wrap="none" anchor="ctr"/>
            <a:lstStyle/>
            <a:p>
              <a:endParaRPr lang="zh-CN" altLang="en-US"/>
            </a:p>
          </p:txBody>
        </p:sp>
        <p:sp>
          <p:nvSpPr>
            <p:cNvPr id="381047" name="Oval 119"/>
            <p:cNvSpPr>
              <a:spLocks noChangeArrowheads="1"/>
            </p:cNvSpPr>
            <p:nvPr/>
          </p:nvSpPr>
          <p:spPr bwMode="auto">
            <a:xfrm>
              <a:off x="5712" y="576"/>
              <a:ext cx="384" cy="1152"/>
            </a:xfrm>
            <a:prstGeom prst="ellipse">
              <a:avLst/>
            </a:prstGeom>
            <a:noFill/>
            <a:ln w="19050">
              <a:solidFill>
                <a:schemeClr val="accent2"/>
              </a:solidFill>
              <a:round/>
              <a:headEnd/>
              <a:tailEnd/>
            </a:ln>
            <a:effectLst/>
          </p:spPr>
          <p:txBody>
            <a:bodyPr wrap="none" anchor="ctr"/>
            <a:lstStyle/>
            <a:p>
              <a:endParaRPr lang="zh-CN" altLang="en-US"/>
            </a:p>
          </p:txBody>
        </p:sp>
        <p:sp>
          <p:nvSpPr>
            <p:cNvPr id="381048" name="Line 120"/>
            <p:cNvSpPr>
              <a:spLocks noChangeShapeType="1"/>
            </p:cNvSpPr>
            <p:nvPr/>
          </p:nvSpPr>
          <p:spPr bwMode="auto">
            <a:xfrm>
              <a:off x="4848" y="720"/>
              <a:ext cx="912" cy="0"/>
            </a:xfrm>
            <a:prstGeom prst="line">
              <a:avLst/>
            </a:prstGeom>
            <a:noFill/>
            <a:ln w="19050">
              <a:solidFill>
                <a:schemeClr val="tx1"/>
              </a:solidFill>
              <a:round/>
              <a:headEnd/>
              <a:tailEnd/>
            </a:ln>
            <a:effectLst/>
          </p:spPr>
          <p:txBody>
            <a:bodyPr/>
            <a:lstStyle/>
            <a:p>
              <a:endParaRPr lang="zh-CN" altLang="en-US"/>
            </a:p>
          </p:txBody>
        </p:sp>
      </p:grpSp>
      <p:sp>
        <p:nvSpPr>
          <p:cNvPr id="381050" name="Oval 122"/>
          <p:cNvSpPr>
            <a:spLocks noChangeArrowheads="1"/>
          </p:cNvSpPr>
          <p:nvPr/>
        </p:nvSpPr>
        <p:spPr bwMode="auto">
          <a:xfrm>
            <a:off x="6400800" y="4572000"/>
            <a:ext cx="1447800" cy="990600"/>
          </a:xfrm>
          <a:prstGeom prst="ellipse">
            <a:avLst/>
          </a:prstGeom>
          <a:noFill/>
          <a:ln w="25400">
            <a:solidFill>
              <a:srgbClr val="FF0000"/>
            </a:solidFill>
            <a:round/>
            <a:headEnd/>
            <a:tailEnd/>
          </a:ln>
          <a:effectLst/>
        </p:spPr>
        <p:txBody>
          <a:bodyPr wrap="none" anchor="ctr"/>
          <a:lstStyle/>
          <a:p>
            <a:endParaRPr lang="zh-CN" altLang="en-US"/>
          </a:p>
        </p:txBody>
      </p:sp>
      <p:sp>
        <p:nvSpPr>
          <p:cNvPr id="381052" name="AutoShape 124"/>
          <p:cNvSpPr>
            <a:spLocks noChangeArrowheads="1"/>
          </p:cNvSpPr>
          <p:nvPr/>
        </p:nvSpPr>
        <p:spPr bwMode="auto">
          <a:xfrm>
            <a:off x="8305800" y="2819400"/>
            <a:ext cx="304800" cy="457200"/>
          </a:xfrm>
          <a:prstGeom prst="upArrow">
            <a:avLst>
              <a:gd name="adj1" fmla="val 50000"/>
              <a:gd name="adj2" fmla="val 37500"/>
            </a:avLst>
          </a:prstGeom>
          <a:noFill/>
          <a:ln w="19050">
            <a:solidFill>
              <a:schemeClr val="tx1"/>
            </a:solidFill>
            <a:miter lim="800000"/>
            <a:headEnd/>
            <a:tailEnd/>
          </a:ln>
          <a:effectLst/>
        </p:spPr>
        <p:txBody>
          <a:bodyPr vert="eaVert" wrap="none" anchor="ctr"/>
          <a:lstStyle/>
          <a:p>
            <a:endParaRPr lang="zh-CN" altLang="en-US"/>
          </a:p>
        </p:txBody>
      </p:sp>
      <p:graphicFrame>
        <p:nvGraphicFramePr>
          <p:cNvPr id="381054" name="Object 126"/>
          <p:cNvGraphicFramePr>
            <a:graphicFrameLocks noChangeAspect="1"/>
          </p:cNvGraphicFramePr>
          <p:nvPr/>
        </p:nvGraphicFramePr>
        <p:xfrm>
          <a:off x="7137400" y="1219200"/>
          <a:ext cx="2336800" cy="1257300"/>
        </p:xfrm>
        <a:graphic>
          <a:graphicData uri="http://schemas.openxmlformats.org/presentationml/2006/ole">
            <p:oleObj spid="_x0000_s39942" name="公式" r:id="rId8" imgW="888840" imgH="482400" progId="Equation.3">
              <p:embed/>
            </p:oleObj>
          </a:graphicData>
        </a:graphic>
      </p:graphicFrame>
      <p:sp>
        <p:nvSpPr>
          <p:cNvPr id="381055" name="Text Box 127"/>
          <p:cNvSpPr txBox="1">
            <a:spLocks noChangeArrowheads="1"/>
          </p:cNvSpPr>
          <p:nvPr/>
        </p:nvSpPr>
        <p:spPr bwMode="auto">
          <a:xfrm>
            <a:off x="1447800" y="0"/>
            <a:ext cx="1462088" cy="396875"/>
          </a:xfrm>
          <a:prstGeom prst="rect">
            <a:avLst/>
          </a:prstGeom>
          <a:noFill/>
          <a:ln w="19050">
            <a:noFill/>
            <a:miter lim="800000"/>
            <a:headEnd/>
            <a:tailEnd/>
          </a:ln>
          <a:effectLst/>
        </p:spPr>
        <p:txBody>
          <a:bodyPr wrap="none">
            <a:spAutoFit/>
          </a:bodyPr>
          <a:lstStyle/>
          <a:p>
            <a:r>
              <a:rPr lang="zh-CN" altLang="en-US"/>
              <a:t>改进方法：</a:t>
            </a:r>
          </a:p>
        </p:txBody>
      </p:sp>
      <p:sp>
        <p:nvSpPr>
          <p:cNvPr id="381059" name="AutoShape 131"/>
          <p:cNvSpPr>
            <a:spLocks noChangeArrowheads="1"/>
          </p:cNvSpPr>
          <p:nvPr/>
        </p:nvSpPr>
        <p:spPr bwMode="auto">
          <a:xfrm>
            <a:off x="5816600" y="2708275"/>
            <a:ext cx="1639888" cy="574675"/>
          </a:xfrm>
          <a:prstGeom prst="wedgeRoundRectCallout">
            <a:avLst>
              <a:gd name="adj1" fmla="val 43903"/>
              <a:gd name="adj2" fmla="val 374583"/>
              <a:gd name="adj3" fmla="val 16667"/>
            </a:avLst>
          </a:prstGeom>
          <a:solidFill>
            <a:srgbClr val="FFCC99"/>
          </a:solidFill>
          <a:ln w="15875">
            <a:solidFill>
              <a:schemeClr val="tx1"/>
            </a:solidFill>
            <a:miter lim="800000"/>
            <a:headEnd/>
            <a:tailEnd/>
          </a:ln>
          <a:effectLst/>
        </p:spPr>
        <p:txBody>
          <a:bodyPr lIns="90000" tIns="46800" rIns="90000" bIns="46800"/>
          <a:lstStyle/>
          <a:p>
            <a:pPr algn="ctr"/>
            <a:r>
              <a:rPr lang="en-US" altLang="zh-CN" sz="2400"/>
              <a:t>×</a:t>
            </a:r>
            <a:r>
              <a:rPr lang="zh-CN" altLang="en-US" sz="2400"/>
              <a:t>改为</a:t>
            </a:r>
            <a:r>
              <a:rPr lang="en-US" altLang="zh-CN" sz="2400"/>
              <a:t>1</a:t>
            </a:r>
          </a:p>
        </p:txBody>
      </p:sp>
      <p:sp>
        <p:nvSpPr>
          <p:cNvPr id="55" name="TextBox 54"/>
          <p:cNvSpPr txBox="1"/>
          <p:nvPr/>
        </p:nvSpPr>
        <p:spPr>
          <a:xfrm>
            <a:off x="0" y="692696"/>
            <a:ext cx="752129" cy="400110"/>
          </a:xfrm>
          <a:prstGeom prst="rect">
            <a:avLst/>
          </a:prstGeom>
          <a:solidFill>
            <a:schemeClr val="accent3">
              <a:lumMod val="20000"/>
              <a:lumOff val="80000"/>
            </a:schemeClr>
          </a:solidFill>
        </p:spPr>
        <p:txBody>
          <a:bodyPr wrap="none" rtlCol="0">
            <a:spAutoFit/>
          </a:bodyPr>
          <a:lstStyle/>
          <a:p>
            <a:r>
              <a:rPr lang="en-US" altLang="zh-CN" dirty="0" smtClean="0"/>
              <a:t>Q</a:t>
            </a:r>
            <a:r>
              <a:rPr lang="en-US" altLang="zh-CN" baseline="-25000" dirty="0" smtClean="0"/>
              <a:t>0</a:t>
            </a:r>
            <a:r>
              <a:rPr lang="en-US" altLang="zh-CN" dirty="0" smtClean="0"/>
              <a:t>Q</a:t>
            </a:r>
            <a:r>
              <a:rPr lang="en-US" altLang="zh-CN" baseline="-25000" dirty="0" smtClean="0"/>
              <a:t>1</a:t>
            </a:r>
            <a:endParaRPr lang="zh-CN" altLang="en-US" baseline="-25000" dirty="0" smtClean="0"/>
          </a:p>
        </p:txBody>
      </p:sp>
      <p:sp>
        <p:nvSpPr>
          <p:cNvPr id="56" name="TextBox 55"/>
          <p:cNvSpPr txBox="1"/>
          <p:nvPr/>
        </p:nvSpPr>
        <p:spPr>
          <a:xfrm>
            <a:off x="632520" y="332656"/>
            <a:ext cx="752129" cy="400110"/>
          </a:xfrm>
          <a:prstGeom prst="rect">
            <a:avLst/>
          </a:prstGeom>
          <a:solidFill>
            <a:schemeClr val="accent3">
              <a:lumMod val="20000"/>
              <a:lumOff val="80000"/>
            </a:schemeClr>
          </a:solidFill>
        </p:spPr>
        <p:txBody>
          <a:bodyPr wrap="none" rtlCol="0">
            <a:spAutoFit/>
          </a:bodyPr>
          <a:lstStyle/>
          <a:p>
            <a:r>
              <a:rPr lang="en-US" altLang="zh-CN" dirty="0" smtClean="0"/>
              <a:t>Q</a:t>
            </a:r>
            <a:r>
              <a:rPr lang="en-US" altLang="zh-CN" baseline="-25000" dirty="0" smtClean="0"/>
              <a:t>2</a:t>
            </a:r>
            <a:r>
              <a:rPr lang="en-US" altLang="zh-CN" dirty="0" smtClean="0"/>
              <a:t>Q</a:t>
            </a:r>
            <a:r>
              <a:rPr lang="en-US" altLang="zh-CN" baseline="-25000" dirty="0" smtClean="0"/>
              <a:t>3</a:t>
            </a:r>
            <a:endParaRPr lang="zh-CN" altLang="en-US"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1000"/>
                                        </p:tgtEl>
                                        <p:attrNameLst>
                                          <p:attrName>style.visibility</p:attrName>
                                        </p:attrNameLst>
                                      </p:cBhvr>
                                      <p:to>
                                        <p:strVal val="visible"/>
                                      </p:to>
                                    </p:set>
                                    <p:anim calcmode="lin" valueType="num">
                                      <p:cBhvr additive="base">
                                        <p:cTn id="7" dur="500" fill="hold"/>
                                        <p:tgtEl>
                                          <p:spTgt spid="381000"/>
                                        </p:tgtEl>
                                        <p:attrNameLst>
                                          <p:attrName>ppt_x</p:attrName>
                                        </p:attrNameLst>
                                      </p:cBhvr>
                                      <p:tavLst>
                                        <p:tav tm="0">
                                          <p:val>
                                            <p:strVal val="0-#ppt_w/2"/>
                                          </p:val>
                                        </p:tav>
                                        <p:tav tm="100000">
                                          <p:val>
                                            <p:strVal val="#ppt_x"/>
                                          </p:val>
                                        </p:tav>
                                      </p:tavLst>
                                    </p:anim>
                                    <p:anim calcmode="lin" valueType="num">
                                      <p:cBhvr additive="base">
                                        <p:cTn id="8" dur="500" fill="hold"/>
                                        <p:tgtEl>
                                          <p:spTgt spid="3810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0999"/>
                                        </p:tgtEl>
                                        <p:attrNameLst>
                                          <p:attrName>style.visibility</p:attrName>
                                        </p:attrNameLst>
                                      </p:cBhvr>
                                      <p:to>
                                        <p:strVal val="visible"/>
                                      </p:to>
                                    </p:set>
                                    <p:anim calcmode="lin" valueType="num">
                                      <p:cBhvr additive="base">
                                        <p:cTn id="13" dur="500" fill="hold"/>
                                        <p:tgtEl>
                                          <p:spTgt spid="380999"/>
                                        </p:tgtEl>
                                        <p:attrNameLst>
                                          <p:attrName>ppt_x</p:attrName>
                                        </p:attrNameLst>
                                      </p:cBhvr>
                                      <p:tavLst>
                                        <p:tav tm="0">
                                          <p:val>
                                            <p:strVal val="0-#ppt_w/2"/>
                                          </p:val>
                                        </p:tav>
                                        <p:tav tm="100000">
                                          <p:val>
                                            <p:strVal val="#ppt_x"/>
                                          </p:val>
                                        </p:tav>
                                      </p:tavLst>
                                    </p:anim>
                                    <p:anim calcmode="lin" valueType="num">
                                      <p:cBhvr additive="base">
                                        <p:cTn id="14" dur="500" fill="hold"/>
                                        <p:tgtEl>
                                          <p:spTgt spid="3809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1028"/>
                                        </p:tgtEl>
                                        <p:attrNameLst>
                                          <p:attrName>style.visibility</p:attrName>
                                        </p:attrNameLst>
                                      </p:cBhvr>
                                      <p:to>
                                        <p:strVal val="visible"/>
                                      </p:to>
                                    </p:set>
                                    <p:anim calcmode="lin" valueType="num">
                                      <p:cBhvr additive="base">
                                        <p:cTn id="19" dur="500" fill="hold"/>
                                        <p:tgtEl>
                                          <p:spTgt spid="381028"/>
                                        </p:tgtEl>
                                        <p:attrNameLst>
                                          <p:attrName>ppt_x</p:attrName>
                                        </p:attrNameLst>
                                      </p:cBhvr>
                                      <p:tavLst>
                                        <p:tav tm="0">
                                          <p:val>
                                            <p:strVal val="0-#ppt_w/2"/>
                                          </p:val>
                                        </p:tav>
                                        <p:tav tm="100000">
                                          <p:val>
                                            <p:strVal val="#ppt_x"/>
                                          </p:val>
                                        </p:tav>
                                      </p:tavLst>
                                    </p:anim>
                                    <p:anim calcmode="lin" valueType="num">
                                      <p:cBhvr additive="base">
                                        <p:cTn id="20" dur="500" fill="hold"/>
                                        <p:tgtEl>
                                          <p:spTgt spid="3810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1032"/>
                                        </p:tgtEl>
                                        <p:attrNameLst>
                                          <p:attrName>style.visibility</p:attrName>
                                        </p:attrNameLst>
                                      </p:cBhvr>
                                      <p:to>
                                        <p:strVal val="visible"/>
                                      </p:to>
                                    </p:set>
                                    <p:anim calcmode="lin" valueType="num">
                                      <p:cBhvr additive="base">
                                        <p:cTn id="25" dur="500" fill="hold"/>
                                        <p:tgtEl>
                                          <p:spTgt spid="381032"/>
                                        </p:tgtEl>
                                        <p:attrNameLst>
                                          <p:attrName>ppt_x</p:attrName>
                                        </p:attrNameLst>
                                      </p:cBhvr>
                                      <p:tavLst>
                                        <p:tav tm="0">
                                          <p:val>
                                            <p:strVal val="0-#ppt_w/2"/>
                                          </p:val>
                                        </p:tav>
                                        <p:tav tm="100000">
                                          <p:val>
                                            <p:strVal val="#ppt_x"/>
                                          </p:val>
                                        </p:tav>
                                      </p:tavLst>
                                    </p:anim>
                                    <p:anim calcmode="lin" valueType="num">
                                      <p:cBhvr additive="base">
                                        <p:cTn id="26" dur="500" fill="hold"/>
                                        <p:tgtEl>
                                          <p:spTgt spid="3810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1031"/>
                                        </p:tgtEl>
                                        <p:attrNameLst>
                                          <p:attrName>style.visibility</p:attrName>
                                        </p:attrNameLst>
                                      </p:cBhvr>
                                      <p:to>
                                        <p:strVal val="visible"/>
                                      </p:to>
                                    </p:set>
                                    <p:anim calcmode="lin" valueType="num">
                                      <p:cBhvr additive="base">
                                        <p:cTn id="31" dur="500" fill="hold"/>
                                        <p:tgtEl>
                                          <p:spTgt spid="381031"/>
                                        </p:tgtEl>
                                        <p:attrNameLst>
                                          <p:attrName>ppt_x</p:attrName>
                                        </p:attrNameLst>
                                      </p:cBhvr>
                                      <p:tavLst>
                                        <p:tav tm="0">
                                          <p:val>
                                            <p:strVal val="0-#ppt_w/2"/>
                                          </p:val>
                                        </p:tav>
                                        <p:tav tm="100000">
                                          <p:val>
                                            <p:strVal val="#ppt_x"/>
                                          </p:val>
                                        </p:tav>
                                      </p:tavLst>
                                    </p:anim>
                                    <p:anim calcmode="lin" valueType="num">
                                      <p:cBhvr additive="base">
                                        <p:cTn id="32" dur="500" fill="hold"/>
                                        <p:tgtEl>
                                          <p:spTgt spid="3810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1056"/>
                                        </p:tgtEl>
                                        <p:attrNameLst>
                                          <p:attrName>style.visibility</p:attrName>
                                        </p:attrNameLst>
                                      </p:cBhvr>
                                      <p:to>
                                        <p:strVal val="visible"/>
                                      </p:to>
                                    </p:set>
                                    <p:anim calcmode="lin" valueType="num">
                                      <p:cBhvr additive="base">
                                        <p:cTn id="37" dur="500" fill="hold"/>
                                        <p:tgtEl>
                                          <p:spTgt spid="381056"/>
                                        </p:tgtEl>
                                        <p:attrNameLst>
                                          <p:attrName>ppt_x</p:attrName>
                                        </p:attrNameLst>
                                      </p:cBhvr>
                                      <p:tavLst>
                                        <p:tav tm="0">
                                          <p:val>
                                            <p:strVal val="0-#ppt_w/2"/>
                                          </p:val>
                                        </p:tav>
                                        <p:tav tm="100000">
                                          <p:val>
                                            <p:strVal val="#ppt_x"/>
                                          </p:val>
                                        </p:tav>
                                      </p:tavLst>
                                    </p:anim>
                                    <p:anim calcmode="lin" valueType="num">
                                      <p:cBhvr additive="base">
                                        <p:cTn id="38" dur="500" fill="hold"/>
                                        <p:tgtEl>
                                          <p:spTgt spid="38105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81057"/>
                                        </p:tgtEl>
                                        <p:attrNameLst>
                                          <p:attrName>style.visibility</p:attrName>
                                        </p:attrNameLst>
                                      </p:cBhvr>
                                      <p:to>
                                        <p:strVal val="visible"/>
                                      </p:to>
                                    </p:set>
                                    <p:anim calcmode="lin" valueType="num">
                                      <p:cBhvr additive="base">
                                        <p:cTn id="43" dur="500" fill="hold"/>
                                        <p:tgtEl>
                                          <p:spTgt spid="381057"/>
                                        </p:tgtEl>
                                        <p:attrNameLst>
                                          <p:attrName>ppt_x</p:attrName>
                                        </p:attrNameLst>
                                      </p:cBhvr>
                                      <p:tavLst>
                                        <p:tav tm="0">
                                          <p:val>
                                            <p:strVal val="0-#ppt_w/2"/>
                                          </p:val>
                                        </p:tav>
                                        <p:tav tm="100000">
                                          <p:val>
                                            <p:strVal val="#ppt_x"/>
                                          </p:val>
                                        </p:tav>
                                      </p:tavLst>
                                    </p:anim>
                                    <p:anim calcmode="lin" valueType="num">
                                      <p:cBhvr additive="base">
                                        <p:cTn id="44" dur="500" fill="hold"/>
                                        <p:tgtEl>
                                          <p:spTgt spid="38105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81041"/>
                                        </p:tgtEl>
                                        <p:attrNameLst>
                                          <p:attrName>style.visibility</p:attrName>
                                        </p:attrNameLst>
                                      </p:cBhvr>
                                      <p:to>
                                        <p:strVal val="visible"/>
                                      </p:to>
                                    </p:set>
                                    <p:anim calcmode="lin" valueType="num">
                                      <p:cBhvr additive="base">
                                        <p:cTn id="49" dur="500" fill="hold"/>
                                        <p:tgtEl>
                                          <p:spTgt spid="381041"/>
                                        </p:tgtEl>
                                        <p:attrNameLst>
                                          <p:attrName>ppt_x</p:attrName>
                                        </p:attrNameLst>
                                      </p:cBhvr>
                                      <p:tavLst>
                                        <p:tav tm="0">
                                          <p:val>
                                            <p:strVal val="0-#ppt_w/2"/>
                                          </p:val>
                                        </p:tav>
                                        <p:tav tm="100000">
                                          <p:val>
                                            <p:strVal val="#ppt_x"/>
                                          </p:val>
                                        </p:tav>
                                      </p:tavLst>
                                    </p:anim>
                                    <p:anim calcmode="lin" valueType="num">
                                      <p:cBhvr additive="base">
                                        <p:cTn id="50" dur="500" fill="hold"/>
                                        <p:tgtEl>
                                          <p:spTgt spid="38104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81049"/>
                                        </p:tgtEl>
                                        <p:attrNameLst>
                                          <p:attrName>style.visibility</p:attrName>
                                        </p:attrNameLst>
                                      </p:cBhvr>
                                      <p:to>
                                        <p:strVal val="visible"/>
                                      </p:to>
                                    </p:set>
                                    <p:anim calcmode="lin" valueType="num">
                                      <p:cBhvr additive="base">
                                        <p:cTn id="55" dur="500" fill="hold"/>
                                        <p:tgtEl>
                                          <p:spTgt spid="381049"/>
                                        </p:tgtEl>
                                        <p:attrNameLst>
                                          <p:attrName>ppt_x</p:attrName>
                                        </p:attrNameLst>
                                      </p:cBhvr>
                                      <p:tavLst>
                                        <p:tav tm="0">
                                          <p:val>
                                            <p:strVal val="0-#ppt_w/2"/>
                                          </p:val>
                                        </p:tav>
                                        <p:tav tm="100000">
                                          <p:val>
                                            <p:strVal val="#ppt_x"/>
                                          </p:val>
                                        </p:tav>
                                      </p:tavLst>
                                    </p:anim>
                                    <p:anim calcmode="lin" valueType="num">
                                      <p:cBhvr additive="base">
                                        <p:cTn id="56" dur="500" fill="hold"/>
                                        <p:tgtEl>
                                          <p:spTgt spid="38104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81050"/>
                                        </p:tgtEl>
                                        <p:attrNameLst>
                                          <p:attrName>style.visibility</p:attrName>
                                        </p:attrNameLst>
                                      </p:cBhvr>
                                      <p:to>
                                        <p:strVal val="visible"/>
                                      </p:to>
                                    </p:set>
                                    <p:anim calcmode="lin" valueType="num">
                                      <p:cBhvr additive="base">
                                        <p:cTn id="61" dur="500" fill="hold"/>
                                        <p:tgtEl>
                                          <p:spTgt spid="381050"/>
                                        </p:tgtEl>
                                        <p:attrNameLst>
                                          <p:attrName>ppt_x</p:attrName>
                                        </p:attrNameLst>
                                      </p:cBhvr>
                                      <p:tavLst>
                                        <p:tav tm="0">
                                          <p:val>
                                            <p:strVal val="0-#ppt_w/2"/>
                                          </p:val>
                                        </p:tav>
                                        <p:tav tm="100000">
                                          <p:val>
                                            <p:strVal val="#ppt_x"/>
                                          </p:val>
                                        </p:tav>
                                      </p:tavLst>
                                    </p:anim>
                                    <p:anim calcmode="lin" valueType="num">
                                      <p:cBhvr additive="base">
                                        <p:cTn id="62" dur="500" fill="hold"/>
                                        <p:tgtEl>
                                          <p:spTgt spid="38105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81052"/>
                                        </p:tgtEl>
                                        <p:attrNameLst>
                                          <p:attrName>style.visibility</p:attrName>
                                        </p:attrNameLst>
                                      </p:cBhvr>
                                      <p:to>
                                        <p:strVal val="visible"/>
                                      </p:to>
                                    </p:set>
                                    <p:anim calcmode="lin" valueType="num">
                                      <p:cBhvr additive="base">
                                        <p:cTn id="67" dur="500" fill="hold"/>
                                        <p:tgtEl>
                                          <p:spTgt spid="381052"/>
                                        </p:tgtEl>
                                        <p:attrNameLst>
                                          <p:attrName>ppt_x</p:attrName>
                                        </p:attrNameLst>
                                      </p:cBhvr>
                                      <p:tavLst>
                                        <p:tav tm="0">
                                          <p:val>
                                            <p:strVal val="0-#ppt_w/2"/>
                                          </p:val>
                                        </p:tav>
                                        <p:tav tm="100000">
                                          <p:val>
                                            <p:strVal val="#ppt_x"/>
                                          </p:val>
                                        </p:tav>
                                      </p:tavLst>
                                    </p:anim>
                                    <p:anim calcmode="lin" valueType="num">
                                      <p:cBhvr additive="base">
                                        <p:cTn id="68" dur="500" fill="hold"/>
                                        <p:tgtEl>
                                          <p:spTgt spid="38105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81054"/>
                                        </p:tgtEl>
                                        <p:attrNameLst>
                                          <p:attrName>style.visibility</p:attrName>
                                        </p:attrNameLst>
                                      </p:cBhvr>
                                      <p:to>
                                        <p:strVal val="visible"/>
                                      </p:to>
                                    </p:set>
                                    <p:anim calcmode="lin" valueType="num">
                                      <p:cBhvr additive="base">
                                        <p:cTn id="73" dur="500" fill="hold"/>
                                        <p:tgtEl>
                                          <p:spTgt spid="381054"/>
                                        </p:tgtEl>
                                        <p:attrNameLst>
                                          <p:attrName>ppt_x</p:attrName>
                                        </p:attrNameLst>
                                      </p:cBhvr>
                                      <p:tavLst>
                                        <p:tav tm="0">
                                          <p:val>
                                            <p:strVal val="0-#ppt_w/2"/>
                                          </p:val>
                                        </p:tav>
                                        <p:tav tm="100000">
                                          <p:val>
                                            <p:strVal val="#ppt_x"/>
                                          </p:val>
                                        </p:tav>
                                      </p:tavLst>
                                    </p:anim>
                                    <p:anim calcmode="lin" valueType="num">
                                      <p:cBhvr additive="base">
                                        <p:cTn id="74" dur="500" fill="hold"/>
                                        <p:tgtEl>
                                          <p:spTgt spid="38105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81059"/>
                                        </p:tgtEl>
                                        <p:attrNameLst>
                                          <p:attrName>style.visibility</p:attrName>
                                        </p:attrNameLst>
                                      </p:cBhvr>
                                      <p:to>
                                        <p:strVal val="visible"/>
                                      </p:to>
                                    </p:set>
                                    <p:anim calcmode="lin" valueType="num">
                                      <p:cBhvr additive="base">
                                        <p:cTn id="79" dur="500" fill="hold"/>
                                        <p:tgtEl>
                                          <p:spTgt spid="381059"/>
                                        </p:tgtEl>
                                        <p:attrNameLst>
                                          <p:attrName>ppt_x</p:attrName>
                                        </p:attrNameLst>
                                      </p:cBhvr>
                                      <p:tavLst>
                                        <p:tav tm="0">
                                          <p:val>
                                            <p:strVal val="#ppt_x"/>
                                          </p:val>
                                        </p:tav>
                                        <p:tav tm="100000">
                                          <p:val>
                                            <p:strVal val="#ppt_x"/>
                                          </p:val>
                                        </p:tav>
                                      </p:tavLst>
                                    </p:anim>
                                    <p:anim calcmode="lin" valueType="num">
                                      <p:cBhvr additive="base">
                                        <p:cTn id="80" dur="500" fill="hold"/>
                                        <p:tgtEl>
                                          <p:spTgt spid="381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031" grpId="0" autoUpdateAnimBg="0"/>
      <p:bldP spid="381032" grpId="0" animBg="1"/>
      <p:bldP spid="381050" grpId="0" animBg="1"/>
      <p:bldP spid="381052" grpId="0" animBg="1"/>
      <p:bldP spid="38105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228600" y="0"/>
            <a:ext cx="4343400" cy="519113"/>
          </a:xfrm>
          <a:prstGeom prst="rect">
            <a:avLst/>
          </a:prstGeom>
          <a:noFill/>
          <a:ln w="9525">
            <a:noFill/>
            <a:miter lim="800000"/>
            <a:headEnd/>
            <a:tailEnd/>
          </a:ln>
          <a:effectLst/>
        </p:spPr>
        <p:txBody>
          <a:bodyPr>
            <a:spAutoFit/>
          </a:bodyPr>
          <a:lstStyle/>
          <a:p>
            <a:pPr algn="just">
              <a:spcBef>
                <a:spcPct val="50000"/>
              </a:spcBef>
            </a:pPr>
            <a:r>
              <a:rPr lang="zh-CN" altLang="en-US" sz="2800"/>
              <a:t>能自启动的扭环形计数器</a:t>
            </a:r>
          </a:p>
        </p:txBody>
      </p:sp>
      <p:grpSp>
        <p:nvGrpSpPr>
          <p:cNvPr id="382147" name="Group 195"/>
          <p:cNvGrpSpPr>
            <a:grpSpLocks/>
          </p:cNvGrpSpPr>
          <p:nvPr/>
        </p:nvGrpSpPr>
        <p:grpSpPr bwMode="auto">
          <a:xfrm>
            <a:off x="457200" y="3657600"/>
            <a:ext cx="7772400" cy="2814638"/>
            <a:chOff x="384" y="960"/>
            <a:chExt cx="4896" cy="1773"/>
          </a:xfrm>
        </p:grpSpPr>
        <p:sp>
          <p:nvSpPr>
            <p:cNvPr id="382055" name="Oval 103"/>
            <p:cNvSpPr>
              <a:spLocks noChangeArrowheads="1"/>
            </p:cNvSpPr>
            <p:nvPr/>
          </p:nvSpPr>
          <p:spPr bwMode="auto">
            <a:xfrm>
              <a:off x="3360" y="103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56" name="Text Box 104"/>
            <p:cNvSpPr txBox="1">
              <a:spLocks noChangeArrowheads="1"/>
            </p:cNvSpPr>
            <p:nvPr/>
          </p:nvSpPr>
          <p:spPr bwMode="auto">
            <a:xfrm>
              <a:off x="3360" y="1104"/>
              <a:ext cx="528" cy="250"/>
            </a:xfrm>
            <a:prstGeom prst="rect">
              <a:avLst/>
            </a:prstGeom>
            <a:noFill/>
            <a:ln w="9525">
              <a:noFill/>
              <a:miter lim="800000"/>
              <a:headEnd/>
              <a:tailEnd/>
            </a:ln>
            <a:effectLst/>
          </p:spPr>
          <p:txBody>
            <a:bodyPr>
              <a:spAutoFit/>
            </a:bodyPr>
            <a:lstStyle/>
            <a:p>
              <a:pPr>
                <a:spcBef>
                  <a:spcPct val="50000"/>
                </a:spcBef>
              </a:pPr>
              <a:r>
                <a:rPr lang="en-US" altLang="zh-CN" b="0"/>
                <a:t>0100</a:t>
              </a:r>
            </a:p>
          </p:txBody>
        </p:sp>
        <p:sp>
          <p:nvSpPr>
            <p:cNvPr id="382058" name="Oval 106"/>
            <p:cNvSpPr>
              <a:spLocks noChangeArrowheads="1"/>
            </p:cNvSpPr>
            <p:nvPr/>
          </p:nvSpPr>
          <p:spPr bwMode="auto">
            <a:xfrm>
              <a:off x="4764" y="103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59" name="Text Box 107"/>
            <p:cNvSpPr txBox="1">
              <a:spLocks noChangeArrowheads="1"/>
            </p:cNvSpPr>
            <p:nvPr/>
          </p:nvSpPr>
          <p:spPr bwMode="auto">
            <a:xfrm>
              <a:off x="4752" y="1104"/>
              <a:ext cx="528" cy="250"/>
            </a:xfrm>
            <a:prstGeom prst="rect">
              <a:avLst/>
            </a:prstGeom>
            <a:noFill/>
            <a:ln w="9525">
              <a:noFill/>
              <a:miter lim="800000"/>
              <a:headEnd/>
              <a:tailEnd/>
            </a:ln>
            <a:effectLst/>
          </p:spPr>
          <p:txBody>
            <a:bodyPr>
              <a:spAutoFit/>
            </a:bodyPr>
            <a:lstStyle/>
            <a:p>
              <a:pPr>
                <a:spcBef>
                  <a:spcPct val="50000"/>
                </a:spcBef>
              </a:pPr>
              <a:r>
                <a:rPr lang="en-US" altLang="zh-CN" b="0"/>
                <a:t>0010</a:t>
              </a:r>
            </a:p>
          </p:txBody>
        </p:sp>
        <p:sp>
          <p:nvSpPr>
            <p:cNvPr id="382061" name="Oval 109"/>
            <p:cNvSpPr>
              <a:spLocks noChangeArrowheads="1"/>
            </p:cNvSpPr>
            <p:nvPr/>
          </p:nvSpPr>
          <p:spPr bwMode="auto">
            <a:xfrm>
              <a:off x="4062" y="103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62" name="Text Box 110"/>
            <p:cNvSpPr txBox="1">
              <a:spLocks noChangeArrowheads="1"/>
            </p:cNvSpPr>
            <p:nvPr/>
          </p:nvSpPr>
          <p:spPr bwMode="auto">
            <a:xfrm>
              <a:off x="4032" y="1104"/>
              <a:ext cx="446" cy="250"/>
            </a:xfrm>
            <a:prstGeom prst="rect">
              <a:avLst/>
            </a:prstGeom>
            <a:noFill/>
            <a:ln w="9525">
              <a:noFill/>
              <a:miter lim="800000"/>
              <a:headEnd/>
              <a:tailEnd/>
            </a:ln>
            <a:effectLst/>
          </p:spPr>
          <p:txBody>
            <a:bodyPr>
              <a:spAutoFit/>
            </a:bodyPr>
            <a:lstStyle/>
            <a:p>
              <a:pPr>
                <a:spcBef>
                  <a:spcPct val="50000"/>
                </a:spcBef>
              </a:pPr>
              <a:r>
                <a:rPr lang="en-US" altLang="zh-CN" b="0"/>
                <a:t>1001</a:t>
              </a:r>
            </a:p>
          </p:txBody>
        </p:sp>
        <p:sp>
          <p:nvSpPr>
            <p:cNvPr id="382063" name="Line 111"/>
            <p:cNvSpPr>
              <a:spLocks noChangeShapeType="1"/>
            </p:cNvSpPr>
            <p:nvPr/>
          </p:nvSpPr>
          <p:spPr bwMode="auto">
            <a:xfrm flipH="1">
              <a:off x="4452" y="1231"/>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82064" name="Line 112"/>
            <p:cNvSpPr>
              <a:spLocks noChangeShapeType="1"/>
            </p:cNvSpPr>
            <p:nvPr/>
          </p:nvSpPr>
          <p:spPr bwMode="auto">
            <a:xfrm flipH="1">
              <a:off x="3776" y="1231"/>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grpSp>
          <p:nvGrpSpPr>
            <p:cNvPr id="382087" name="Group 135"/>
            <p:cNvGrpSpPr>
              <a:grpSpLocks/>
            </p:cNvGrpSpPr>
            <p:nvPr/>
          </p:nvGrpSpPr>
          <p:grpSpPr bwMode="auto">
            <a:xfrm>
              <a:off x="384" y="960"/>
              <a:ext cx="2208" cy="1773"/>
              <a:chOff x="3648" y="336"/>
              <a:chExt cx="2160" cy="1773"/>
            </a:xfrm>
          </p:grpSpPr>
          <p:sp>
            <p:nvSpPr>
              <p:cNvPr id="382088" name="Oval 136"/>
              <p:cNvSpPr>
                <a:spLocks noChangeArrowheads="1"/>
              </p:cNvSpPr>
              <p:nvPr/>
            </p:nvSpPr>
            <p:spPr bwMode="auto">
              <a:xfrm>
                <a:off x="5048" y="57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89" name="Text Box 137"/>
              <p:cNvSpPr txBox="1">
                <a:spLocks noChangeArrowheads="1"/>
              </p:cNvSpPr>
              <p:nvPr/>
            </p:nvSpPr>
            <p:spPr bwMode="auto">
              <a:xfrm>
                <a:off x="4992" y="624"/>
                <a:ext cx="624" cy="288"/>
              </a:xfrm>
              <a:prstGeom prst="rect">
                <a:avLst/>
              </a:prstGeom>
              <a:noFill/>
              <a:ln w="9525">
                <a:noFill/>
                <a:miter lim="800000"/>
                <a:headEnd/>
                <a:tailEnd/>
              </a:ln>
              <a:effectLst/>
            </p:spPr>
            <p:txBody>
              <a:bodyPr>
                <a:spAutoFit/>
              </a:bodyPr>
              <a:lstStyle/>
              <a:p>
                <a:pPr>
                  <a:spcBef>
                    <a:spcPct val="50000"/>
                  </a:spcBef>
                </a:pPr>
                <a:r>
                  <a:rPr lang="en-US" altLang="zh-CN" sz="2400" b="0"/>
                  <a:t>1000</a:t>
                </a:r>
              </a:p>
            </p:txBody>
          </p:sp>
          <p:sp>
            <p:nvSpPr>
              <p:cNvPr id="382090" name="Oval 138"/>
              <p:cNvSpPr>
                <a:spLocks noChangeArrowheads="1"/>
              </p:cNvSpPr>
              <p:nvPr/>
            </p:nvSpPr>
            <p:spPr bwMode="auto">
              <a:xfrm>
                <a:off x="3904" y="57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91" name="Text Box 139"/>
              <p:cNvSpPr txBox="1">
                <a:spLocks noChangeArrowheads="1"/>
              </p:cNvSpPr>
              <p:nvPr/>
            </p:nvSpPr>
            <p:spPr bwMode="auto">
              <a:xfrm>
                <a:off x="3888" y="641"/>
                <a:ext cx="576" cy="288"/>
              </a:xfrm>
              <a:prstGeom prst="rect">
                <a:avLst/>
              </a:prstGeom>
              <a:noFill/>
              <a:ln w="9525">
                <a:noFill/>
                <a:miter lim="800000"/>
                <a:headEnd/>
                <a:tailEnd/>
              </a:ln>
              <a:effectLst/>
            </p:spPr>
            <p:txBody>
              <a:bodyPr>
                <a:spAutoFit/>
              </a:bodyPr>
              <a:lstStyle/>
              <a:p>
                <a:pPr>
                  <a:spcBef>
                    <a:spcPct val="50000"/>
                  </a:spcBef>
                </a:pPr>
                <a:r>
                  <a:rPr lang="en-US" altLang="zh-CN" sz="2400" b="0"/>
                  <a:t>0001</a:t>
                </a:r>
              </a:p>
            </p:txBody>
          </p:sp>
          <p:sp>
            <p:nvSpPr>
              <p:cNvPr id="382092" name="Oval 140"/>
              <p:cNvSpPr>
                <a:spLocks noChangeArrowheads="1"/>
              </p:cNvSpPr>
              <p:nvPr/>
            </p:nvSpPr>
            <p:spPr bwMode="auto">
              <a:xfrm>
                <a:off x="5328" y="100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93" name="Text Box 141"/>
              <p:cNvSpPr txBox="1">
                <a:spLocks noChangeArrowheads="1"/>
              </p:cNvSpPr>
              <p:nvPr/>
            </p:nvSpPr>
            <p:spPr bwMode="auto">
              <a:xfrm>
                <a:off x="5280" y="1073"/>
                <a:ext cx="528" cy="288"/>
              </a:xfrm>
              <a:prstGeom prst="rect">
                <a:avLst/>
              </a:prstGeom>
              <a:noFill/>
              <a:ln w="9525">
                <a:noFill/>
                <a:miter lim="800000"/>
                <a:headEnd/>
                <a:tailEnd/>
              </a:ln>
              <a:effectLst/>
            </p:spPr>
            <p:txBody>
              <a:bodyPr>
                <a:spAutoFit/>
              </a:bodyPr>
              <a:lstStyle/>
              <a:p>
                <a:pPr>
                  <a:spcBef>
                    <a:spcPct val="50000"/>
                  </a:spcBef>
                </a:pPr>
                <a:r>
                  <a:rPr lang="en-US" altLang="zh-CN" sz="2400" b="0"/>
                  <a:t>1100</a:t>
                </a:r>
              </a:p>
            </p:txBody>
          </p:sp>
          <p:sp>
            <p:nvSpPr>
              <p:cNvPr id="382094" name="Oval 142"/>
              <p:cNvSpPr>
                <a:spLocks noChangeArrowheads="1"/>
              </p:cNvSpPr>
              <p:nvPr/>
            </p:nvSpPr>
            <p:spPr bwMode="auto">
              <a:xfrm>
                <a:off x="3696" y="1081"/>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95" name="Text Box 143"/>
              <p:cNvSpPr txBox="1">
                <a:spLocks noChangeArrowheads="1"/>
              </p:cNvSpPr>
              <p:nvPr/>
            </p:nvSpPr>
            <p:spPr bwMode="auto">
              <a:xfrm>
                <a:off x="3648" y="1152"/>
                <a:ext cx="528" cy="288"/>
              </a:xfrm>
              <a:prstGeom prst="rect">
                <a:avLst/>
              </a:prstGeom>
              <a:noFill/>
              <a:ln w="9525">
                <a:noFill/>
                <a:miter lim="800000"/>
                <a:headEnd/>
                <a:tailEnd/>
              </a:ln>
              <a:effectLst/>
            </p:spPr>
            <p:txBody>
              <a:bodyPr>
                <a:spAutoFit/>
              </a:bodyPr>
              <a:lstStyle/>
              <a:p>
                <a:pPr>
                  <a:spcBef>
                    <a:spcPct val="50000"/>
                  </a:spcBef>
                </a:pPr>
                <a:r>
                  <a:rPr lang="en-US" altLang="zh-CN" sz="2400" b="0"/>
                  <a:t>0011</a:t>
                </a:r>
              </a:p>
            </p:txBody>
          </p:sp>
          <p:sp>
            <p:nvSpPr>
              <p:cNvPr id="382096" name="Oval 144"/>
              <p:cNvSpPr>
                <a:spLocks noChangeArrowheads="1"/>
              </p:cNvSpPr>
              <p:nvPr/>
            </p:nvSpPr>
            <p:spPr bwMode="auto">
              <a:xfrm>
                <a:off x="5100" y="1539"/>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97" name="Text Box 145"/>
              <p:cNvSpPr txBox="1">
                <a:spLocks noChangeArrowheads="1"/>
              </p:cNvSpPr>
              <p:nvPr/>
            </p:nvSpPr>
            <p:spPr bwMode="auto">
              <a:xfrm>
                <a:off x="5040" y="1584"/>
                <a:ext cx="624" cy="288"/>
              </a:xfrm>
              <a:prstGeom prst="rect">
                <a:avLst/>
              </a:prstGeom>
              <a:noFill/>
              <a:ln w="9525">
                <a:noFill/>
                <a:miter lim="800000"/>
                <a:headEnd/>
                <a:tailEnd/>
              </a:ln>
              <a:effectLst/>
            </p:spPr>
            <p:txBody>
              <a:bodyPr>
                <a:spAutoFit/>
              </a:bodyPr>
              <a:lstStyle/>
              <a:p>
                <a:pPr>
                  <a:spcBef>
                    <a:spcPct val="50000"/>
                  </a:spcBef>
                </a:pPr>
                <a:r>
                  <a:rPr lang="en-US" altLang="zh-CN" sz="2400" b="0"/>
                  <a:t>1110</a:t>
                </a:r>
              </a:p>
            </p:txBody>
          </p:sp>
          <p:sp>
            <p:nvSpPr>
              <p:cNvPr id="382098" name="Oval 146"/>
              <p:cNvSpPr>
                <a:spLocks noChangeArrowheads="1"/>
              </p:cNvSpPr>
              <p:nvPr/>
            </p:nvSpPr>
            <p:spPr bwMode="auto">
              <a:xfrm>
                <a:off x="3956" y="1587"/>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099" name="Text Box 147"/>
              <p:cNvSpPr txBox="1">
                <a:spLocks noChangeArrowheads="1"/>
              </p:cNvSpPr>
              <p:nvPr/>
            </p:nvSpPr>
            <p:spPr bwMode="auto">
              <a:xfrm>
                <a:off x="3936" y="1632"/>
                <a:ext cx="624" cy="288"/>
              </a:xfrm>
              <a:prstGeom prst="rect">
                <a:avLst/>
              </a:prstGeom>
              <a:noFill/>
              <a:ln w="9525">
                <a:noFill/>
                <a:miter lim="800000"/>
                <a:headEnd/>
                <a:tailEnd/>
              </a:ln>
              <a:effectLst/>
            </p:spPr>
            <p:txBody>
              <a:bodyPr>
                <a:spAutoFit/>
              </a:bodyPr>
              <a:lstStyle/>
              <a:p>
                <a:pPr>
                  <a:spcBef>
                    <a:spcPct val="50000"/>
                  </a:spcBef>
                </a:pPr>
                <a:r>
                  <a:rPr lang="en-US" altLang="zh-CN" sz="2400" b="0"/>
                  <a:t>0111</a:t>
                </a:r>
              </a:p>
            </p:txBody>
          </p:sp>
          <p:sp>
            <p:nvSpPr>
              <p:cNvPr id="382100" name="Oval 148"/>
              <p:cNvSpPr>
                <a:spLocks noChangeArrowheads="1"/>
              </p:cNvSpPr>
              <p:nvPr/>
            </p:nvSpPr>
            <p:spPr bwMode="auto">
              <a:xfrm>
                <a:off x="4502" y="1728"/>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01" name="Text Box 149"/>
              <p:cNvSpPr txBox="1">
                <a:spLocks noChangeArrowheads="1"/>
              </p:cNvSpPr>
              <p:nvPr/>
            </p:nvSpPr>
            <p:spPr bwMode="auto">
              <a:xfrm>
                <a:off x="4464" y="1776"/>
                <a:ext cx="530" cy="288"/>
              </a:xfrm>
              <a:prstGeom prst="rect">
                <a:avLst/>
              </a:prstGeom>
              <a:noFill/>
              <a:ln w="9525">
                <a:noFill/>
                <a:miter lim="800000"/>
                <a:headEnd/>
                <a:tailEnd/>
              </a:ln>
              <a:effectLst/>
            </p:spPr>
            <p:txBody>
              <a:bodyPr>
                <a:spAutoFit/>
              </a:bodyPr>
              <a:lstStyle/>
              <a:p>
                <a:pPr>
                  <a:spcBef>
                    <a:spcPct val="50000"/>
                  </a:spcBef>
                </a:pPr>
                <a:r>
                  <a:rPr lang="en-US" altLang="zh-CN" sz="2400" b="0"/>
                  <a:t>1111</a:t>
                </a:r>
              </a:p>
            </p:txBody>
          </p:sp>
          <p:sp>
            <p:nvSpPr>
              <p:cNvPr id="382102" name="Oval 150"/>
              <p:cNvSpPr>
                <a:spLocks noChangeArrowheads="1"/>
              </p:cNvSpPr>
              <p:nvPr/>
            </p:nvSpPr>
            <p:spPr bwMode="auto">
              <a:xfrm>
                <a:off x="4502" y="336"/>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03" name="Text Box 151"/>
              <p:cNvSpPr txBox="1">
                <a:spLocks noChangeArrowheads="1"/>
              </p:cNvSpPr>
              <p:nvPr/>
            </p:nvSpPr>
            <p:spPr bwMode="auto">
              <a:xfrm>
                <a:off x="4464" y="384"/>
                <a:ext cx="528" cy="288"/>
              </a:xfrm>
              <a:prstGeom prst="rect">
                <a:avLst/>
              </a:prstGeom>
              <a:noFill/>
              <a:ln w="9525">
                <a:noFill/>
                <a:miter lim="800000"/>
                <a:headEnd/>
                <a:tailEnd/>
              </a:ln>
              <a:effectLst/>
            </p:spPr>
            <p:txBody>
              <a:bodyPr>
                <a:spAutoFit/>
              </a:bodyPr>
              <a:lstStyle/>
              <a:p>
                <a:pPr>
                  <a:spcBef>
                    <a:spcPct val="50000"/>
                  </a:spcBef>
                </a:pPr>
                <a:r>
                  <a:rPr lang="en-US" altLang="zh-CN" sz="2400" b="0"/>
                  <a:t>0000</a:t>
                </a:r>
              </a:p>
            </p:txBody>
          </p:sp>
          <p:sp>
            <p:nvSpPr>
              <p:cNvPr id="382104" name="Arc 152"/>
              <p:cNvSpPr>
                <a:spLocks/>
              </p:cNvSpPr>
              <p:nvPr/>
            </p:nvSpPr>
            <p:spPr bwMode="auto">
              <a:xfrm>
                <a:off x="4892" y="432"/>
                <a:ext cx="312"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05" name="Arc 153"/>
              <p:cNvSpPr>
                <a:spLocks/>
              </p:cNvSpPr>
              <p:nvPr/>
            </p:nvSpPr>
            <p:spPr bwMode="auto">
              <a:xfrm>
                <a:off x="5464" y="816"/>
                <a:ext cx="10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06" name="Arc 154"/>
              <p:cNvSpPr>
                <a:spLocks/>
              </p:cNvSpPr>
              <p:nvPr/>
            </p:nvSpPr>
            <p:spPr bwMode="auto">
              <a:xfrm rot="-5400000">
                <a:off x="3682" y="882"/>
                <a:ext cx="28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07" name="Arc 155"/>
              <p:cNvSpPr>
                <a:spLocks/>
              </p:cNvSpPr>
              <p:nvPr/>
            </p:nvSpPr>
            <p:spPr bwMode="auto">
              <a:xfrm rot="-5400000">
                <a:off x="4309" y="339"/>
                <a:ext cx="126" cy="312"/>
              </a:xfrm>
              <a:custGeom>
                <a:avLst/>
                <a:gdLst>
                  <a:gd name="G0" fmla="+- 6890 0 0"/>
                  <a:gd name="G1" fmla="+- 21600 0 0"/>
                  <a:gd name="G2" fmla="+- 21600 0 0"/>
                  <a:gd name="T0" fmla="*/ 0 w 28490"/>
                  <a:gd name="T1" fmla="*/ 1128 h 21600"/>
                  <a:gd name="T2" fmla="*/ 28490 w 28490"/>
                  <a:gd name="T3" fmla="*/ 21600 h 21600"/>
                  <a:gd name="T4" fmla="*/ 6890 w 28490"/>
                  <a:gd name="T5" fmla="*/ 21600 h 21600"/>
                </a:gdLst>
                <a:ahLst/>
                <a:cxnLst>
                  <a:cxn ang="0">
                    <a:pos x="T0" y="T1"/>
                  </a:cxn>
                  <a:cxn ang="0">
                    <a:pos x="T2" y="T3"/>
                  </a:cxn>
                  <a:cxn ang="0">
                    <a:pos x="T4" y="T5"/>
                  </a:cxn>
                </a:cxnLst>
                <a:rect l="0" t="0" r="r" b="b"/>
                <a:pathLst>
                  <a:path w="28490" h="21600" fill="none" extrusionOk="0">
                    <a:moveTo>
                      <a:pt x="0" y="1128"/>
                    </a:moveTo>
                    <a:cubicBezTo>
                      <a:pt x="2220" y="381"/>
                      <a:pt x="4547" y="-1"/>
                      <a:pt x="6890" y="0"/>
                    </a:cubicBezTo>
                    <a:cubicBezTo>
                      <a:pt x="18819" y="0"/>
                      <a:pt x="28490" y="9670"/>
                      <a:pt x="28490" y="21600"/>
                    </a:cubicBezTo>
                  </a:path>
                  <a:path w="28490" h="21600" stroke="0" extrusionOk="0">
                    <a:moveTo>
                      <a:pt x="0" y="1128"/>
                    </a:moveTo>
                    <a:cubicBezTo>
                      <a:pt x="2220" y="381"/>
                      <a:pt x="4547" y="-1"/>
                      <a:pt x="6890" y="0"/>
                    </a:cubicBezTo>
                    <a:cubicBezTo>
                      <a:pt x="18819" y="0"/>
                      <a:pt x="28490" y="9670"/>
                      <a:pt x="28490" y="21600"/>
                    </a:cubicBezTo>
                    <a:lnTo>
                      <a:pt x="689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08" name="Arc 156"/>
              <p:cNvSpPr>
                <a:spLocks/>
              </p:cNvSpPr>
              <p:nvPr/>
            </p:nvSpPr>
            <p:spPr bwMode="auto">
              <a:xfrm rot="5400000">
                <a:off x="4974" y="1838"/>
                <a:ext cx="96" cy="2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09" name="Arc 157"/>
              <p:cNvSpPr>
                <a:spLocks/>
              </p:cNvSpPr>
              <p:nvPr/>
            </p:nvSpPr>
            <p:spPr bwMode="auto">
              <a:xfrm rot="5400000">
                <a:off x="5398" y="1458"/>
                <a:ext cx="28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10" name="Arc 158"/>
              <p:cNvSpPr>
                <a:spLocks/>
              </p:cNvSpPr>
              <p:nvPr/>
            </p:nvSpPr>
            <p:spPr bwMode="auto">
              <a:xfrm rot="10800000">
                <a:off x="4216" y="1920"/>
                <a:ext cx="312"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11" name="Arc 159"/>
              <p:cNvSpPr>
                <a:spLocks/>
              </p:cNvSpPr>
              <p:nvPr/>
            </p:nvSpPr>
            <p:spPr bwMode="auto">
              <a:xfrm rot="10800000">
                <a:off x="3852" y="1440"/>
                <a:ext cx="104" cy="2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type="triangle" w="lg" len="lg"/>
              </a:ln>
              <a:effectLst/>
            </p:spPr>
            <p:txBody>
              <a:bodyPr wrap="none" anchor="ctr"/>
              <a:lstStyle/>
              <a:p>
                <a:endParaRPr lang="zh-CN" altLang="en-US"/>
              </a:p>
            </p:txBody>
          </p:sp>
          <p:sp>
            <p:nvSpPr>
              <p:cNvPr id="382112" name="Text Box 160"/>
              <p:cNvSpPr txBox="1">
                <a:spLocks noChangeArrowheads="1"/>
              </p:cNvSpPr>
              <p:nvPr/>
            </p:nvSpPr>
            <p:spPr bwMode="auto">
              <a:xfrm>
                <a:off x="4320" y="1008"/>
                <a:ext cx="972" cy="250"/>
              </a:xfrm>
              <a:prstGeom prst="rect">
                <a:avLst/>
              </a:prstGeom>
              <a:noFill/>
              <a:ln w="9525">
                <a:noFill/>
                <a:miter lim="800000"/>
                <a:headEnd/>
                <a:tailEnd/>
              </a:ln>
              <a:effectLst/>
            </p:spPr>
            <p:txBody>
              <a:bodyPr>
                <a:spAutoFit/>
              </a:bodyPr>
              <a:lstStyle/>
              <a:p>
                <a:pPr>
                  <a:spcBef>
                    <a:spcPct val="50000"/>
                  </a:spcBef>
                </a:pPr>
                <a:r>
                  <a:rPr lang="zh-CN" altLang="en-US">
                    <a:solidFill>
                      <a:srgbClr val="FF0000"/>
                    </a:solidFill>
                  </a:rPr>
                  <a:t>有效循环</a:t>
                </a:r>
              </a:p>
            </p:txBody>
          </p:sp>
        </p:grpSp>
        <p:sp>
          <p:nvSpPr>
            <p:cNvPr id="382113" name="Oval 161"/>
            <p:cNvSpPr>
              <a:spLocks noChangeArrowheads="1"/>
            </p:cNvSpPr>
            <p:nvPr/>
          </p:nvSpPr>
          <p:spPr bwMode="auto">
            <a:xfrm>
              <a:off x="3360" y="2160"/>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14" name="Text Box 162"/>
            <p:cNvSpPr txBox="1">
              <a:spLocks noChangeArrowheads="1"/>
            </p:cNvSpPr>
            <p:nvPr/>
          </p:nvSpPr>
          <p:spPr bwMode="auto">
            <a:xfrm>
              <a:off x="3360" y="2208"/>
              <a:ext cx="528" cy="250"/>
            </a:xfrm>
            <a:prstGeom prst="rect">
              <a:avLst/>
            </a:prstGeom>
            <a:noFill/>
            <a:ln w="9525">
              <a:noFill/>
              <a:miter lim="800000"/>
              <a:headEnd/>
              <a:tailEnd/>
            </a:ln>
            <a:effectLst/>
          </p:spPr>
          <p:txBody>
            <a:bodyPr>
              <a:spAutoFit/>
            </a:bodyPr>
            <a:lstStyle/>
            <a:p>
              <a:pPr>
                <a:spcBef>
                  <a:spcPct val="50000"/>
                </a:spcBef>
              </a:pPr>
              <a:r>
                <a:rPr lang="en-US" altLang="zh-CN" b="0"/>
                <a:t>0101</a:t>
              </a:r>
            </a:p>
          </p:txBody>
        </p:sp>
        <p:sp>
          <p:nvSpPr>
            <p:cNvPr id="382115" name="Oval 163"/>
            <p:cNvSpPr>
              <a:spLocks noChangeArrowheads="1"/>
            </p:cNvSpPr>
            <p:nvPr/>
          </p:nvSpPr>
          <p:spPr bwMode="auto">
            <a:xfrm>
              <a:off x="4764" y="2143"/>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16" name="Text Box 164"/>
            <p:cNvSpPr txBox="1">
              <a:spLocks noChangeArrowheads="1"/>
            </p:cNvSpPr>
            <p:nvPr/>
          </p:nvSpPr>
          <p:spPr bwMode="auto">
            <a:xfrm>
              <a:off x="4752" y="2208"/>
              <a:ext cx="528" cy="250"/>
            </a:xfrm>
            <a:prstGeom prst="rect">
              <a:avLst/>
            </a:prstGeom>
            <a:noFill/>
            <a:ln w="9525">
              <a:noFill/>
              <a:miter lim="800000"/>
              <a:headEnd/>
              <a:tailEnd/>
            </a:ln>
            <a:effectLst/>
          </p:spPr>
          <p:txBody>
            <a:bodyPr>
              <a:spAutoFit/>
            </a:bodyPr>
            <a:lstStyle/>
            <a:p>
              <a:pPr>
                <a:spcBef>
                  <a:spcPct val="50000"/>
                </a:spcBef>
              </a:pPr>
              <a:r>
                <a:rPr lang="en-US" altLang="zh-CN" b="0"/>
                <a:t>0110</a:t>
              </a:r>
            </a:p>
          </p:txBody>
        </p:sp>
        <p:sp>
          <p:nvSpPr>
            <p:cNvPr id="382117" name="Oval 165"/>
            <p:cNvSpPr>
              <a:spLocks noChangeArrowheads="1"/>
            </p:cNvSpPr>
            <p:nvPr/>
          </p:nvSpPr>
          <p:spPr bwMode="auto">
            <a:xfrm>
              <a:off x="4062" y="2143"/>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18" name="Text Box 166"/>
            <p:cNvSpPr txBox="1">
              <a:spLocks noChangeArrowheads="1"/>
            </p:cNvSpPr>
            <p:nvPr/>
          </p:nvSpPr>
          <p:spPr bwMode="auto">
            <a:xfrm>
              <a:off x="4032" y="2208"/>
              <a:ext cx="446" cy="250"/>
            </a:xfrm>
            <a:prstGeom prst="rect">
              <a:avLst/>
            </a:prstGeom>
            <a:noFill/>
            <a:ln w="9525">
              <a:noFill/>
              <a:miter lim="800000"/>
              <a:headEnd/>
              <a:tailEnd/>
            </a:ln>
            <a:effectLst/>
          </p:spPr>
          <p:txBody>
            <a:bodyPr>
              <a:spAutoFit/>
            </a:bodyPr>
            <a:lstStyle/>
            <a:p>
              <a:pPr>
                <a:spcBef>
                  <a:spcPct val="50000"/>
                </a:spcBef>
              </a:pPr>
              <a:r>
                <a:rPr lang="en-US" altLang="zh-CN" b="0"/>
                <a:t>1011</a:t>
              </a:r>
            </a:p>
          </p:txBody>
        </p:sp>
        <p:sp>
          <p:nvSpPr>
            <p:cNvPr id="382119" name="Line 167"/>
            <p:cNvSpPr>
              <a:spLocks noChangeShapeType="1"/>
            </p:cNvSpPr>
            <p:nvPr/>
          </p:nvSpPr>
          <p:spPr bwMode="auto">
            <a:xfrm flipH="1">
              <a:off x="4452" y="2335"/>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82120" name="Line 168"/>
            <p:cNvSpPr>
              <a:spLocks noChangeShapeType="1"/>
            </p:cNvSpPr>
            <p:nvPr/>
          </p:nvSpPr>
          <p:spPr bwMode="auto">
            <a:xfrm flipH="1">
              <a:off x="3776" y="2335"/>
              <a:ext cx="312" cy="0"/>
            </a:xfrm>
            <a:prstGeom prst="line">
              <a:avLst/>
            </a:prstGeom>
            <a:noFill/>
            <a:ln w="9525">
              <a:solidFill>
                <a:schemeClr val="tx1"/>
              </a:solidFill>
              <a:round/>
              <a:headEnd/>
              <a:tailEnd type="triangle" w="lg" len="lg"/>
            </a:ln>
            <a:effectLst/>
          </p:spPr>
          <p:txBody>
            <a:bodyPr wrap="none" anchor="ctr"/>
            <a:lstStyle/>
            <a:p>
              <a:endParaRPr lang="zh-CN" altLang="en-US"/>
            </a:p>
          </p:txBody>
        </p:sp>
        <p:sp>
          <p:nvSpPr>
            <p:cNvPr id="382121" name="Oval 169"/>
            <p:cNvSpPr>
              <a:spLocks noChangeArrowheads="1"/>
            </p:cNvSpPr>
            <p:nvPr/>
          </p:nvSpPr>
          <p:spPr bwMode="auto">
            <a:xfrm>
              <a:off x="3360" y="1584"/>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22" name="Rectangle 170"/>
            <p:cNvSpPr>
              <a:spLocks noChangeArrowheads="1"/>
            </p:cNvSpPr>
            <p:nvPr/>
          </p:nvSpPr>
          <p:spPr bwMode="auto">
            <a:xfrm>
              <a:off x="3360" y="1680"/>
              <a:ext cx="436" cy="250"/>
            </a:xfrm>
            <a:prstGeom prst="rect">
              <a:avLst/>
            </a:prstGeom>
            <a:noFill/>
            <a:ln w="15875">
              <a:noFill/>
              <a:miter lim="800000"/>
              <a:headEnd/>
              <a:tailEnd/>
            </a:ln>
            <a:effectLst/>
          </p:spPr>
          <p:txBody>
            <a:bodyPr wrap="none">
              <a:spAutoFit/>
            </a:bodyPr>
            <a:lstStyle/>
            <a:p>
              <a:r>
                <a:rPr lang="en-US" altLang="zh-CN" b="0"/>
                <a:t>1010</a:t>
              </a:r>
            </a:p>
          </p:txBody>
        </p:sp>
        <p:sp>
          <p:nvSpPr>
            <p:cNvPr id="382141" name="Oval 189"/>
            <p:cNvSpPr>
              <a:spLocks noChangeArrowheads="1"/>
            </p:cNvSpPr>
            <p:nvPr/>
          </p:nvSpPr>
          <p:spPr bwMode="auto">
            <a:xfrm>
              <a:off x="2688" y="1920"/>
              <a:ext cx="413" cy="381"/>
            </a:xfrm>
            <a:prstGeom prst="ellipse">
              <a:avLst/>
            </a:prstGeom>
            <a:noFill/>
            <a:ln w="9525">
              <a:solidFill>
                <a:schemeClr val="tx1"/>
              </a:solidFill>
              <a:round/>
              <a:headEnd/>
              <a:tailEnd/>
            </a:ln>
            <a:effectLst/>
          </p:spPr>
          <p:txBody>
            <a:bodyPr wrap="none" anchor="ctr"/>
            <a:lstStyle/>
            <a:p>
              <a:endParaRPr lang="zh-CN" altLang="en-US"/>
            </a:p>
          </p:txBody>
        </p:sp>
        <p:sp>
          <p:nvSpPr>
            <p:cNvPr id="382142" name="Rectangle 190"/>
            <p:cNvSpPr>
              <a:spLocks noChangeArrowheads="1"/>
            </p:cNvSpPr>
            <p:nvPr/>
          </p:nvSpPr>
          <p:spPr bwMode="auto">
            <a:xfrm>
              <a:off x="2688" y="2016"/>
              <a:ext cx="436" cy="250"/>
            </a:xfrm>
            <a:prstGeom prst="rect">
              <a:avLst/>
            </a:prstGeom>
            <a:noFill/>
            <a:ln w="15875">
              <a:noFill/>
              <a:miter lim="800000"/>
              <a:headEnd/>
              <a:tailEnd/>
            </a:ln>
            <a:effectLst/>
          </p:spPr>
          <p:txBody>
            <a:bodyPr wrap="none">
              <a:spAutoFit/>
            </a:bodyPr>
            <a:lstStyle/>
            <a:p>
              <a:r>
                <a:rPr lang="en-US" altLang="zh-CN" b="0"/>
                <a:t>1101</a:t>
              </a:r>
            </a:p>
          </p:txBody>
        </p:sp>
        <p:sp>
          <p:nvSpPr>
            <p:cNvPr id="382143" name="Line 191"/>
            <p:cNvSpPr>
              <a:spLocks noChangeShapeType="1"/>
            </p:cNvSpPr>
            <p:nvPr/>
          </p:nvSpPr>
          <p:spPr bwMode="auto">
            <a:xfrm>
              <a:off x="3552" y="1392"/>
              <a:ext cx="0" cy="192"/>
            </a:xfrm>
            <a:prstGeom prst="line">
              <a:avLst/>
            </a:prstGeom>
            <a:noFill/>
            <a:ln w="15875">
              <a:solidFill>
                <a:schemeClr val="tx1"/>
              </a:solidFill>
              <a:round/>
              <a:headEnd/>
              <a:tailEnd type="triangle" w="med" len="med"/>
            </a:ln>
            <a:effectLst/>
          </p:spPr>
          <p:txBody>
            <a:bodyPr/>
            <a:lstStyle/>
            <a:p>
              <a:endParaRPr lang="zh-CN" altLang="en-US"/>
            </a:p>
          </p:txBody>
        </p:sp>
        <p:sp>
          <p:nvSpPr>
            <p:cNvPr id="382144" name="Line 192"/>
            <p:cNvSpPr>
              <a:spLocks noChangeShapeType="1"/>
            </p:cNvSpPr>
            <p:nvPr/>
          </p:nvSpPr>
          <p:spPr bwMode="auto">
            <a:xfrm flipV="1">
              <a:off x="3552" y="1968"/>
              <a:ext cx="0" cy="192"/>
            </a:xfrm>
            <a:prstGeom prst="line">
              <a:avLst/>
            </a:prstGeom>
            <a:noFill/>
            <a:ln w="15875">
              <a:solidFill>
                <a:schemeClr val="tx1"/>
              </a:solidFill>
              <a:round/>
              <a:headEnd/>
              <a:tailEnd type="triangle" w="med" len="med"/>
            </a:ln>
            <a:effectLst/>
          </p:spPr>
          <p:txBody>
            <a:bodyPr/>
            <a:lstStyle/>
            <a:p>
              <a:endParaRPr lang="zh-CN" altLang="en-US"/>
            </a:p>
          </p:txBody>
        </p:sp>
        <p:sp>
          <p:nvSpPr>
            <p:cNvPr id="382145" name="Line 193"/>
            <p:cNvSpPr>
              <a:spLocks noChangeShapeType="1"/>
            </p:cNvSpPr>
            <p:nvPr/>
          </p:nvSpPr>
          <p:spPr bwMode="auto">
            <a:xfrm flipH="1">
              <a:off x="3072" y="1872"/>
              <a:ext cx="288" cy="144"/>
            </a:xfrm>
            <a:prstGeom prst="line">
              <a:avLst/>
            </a:prstGeom>
            <a:noFill/>
            <a:ln w="15875">
              <a:solidFill>
                <a:schemeClr val="tx1"/>
              </a:solidFill>
              <a:round/>
              <a:headEnd/>
              <a:tailEnd type="triangle" w="med" len="med"/>
            </a:ln>
            <a:effectLst/>
          </p:spPr>
          <p:txBody>
            <a:bodyPr/>
            <a:lstStyle/>
            <a:p>
              <a:endParaRPr lang="zh-CN" altLang="en-US"/>
            </a:p>
          </p:txBody>
        </p:sp>
        <p:sp>
          <p:nvSpPr>
            <p:cNvPr id="382146" name="Line 194"/>
            <p:cNvSpPr>
              <a:spLocks noChangeShapeType="1"/>
            </p:cNvSpPr>
            <p:nvPr/>
          </p:nvSpPr>
          <p:spPr bwMode="auto">
            <a:xfrm flipH="1">
              <a:off x="2256" y="2256"/>
              <a:ext cx="528" cy="144"/>
            </a:xfrm>
            <a:prstGeom prst="line">
              <a:avLst/>
            </a:prstGeom>
            <a:noFill/>
            <a:ln w="15875">
              <a:solidFill>
                <a:schemeClr val="tx1"/>
              </a:solidFill>
              <a:round/>
              <a:headEnd/>
              <a:tailEnd type="triangle" w="med" len="med"/>
            </a:ln>
            <a:effectLst/>
          </p:spPr>
          <p:txBody>
            <a:bodyPr/>
            <a:lstStyle/>
            <a:p>
              <a:endParaRPr lang="zh-CN" altLang="en-US"/>
            </a:p>
          </p:txBody>
        </p:sp>
      </p:grpSp>
      <p:grpSp>
        <p:nvGrpSpPr>
          <p:cNvPr id="382234" name="Group 282"/>
          <p:cNvGrpSpPr>
            <a:grpSpLocks/>
          </p:cNvGrpSpPr>
          <p:nvPr/>
        </p:nvGrpSpPr>
        <p:grpSpPr bwMode="auto">
          <a:xfrm>
            <a:off x="304800" y="838200"/>
            <a:ext cx="7508875" cy="2408238"/>
            <a:chOff x="1248" y="432"/>
            <a:chExt cx="4730" cy="1517"/>
          </a:xfrm>
        </p:grpSpPr>
        <p:sp>
          <p:nvSpPr>
            <p:cNvPr id="382151" name="Rectangle 199"/>
            <p:cNvSpPr>
              <a:spLocks noChangeArrowheads="1"/>
            </p:cNvSpPr>
            <p:nvPr/>
          </p:nvSpPr>
          <p:spPr bwMode="auto">
            <a:xfrm>
              <a:off x="1899" y="935"/>
              <a:ext cx="578" cy="840"/>
            </a:xfrm>
            <a:prstGeom prst="rect">
              <a:avLst/>
            </a:prstGeom>
            <a:noFill/>
            <a:ln w="9525">
              <a:solidFill>
                <a:schemeClr val="tx1"/>
              </a:solidFill>
              <a:miter lim="800000"/>
              <a:headEnd/>
              <a:tailEnd/>
            </a:ln>
            <a:effectLst/>
          </p:spPr>
          <p:txBody>
            <a:bodyPr wrap="none" anchor="ctr"/>
            <a:lstStyle/>
            <a:p>
              <a:endParaRPr lang="zh-CN" altLang="en-US"/>
            </a:p>
          </p:txBody>
        </p:sp>
        <p:sp>
          <p:nvSpPr>
            <p:cNvPr id="382152" name="Text Box 200"/>
            <p:cNvSpPr txBox="1">
              <a:spLocks noChangeArrowheads="1"/>
            </p:cNvSpPr>
            <p:nvPr/>
          </p:nvSpPr>
          <p:spPr bwMode="auto">
            <a:xfrm>
              <a:off x="1872" y="1056"/>
              <a:ext cx="384" cy="231"/>
            </a:xfrm>
            <a:prstGeom prst="rect">
              <a:avLst/>
            </a:prstGeom>
            <a:noFill/>
            <a:ln w="9525">
              <a:noFill/>
              <a:miter lim="800000"/>
              <a:headEnd/>
              <a:tailEnd/>
            </a:ln>
            <a:effectLst/>
          </p:spPr>
          <p:txBody>
            <a:bodyPr>
              <a:spAutoFit/>
            </a:bodyPr>
            <a:lstStyle/>
            <a:p>
              <a:pPr>
                <a:spcBef>
                  <a:spcPct val="50000"/>
                </a:spcBef>
              </a:pPr>
              <a:r>
                <a:rPr lang="en-US" altLang="zh-CN" sz="1800" b="0"/>
                <a:t>1D</a:t>
              </a:r>
            </a:p>
          </p:txBody>
        </p:sp>
        <p:sp>
          <p:nvSpPr>
            <p:cNvPr id="382153" name="Text Box 201"/>
            <p:cNvSpPr txBox="1">
              <a:spLocks noChangeArrowheads="1"/>
            </p:cNvSpPr>
            <p:nvPr/>
          </p:nvSpPr>
          <p:spPr bwMode="auto">
            <a:xfrm>
              <a:off x="2030" y="1343"/>
              <a:ext cx="417"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82154" name="Text Box 202"/>
            <p:cNvSpPr txBox="1">
              <a:spLocks noChangeArrowheads="1"/>
            </p:cNvSpPr>
            <p:nvPr/>
          </p:nvSpPr>
          <p:spPr bwMode="auto">
            <a:xfrm>
              <a:off x="2454" y="864"/>
              <a:ext cx="362"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0</a:t>
              </a:r>
              <a:endParaRPr lang="en-US" altLang="zh-CN" sz="2400" b="0"/>
            </a:p>
          </p:txBody>
        </p:sp>
        <p:sp>
          <p:nvSpPr>
            <p:cNvPr id="382155" name="Text Box 203"/>
            <p:cNvSpPr txBox="1">
              <a:spLocks noChangeArrowheads="1"/>
            </p:cNvSpPr>
            <p:nvPr/>
          </p:nvSpPr>
          <p:spPr bwMode="auto">
            <a:xfrm>
              <a:off x="2096" y="1184"/>
              <a:ext cx="289"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2156" name="AutoShape 204"/>
            <p:cNvSpPr>
              <a:spLocks noChangeArrowheads="1"/>
            </p:cNvSpPr>
            <p:nvPr/>
          </p:nvSpPr>
          <p:spPr bwMode="auto">
            <a:xfrm rot="5400000">
              <a:off x="1900" y="1395"/>
              <a:ext cx="158" cy="16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2158" name="Line 206"/>
            <p:cNvSpPr>
              <a:spLocks noChangeShapeType="1"/>
            </p:cNvSpPr>
            <p:nvPr/>
          </p:nvSpPr>
          <p:spPr bwMode="auto">
            <a:xfrm>
              <a:off x="2477" y="1148"/>
              <a:ext cx="353" cy="0"/>
            </a:xfrm>
            <a:prstGeom prst="line">
              <a:avLst/>
            </a:prstGeom>
            <a:noFill/>
            <a:ln w="9525">
              <a:solidFill>
                <a:schemeClr val="tx1"/>
              </a:solidFill>
              <a:round/>
              <a:headEnd/>
              <a:tailEnd/>
            </a:ln>
            <a:effectLst/>
          </p:spPr>
          <p:txBody>
            <a:bodyPr wrap="none" anchor="ctr"/>
            <a:lstStyle/>
            <a:p>
              <a:endParaRPr lang="zh-CN" altLang="en-US"/>
            </a:p>
          </p:txBody>
        </p:sp>
        <p:sp>
          <p:nvSpPr>
            <p:cNvPr id="382159" name="Rectangle 207"/>
            <p:cNvSpPr>
              <a:spLocks noChangeArrowheads="1"/>
            </p:cNvSpPr>
            <p:nvPr/>
          </p:nvSpPr>
          <p:spPr bwMode="auto">
            <a:xfrm>
              <a:off x="2830" y="935"/>
              <a:ext cx="578" cy="840"/>
            </a:xfrm>
            <a:prstGeom prst="rect">
              <a:avLst/>
            </a:prstGeom>
            <a:noFill/>
            <a:ln w="9525">
              <a:solidFill>
                <a:schemeClr val="tx1"/>
              </a:solidFill>
              <a:miter lim="800000"/>
              <a:headEnd/>
              <a:tailEnd/>
            </a:ln>
            <a:effectLst/>
          </p:spPr>
          <p:txBody>
            <a:bodyPr wrap="none" anchor="ctr"/>
            <a:lstStyle/>
            <a:p>
              <a:endParaRPr lang="zh-CN" altLang="en-US"/>
            </a:p>
          </p:txBody>
        </p:sp>
        <p:sp>
          <p:nvSpPr>
            <p:cNvPr id="382160" name="Text Box 208"/>
            <p:cNvSpPr txBox="1">
              <a:spLocks noChangeArrowheads="1"/>
            </p:cNvSpPr>
            <p:nvPr/>
          </p:nvSpPr>
          <p:spPr bwMode="auto">
            <a:xfrm>
              <a:off x="2798" y="1055"/>
              <a:ext cx="336" cy="231"/>
            </a:xfrm>
            <a:prstGeom prst="rect">
              <a:avLst/>
            </a:prstGeom>
            <a:noFill/>
            <a:ln w="9525">
              <a:noFill/>
              <a:miter lim="800000"/>
              <a:headEnd/>
              <a:tailEnd/>
            </a:ln>
            <a:effectLst/>
          </p:spPr>
          <p:txBody>
            <a:bodyPr>
              <a:spAutoFit/>
            </a:bodyPr>
            <a:lstStyle/>
            <a:p>
              <a:pPr>
                <a:spcBef>
                  <a:spcPct val="50000"/>
                </a:spcBef>
              </a:pPr>
              <a:r>
                <a:rPr lang="en-US" altLang="zh-CN" sz="1800" b="0"/>
                <a:t>1D</a:t>
              </a:r>
            </a:p>
          </p:txBody>
        </p:sp>
        <p:sp>
          <p:nvSpPr>
            <p:cNvPr id="382161" name="Text Box 209"/>
            <p:cNvSpPr txBox="1">
              <a:spLocks noChangeArrowheads="1"/>
            </p:cNvSpPr>
            <p:nvPr/>
          </p:nvSpPr>
          <p:spPr bwMode="auto">
            <a:xfrm>
              <a:off x="2942" y="1343"/>
              <a:ext cx="375" cy="250"/>
            </a:xfrm>
            <a:prstGeom prst="rect">
              <a:avLst/>
            </a:prstGeom>
            <a:noFill/>
            <a:ln w="9525">
              <a:noFill/>
              <a:miter lim="800000"/>
              <a:headEnd/>
              <a:tailEnd/>
            </a:ln>
            <a:effectLst/>
          </p:spPr>
          <p:txBody>
            <a:bodyPr>
              <a:spAutoFit/>
            </a:bodyPr>
            <a:lstStyle/>
            <a:p>
              <a:pPr>
                <a:spcBef>
                  <a:spcPct val="50000"/>
                </a:spcBef>
              </a:pPr>
              <a:r>
                <a:rPr lang="en-US" altLang="zh-CN" b="0"/>
                <a:t>C1</a:t>
              </a:r>
            </a:p>
          </p:txBody>
        </p:sp>
        <p:sp>
          <p:nvSpPr>
            <p:cNvPr id="382162" name="Text Box 210"/>
            <p:cNvSpPr txBox="1">
              <a:spLocks noChangeArrowheads="1"/>
            </p:cNvSpPr>
            <p:nvPr/>
          </p:nvSpPr>
          <p:spPr bwMode="auto">
            <a:xfrm>
              <a:off x="3408" y="864"/>
              <a:ext cx="361"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1</a:t>
              </a:r>
              <a:endParaRPr lang="en-US" altLang="zh-CN" sz="2400" b="0"/>
            </a:p>
          </p:txBody>
        </p:sp>
        <p:sp>
          <p:nvSpPr>
            <p:cNvPr id="382163" name="Text Box 211"/>
            <p:cNvSpPr txBox="1">
              <a:spLocks noChangeArrowheads="1"/>
            </p:cNvSpPr>
            <p:nvPr/>
          </p:nvSpPr>
          <p:spPr bwMode="auto">
            <a:xfrm>
              <a:off x="3030" y="1184"/>
              <a:ext cx="290"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2164" name="AutoShape 212"/>
            <p:cNvSpPr>
              <a:spLocks noChangeArrowheads="1"/>
            </p:cNvSpPr>
            <p:nvPr/>
          </p:nvSpPr>
          <p:spPr bwMode="auto">
            <a:xfrm rot="5400000">
              <a:off x="2831" y="1395"/>
              <a:ext cx="158" cy="16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2166" name="Rectangle 214"/>
            <p:cNvSpPr>
              <a:spLocks noChangeArrowheads="1"/>
            </p:cNvSpPr>
            <p:nvPr/>
          </p:nvSpPr>
          <p:spPr bwMode="auto">
            <a:xfrm>
              <a:off x="3814" y="935"/>
              <a:ext cx="578" cy="840"/>
            </a:xfrm>
            <a:prstGeom prst="rect">
              <a:avLst/>
            </a:prstGeom>
            <a:noFill/>
            <a:ln w="9525">
              <a:solidFill>
                <a:schemeClr val="tx1"/>
              </a:solidFill>
              <a:miter lim="800000"/>
              <a:headEnd/>
              <a:tailEnd/>
            </a:ln>
            <a:effectLst/>
          </p:spPr>
          <p:txBody>
            <a:bodyPr wrap="none" anchor="ctr"/>
            <a:lstStyle/>
            <a:p>
              <a:endParaRPr lang="zh-CN" altLang="en-US"/>
            </a:p>
          </p:txBody>
        </p:sp>
        <p:sp>
          <p:nvSpPr>
            <p:cNvPr id="382167" name="Text Box 215"/>
            <p:cNvSpPr txBox="1">
              <a:spLocks noChangeArrowheads="1"/>
            </p:cNvSpPr>
            <p:nvPr/>
          </p:nvSpPr>
          <p:spPr bwMode="auto">
            <a:xfrm>
              <a:off x="3806" y="1042"/>
              <a:ext cx="336" cy="231"/>
            </a:xfrm>
            <a:prstGeom prst="rect">
              <a:avLst/>
            </a:prstGeom>
            <a:noFill/>
            <a:ln w="9525">
              <a:noFill/>
              <a:miter lim="800000"/>
              <a:headEnd/>
              <a:tailEnd/>
            </a:ln>
            <a:effectLst/>
          </p:spPr>
          <p:txBody>
            <a:bodyPr>
              <a:spAutoFit/>
            </a:bodyPr>
            <a:lstStyle/>
            <a:p>
              <a:pPr>
                <a:spcBef>
                  <a:spcPct val="50000"/>
                </a:spcBef>
              </a:pPr>
              <a:r>
                <a:rPr lang="en-US" altLang="zh-CN" sz="1800" b="0"/>
                <a:t>1D</a:t>
              </a:r>
            </a:p>
          </p:txBody>
        </p:sp>
        <p:sp>
          <p:nvSpPr>
            <p:cNvPr id="382168" name="Text Box 216"/>
            <p:cNvSpPr txBox="1">
              <a:spLocks noChangeArrowheads="1"/>
            </p:cNvSpPr>
            <p:nvPr/>
          </p:nvSpPr>
          <p:spPr bwMode="auto">
            <a:xfrm>
              <a:off x="3902" y="1343"/>
              <a:ext cx="408" cy="250"/>
            </a:xfrm>
            <a:prstGeom prst="rect">
              <a:avLst/>
            </a:prstGeom>
            <a:noFill/>
            <a:ln w="9525">
              <a:noFill/>
              <a:miter lim="800000"/>
              <a:headEnd/>
              <a:tailEnd/>
            </a:ln>
            <a:effectLst/>
          </p:spPr>
          <p:txBody>
            <a:bodyPr>
              <a:spAutoFit/>
            </a:bodyPr>
            <a:lstStyle/>
            <a:p>
              <a:pPr>
                <a:spcBef>
                  <a:spcPct val="50000"/>
                </a:spcBef>
              </a:pPr>
              <a:r>
                <a:rPr lang="en-US" altLang="zh-CN" b="0"/>
                <a:t>C1</a:t>
              </a:r>
              <a:endParaRPr lang="en-US" altLang="zh-CN" sz="2400" b="0"/>
            </a:p>
          </p:txBody>
        </p:sp>
        <p:sp>
          <p:nvSpPr>
            <p:cNvPr id="382169" name="Text Box 217"/>
            <p:cNvSpPr txBox="1">
              <a:spLocks noChangeArrowheads="1"/>
            </p:cNvSpPr>
            <p:nvPr/>
          </p:nvSpPr>
          <p:spPr bwMode="auto">
            <a:xfrm>
              <a:off x="4560" y="864"/>
              <a:ext cx="362" cy="288"/>
            </a:xfrm>
            <a:prstGeom prst="rect">
              <a:avLst/>
            </a:prstGeom>
            <a:noFill/>
            <a:ln w="9525">
              <a:noFill/>
              <a:miter lim="800000"/>
              <a:headEnd/>
              <a:tailEnd/>
            </a:ln>
            <a:effectLst/>
          </p:spPr>
          <p:txBody>
            <a:bodyPr>
              <a:spAutoFit/>
            </a:bodyPr>
            <a:lstStyle/>
            <a:p>
              <a:pPr>
                <a:spcBef>
                  <a:spcPct val="50000"/>
                </a:spcBef>
              </a:pPr>
              <a:r>
                <a:rPr lang="en-US" altLang="zh-CN" sz="2400" b="0"/>
                <a:t>Q</a:t>
              </a:r>
              <a:r>
                <a:rPr lang="en-US" altLang="zh-CN" sz="2400" b="0" baseline="-25000"/>
                <a:t>2</a:t>
              </a:r>
              <a:endParaRPr lang="en-US" altLang="zh-CN" sz="2400" b="0"/>
            </a:p>
          </p:txBody>
        </p:sp>
        <p:sp>
          <p:nvSpPr>
            <p:cNvPr id="382171" name="AutoShape 219"/>
            <p:cNvSpPr>
              <a:spLocks noChangeArrowheads="1"/>
            </p:cNvSpPr>
            <p:nvPr/>
          </p:nvSpPr>
          <p:spPr bwMode="auto">
            <a:xfrm rot="5400000">
              <a:off x="3815" y="1395"/>
              <a:ext cx="158" cy="16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2173" name="Rectangle 221"/>
            <p:cNvSpPr>
              <a:spLocks noChangeArrowheads="1"/>
            </p:cNvSpPr>
            <p:nvPr/>
          </p:nvSpPr>
          <p:spPr bwMode="auto">
            <a:xfrm>
              <a:off x="4887" y="927"/>
              <a:ext cx="578" cy="840"/>
            </a:xfrm>
            <a:prstGeom prst="rect">
              <a:avLst/>
            </a:prstGeom>
            <a:noFill/>
            <a:ln w="9525">
              <a:solidFill>
                <a:schemeClr val="tx1"/>
              </a:solidFill>
              <a:miter lim="800000"/>
              <a:headEnd/>
              <a:tailEnd/>
            </a:ln>
            <a:effectLst/>
          </p:spPr>
          <p:txBody>
            <a:bodyPr wrap="none" anchor="ctr"/>
            <a:lstStyle/>
            <a:p>
              <a:endParaRPr lang="zh-CN" altLang="en-US"/>
            </a:p>
          </p:txBody>
        </p:sp>
        <p:sp>
          <p:nvSpPr>
            <p:cNvPr id="382174" name="Text Box 222"/>
            <p:cNvSpPr txBox="1">
              <a:spLocks noChangeArrowheads="1"/>
            </p:cNvSpPr>
            <p:nvPr/>
          </p:nvSpPr>
          <p:spPr bwMode="auto">
            <a:xfrm>
              <a:off x="4887" y="1034"/>
              <a:ext cx="371" cy="231"/>
            </a:xfrm>
            <a:prstGeom prst="rect">
              <a:avLst/>
            </a:prstGeom>
            <a:noFill/>
            <a:ln w="9525">
              <a:noFill/>
              <a:miter lim="800000"/>
              <a:headEnd/>
              <a:tailEnd/>
            </a:ln>
            <a:effectLst/>
          </p:spPr>
          <p:txBody>
            <a:bodyPr>
              <a:spAutoFit/>
            </a:bodyPr>
            <a:lstStyle/>
            <a:p>
              <a:pPr>
                <a:spcBef>
                  <a:spcPct val="50000"/>
                </a:spcBef>
              </a:pPr>
              <a:r>
                <a:rPr lang="en-US" altLang="zh-CN" sz="1800" b="0"/>
                <a:t>1D</a:t>
              </a:r>
            </a:p>
          </p:txBody>
        </p:sp>
        <p:sp>
          <p:nvSpPr>
            <p:cNvPr id="382175" name="Text Box 223"/>
            <p:cNvSpPr txBox="1">
              <a:spLocks noChangeArrowheads="1"/>
            </p:cNvSpPr>
            <p:nvPr/>
          </p:nvSpPr>
          <p:spPr bwMode="auto">
            <a:xfrm>
              <a:off x="5040" y="1344"/>
              <a:ext cx="538" cy="250"/>
            </a:xfrm>
            <a:prstGeom prst="rect">
              <a:avLst/>
            </a:prstGeom>
            <a:noFill/>
            <a:ln w="9525">
              <a:noFill/>
              <a:miter lim="800000"/>
              <a:headEnd/>
              <a:tailEnd/>
            </a:ln>
            <a:effectLst/>
          </p:spPr>
          <p:txBody>
            <a:bodyPr>
              <a:spAutoFit/>
            </a:bodyPr>
            <a:lstStyle/>
            <a:p>
              <a:pPr>
                <a:spcBef>
                  <a:spcPct val="50000"/>
                </a:spcBef>
              </a:pPr>
              <a:r>
                <a:rPr lang="en-US" altLang="zh-CN" b="0"/>
                <a:t>C1</a:t>
              </a:r>
              <a:endParaRPr lang="en-US" altLang="zh-CN" sz="2400" b="0"/>
            </a:p>
          </p:txBody>
        </p:sp>
        <p:sp>
          <p:nvSpPr>
            <p:cNvPr id="382176" name="Text Box 224"/>
            <p:cNvSpPr txBox="1">
              <a:spLocks noChangeArrowheads="1"/>
            </p:cNvSpPr>
            <p:nvPr/>
          </p:nvSpPr>
          <p:spPr bwMode="auto">
            <a:xfrm>
              <a:off x="5253" y="961"/>
              <a:ext cx="362" cy="289"/>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2177" name="Text Box 225"/>
            <p:cNvSpPr txBox="1">
              <a:spLocks noChangeArrowheads="1"/>
            </p:cNvSpPr>
            <p:nvPr/>
          </p:nvSpPr>
          <p:spPr bwMode="auto">
            <a:xfrm>
              <a:off x="5088" y="1104"/>
              <a:ext cx="288" cy="288"/>
            </a:xfrm>
            <a:prstGeom prst="rect">
              <a:avLst/>
            </a:prstGeom>
            <a:noFill/>
            <a:ln w="9525">
              <a:noFill/>
              <a:miter lim="800000"/>
              <a:headEnd/>
              <a:tailEnd/>
            </a:ln>
            <a:effectLst/>
          </p:spPr>
          <p:txBody>
            <a:bodyPr>
              <a:spAutoFit/>
            </a:bodyPr>
            <a:lstStyle/>
            <a:p>
              <a:pPr>
                <a:spcBef>
                  <a:spcPct val="50000"/>
                </a:spcBef>
              </a:pPr>
              <a:endParaRPr lang="zh-CN" altLang="zh-CN" sz="2400" b="0"/>
            </a:p>
          </p:txBody>
        </p:sp>
        <p:sp>
          <p:nvSpPr>
            <p:cNvPr id="382178" name="AutoShape 226"/>
            <p:cNvSpPr>
              <a:spLocks noChangeArrowheads="1"/>
            </p:cNvSpPr>
            <p:nvPr/>
          </p:nvSpPr>
          <p:spPr bwMode="auto">
            <a:xfrm rot="5400000">
              <a:off x="4888" y="1387"/>
              <a:ext cx="158" cy="160"/>
            </a:xfrm>
            <a:prstGeom prst="triangle">
              <a:avLst>
                <a:gd name="adj" fmla="val 50000"/>
              </a:avLst>
            </a:prstGeom>
            <a:noFill/>
            <a:ln w="9525">
              <a:solidFill>
                <a:schemeClr val="tx1"/>
              </a:solidFill>
              <a:miter lim="800000"/>
              <a:headEnd/>
              <a:tailEnd/>
            </a:ln>
            <a:effectLst/>
          </p:spPr>
          <p:txBody>
            <a:bodyPr wrap="none" anchor="ctr"/>
            <a:lstStyle/>
            <a:p>
              <a:endParaRPr lang="zh-CN" altLang="en-US"/>
            </a:p>
          </p:txBody>
        </p:sp>
        <p:sp>
          <p:nvSpPr>
            <p:cNvPr id="382179" name="Text Box 227"/>
            <p:cNvSpPr txBox="1">
              <a:spLocks noChangeArrowheads="1"/>
            </p:cNvSpPr>
            <p:nvPr/>
          </p:nvSpPr>
          <p:spPr bwMode="auto">
            <a:xfrm>
              <a:off x="1248" y="1680"/>
              <a:ext cx="841" cy="252"/>
            </a:xfrm>
            <a:prstGeom prst="rect">
              <a:avLst/>
            </a:prstGeom>
            <a:noFill/>
            <a:ln w="9525">
              <a:noFill/>
              <a:miter lim="800000"/>
              <a:headEnd/>
              <a:tailEnd/>
            </a:ln>
            <a:effectLst/>
          </p:spPr>
          <p:txBody>
            <a:bodyPr wrap="square">
              <a:spAutoFit/>
            </a:bodyPr>
            <a:lstStyle/>
            <a:p>
              <a:pPr>
                <a:spcBef>
                  <a:spcPct val="50000"/>
                </a:spcBef>
              </a:pPr>
              <a:r>
                <a:rPr lang="en-US" altLang="zh-CN" i="1" dirty="0" smtClean="0">
                  <a:solidFill>
                    <a:srgbClr val="FF0000"/>
                  </a:solidFill>
                </a:rPr>
                <a:t>CLK</a:t>
              </a:r>
              <a:endParaRPr lang="en-US" altLang="zh-CN" i="1" dirty="0">
                <a:solidFill>
                  <a:srgbClr val="FF0000"/>
                </a:solidFill>
              </a:endParaRPr>
            </a:p>
          </p:txBody>
        </p:sp>
        <p:sp>
          <p:nvSpPr>
            <p:cNvPr id="382180" name="Line 228"/>
            <p:cNvSpPr>
              <a:spLocks noChangeShapeType="1"/>
            </p:cNvSpPr>
            <p:nvPr/>
          </p:nvSpPr>
          <p:spPr bwMode="auto">
            <a:xfrm>
              <a:off x="3403" y="1148"/>
              <a:ext cx="425" cy="0"/>
            </a:xfrm>
            <a:prstGeom prst="line">
              <a:avLst/>
            </a:prstGeom>
            <a:noFill/>
            <a:ln w="9525">
              <a:solidFill>
                <a:schemeClr val="tx1"/>
              </a:solidFill>
              <a:round/>
              <a:headEnd/>
              <a:tailEnd/>
            </a:ln>
            <a:effectLst/>
          </p:spPr>
          <p:txBody>
            <a:bodyPr wrap="none" anchor="ctr"/>
            <a:lstStyle/>
            <a:p>
              <a:endParaRPr lang="zh-CN" altLang="en-US"/>
            </a:p>
          </p:txBody>
        </p:sp>
        <p:sp>
          <p:nvSpPr>
            <p:cNvPr id="382181" name="Line 229"/>
            <p:cNvSpPr>
              <a:spLocks noChangeShapeType="1"/>
            </p:cNvSpPr>
            <p:nvPr/>
          </p:nvSpPr>
          <p:spPr bwMode="auto">
            <a:xfrm>
              <a:off x="4397" y="1148"/>
              <a:ext cx="451" cy="4"/>
            </a:xfrm>
            <a:prstGeom prst="line">
              <a:avLst/>
            </a:prstGeom>
            <a:noFill/>
            <a:ln w="9525">
              <a:solidFill>
                <a:schemeClr val="tx1"/>
              </a:solidFill>
              <a:round/>
              <a:headEnd/>
              <a:tailEnd/>
            </a:ln>
            <a:effectLst/>
          </p:spPr>
          <p:txBody>
            <a:bodyPr wrap="none" anchor="ctr"/>
            <a:lstStyle/>
            <a:p>
              <a:endParaRPr lang="zh-CN" altLang="en-US"/>
            </a:p>
          </p:txBody>
        </p:sp>
        <p:sp>
          <p:nvSpPr>
            <p:cNvPr id="382182" name="Line 230"/>
            <p:cNvSpPr>
              <a:spLocks noChangeShapeType="1"/>
            </p:cNvSpPr>
            <p:nvPr/>
          </p:nvSpPr>
          <p:spPr bwMode="auto">
            <a:xfrm>
              <a:off x="1488" y="1152"/>
              <a:ext cx="432" cy="0"/>
            </a:xfrm>
            <a:prstGeom prst="line">
              <a:avLst/>
            </a:prstGeom>
            <a:noFill/>
            <a:ln w="9525">
              <a:solidFill>
                <a:schemeClr val="tx1"/>
              </a:solidFill>
              <a:round/>
              <a:headEnd/>
              <a:tailEnd/>
            </a:ln>
            <a:effectLst/>
          </p:spPr>
          <p:txBody>
            <a:bodyPr wrap="none" anchor="ctr"/>
            <a:lstStyle/>
            <a:p>
              <a:endParaRPr lang="zh-CN" altLang="en-US"/>
            </a:p>
          </p:txBody>
        </p:sp>
        <p:sp>
          <p:nvSpPr>
            <p:cNvPr id="382183" name="Line 231"/>
            <p:cNvSpPr>
              <a:spLocks noChangeShapeType="1"/>
            </p:cNvSpPr>
            <p:nvPr/>
          </p:nvSpPr>
          <p:spPr bwMode="auto">
            <a:xfrm flipV="1">
              <a:off x="1344" y="1920"/>
              <a:ext cx="3408" cy="0"/>
            </a:xfrm>
            <a:prstGeom prst="line">
              <a:avLst/>
            </a:prstGeom>
            <a:noFill/>
            <a:ln w="9525">
              <a:solidFill>
                <a:schemeClr val="tx1"/>
              </a:solidFill>
              <a:round/>
              <a:headEnd/>
              <a:tailEnd/>
            </a:ln>
            <a:effectLst/>
          </p:spPr>
          <p:txBody>
            <a:bodyPr wrap="none" anchor="ctr"/>
            <a:lstStyle/>
            <a:p>
              <a:endParaRPr lang="zh-CN" altLang="en-US"/>
            </a:p>
          </p:txBody>
        </p:sp>
        <p:sp>
          <p:nvSpPr>
            <p:cNvPr id="382184" name="Line 232"/>
            <p:cNvSpPr>
              <a:spLocks noChangeShapeType="1"/>
            </p:cNvSpPr>
            <p:nvPr/>
          </p:nvSpPr>
          <p:spPr bwMode="auto">
            <a:xfrm flipH="1">
              <a:off x="4764" y="1480"/>
              <a:ext cx="0" cy="432"/>
            </a:xfrm>
            <a:prstGeom prst="line">
              <a:avLst/>
            </a:prstGeom>
            <a:noFill/>
            <a:ln w="9525">
              <a:solidFill>
                <a:schemeClr val="tx1"/>
              </a:solidFill>
              <a:round/>
              <a:headEnd/>
              <a:tailEnd/>
            </a:ln>
            <a:effectLst/>
          </p:spPr>
          <p:txBody>
            <a:bodyPr wrap="none" anchor="ctr"/>
            <a:lstStyle/>
            <a:p>
              <a:endParaRPr lang="zh-CN" altLang="en-US"/>
            </a:p>
          </p:txBody>
        </p:sp>
        <p:sp>
          <p:nvSpPr>
            <p:cNvPr id="382185" name="Line 233"/>
            <p:cNvSpPr>
              <a:spLocks noChangeShapeType="1"/>
            </p:cNvSpPr>
            <p:nvPr/>
          </p:nvSpPr>
          <p:spPr bwMode="auto">
            <a:xfrm>
              <a:off x="3600" y="1488"/>
              <a:ext cx="0" cy="447"/>
            </a:xfrm>
            <a:prstGeom prst="line">
              <a:avLst/>
            </a:prstGeom>
            <a:noFill/>
            <a:ln w="9525">
              <a:solidFill>
                <a:schemeClr val="tx1"/>
              </a:solidFill>
              <a:round/>
              <a:headEnd/>
              <a:tailEnd/>
            </a:ln>
            <a:effectLst/>
          </p:spPr>
          <p:txBody>
            <a:bodyPr wrap="none" anchor="ctr"/>
            <a:lstStyle/>
            <a:p>
              <a:endParaRPr lang="zh-CN" altLang="en-US"/>
            </a:p>
          </p:txBody>
        </p:sp>
        <p:sp>
          <p:nvSpPr>
            <p:cNvPr id="382186" name="Line 234"/>
            <p:cNvSpPr>
              <a:spLocks noChangeShapeType="1"/>
            </p:cNvSpPr>
            <p:nvPr/>
          </p:nvSpPr>
          <p:spPr bwMode="auto">
            <a:xfrm>
              <a:off x="2640" y="1488"/>
              <a:ext cx="0" cy="447"/>
            </a:xfrm>
            <a:prstGeom prst="line">
              <a:avLst/>
            </a:prstGeom>
            <a:noFill/>
            <a:ln w="9525">
              <a:solidFill>
                <a:schemeClr val="tx1"/>
              </a:solidFill>
              <a:round/>
              <a:headEnd/>
              <a:tailEnd/>
            </a:ln>
            <a:effectLst/>
          </p:spPr>
          <p:txBody>
            <a:bodyPr wrap="none" anchor="ctr"/>
            <a:lstStyle/>
            <a:p>
              <a:endParaRPr lang="zh-CN" altLang="en-US"/>
            </a:p>
          </p:txBody>
        </p:sp>
        <p:sp>
          <p:nvSpPr>
            <p:cNvPr id="382187" name="Line 235"/>
            <p:cNvSpPr>
              <a:spLocks noChangeShapeType="1"/>
            </p:cNvSpPr>
            <p:nvPr/>
          </p:nvSpPr>
          <p:spPr bwMode="auto">
            <a:xfrm>
              <a:off x="1632" y="1488"/>
              <a:ext cx="0" cy="432"/>
            </a:xfrm>
            <a:prstGeom prst="line">
              <a:avLst/>
            </a:prstGeom>
            <a:noFill/>
            <a:ln w="9525">
              <a:solidFill>
                <a:schemeClr val="tx1"/>
              </a:solidFill>
              <a:round/>
              <a:headEnd/>
              <a:tailEnd/>
            </a:ln>
            <a:effectLst/>
          </p:spPr>
          <p:txBody>
            <a:bodyPr wrap="none" anchor="ctr"/>
            <a:lstStyle/>
            <a:p>
              <a:endParaRPr lang="zh-CN" altLang="en-US"/>
            </a:p>
          </p:txBody>
        </p:sp>
        <p:sp>
          <p:nvSpPr>
            <p:cNvPr id="382197" name="Line 245"/>
            <p:cNvSpPr>
              <a:spLocks noChangeShapeType="1"/>
            </p:cNvSpPr>
            <p:nvPr/>
          </p:nvSpPr>
          <p:spPr bwMode="auto">
            <a:xfrm flipV="1">
              <a:off x="1632" y="1488"/>
              <a:ext cx="288" cy="0"/>
            </a:xfrm>
            <a:prstGeom prst="line">
              <a:avLst/>
            </a:prstGeom>
            <a:noFill/>
            <a:ln w="9525">
              <a:solidFill>
                <a:schemeClr val="tx1"/>
              </a:solidFill>
              <a:round/>
              <a:headEnd/>
              <a:tailEnd/>
            </a:ln>
            <a:effectLst/>
          </p:spPr>
          <p:txBody>
            <a:bodyPr wrap="none" anchor="ctr"/>
            <a:lstStyle/>
            <a:p>
              <a:endParaRPr lang="zh-CN" altLang="en-US"/>
            </a:p>
          </p:txBody>
        </p:sp>
        <p:sp>
          <p:nvSpPr>
            <p:cNvPr id="382198" name="Line 246"/>
            <p:cNvSpPr>
              <a:spLocks noChangeShapeType="1"/>
            </p:cNvSpPr>
            <p:nvPr/>
          </p:nvSpPr>
          <p:spPr bwMode="auto">
            <a:xfrm flipV="1">
              <a:off x="2640" y="1488"/>
              <a:ext cx="192" cy="0"/>
            </a:xfrm>
            <a:prstGeom prst="line">
              <a:avLst/>
            </a:prstGeom>
            <a:noFill/>
            <a:ln w="9525">
              <a:solidFill>
                <a:schemeClr val="tx1"/>
              </a:solidFill>
              <a:round/>
              <a:headEnd/>
              <a:tailEnd/>
            </a:ln>
            <a:effectLst/>
          </p:spPr>
          <p:txBody>
            <a:bodyPr wrap="none" anchor="ctr"/>
            <a:lstStyle/>
            <a:p>
              <a:endParaRPr lang="zh-CN" altLang="en-US"/>
            </a:p>
          </p:txBody>
        </p:sp>
        <p:sp>
          <p:nvSpPr>
            <p:cNvPr id="382199" name="Line 247"/>
            <p:cNvSpPr>
              <a:spLocks noChangeShapeType="1"/>
            </p:cNvSpPr>
            <p:nvPr/>
          </p:nvSpPr>
          <p:spPr bwMode="auto">
            <a:xfrm flipV="1">
              <a:off x="3600" y="1488"/>
              <a:ext cx="240" cy="0"/>
            </a:xfrm>
            <a:prstGeom prst="line">
              <a:avLst/>
            </a:prstGeom>
            <a:noFill/>
            <a:ln w="9525">
              <a:solidFill>
                <a:schemeClr val="tx1"/>
              </a:solidFill>
              <a:round/>
              <a:headEnd/>
              <a:tailEnd/>
            </a:ln>
            <a:effectLst/>
          </p:spPr>
          <p:txBody>
            <a:bodyPr wrap="none" anchor="ctr"/>
            <a:lstStyle/>
            <a:p>
              <a:endParaRPr lang="zh-CN" altLang="en-US"/>
            </a:p>
          </p:txBody>
        </p:sp>
        <p:sp>
          <p:nvSpPr>
            <p:cNvPr id="382200" name="Line 248"/>
            <p:cNvSpPr>
              <a:spLocks noChangeShapeType="1"/>
            </p:cNvSpPr>
            <p:nvPr/>
          </p:nvSpPr>
          <p:spPr bwMode="auto">
            <a:xfrm>
              <a:off x="4764" y="1480"/>
              <a:ext cx="144" cy="0"/>
            </a:xfrm>
            <a:prstGeom prst="line">
              <a:avLst/>
            </a:prstGeom>
            <a:noFill/>
            <a:ln w="9525">
              <a:solidFill>
                <a:schemeClr val="tx1"/>
              </a:solidFill>
              <a:round/>
              <a:headEnd/>
              <a:tailEnd/>
            </a:ln>
            <a:effectLst/>
          </p:spPr>
          <p:txBody>
            <a:bodyPr wrap="none" anchor="ctr"/>
            <a:lstStyle/>
            <a:p>
              <a:endParaRPr lang="zh-CN" altLang="en-US"/>
            </a:p>
          </p:txBody>
        </p:sp>
        <p:sp>
          <p:nvSpPr>
            <p:cNvPr id="382206" name="Line 254"/>
            <p:cNvSpPr>
              <a:spLocks noChangeShapeType="1"/>
            </p:cNvSpPr>
            <p:nvPr/>
          </p:nvSpPr>
          <p:spPr bwMode="auto">
            <a:xfrm flipH="1" flipV="1">
              <a:off x="2592" y="480"/>
              <a:ext cx="3024" cy="0"/>
            </a:xfrm>
            <a:prstGeom prst="line">
              <a:avLst/>
            </a:prstGeom>
            <a:noFill/>
            <a:ln w="9525">
              <a:solidFill>
                <a:schemeClr val="tx1"/>
              </a:solidFill>
              <a:round/>
              <a:headEnd/>
              <a:tailEnd/>
            </a:ln>
            <a:effectLst/>
          </p:spPr>
          <p:txBody>
            <a:bodyPr wrap="none" anchor="ctr"/>
            <a:lstStyle/>
            <a:p>
              <a:endParaRPr lang="zh-CN" altLang="en-US"/>
            </a:p>
          </p:txBody>
        </p:sp>
        <p:sp>
          <p:nvSpPr>
            <p:cNvPr id="382207" name="Line 255"/>
            <p:cNvSpPr>
              <a:spLocks noChangeShapeType="1"/>
            </p:cNvSpPr>
            <p:nvPr/>
          </p:nvSpPr>
          <p:spPr bwMode="auto">
            <a:xfrm flipH="1" flipV="1">
              <a:off x="1488" y="576"/>
              <a:ext cx="0" cy="576"/>
            </a:xfrm>
            <a:prstGeom prst="line">
              <a:avLst/>
            </a:prstGeom>
            <a:noFill/>
            <a:ln w="9525">
              <a:solidFill>
                <a:schemeClr val="tx1"/>
              </a:solidFill>
              <a:round/>
              <a:headEnd/>
              <a:tailEnd/>
            </a:ln>
            <a:effectLst/>
          </p:spPr>
          <p:txBody>
            <a:bodyPr wrap="none" anchor="ctr"/>
            <a:lstStyle/>
            <a:p>
              <a:endParaRPr lang="zh-CN" altLang="en-US"/>
            </a:p>
          </p:txBody>
        </p:sp>
        <p:sp>
          <p:nvSpPr>
            <p:cNvPr id="382211" name="Oval 259"/>
            <p:cNvSpPr>
              <a:spLocks noChangeArrowheads="1"/>
            </p:cNvSpPr>
            <p:nvPr/>
          </p:nvSpPr>
          <p:spPr bwMode="auto">
            <a:xfrm>
              <a:off x="1587" y="1878"/>
              <a:ext cx="72" cy="7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2212" name="Oval 260"/>
            <p:cNvSpPr>
              <a:spLocks noChangeArrowheads="1"/>
            </p:cNvSpPr>
            <p:nvPr/>
          </p:nvSpPr>
          <p:spPr bwMode="auto">
            <a:xfrm>
              <a:off x="2592" y="1872"/>
              <a:ext cx="72" cy="7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2213" name="Oval 261"/>
            <p:cNvSpPr>
              <a:spLocks noChangeArrowheads="1"/>
            </p:cNvSpPr>
            <p:nvPr/>
          </p:nvSpPr>
          <p:spPr bwMode="auto">
            <a:xfrm>
              <a:off x="3552" y="1872"/>
              <a:ext cx="72" cy="7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2217" name="Rectangle 265"/>
            <p:cNvSpPr>
              <a:spLocks noChangeArrowheads="1"/>
            </p:cNvSpPr>
            <p:nvPr/>
          </p:nvSpPr>
          <p:spPr bwMode="auto">
            <a:xfrm>
              <a:off x="5616" y="864"/>
              <a:ext cx="362" cy="288"/>
            </a:xfrm>
            <a:prstGeom prst="rect">
              <a:avLst/>
            </a:prstGeom>
            <a:noFill/>
            <a:ln w="15875">
              <a:noFill/>
              <a:miter lim="800000"/>
              <a:headEnd/>
              <a:tailEnd/>
            </a:ln>
            <a:effectLst/>
          </p:spPr>
          <p:txBody>
            <a:bodyPr>
              <a:spAutoFit/>
            </a:bodyPr>
            <a:lstStyle/>
            <a:p>
              <a:r>
                <a:rPr lang="en-US" altLang="zh-CN" sz="2400" b="0"/>
                <a:t>Q</a:t>
              </a:r>
              <a:r>
                <a:rPr lang="en-US" altLang="zh-CN" sz="2400" b="0" baseline="-25000"/>
                <a:t>3</a:t>
              </a:r>
            </a:p>
          </p:txBody>
        </p:sp>
        <p:sp>
          <p:nvSpPr>
            <p:cNvPr id="382218" name="Line 266"/>
            <p:cNvSpPr>
              <a:spLocks noChangeShapeType="1"/>
            </p:cNvSpPr>
            <p:nvPr/>
          </p:nvSpPr>
          <p:spPr bwMode="auto">
            <a:xfrm>
              <a:off x="5472" y="1152"/>
              <a:ext cx="144" cy="0"/>
            </a:xfrm>
            <a:prstGeom prst="line">
              <a:avLst/>
            </a:prstGeom>
            <a:noFill/>
            <a:ln w="15875">
              <a:solidFill>
                <a:schemeClr val="tx1"/>
              </a:solidFill>
              <a:round/>
              <a:headEnd/>
              <a:tailEnd/>
            </a:ln>
            <a:effectLst/>
          </p:spPr>
          <p:txBody>
            <a:bodyPr/>
            <a:lstStyle/>
            <a:p>
              <a:endParaRPr lang="zh-CN" altLang="en-US"/>
            </a:p>
          </p:txBody>
        </p:sp>
        <p:sp>
          <p:nvSpPr>
            <p:cNvPr id="382219" name="Oval 267"/>
            <p:cNvSpPr>
              <a:spLocks noChangeArrowheads="1"/>
            </p:cNvSpPr>
            <p:nvPr/>
          </p:nvSpPr>
          <p:spPr bwMode="auto">
            <a:xfrm>
              <a:off x="4382" y="1535"/>
              <a:ext cx="96" cy="96"/>
            </a:xfrm>
            <a:prstGeom prst="ellipse">
              <a:avLst/>
            </a:prstGeom>
            <a:noFill/>
            <a:ln w="15875">
              <a:solidFill>
                <a:schemeClr val="tx1"/>
              </a:solidFill>
              <a:round/>
              <a:headEnd/>
              <a:tailEnd/>
            </a:ln>
            <a:effectLst/>
          </p:spPr>
          <p:txBody>
            <a:bodyPr wrap="none" anchor="ctr"/>
            <a:lstStyle/>
            <a:p>
              <a:endParaRPr lang="zh-CN" altLang="en-US"/>
            </a:p>
          </p:txBody>
        </p:sp>
        <p:sp>
          <p:nvSpPr>
            <p:cNvPr id="382220" name="Rectangle 268"/>
            <p:cNvSpPr>
              <a:spLocks noChangeArrowheads="1"/>
            </p:cNvSpPr>
            <p:nvPr/>
          </p:nvSpPr>
          <p:spPr bwMode="auto">
            <a:xfrm>
              <a:off x="2928" y="528"/>
              <a:ext cx="192" cy="288"/>
            </a:xfrm>
            <a:prstGeom prst="rect">
              <a:avLst/>
            </a:prstGeom>
            <a:noFill/>
            <a:ln w="15875">
              <a:solidFill>
                <a:schemeClr val="tx1"/>
              </a:solidFill>
              <a:miter lim="800000"/>
              <a:headEnd/>
              <a:tailEnd/>
            </a:ln>
            <a:effectLst/>
          </p:spPr>
          <p:txBody>
            <a:bodyPr wrap="none" anchor="ctr"/>
            <a:lstStyle/>
            <a:p>
              <a:endParaRPr lang="zh-CN" altLang="en-US"/>
            </a:p>
          </p:txBody>
        </p:sp>
        <p:sp>
          <p:nvSpPr>
            <p:cNvPr id="382221" name="Text Box 269"/>
            <p:cNvSpPr txBox="1">
              <a:spLocks noChangeArrowheads="1"/>
            </p:cNvSpPr>
            <p:nvPr/>
          </p:nvSpPr>
          <p:spPr bwMode="auto">
            <a:xfrm>
              <a:off x="2928" y="576"/>
              <a:ext cx="384" cy="231"/>
            </a:xfrm>
            <a:prstGeom prst="rect">
              <a:avLst/>
            </a:prstGeom>
            <a:noFill/>
            <a:ln w="9525">
              <a:noFill/>
              <a:miter lim="800000"/>
              <a:headEnd/>
              <a:tailEnd/>
            </a:ln>
            <a:effectLst/>
          </p:spPr>
          <p:txBody>
            <a:bodyPr>
              <a:spAutoFit/>
            </a:bodyPr>
            <a:lstStyle/>
            <a:p>
              <a:pPr>
                <a:spcBef>
                  <a:spcPct val="50000"/>
                </a:spcBef>
              </a:pPr>
              <a:r>
                <a:rPr lang="en-US" altLang="zh-CN" sz="1800" b="0"/>
                <a:t>&amp;</a:t>
              </a:r>
            </a:p>
          </p:txBody>
        </p:sp>
        <p:sp>
          <p:nvSpPr>
            <p:cNvPr id="382222" name="Oval 270"/>
            <p:cNvSpPr>
              <a:spLocks noChangeArrowheads="1"/>
            </p:cNvSpPr>
            <p:nvPr/>
          </p:nvSpPr>
          <p:spPr bwMode="auto">
            <a:xfrm>
              <a:off x="2832" y="624"/>
              <a:ext cx="96" cy="96"/>
            </a:xfrm>
            <a:prstGeom prst="ellipse">
              <a:avLst/>
            </a:prstGeom>
            <a:noFill/>
            <a:ln w="15875">
              <a:solidFill>
                <a:schemeClr val="tx1"/>
              </a:solidFill>
              <a:round/>
              <a:headEnd/>
              <a:tailEnd/>
            </a:ln>
            <a:effectLst/>
          </p:spPr>
          <p:txBody>
            <a:bodyPr wrap="none" anchor="ctr"/>
            <a:lstStyle/>
            <a:p>
              <a:endParaRPr lang="zh-CN" altLang="en-US"/>
            </a:p>
          </p:txBody>
        </p:sp>
        <p:sp>
          <p:nvSpPr>
            <p:cNvPr id="382223" name="Rectangle 271"/>
            <p:cNvSpPr>
              <a:spLocks noChangeArrowheads="1"/>
            </p:cNvSpPr>
            <p:nvPr/>
          </p:nvSpPr>
          <p:spPr bwMode="auto">
            <a:xfrm>
              <a:off x="2400" y="432"/>
              <a:ext cx="192" cy="288"/>
            </a:xfrm>
            <a:prstGeom prst="rect">
              <a:avLst/>
            </a:prstGeom>
            <a:noFill/>
            <a:ln w="15875">
              <a:solidFill>
                <a:schemeClr val="tx1"/>
              </a:solidFill>
              <a:miter lim="800000"/>
              <a:headEnd/>
              <a:tailEnd/>
            </a:ln>
            <a:effectLst/>
          </p:spPr>
          <p:txBody>
            <a:bodyPr wrap="none" anchor="ctr"/>
            <a:lstStyle/>
            <a:p>
              <a:endParaRPr lang="zh-CN" altLang="en-US"/>
            </a:p>
          </p:txBody>
        </p:sp>
        <p:sp>
          <p:nvSpPr>
            <p:cNvPr id="382224" name="Oval 272"/>
            <p:cNvSpPr>
              <a:spLocks noChangeArrowheads="1"/>
            </p:cNvSpPr>
            <p:nvPr/>
          </p:nvSpPr>
          <p:spPr bwMode="auto">
            <a:xfrm>
              <a:off x="2304" y="528"/>
              <a:ext cx="96" cy="96"/>
            </a:xfrm>
            <a:prstGeom prst="ellipse">
              <a:avLst/>
            </a:prstGeom>
            <a:noFill/>
            <a:ln w="15875">
              <a:solidFill>
                <a:schemeClr val="tx1"/>
              </a:solidFill>
              <a:round/>
              <a:headEnd/>
              <a:tailEnd/>
            </a:ln>
            <a:effectLst/>
          </p:spPr>
          <p:txBody>
            <a:bodyPr wrap="none" anchor="ctr"/>
            <a:lstStyle/>
            <a:p>
              <a:endParaRPr lang="zh-CN" altLang="en-US"/>
            </a:p>
          </p:txBody>
        </p:sp>
        <p:sp>
          <p:nvSpPr>
            <p:cNvPr id="382225" name="Line 273"/>
            <p:cNvSpPr>
              <a:spLocks noChangeShapeType="1"/>
            </p:cNvSpPr>
            <p:nvPr/>
          </p:nvSpPr>
          <p:spPr bwMode="auto">
            <a:xfrm>
              <a:off x="2592" y="672"/>
              <a:ext cx="240" cy="0"/>
            </a:xfrm>
            <a:prstGeom prst="line">
              <a:avLst/>
            </a:prstGeom>
            <a:noFill/>
            <a:ln w="15875">
              <a:solidFill>
                <a:schemeClr val="tx1"/>
              </a:solidFill>
              <a:round/>
              <a:headEnd/>
              <a:tailEnd/>
            </a:ln>
            <a:effectLst/>
          </p:spPr>
          <p:txBody>
            <a:bodyPr/>
            <a:lstStyle/>
            <a:p>
              <a:endParaRPr lang="zh-CN" altLang="en-US"/>
            </a:p>
          </p:txBody>
        </p:sp>
        <p:sp>
          <p:nvSpPr>
            <p:cNvPr id="382226" name="Line 274"/>
            <p:cNvSpPr>
              <a:spLocks noChangeShapeType="1"/>
            </p:cNvSpPr>
            <p:nvPr/>
          </p:nvSpPr>
          <p:spPr bwMode="auto">
            <a:xfrm>
              <a:off x="3120" y="720"/>
              <a:ext cx="576" cy="0"/>
            </a:xfrm>
            <a:prstGeom prst="line">
              <a:avLst/>
            </a:prstGeom>
            <a:noFill/>
            <a:ln w="15875">
              <a:solidFill>
                <a:schemeClr val="tx1"/>
              </a:solidFill>
              <a:round/>
              <a:headEnd/>
              <a:tailEnd/>
            </a:ln>
            <a:effectLst/>
          </p:spPr>
          <p:txBody>
            <a:bodyPr/>
            <a:lstStyle/>
            <a:p>
              <a:endParaRPr lang="zh-CN" altLang="en-US"/>
            </a:p>
          </p:txBody>
        </p:sp>
        <p:sp>
          <p:nvSpPr>
            <p:cNvPr id="382227" name="Line 275"/>
            <p:cNvSpPr>
              <a:spLocks noChangeShapeType="1"/>
            </p:cNvSpPr>
            <p:nvPr/>
          </p:nvSpPr>
          <p:spPr bwMode="auto">
            <a:xfrm>
              <a:off x="3696" y="720"/>
              <a:ext cx="0" cy="432"/>
            </a:xfrm>
            <a:prstGeom prst="line">
              <a:avLst/>
            </a:prstGeom>
            <a:noFill/>
            <a:ln w="15875">
              <a:solidFill>
                <a:schemeClr val="tx1"/>
              </a:solidFill>
              <a:round/>
              <a:headEnd/>
              <a:tailEnd/>
            </a:ln>
            <a:effectLst/>
          </p:spPr>
          <p:txBody>
            <a:bodyPr/>
            <a:lstStyle/>
            <a:p>
              <a:endParaRPr lang="zh-CN" altLang="en-US"/>
            </a:p>
          </p:txBody>
        </p:sp>
        <p:sp>
          <p:nvSpPr>
            <p:cNvPr id="382228" name="Oval 276"/>
            <p:cNvSpPr>
              <a:spLocks noChangeArrowheads="1"/>
            </p:cNvSpPr>
            <p:nvPr/>
          </p:nvSpPr>
          <p:spPr bwMode="auto">
            <a:xfrm>
              <a:off x="3648" y="1104"/>
              <a:ext cx="72" cy="71"/>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382229" name="Line 277"/>
            <p:cNvSpPr>
              <a:spLocks noChangeShapeType="1"/>
            </p:cNvSpPr>
            <p:nvPr/>
          </p:nvSpPr>
          <p:spPr bwMode="auto">
            <a:xfrm>
              <a:off x="4464" y="1584"/>
              <a:ext cx="144" cy="0"/>
            </a:xfrm>
            <a:prstGeom prst="line">
              <a:avLst/>
            </a:prstGeom>
            <a:noFill/>
            <a:ln w="15875">
              <a:solidFill>
                <a:schemeClr val="tx1"/>
              </a:solidFill>
              <a:round/>
              <a:headEnd/>
              <a:tailEnd/>
            </a:ln>
            <a:effectLst/>
          </p:spPr>
          <p:txBody>
            <a:bodyPr/>
            <a:lstStyle/>
            <a:p>
              <a:endParaRPr lang="zh-CN" altLang="en-US"/>
            </a:p>
          </p:txBody>
        </p:sp>
        <p:sp>
          <p:nvSpPr>
            <p:cNvPr id="382230" name="Line 278"/>
            <p:cNvSpPr>
              <a:spLocks noChangeShapeType="1"/>
            </p:cNvSpPr>
            <p:nvPr/>
          </p:nvSpPr>
          <p:spPr bwMode="auto">
            <a:xfrm flipV="1">
              <a:off x="4608" y="624"/>
              <a:ext cx="0" cy="960"/>
            </a:xfrm>
            <a:prstGeom prst="line">
              <a:avLst/>
            </a:prstGeom>
            <a:noFill/>
            <a:ln w="15875">
              <a:solidFill>
                <a:schemeClr val="tx1"/>
              </a:solidFill>
              <a:round/>
              <a:headEnd/>
              <a:tailEnd/>
            </a:ln>
            <a:effectLst/>
          </p:spPr>
          <p:txBody>
            <a:bodyPr/>
            <a:lstStyle/>
            <a:p>
              <a:endParaRPr lang="zh-CN" altLang="en-US"/>
            </a:p>
          </p:txBody>
        </p:sp>
        <p:sp>
          <p:nvSpPr>
            <p:cNvPr id="382231" name="Line 279"/>
            <p:cNvSpPr>
              <a:spLocks noChangeShapeType="1"/>
            </p:cNvSpPr>
            <p:nvPr/>
          </p:nvSpPr>
          <p:spPr bwMode="auto">
            <a:xfrm>
              <a:off x="3120" y="624"/>
              <a:ext cx="1488" cy="0"/>
            </a:xfrm>
            <a:prstGeom prst="line">
              <a:avLst/>
            </a:prstGeom>
            <a:noFill/>
            <a:ln w="15875">
              <a:solidFill>
                <a:schemeClr val="tx1"/>
              </a:solidFill>
              <a:round/>
              <a:headEnd/>
              <a:tailEnd/>
            </a:ln>
            <a:effectLst/>
          </p:spPr>
          <p:txBody>
            <a:bodyPr/>
            <a:lstStyle/>
            <a:p>
              <a:endParaRPr lang="zh-CN" altLang="en-US"/>
            </a:p>
          </p:txBody>
        </p:sp>
        <p:sp>
          <p:nvSpPr>
            <p:cNvPr id="382232" name="Line 280"/>
            <p:cNvSpPr>
              <a:spLocks noChangeShapeType="1"/>
            </p:cNvSpPr>
            <p:nvPr/>
          </p:nvSpPr>
          <p:spPr bwMode="auto">
            <a:xfrm flipV="1">
              <a:off x="5616" y="480"/>
              <a:ext cx="0" cy="672"/>
            </a:xfrm>
            <a:prstGeom prst="line">
              <a:avLst/>
            </a:prstGeom>
            <a:noFill/>
            <a:ln w="15875">
              <a:solidFill>
                <a:schemeClr val="tx1"/>
              </a:solidFill>
              <a:round/>
              <a:headEnd/>
              <a:tailEnd/>
            </a:ln>
            <a:effectLst/>
          </p:spPr>
          <p:txBody>
            <a:bodyPr/>
            <a:lstStyle/>
            <a:p>
              <a:endParaRPr lang="zh-CN" altLang="en-US"/>
            </a:p>
          </p:txBody>
        </p:sp>
        <p:sp>
          <p:nvSpPr>
            <p:cNvPr id="382233" name="Line 281"/>
            <p:cNvSpPr>
              <a:spLocks noChangeShapeType="1"/>
            </p:cNvSpPr>
            <p:nvPr/>
          </p:nvSpPr>
          <p:spPr bwMode="auto">
            <a:xfrm flipH="1">
              <a:off x="1488" y="576"/>
              <a:ext cx="816" cy="0"/>
            </a:xfrm>
            <a:prstGeom prst="line">
              <a:avLst/>
            </a:prstGeom>
            <a:noFill/>
            <a:ln w="15875">
              <a:solidFill>
                <a:schemeClr val="tx1"/>
              </a:solidFill>
              <a:round/>
              <a:headEnd/>
              <a:tailEnd/>
            </a:ln>
            <a:effectLst/>
          </p:spPr>
          <p:txBody>
            <a:bodyPr/>
            <a:lstStyle/>
            <a:p>
              <a:endParaRPr lang="zh-CN" altLang="en-US"/>
            </a:p>
          </p:txBody>
        </p:sp>
      </p:grpSp>
      <p:sp>
        <p:nvSpPr>
          <p:cNvPr id="382235" name="Text Box 283"/>
          <p:cNvSpPr txBox="1">
            <a:spLocks noChangeArrowheads="1"/>
          </p:cNvSpPr>
          <p:nvPr/>
        </p:nvSpPr>
        <p:spPr bwMode="auto">
          <a:xfrm>
            <a:off x="228600" y="3352800"/>
            <a:ext cx="1295400" cy="396875"/>
          </a:xfrm>
          <a:prstGeom prst="rect">
            <a:avLst/>
          </a:prstGeom>
          <a:noFill/>
          <a:ln w="15875">
            <a:noFill/>
            <a:miter lim="800000"/>
            <a:headEnd/>
            <a:tailEnd/>
          </a:ln>
          <a:effectLst/>
        </p:spPr>
        <p:txBody>
          <a:bodyPr wrap="none">
            <a:spAutoFit/>
          </a:bodyPr>
          <a:lstStyle/>
          <a:p>
            <a:pPr>
              <a:buFontTx/>
              <a:buChar char="•"/>
            </a:pPr>
            <a:r>
              <a:rPr lang="zh-CN" altLang="en-US"/>
              <a:t>状态图：</a:t>
            </a:r>
          </a:p>
        </p:txBody>
      </p:sp>
      <p:sp>
        <p:nvSpPr>
          <p:cNvPr id="382236" name="Text Box 284"/>
          <p:cNvSpPr txBox="1">
            <a:spLocks noChangeArrowheads="1"/>
          </p:cNvSpPr>
          <p:nvPr/>
        </p:nvSpPr>
        <p:spPr bwMode="auto">
          <a:xfrm>
            <a:off x="228600" y="533400"/>
            <a:ext cx="1524000" cy="396875"/>
          </a:xfrm>
          <a:prstGeom prst="rect">
            <a:avLst/>
          </a:prstGeom>
          <a:noFill/>
          <a:ln w="15875">
            <a:noFill/>
            <a:miter lim="800000"/>
            <a:headEnd/>
            <a:tailEnd/>
          </a:ln>
          <a:effectLst/>
        </p:spPr>
        <p:txBody>
          <a:bodyPr>
            <a:spAutoFit/>
          </a:bodyPr>
          <a:lstStyle/>
          <a:p>
            <a:pPr>
              <a:buFontTx/>
              <a:buChar char="•"/>
            </a:pPr>
            <a:r>
              <a:rPr lang="zh-CN" altLang="en-US"/>
              <a:t>电路图：</a:t>
            </a:r>
          </a:p>
        </p:txBody>
      </p:sp>
      <p:graphicFrame>
        <p:nvGraphicFramePr>
          <p:cNvPr id="40962" name="Object 2"/>
          <p:cNvGraphicFramePr>
            <a:graphicFrameLocks noChangeAspect="1"/>
          </p:cNvGraphicFramePr>
          <p:nvPr/>
        </p:nvGraphicFramePr>
        <p:xfrm>
          <a:off x="7569200" y="0"/>
          <a:ext cx="2336800" cy="1257300"/>
        </p:xfrm>
        <a:graphic>
          <a:graphicData uri="http://schemas.openxmlformats.org/presentationml/2006/ole">
            <p:oleObj spid="_x0000_s40962" name="公式" r:id="rId3" imgW="88884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2236"/>
                                        </p:tgtEl>
                                        <p:attrNameLst>
                                          <p:attrName>style.visibility</p:attrName>
                                        </p:attrNameLst>
                                      </p:cBhvr>
                                      <p:to>
                                        <p:strVal val="visible"/>
                                      </p:to>
                                    </p:set>
                                    <p:anim calcmode="lin" valueType="num">
                                      <p:cBhvr additive="base">
                                        <p:cTn id="13" dur="500" fill="hold"/>
                                        <p:tgtEl>
                                          <p:spTgt spid="382236"/>
                                        </p:tgtEl>
                                        <p:attrNameLst>
                                          <p:attrName>ppt_x</p:attrName>
                                        </p:attrNameLst>
                                      </p:cBhvr>
                                      <p:tavLst>
                                        <p:tav tm="0">
                                          <p:val>
                                            <p:strVal val="0-#ppt_w/2"/>
                                          </p:val>
                                        </p:tav>
                                        <p:tav tm="100000">
                                          <p:val>
                                            <p:strVal val="#ppt_x"/>
                                          </p:val>
                                        </p:tav>
                                      </p:tavLst>
                                    </p:anim>
                                    <p:anim calcmode="lin" valueType="num">
                                      <p:cBhvr additive="base">
                                        <p:cTn id="14" dur="500" fill="hold"/>
                                        <p:tgtEl>
                                          <p:spTgt spid="3822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82234"/>
                                        </p:tgtEl>
                                        <p:attrNameLst>
                                          <p:attrName>style.visibility</p:attrName>
                                        </p:attrNameLst>
                                      </p:cBhvr>
                                      <p:to>
                                        <p:strVal val="visible"/>
                                      </p:to>
                                    </p:set>
                                    <p:anim calcmode="lin" valueType="num">
                                      <p:cBhvr additive="base">
                                        <p:cTn id="19" dur="500" fill="hold"/>
                                        <p:tgtEl>
                                          <p:spTgt spid="382234"/>
                                        </p:tgtEl>
                                        <p:attrNameLst>
                                          <p:attrName>ppt_x</p:attrName>
                                        </p:attrNameLst>
                                      </p:cBhvr>
                                      <p:tavLst>
                                        <p:tav tm="0">
                                          <p:val>
                                            <p:strVal val="0-#ppt_w/2"/>
                                          </p:val>
                                        </p:tav>
                                        <p:tav tm="100000">
                                          <p:val>
                                            <p:strVal val="#ppt_x"/>
                                          </p:val>
                                        </p:tav>
                                      </p:tavLst>
                                    </p:anim>
                                    <p:anim calcmode="lin" valueType="num">
                                      <p:cBhvr additive="base">
                                        <p:cTn id="20" dur="500" fill="hold"/>
                                        <p:tgtEl>
                                          <p:spTgt spid="38223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2235"/>
                                        </p:tgtEl>
                                        <p:attrNameLst>
                                          <p:attrName>style.visibility</p:attrName>
                                        </p:attrNameLst>
                                      </p:cBhvr>
                                      <p:to>
                                        <p:strVal val="visible"/>
                                      </p:to>
                                    </p:set>
                                    <p:anim calcmode="lin" valueType="num">
                                      <p:cBhvr additive="base">
                                        <p:cTn id="25" dur="500" fill="hold"/>
                                        <p:tgtEl>
                                          <p:spTgt spid="382235"/>
                                        </p:tgtEl>
                                        <p:attrNameLst>
                                          <p:attrName>ppt_x</p:attrName>
                                        </p:attrNameLst>
                                      </p:cBhvr>
                                      <p:tavLst>
                                        <p:tav tm="0">
                                          <p:val>
                                            <p:strVal val="0-#ppt_w/2"/>
                                          </p:val>
                                        </p:tav>
                                        <p:tav tm="100000">
                                          <p:val>
                                            <p:strVal val="#ppt_x"/>
                                          </p:val>
                                        </p:tav>
                                      </p:tavLst>
                                    </p:anim>
                                    <p:anim calcmode="lin" valueType="num">
                                      <p:cBhvr additive="base">
                                        <p:cTn id="26" dur="500" fill="hold"/>
                                        <p:tgtEl>
                                          <p:spTgt spid="3822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82147"/>
                                        </p:tgtEl>
                                        <p:attrNameLst>
                                          <p:attrName>style.visibility</p:attrName>
                                        </p:attrNameLst>
                                      </p:cBhvr>
                                      <p:to>
                                        <p:strVal val="visible"/>
                                      </p:to>
                                    </p:set>
                                    <p:anim calcmode="lin" valueType="num">
                                      <p:cBhvr additive="base">
                                        <p:cTn id="31" dur="500" fill="hold"/>
                                        <p:tgtEl>
                                          <p:spTgt spid="382147"/>
                                        </p:tgtEl>
                                        <p:attrNameLst>
                                          <p:attrName>ppt_x</p:attrName>
                                        </p:attrNameLst>
                                      </p:cBhvr>
                                      <p:tavLst>
                                        <p:tav tm="0">
                                          <p:val>
                                            <p:strVal val="0-#ppt_w/2"/>
                                          </p:val>
                                        </p:tav>
                                        <p:tav tm="100000">
                                          <p:val>
                                            <p:strVal val="#ppt_x"/>
                                          </p:val>
                                        </p:tav>
                                      </p:tavLst>
                                    </p:anim>
                                    <p:anim calcmode="lin" valueType="num">
                                      <p:cBhvr additive="base">
                                        <p:cTn id="32" dur="500" fill="hold"/>
                                        <p:tgtEl>
                                          <p:spTgt spid="382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235" grpId="0" autoUpdateAnimBg="0"/>
      <p:bldP spid="38223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55575" y="319088"/>
            <a:ext cx="6319359" cy="523220"/>
          </a:xfrm>
          <a:prstGeom prst="rect">
            <a:avLst/>
          </a:prstGeom>
          <a:noFill/>
          <a:ln w="9525">
            <a:noFill/>
            <a:miter lim="800000"/>
            <a:headEnd/>
            <a:tailEnd/>
          </a:ln>
          <a:effectLst/>
        </p:spPr>
        <p:txBody>
          <a:bodyPr wrap="none">
            <a:spAutoFit/>
          </a:bodyPr>
          <a:lstStyle/>
          <a:p>
            <a:r>
              <a:rPr lang="en-US" altLang="zh-CN" sz="2800" dirty="0">
                <a:latin typeface="宋体" pitchFamily="2" charset="-122"/>
                <a:ea typeface="宋体" pitchFamily="2" charset="-122"/>
              </a:rPr>
              <a:t>3.</a:t>
            </a:r>
            <a:r>
              <a:rPr lang="zh-CN" altLang="en-US" sz="2800" dirty="0">
                <a:latin typeface="宋体" pitchFamily="2" charset="-122"/>
                <a:ea typeface="宋体" pitchFamily="2" charset="-122"/>
              </a:rPr>
              <a:t>最大长度移位寄存器型</a:t>
            </a:r>
            <a:r>
              <a:rPr lang="zh-CN" altLang="en-US" sz="2800" dirty="0" smtClean="0">
                <a:latin typeface="宋体" pitchFamily="2" charset="-122"/>
                <a:ea typeface="宋体" pitchFamily="2" charset="-122"/>
              </a:rPr>
              <a:t>计数器</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补充</a:t>
            </a:r>
            <a:r>
              <a:rPr lang="en-US" altLang="zh-CN" sz="2800" dirty="0" smtClean="0">
                <a:latin typeface="宋体" pitchFamily="2" charset="-122"/>
                <a:ea typeface="宋体" pitchFamily="2" charset="-122"/>
              </a:rPr>
              <a:t>)</a:t>
            </a:r>
            <a:endParaRPr lang="zh-CN" altLang="en-US" sz="2800" dirty="0">
              <a:latin typeface="宋体" pitchFamily="2" charset="-122"/>
              <a:ea typeface="宋体" pitchFamily="2" charset="-122"/>
            </a:endParaRPr>
          </a:p>
        </p:txBody>
      </p:sp>
      <p:sp>
        <p:nvSpPr>
          <p:cNvPr id="649219" name="Text Box 3"/>
          <p:cNvSpPr txBox="1">
            <a:spLocks noChangeArrowheads="1"/>
          </p:cNvSpPr>
          <p:nvPr/>
        </p:nvSpPr>
        <p:spPr bwMode="auto">
          <a:xfrm>
            <a:off x="350838" y="990600"/>
            <a:ext cx="1870075" cy="457200"/>
          </a:xfrm>
          <a:prstGeom prst="rect">
            <a:avLst/>
          </a:prstGeom>
          <a:noFill/>
          <a:ln w="9525">
            <a:noFill/>
            <a:miter lim="800000"/>
            <a:headEnd/>
            <a:tailEnd/>
          </a:ln>
          <a:effectLst/>
        </p:spPr>
        <p:txBody>
          <a:bodyPr wrap="none">
            <a:spAutoFit/>
          </a:bodyPr>
          <a:lstStyle/>
          <a:p>
            <a:r>
              <a:rPr lang="en-US" altLang="zh-CN" sz="2400">
                <a:latin typeface="宋体" pitchFamily="2" charset="-122"/>
                <a:ea typeface="宋体" pitchFamily="2" charset="-122"/>
              </a:rPr>
              <a:t>1</a:t>
            </a:r>
            <a:r>
              <a:rPr lang="zh-CN" altLang="en-US" sz="2400">
                <a:latin typeface="宋体" pitchFamily="2" charset="-122"/>
                <a:ea typeface="宋体" pitchFamily="2" charset="-122"/>
              </a:rPr>
              <a:t>）最大长度</a:t>
            </a:r>
          </a:p>
        </p:txBody>
      </p:sp>
      <p:sp>
        <p:nvSpPr>
          <p:cNvPr id="649220" name="Text Box 4"/>
          <p:cNvSpPr txBox="1">
            <a:spLocks noChangeArrowheads="1"/>
          </p:cNvSpPr>
          <p:nvPr/>
        </p:nvSpPr>
        <p:spPr bwMode="auto">
          <a:xfrm>
            <a:off x="742950" y="1524000"/>
            <a:ext cx="2806700" cy="822325"/>
          </a:xfrm>
          <a:prstGeom prst="rect">
            <a:avLst/>
          </a:prstGeom>
          <a:noFill/>
          <a:ln w="9525">
            <a:noFill/>
            <a:miter lim="800000"/>
            <a:headEnd/>
            <a:tailEnd/>
          </a:ln>
          <a:effectLst/>
        </p:spPr>
        <p:txBody>
          <a:bodyPr>
            <a:spAutoFit/>
          </a:bodyPr>
          <a:lstStyle/>
          <a:p>
            <a:r>
              <a:rPr lang="zh-CN" altLang="en-US" sz="2400">
                <a:solidFill>
                  <a:srgbClr val="FF0000"/>
                </a:solidFill>
                <a:latin typeface="宋体" pitchFamily="2" charset="-122"/>
                <a:ea typeface="宋体" pitchFamily="2" charset="-122"/>
              </a:rPr>
              <a:t>循环长度为</a:t>
            </a:r>
            <a:r>
              <a:rPr lang="en-US" altLang="zh-CN" sz="2400">
                <a:solidFill>
                  <a:srgbClr val="FF0000"/>
                </a:solidFill>
                <a:latin typeface="宋体" pitchFamily="2" charset="-122"/>
                <a:ea typeface="宋体" pitchFamily="2" charset="-122"/>
              </a:rPr>
              <a:t>2</a:t>
            </a:r>
            <a:r>
              <a:rPr lang="en-US" altLang="zh-CN" sz="2800" baseline="42000">
                <a:solidFill>
                  <a:srgbClr val="FF0000"/>
                </a:solidFill>
                <a:latin typeface="宋体" pitchFamily="2" charset="-122"/>
                <a:ea typeface="宋体" pitchFamily="2" charset="-122"/>
              </a:rPr>
              <a:t>n</a:t>
            </a:r>
            <a:r>
              <a:rPr lang="en-US" altLang="zh-CN" sz="2800" baseline="-2000">
                <a:solidFill>
                  <a:srgbClr val="FF0000"/>
                </a:solidFill>
                <a:latin typeface="宋体" pitchFamily="2" charset="-122"/>
                <a:ea typeface="宋体" pitchFamily="2" charset="-122"/>
              </a:rPr>
              <a:t>-</a:t>
            </a:r>
            <a:r>
              <a:rPr lang="en-US" altLang="zh-CN" sz="2400">
                <a:solidFill>
                  <a:srgbClr val="FF0000"/>
                </a:solidFill>
                <a:latin typeface="宋体" pitchFamily="2" charset="-122"/>
                <a:ea typeface="宋体" pitchFamily="2" charset="-122"/>
              </a:rPr>
              <a:t>1 </a:t>
            </a:r>
            <a:r>
              <a:rPr lang="zh-CN" altLang="en-US" sz="2400">
                <a:solidFill>
                  <a:srgbClr val="FF0000"/>
                </a:solidFill>
                <a:latin typeface="宋体" pitchFamily="2" charset="-122"/>
                <a:ea typeface="宋体" pitchFamily="2" charset="-122"/>
              </a:rPr>
              <a:t>（除</a:t>
            </a:r>
            <a:r>
              <a:rPr lang="en-US" altLang="zh-CN" sz="2400">
                <a:solidFill>
                  <a:srgbClr val="FF0000"/>
                </a:solidFill>
                <a:latin typeface="宋体" pitchFamily="2" charset="-122"/>
                <a:ea typeface="宋体" pitchFamily="2" charset="-122"/>
              </a:rPr>
              <a:t>0</a:t>
            </a:r>
            <a:r>
              <a:rPr lang="zh-CN" altLang="en-US" sz="2400">
                <a:solidFill>
                  <a:srgbClr val="FF0000"/>
                </a:solidFill>
                <a:latin typeface="宋体" pitchFamily="2" charset="-122"/>
                <a:ea typeface="宋体" pitchFamily="2" charset="-122"/>
              </a:rPr>
              <a:t>以外）</a:t>
            </a:r>
          </a:p>
        </p:txBody>
      </p:sp>
      <p:sp>
        <p:nvSpPr>
          <p:cNvPr id="649221" name="Text Box 5"/>
          <p:cNvSpPr txBox="1">
            <a:spLocks noChangeArrowheads="1"/>
          </p:cNvSpPr>
          <p:nvPr/>
        </p:nvSpPr>
        <p:spPr bwMode="auto">
          <a:xfrm>
            <a:off x="395288" y="2438400"/>
            <a:ext cx="2482850" cy="457200"/>
          </a:xfrm>
          <a:prstGeom prst="rect">
            <a:avLst/>
          </a:prstGeom>
          <a:noFill/>
          <a:ln w="9525">
            <a:noFill/>
            <a:miter lim="800000"/>
            <a:headEnd/>
            <a:tailEnd/>
          </a:ln>
          <a:effectLst/>
        </p:spPr>
        <p:txBody>
          <a:bodyPr wrap="none">
            <a:spAutoFit/>
          </a:bodyPr>
          <a:lstStyle/>
          <a:p>
            <a:r>
              <a:rPr lang="en-US" altLang="zh-CN" sz="2400">
                <a:latin typeface="宋体" pitchFamily="2" charset="-122"/>
                <a:ea typeface="宋体" pitchFamily="2" charset="-122"/>
              </a:rPr>
              <a:t>2</a:t>
            </a:r>
            <a:r>
              <a:rPr lang="zh-CN" altLang="en-US" sz="2400">
                <a:latin typeface="宋体" pitchFamily="2" charset="-122"/>
                <a:ea typeface="宋体" pitchFamily="2" charset="-122"/>
              </a:rPr>
              <a:t>）一般电路结构</a:t>
            </a:r>
          </a:p>
        </p:txBody>
      </p:sp>
      <p:sp>
        <p:nvSpPr>
          <p:cNvPr id="649222" name="Text Box 6"/>
          <p:cNvSpPr txBox="1">
            <a:spLocks noChangeArrowheads="1"/>
          </p:cNvSpPr>
          <p:nvPr/>
        </p:nvSpPr>
        <p:spPr bwMode="auto">
          <a:xfrm>
            <a:off x="374650" y="2986088"/>
            <a:ext cx="3584575" cy="519112"/>
          </a:xfrm>
          <a:prstGeom prst="rect">
            <a:avLst/>
          </a:prstGeom>
          <a:noFill/>
          <a:ln w="9525">
            <a:noFill/>
            <a:miter lim="800000"/>
            <a:headEnd/>
            <a:tailEnd/>
          </a:ln>
          <a:effectLst/>
        </p:spPr>
        <p:txBody>
          <a:bodyPr wrap="none">
            <a:spAutoFit/>
          </a:bodyPr>
          <a:lstStyle/>
          <a:p>
            <a:r>
              <a:rPr lang="en-US" altLang="zh-CN" sz="2400">
                <a:latin typeface="宋体" pitchFamily="2" charset="-122"/>
                <a:ea typeface="宋体" pitchFamily="2" charset="-122"/>
              </a:rPr>
              <a:t>3</a:t>
            </a:r>
            <a:r>
              <a:rPr lang="zh-CN" altLang="en-US" sz="2400">
                <a:latin typeface="宋体" pitchFamily="2" charset="-122"/>
                <a:ea typeface="宋体" pitchFamily="2" charset="-122"/>
              </a:rPr>
              <a:t>）举例</a:t>
            </a:r>
            <a:r>
              <a:rPr lang="zh-CN" altLang="en-US" sz="2400">
                <a:solidFill>
                  <a:schemeClr val="accent2"/>
                </a:solidFill>
                <a:latin typeface="宋体" pitchFamily="2" charset="-122"/>
                <a:ea typeface="宋体" pitchFamily="2" charset="-122"/>
              </a:rPr>
              <a:t>（以 </a:t>
            </a:r>
            <a:r>
              <a:rPr lang="en-US" altLang="zh-CN" sz="2800">
                <a:solidFill>
                  <a:schemeClr val="accent2"/>
                </a:solidFill>
                <a:latin typeface="宋体" pitchFamily="2" charset="-122"/>
                <a:ea typeface="宋体" pitchFamily="2" charset="-122"/>
              </a:rPr>
              <a:t>n</a:t>
            </a:r>
            <a:r>
              <a:rPr lang="en-US" altLang="zh-CN" sz="2400">
                <a:solidFill>
                  <a:schemeClr val="accent2"/>
                </a:solidFill>
                <a:latin typeface="宋体" pitchFamily="2" charset="-122"/>
                <a:ea typeface="宋体" pitchFamily="2" charset="-122"/>
              </a:rPr>
              <a:t>=3 </a:t>
            </a:r>
            <a:r>
              <a:rPr lang="zh-CN" altLang="en-US" sz="2400">
                <a:solidFill>
                  <a:schemeClr val="accent2"/>
                </a:solidFill>
                <a:latin typeface="宋体" pitchFamily="2" charset="-122"/>
                <a:ea typeface="宋体" pitchFamily="2" charset="-122"/>
              </a:rPr>
              <a:t>为例）</a:t>
            </a:r>
          </a:p>
        </p:txBody>
      </p:sp>
      <p:sp>
        <p:nvSpPr>
          <p:cNvPr id="649223" name="Text Box 7"/>
          <p:cNvSpPr txBox="1">
            <a:spLocks noChangeArrowheads="1"/>
          </p:cNvSpPr>
          <p:nvPr/>
        </p:nvSpPr>
        <p:spPr bwMode="auto">
          <a:xfrm>
            <a:off x="412750" y="3632200"/>
            <a:ext cx="1509713" cy="457200"/>
          </a:xfrm>
          <a:prstGeom prst="rect">
            <a:avLst/>
          </a:prstGeom>
          <a:noFill/>
          <a:ln w="9525">
            <a:noFill/>
            <a:miter lim="800000"/>
            <a:headEnd/>
            <a:tailEnd/>
          </a:ln>
          <a:effectLst/>
        </p:spPr>
        <p:txBody>
          <a:bodyPr wrap="none">
            <a:spAutoFit/>
          </a:bodyPr>
          <a:lstStyle/>
          <a:p>
            <a:pPr>
              <a:buFontTx/>
              <a:buChar char="•"/>
            </a:pPr>
            <a:r>
              <a:rPr lang="zh-CN" altLang="en-US" sz="2400">
                <a:solidFill>
                  <a:schemeClr val="bg1"/>
                </a:solidFill>
                <a:latin typeface="华文行楷" pitchFamily="2" charset="-122"/>
                <a:ea typeface="华文行楷" pitchFamily="2" charset="-122"/>
              </a:rPr>
              <a:t>电路结构</a:t>
            </a:r>
          </a:p>
        </p:txBody>
      </p:sp>
      <p:grpSp>
        <p:nvGrpSpPr>
          <p:cNvPr id="649224" name="Group 8"/>
          <p:cNvGrpSpPr>
            <a:grpSpLocks/>
          </p:cNvGrpSpPr>
          <p:nvPr/>
        </p:nvGrpSpPr>
        <p:grpSpPr bwMode="auto">
          <a:xfrm>
            <a:off x="3627438" y="620713"/>
            <a:ext cx="5695950" cy="2465387"/>
            <a:chOff x="2256" y="384"/>
            <a:chExt cx="3312" cy="1553"/>
          </a:xfrm>
        </p:grpSpPr>
        <p:sp>
          <p:nvSpPr>
            <p:cNvPr id="649225" name="Rectangle 9"/>
            <p:cNvSpPr>
              <a:spLocks noChangeArrowheads="1"/>
            </p:cNvSpPr>
            <p:nvPr/>
          </p:nvSpPr>
          <p:spPr bwMode="auto">
            <a:xfrm>
              <a:off x="2670" y="1062"/>
              <a:ext cx="373"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9226" name="Line 10"/>
            <p:cNvSpPr>
              <a:spLocks noChangeShapeType="1"/>
            </p:cNvSpPr>
            <p:nvPr/>
          </p:nvSpPr>
          <p:spPr bwMode="auto">
            <a:xfrm>
              <a:off x="2670" y="1286"/>
              <a:ext cx="82"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227" name="Line 11"/>
            <p:cNvSpPr>
              <a:spLocks noChangeShapeType="1"/>
            </p:cNvSpPr>
            <p:nvPr/>
          </p:nvSpPr>
          <p:spPr bwMode="auto">
            <a:xfrm flipH="1">
              <a:off x="2666" y="1334"/>
              <a:ext cx="83"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228" name="Text Box 12"/>
            <p:cNvSpPr txBox="1">
              <a:spLocks noChangeArrowheads="1"/>
            </p:cNvSpPr>
            <p:nvPr/>
          </p:nvSpPr>
          <p:spPr bwMode="auto">
            <a:xfrm>
              <a:off x="2666" y="1031"/>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229" name="Text Box 13"/>
            <p:cNvSpPr txBox="1">
              <a:spLocks noChangeArrowheads="1"/>
            </p:cNvSpPr>
            <p:nvPr/>
          </p:nvSpPr>
          <p:spPr bwMode="auto">
            <a:xfrm>
              <a:off x="2723" y="1195"/>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230" name="Text Box 14"/>
            <p:cNvSpPr txBox="1">
              <a:spLocks noChangeArrowheads="1"/>
            </p:cNvSpPr>
            <p:nvPr/>
          </p:nvSpPr>
          <p:spPr bwMode="auto">
            <a:xfrm>
              <a:off x="2702" y="1536"/>
              <a:ext cx="372" cy="288"/>
            </a:xfrm>
            <a:prstGeom prst="rect">
              <a:avLst/>
            </a:prstGeom>
            <a:noFill/>
            <a:ln w="9525">
              <a:noFill/>
              <a:miter lim="800000"/>
              <a:headEnd/>
              <a:tailEnd/>
            </a:ln>
            <a:effectLst/>
          </p:spPr>
          <p:txBody>
            <a:bodyPr wrap="none">
              <a:spAutoFit/>
            </a:bodyPr>
            <a:lstStyle/>
            <a:p>
              <a:r>
                <a:rPr lang="en-US" altLang="zh-CN" sz="2400" b="0">
                  <a:solidFill>
                    <a:schemeClr val="folHlink"/>
                  </a:solidFill>
                  <a:latin typeface="宋体" pitchFamily="2" charset="-122"/>
                  <a:ea typeface="宋体" pitchFamily="2" charset="-122"/>
                </a:rPr>
                <a:t>FF</a:t>
              </a:r>
              <a:r>
                <a:rPr lang="en-US" altLang="zh-CN" sz="1600" b="0">
                  <a:solidFill>
                    <a:schemeClr val="folHlink"/>
                  </a:solidFill>
                  <a:latin typeface="宋体" pitchFamily="2" charset="-122"/>
                  <a:ea typeface="宋体" pitchFamily="2" charset="-122"/>
                </a:rPr>
                <a:t>1</a:t>
              </a:r>
              <a:endParaRPr lang="en-US" altLang="zh-CN" sz="2400" b="0">
                <a:solidFill>
                  <a:schemeClr val="folHlink"/>
                </a:solidFill>
                <a:latin typeface="宋体" pitchFamily="2" charset="-122"/>
                <a:ea typeface="宋体" pitchFamily="2" charset="-122"/>
              </a:endParaRPr>
            </a:p>
          </p:txBody>
        </p:sp>
        <p:sp>
          <p:nvSpPr>
            <p:cNvPr id="649231" name="Text Box 15"/>
            <p:cNvSpPr txBox="1">
              <a:spLocks noChangeArrowheads="1"/>
            </p:cNvSpPr>
            <p:nvPr/>
          </p:nvSpPr>
          <p:spPr bwMode="auto">
            <a:xfrm>
              <a:off x="3035" y="1105"/>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1</a:t>
              </a:r>
              <a:endParaRPr lang="en-US" altLang="zh-CN" sz="2400" b="0">
                <a:solidFill>
                  <a:schemeClr val="hlink"/>
                </a:solidFill>
                <a:latin typeface="宋体" pitchFamily="2" charset="-122"/>
                <a:ea typeface="宋体" pitchFamily="2" charset="-122"/>
              </a:endParaRPr>
            </a:p>
          </p:txBody>
        </p:sp>
        <p:sp>
          <p:nvSpPr>
            <p:cNvPr id="649232" name="Oval 16"/>
            <p:cNvSpPr>
              <a:spLocks noChangeArrowheads="1"/>
            </p:cNvSpPr>
            <p:nvPr/>
          </p:nvSpPr>
          <p:spPr bwMode="auto">
            <a:xfrm>
              <a:off x="3043" y="1450"/>
              <a:ext cx="58"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233" name="Line 17"/>
            <p:cNvSpPr>
              <a:spLocks noChangeShapeType="1"/>
            </p:cNvSpPr>
            <p:nvPr/>
          </p:nvSpPr>
          <p:spPr bwMode="auto">
            <a:xfrm>
              <a:off x="3097" y="1480"/>
              <a:ext cx="8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34" name="Line 18"/>
            <p:cNvSpPr>
              <a:spLocks noChangeShapeType="1"/>
            </p:cNvSpPr>
            <p:nvPr/>
          </p:nvSpPr>
          <p:spPr bwMode="auto">
            <a:xfrm>
              <a:off x="3043" y="1148"/>
              <a:ext cx="37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35" name="Rectangle 19"/>
            <p:cNvSpPr>
              <a:spLocks noChangeArrowheads="1"/>
            </p:cNvSpPr>
            <p:nvPr/>
          </p:nvSpPr>
          <p:spPr bwMode="auto">
            <a:xfrm>
              <a:off x="3416" y="1062"/>
              <a:ext cx="372"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9236" name="Line 20"/>
            <p:cNvSpPr>
              <a:spLocks noChangeShapeType="1"/>
            </p:cNvSpPr>
            <p:nvPr/>
          </p:nvSpPr>
          <p:spPr bwMode="auto">
            <a:xfrm>
              <a:off x="3416" y="1286"/>
              <a:ext cx="82"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237" name="Line 21"/>
            <p:cNvSpPr>
              <a:spLocks noChangeShapeType="1"/>
            </p:cNvSpPr>
            <p:nvPr/>
          </p:nvSpPr>
          <p:spPr bwMode="auto">
            <a:xfrm flipH="1">
              <a:off x="3411" y="1334"/>
              <a:ext cx="83"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238" name="Text Box 22"/>
            <p:cNvSpPr txBox="1">
              <a:spLocks noChangeArrowheads="1"/>
            </p:cNvSpPr>
            <p:nvPr/>
          </p:nvSpPr>
          <p:spPr bwMode="auto">
            <a:xfrm>
              <a:off x="3411" y="1031"/>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239" name="Text Box 23"/>
            <p:cNvSpPr txBox="1">
              <a:spLocks noChangeArrowheads="1"/>
            </p:cNvSpPr>
            <p:nvPr/>
          </p:nvSpPr>
          <p:spPr bwMode="auto">
            <a:xfrm>
              <a:off x="3468" y="1195"/>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240" name="Text Box 24"/>
            <p:cNvSpPr txBox="1">
              <a:spLocks noChangeArrowheads="1"/>
            </p:cNvSpPr>
            <p:nvPr/>
          </p:nvSpPr>
          <p:spPr bwMode="auto">
            <a:xfrm>
              <a:off x="3449" y="1536"/>
              <a:ext cx="372" cy="288"/>
            </a:xfrm>
            <a:prstGeom prst="rect">
              <a:avLst/>
            </a:prstGeom>
            <a:noFill/>
            <a:ln w="9525">
              <a:noFill/>
              <a:miter lim="800000"/>
              <a:headEnd/>
              <a:tailEnd/>
            </a:ln>
            <a:effectLst/>
          </p:spPr>
          <p:txBody>
            <a:bodyPr wrap="none">
              <a:spAutoFit/>
            </a:bodyPr>
            <a:lstStyle/>
            <a:p>
              <a:r>
                <a:rPr lang="en-US" altLang="zh-CN" sz="2400" b="0">
                  <a:solidFill>
                    <a:schemeClr val="folHlink"/>
                  </a:solidFill>
                  <a:latin typeface="宋体" pitchFamily="2" charset="-122"/>
                  <a:ea typeface="宋体" pitchFamily="2" charset="-122"/>
                </a:rPr>
                <a:t>FF</a:t>
              </a:r>
              <a:r>
                <a:rPr lang="en-US" altLang="zh-CN" sz="1600" b="0">
                  <a:solidFill>
                    <a:schemeClr val="folHlink"/>
                  </a:solidFill>
                  <a:latin typeface="宋体" pitchFamily="2" charset="-122"/>
                  <a:ea typeface="宋体" pitchFamily="2" charset="-122"/>
                </a:rPr>
                <a:t>2</a:t>
              </a:r>
              <a:endParaRPr lang="en-US" altLang="zh-CN" sz="2400" b="0">
                <a:solidFill>
                  <a:schemeClr val="folHlink"/>
                </a:solidFill>
                <a:latin typeface="宋体" pitchFamily="2" charset="-122"/>
                <a:ea typeface="宋体" pitchFamily="2" charset="-122"/>
              </a:endParaRPr>
            </a:p>
          </p:txBody>
        </p:sp>
        <p:sp>
          <p:nvSpPr>
            <p:cNvPr id="649241" name="Text Box 25"/>
            <p:cNvSpPr txBox="1">
              <a:spLocks noChangeArrowheads="1"/>
            </p:cNvSpPr>
            <p:nvPr/>
          </p:nvSpPr>
          <p:spPr bwMode="auto">
            <a:xfrm>
              <a:off x="3779" y="1105"/>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2</a:t>
              </a:r>
              <a:endParaRPr lang="en-US" altLang="zh-CN" sz="2400" b="0">
                <a:solidFill>
                  <a:schemeClr val="hlink"/>
                </a:solidFill>
                <a:latin typeface="宋体" pitchFamily="2" charset="-122"/>
                <a:ea typeface="宋体" pitchFamily="2" charset="-122"/>
              </a:endParaRPr>
            </a:p>
          </p:txBody>
        </p:sp>
        <p:sp>
          <p:nvSpPr>
            <p:cNvPr id="649242" name="Oval 26"/>
            <p:cNvSpPr>
              <a:spLocks noChangeArrowheads="1"/>
            </p:cNvSpPr>
            <p:nvPr/>
          </p:nvSpPr>
          <p:spPr bwMode="auto">
            <a:xfrm>
              <a:off x="3788" y="1450"/>
              <a:ext cx="59"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243" name="Line 27"/>
            <p:cNvSpPr>
              <a:spLocks noChangeShapeType="1"/>
            </p:cNvSpPr>
            <p:nvPr/>
          </p:nvSpPr>
          <p:spPr bwMode="auto">
            <a:xfrm>
              <a:off x="3842" y="1480"/>
              <a:ext cx="8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44" name="Line 28"/>
            <p:cNvSpPr>
              <a:spLocks noChangeShapeType="1"/>
            </p:cNvSpPr>
            <p:nvPr/>
          </p:nvSpPr>
          <p:spPr bwMode="auto">
            <a:xfrm>
              <a:off x="3788" y="1148"/>
              <a:ext cx="37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45" name="Line 29"/>
            <p:cNvSpPr>
              <a:spLocks noChangeShapeType="1"/>
            </p:cNvSpPr>
            <p:nvPr/>
          </p:nvSpPr>
          <p:spPr bwMode="auto">
            <a:xfrm>
              <a:off x="4533" y="1148"/>
              <a:ext cx="37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46" name="Rectangle 30"/>
            <p:cNvSpPr>
              <a:spLocks noChangeArrowheads="1"/>
            </p:cNvSpPr>
            <p:nvPr/>
          </p:nvSpPr>
          <p:spPr bwMode="auto">
            <a:xfrm>
              <a:off x="4905" y="1062"/>
              <a:ext cx="374" cy="518"/>
            </a:xfrm>
            <a:prstGeom prst="rect">
              <a:avLst/>
            </a:prstGeom>
            <a:noFill/>
            <a:ln w="9525">
              <a:solidFill>
                <a:schemeClr val="tx1"/>
              </a:solidFill>
              <a:miter lim="800000"/>
              <a:headEnd/>
              <a:tailEnd/>
            </a:ln>
            <a:effectLst/>
          </p:spPr>
          <p:txBody>
            <a:bodyPr wrap="none" anchor="ctr"/>
            <a:lstStyle/>
            <a:p>
              <a:endParaRPr lang="zh-CN" altLang="en-US"/>
            </a:p>
          </p:txBody>
        </p:sp>
        <p:sp>
          <p:nvSpPr>
            <p:cNvPr id="649247" name="Line 31"/>
            <p:cNvSpPr>
              <a:spLocks noChangeShapeType="1"/>
            </p:cNvSpPr>
            <p:nvPr/>
          </p:nvSpPr>
          <p:spPr bwMode="auto">
            <a:xfrm>
              <a:off x="4905" y="1286"/>
              <a:ext cx="84"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248" name="Line 32"/>
            <p:cNvSpPr>
              <a:spLocks noChangeShapeType="1"/>
            </p:cNvSpPr>
            <p:nvPr/>
          </p:nvSpPr>
          <p:spPr bwMode="auto">
            <a:xfrm flipH="1">
              <a:off x="4901" y="1334"/>
              <a:ext cx="84"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249" name="Text Box 33"/>
            <p:cNvSpPr txBox="1">
              <a:spLocks noChangeArrowheads="1"/>
            </p:cNvSpPr>
            <p:nvPr/>
          </p:nvSpPr>
          <p:spPr bwMode="auto">
            <a:xfrm>
              <a:off x="4900" y="1031"/>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250" name="Text Box 34"/>
            <p:cNvSpPr txBox="1">
              <a:spLocks noChangeArrowheads="1"/>
            </p:cNvSpPr>
            <p:nvPr/>
          </p:nvSpPr>
          <p:spPr bwMode="auto">
            <a:xfrm>
              <a:off x="4958" y="1196"/>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251" name="Text Box 35"/>
            <p:cNvSpPr txBox="1">
              <a:spLocks noChangeArrowheads="1"/>
            </p:cNvSpPr>
            <p:nvPr/>
          </p:nvSpPr>
          <p:spPr bwMode="auto">
            <a:xfrm>
              <a:off x="4939" y="1536"/>
              <a:ext cx="388" cy="288"/>
            </a:xfrm>
            <a:prstGeom prst="rect">
              <a:avLst/>
            </a:prstGeom>
            <a:noFill/>
            <a:ln w="9525">
              <a:noFill/>
              <a:miter lim="800000"/>
              <a:headEnd/>
              <a:tailEnd/>
            </a:ln>
            <a:effectLst/>
          </p:spPr>
          <p:txBody>
            <a:bodyPr wrap="none">
              <a:spAutoFit/>
            </a:bodyPr>
            <a:lstStyle/>
            <a:p>
              <a:r>
                <a:rPr lang="en-US" altLang="zh-CN" sz="2400" b="0">
                  <a:solidFill>
                    <a:schemeClr val="folHlink"/>
                  </a:solidFill>
                  <a:latin typeface="宋体" pitchFamily="2" charset="-122"/>
                  <a:ea typeface="宋体" pitchFamily="2" charset="-122"/>
                </a:rPr>
                <a:t>FF</a:t>
              </a:r>
              <a:r>
                <a:rPr lang="en-US" altLang="zh-CN" b="0">
                  <a:solidFill>
                    <a:schemeClr val="folHlink"/>
                  </a:solidFill>
                  <a:latin typeface="宋体" pitchFamily="2" charset="-122"/>
                  <a:ea typeface="宋体" pitchFamily="2" charset="-122"/>
                </a:rPr>
                <a:t>n</a:t>
              </a:r>
              <a:endParaRPr lang="en-US" altLang="zh-CN" sz="2400" b="0">
                <a:solidFill>
                  <a:schemeClr val="folHlink"/>
                </a:solidFill>
                <a:latin typeface="宋体" pitchFamily="2" charset="-122"/>
                <a:ea typeface="宋体" pitchFamily="2" charset="-122"/>
              </a:endParaRPr>
            </a:p>
          </p:txBody>
        </p:sp>
        <p:sp>
          <p:nvSpPr>
            <p:cNvPr id="649252" name="Text Box 36"/>
            <p:cNvSpPr txBox="1">
              <a:spLocks noChangeArrowheads="1"/>
            </p:cNvSpPr>
            <p:nvPr/>
          </p:nvSpPr>
          <p:spPr bwMode="auto">
            <a:xfrm>
              <a:off x="5270" y="1105"/>
              <a:ext cx="292"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b="0">
                  <a:solidFill>
                    <a:schemeClr val="hlink"/>
                  </a:solidFill>
                  <a:latin typeface="宋体" pitchFamily="2" charset="-122"/>
                  <a:ea typeface="宋体" pitchFamily="2" charset="-122"/>
                </a:rPr>
                <a:t>n</a:t>
              </a:r>
              <a:endParaRPr lang="en-US" altLang="zh-CN" sz="2400" b="0">
                <a:solidFill>
                  <a:schemeClr val="hlink"/>
                </a:solidFill>
                <a:latin typeface="宋体" pitchFamily="2" charset="-122"/>
                <a:ea typeface="宋体" pitchFamily="2" charset="-122"/>
              </a:endParaRPr>
            </a:p>
          </p:txBody>
        </p:sp>
        <p:sp>
          <p:nvSpPr>
            <p:cNvPr id="649253" name="Oval 37"/>
            <p:cNvSpPr>
              <a:spLocks noChangeArrowheads="1"/>
            </p:cNvSpPr>
            <p:nvPr/>
          </p:nvSpPr>
          <p:spPr bwMode="auto">
            <a:xfrm>
              <a:off x="5279" y="1450"/>
              <a:ext cx="58"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254" name="Line 38"/>
            <p:cNvSpPr>
              <a:spLocks noChangeShapeType="1"/>
            </p:cNvSpPr>
            <p:nvPr/>
          </p:nvSpPr>
          <p:spPr bwMode="auto">
            <a:xfrm>
              <a:off x="5345" y="1480"/>
              <a:ext cx="8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55" name="Line 39"/>
            <p:cNvSpPr>
              <a:spLocks noChangeShapeType="1"/>
            </p:cNvSpPr>
            <p:nvPr/>
          </p:nvSpPr>
          <p:spPr bwMode="auto">
            <a:xfrm>
              <a:off x="5279" y="1148"/>
              <a:ext cx="207"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56" name="Line 40"/>
            <p:cNvSpPr>
              <a:spLocks noChangeShapeType="1"/>
            </p:cNvSpPr>
            <p:nvPr/>
          </p:nvSpPr>
          <p:spPr bwMode="auto">
            <a:xfrm>
              <a:off x="2295" y="1795"/>
              <a:ext cx="1786"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57" name="Rectangle 41"/>
            <p:cNvSpPr>
              <a:spLocks noChangeArrowheads="1"/>
            </p:cNvSpPr>
            <p:nvPr/>
          </p:nvSpPr>
          <p:spPr bwMode="auto">
            <a:xfrm>
              <a:off x="3126" y="640"/>
              <a:ext cx="2442" cy="224"/>
            </a:xfrm>
            <a:prstGeom prst="rect">
              <a:avLst/>
            </a:prstGeom>
            <a:noFill/>
            <a:ln w="9525">
              <a:solidFill>
                <a:schemeClr val="tx1"/>
              </a:solidFill>
              <a:miter lim="800000"/>
              <a:headEnd/>
              <a:tailEnd/>
            </a:ln>
            <a:effectLst/>
          </p:spPr>
          <p:txBody>
            <a:bodyPr wrap="none" anchor="ctr"/>
            <a:lstStyle/>
            <a:p>
              <a:endParaRPr lang="zh-CN" altLang="en-US"/>
            </a:p>
          </p:txBody>
        </p:sp>
        <p:sp>
          <p:nvSpPr>
            <p:cNvPr id="649258" name="Line 42"/>
            <p:cNvSpPr>
              <a:spLocks noChangeShapeType="1"/>
            </p:cNvSpPr>
            <p:nvPr/>
          </p:nvSpPr>
          <p:spPr bwMode="auto">
            <a:xfrm flipV="1">
              <a:off x="3250" y="846"/>
              <a:ext cx="0" cy="302"/>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259" name="Oval 43"/>
            <p:cNvSpPr>
              <a:spLocks noChangeArrowheads="1"/>
            </p:cNvSpPr>
            <p:nvPr/>
          </p:nvSpPr>
          <p:spPr bwMode="auto">
            <a:xfrm>
              <a:off x="3232" y="1130"/>
              <a:ext cx="42"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260" name="Line 44"/>
            <p:cNvSpPr>
              <a:spLocks noChangeShapeType="1"/>
            </p:cNvSpPr>
            <p:nvPr/>
          </p:nvSpPr>
          <p:spPr bwMode="auto">
            <a:xfrm flipV="1">
              <a:off x="3971" y="846"/>
              <a:ext cx="0" cy="302"/>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261" name="Oval 45"/>
            <p:cNvSpPr>
              <a:spLocks noChangeArrowheads="1"/>
            </p:cNvSpPr>
            <p:nvPr/>
          </p:nvSpPr>
          <p:spPr bwMode="auto">
            <a:xfrm>
              <a:off x="3954" y="1130"/>
              <a:ext cx="40"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262" name="Line 46"/>
            <p:cNvSpPr>
              <a:spLocks noChangeShapeType="1"/>
            </p:cNvSpPr>
            <p:nvPr/>
          </p:nvSpPr>
          <p:spPr bwMode="auto">
            <a:xfrm flipV="1">
              <a:off x="4716" y="846"/>
              <a:ext cx="0" cy="302"/>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263" name="Oval 47"/>
            <p:cNvSpPr>
              <a:spLocks noChangeArrowheads="1"/>
            </p:cNvSpPr>
            <p:nvPr/>
          </p:nvSpPr>
          <p:spPr bwMode="auto">
            <a:xfrm>
              <a:off x="4698" y="1130"/>
              <a:ext cx="42"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264" name="Line 48"/>
            <p:cNvSpPr>
              <a:spLocks noChangeShapeType="1"/>
            </p:cNvSpPr>
            <p:nvPr/>
          </p:nvSpPr>
          <p:spPr bwMode="auto">
            <a:xfrm flipV="1">
              <a:off x="5460" y="846"/>
              <a:ext cx="0" cy="302"/>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265" name="Oval 49"/>
            <p:cNvSpPr>
              <a:spLocks noChangeArrowheads="1"/>
            </p:cNvSpPr>
            <p:nvPr/>
          </p:nvSpPr>
          <p:spPr bwMode="auto">
            <a:xfrm>
              <a:off x="2571" y="1777"/>
              <a:ext cx="40"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266" name="Oval 50"/>
            <p:cNvSpPr>
              <a:spLocks noChangeArrowheads="1"/>
            </p:cNvSpPr>
            <p:nvPr/>
          </p:nvSpPr>
          <p:spPr bwMode="auto">
            <a:xfrm>
              <a:off x="3308" y="1770"/>
              <a:ext cx="42"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267" name="Line 51"/>
            <p:cNvSpPr>
              <a:spLocks noChangeShapeType="1"/>
            </p:cNvSpPr>
            <p:nvPr/>
          </p:nvSpPr>
          <p:spPr bwMode="auto">
            <a:xfrm flipH="1">
              <a:off x="2543" y="1148"/>
              <a:ext cx="127"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68" name="Line 52"/>
            <p:cNvSpPr>
              <a:spLocks noChangeShapeType="1"/>
            </p:cNvSpPr>
            <p:nvPr/>
          </p:nvSpPr>
          <p:spPr bwMode="auto">
            <a:xfrm flipV="1">
              <a:off x="2545" y="700"/>
              <a:ext cx="0" cy="453"/>
            </a:xfrm>
            <a:prstGeom prst="line">
              <a:avLst/>
            </a:prstGeom>
            <a:noFill/>
            <a:ln w="9525">
              <a:solidFill>
                <a:schemeClr val="tx1"/>
              </a:solidFill>
              <a:miter lim="800000"/>
              <a:headEnd/>
              <a:tailEnd/>
            </a:ln>
            <a:effectLst/>
          </p:spPr>
          <p:txBody>
            <a:bodyPr wrap="none" anchor="ctr"/>
            <a:lstStyle/>
            <a:p>
              <a:endParaRPr lang="zh-CN" altLang="en-US"/>
            </a:p>
          </p:txBody>
        </p:sp>
        <p:sp>
          <p:nvSpPr>
            <p:cNvPr id="649269" name="Line 53"/>
            <p:cNvSpPr>
              <a:spLocks noChangeShapeType="1"/>
            </p:cNvSpPr>
            <p:nvPr/>
          </p:nvSpPr>
          <p:spPr bwMode="auto">
            <a:xfrm flipH="1">
              <a:off x="2545" y="727"/>
              <a:ext cx="581"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270" name="Text Box 54"/>
            <p:cNvSpPr txBox="1">
              <a:spLocks noChangeArrowheads="1"/>
            </p:cNvSpPr>
            <p:nvPr/>
          </p:nvSpPr>
          <p:spPr bwMode="auto">
            <a:xfrm>
              <a:off x="2288" y="1056"/>
              <a:ext cx="319" cy="288"/>
            </a:xfrm>
            <a:prstGeom prst="rect">
              <a:avLst/>
            </a:prstGeom>
            <a:noFill/>
            <a:ln w="9525">
              <a:noFill/>
              <a:miter lim="800000"/>
              <a:headEnd/>
              <a:tailEnd/>
            </a:ln>
            <a:effectLst/>
          </p:spPr>
          <p:txBody>
            <a:bodyPr wrap="none">
              <a:spAutoFit/>
            </a:bodyPr>
            <a:lstStyle/>
            <a:p>
              <a:r>
                <a:rPr lang="en-US" altLang="zh-CN" sz="2400" b="0">
                  <a:ea typeface="宋体" pitchFamily="2" charset="-122"/>
                </a:rPr>
                <a:t>D</a:t>
              </a:r>
              <a:r>
                <a:rPr lang="en-US" altLang="zh-CN" sz="1600" b="0">
                  <a:latin typeface="宋体" pitchFamily="2" charset="-122"/>
                  <a:ea typeface="宋体" pitchFamily="2" charset="-122"/>
                </a:rPr>
                <a:t>1</a:t>
              </a:r>
              <a:endParaRPr lang="en-US" altLang="zh-CN" sz="2400" b="0">
                <a:latin typeface="宋体" pitchFamily="2" charset="-122"/>
                <a:ea typeface="宋体" pitchFamily="2" charset="-122"/>
              </a:endParaRPr>
            </a:p>
          </p:txBody>
        </p:sp>
        <p:sp>
          <p:nvSpPr>
            <p:cNvPr id="649271" name="Text Box 55"/>
            <p:cNvSpPr txBox="1">
              <a:spLocks noChangeArrowheads="1"/>
            </p:cNvSpPr>
            <p:nvPr/>
          </p:nvSpPr>
          <p:spPr bwMode="auto">
            <a:xfrm>
              <a:off x="2256" y="1536"/>
              <a:ext cx="376" cy="291"/>
            </a:xfrm>
            <a:prstGeom prst="rect">
              <a:avLst/>
            </a:prstGeom>
            <a:noFill/>
            <a:ln w="9525">
              <a:noFill/>
              <a:miter lim="800000"/>
              <a:headEnd/>
              <a:tailEnd/>
            </a:ln>
            <a:effectLst/>
          </p:spPr>
          <p:txBody>
            <a:bodyPr wrap="none">
              <a:spAutoFit/>
            </a:bodyPr>
            <a:lstStyle/>
            <a:p>
              <a:r>
                <a:rPr lang="en-US" altLang="zh-CN" sz="2400" b="0" dirty="0" smtClean="0">
                  <a:latin typeface="宋体" pitchFamily="2" charset="-122"/>
                  <a:ea typeface="宋体" pitchFamily="2" charset="-122"/>
                </a:rPr>
                <a:t>CLK</a:t>
              </a:r>
              <a:endParaRPr lang="en-US" altLang="zh-CN" sz="2400" b="0" dirty="0">
                <a:latin typeface="宋体" pitchFamily="2" charset="-122"/>
                <a:ea typeface="宋体" pitchFamily="2" charset="-122"/>
              </a:endParaRPr>
            </a:p>
          </p:txBody>
        </p:sp>
        <p:sp>
          <p:nvSpPr>
            <p:cNvPr id="649272" name="Line 56"/>
            <p:cNvSpPr>
              <a:spLocks noChangeShapeType="1"/>
            </p:cNvSpPr>
            <p:nvPr/>
          </p:nvSpPr>
          <p:spPr bwMode="auto">
            <a:xfrm>
              <a:off x="4557" y="1776"/>
              <a:ext cx="270"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73" name="Text Box 57"/>
            <p:cNvSpPr txBox="1">
              <a:spLocks noChangeArrowheads="1"/>
            </p:cNvSpPr>
            <p:nvPr/>
          </p:nvSpPr>
          <p:spPr bwMode="auto">
            <a:xfrm>
              <a:off x="4121" y="1597"/>
              <a:ext cx="106" cy="288"/>
            </a:xfrm>
            <a:prstGeom prst="rect">
              <a:avLst/>
            </a:prstGeom>
            <a:noFill/>
            <a:ln w="9525">
              <a:noFill/>
              <a:miter lim="800000"/>
              <a:headEnd/>
              <a:tailEnd/>
            </a:ln>
            <a:effectLst/>
          </p:spPr>
          <p:txBody>
            <a:bodyPr wrap="none">
              <a:spAutoFit/>
            </a:bodyPr>
            <a:lstStyle/>
            <a:p>
              <a:endParaRPr lang="zh-CN" altLang="zh-CN" sz="2400" b="0">
                <a:latin typeface="宋体" pitchFamily="2" charset="-122"/>
                <a:ea typeface="宋体" pitchFamily="2" charset="-122"/>
              </a:endParaRPr>
            </a:p>
          </p:txBody>
        </p:sp>
        <p:sp>
          <p:nvSpPr>
            <p:cNvPr id="649274" name="Text Box 58"/>
            <p:cNvSpPr txBox="1">
              <a:spLocks noChangeArrowheads="1"/>
            </p:cNvSpPr>
            <p:nvPr/>
          </p:nvSpPr>
          <p:spPr bwMode="auto">
            <a:xfrm>
              <a:off x="4192" y="1697"/>
              <a:ext cx="268" cy="240"/>
            </a:xfrm>
            <a:prstGeom prst="rect">
              <a:avLst/>
            </a:prstGeom>
            <a:noFill/>
            <a:ln w="9525">
              <a:noFill/>
              <a:miter lim="800000"/>
              <a:headEnd/>
              <a:tailEnd/>
            </a:ln>
            <a:effectLst/>
          </p:spPr>
          <p:txBody>
            <a:bodyPr wrap="none">
              <a:spAutoFit/>
            </a:bodyPr>
            <a:lstStyle/>
            <a:p>
              <a:r>
                <a:rPr lang="en-US" altLang="zh-CN" sz="2800" baseline="30000">
                  <a:latin typeface="Times New Roman"/>
                  <a:ea typeface="宋体" pitchFamily="2" charset="-122"/>
                </a:rPr>
                <a:t>…</a:t>
              </a:r>
              <a:endParaRPr lang="en-US" altLang="zh-CN" sz="2800" baseline="30000">
                <a:solidFill>
                  <a:schemeClr val="hlink"/>
                </a:solidFill>
                <a:latin typeface="宋体" pitchFamily="2" charset="-122"/>
                <a:ea typeface="宋体" pitchFamily="2" charset="-122"/>
              </a:endParaRPr>
            </a:p>
          </p:txBody>
        </p:sp>
        <p:sp>
          <p:nvSpPr>
            <p:cNvPr id="649275" name="Text Box 59"/>
            <p:cNvSpPr txBox="1">
              <a:spLocks noChangeArrowheads="1"/>
            </p:cNvSpPr>
            <p:nvPr/>
          </p:nvSpPr>
          <p:spPr bwMode="auto">
            <a:xfrm>
              <a:off x="4192" y="1392"/>
              <a:ext cx="268" cy="240"/>
            </a:xfrm>
            <a:prstGeom prst="rect">
              <a:avLst/>
            </a:prstGeom>
            <a:noFill/>
            <a:ln w="9525">
              <a:noFill/>
              <a:miter lim="800000"/>
              <a:headEnd/>
              <a:tailEnd/>
            </a:ln>
            <a:effectLst/>
          </p:spPr>
          <p:txBody>
            <a:bodyPr wrap="none">
              <a:spAutoFit/>
            </a:bodyPr>
            <a:lstStyle/>
            <a:p>
              <a:r>
                <a:rPr lang="en-US" altLang="zh-CN" sz="2800" baseline="30000">
                  <a:latin typeface="Times New Roman"/>
                  <a:ea typeface="宋体" pitchFamily="2" charset="-122"/>
                </a:rPr>
                <a:t>…</a:t>
              </a:r>
              <a:endParaRPr lang="en-US" altLang="zh-CN" sz="2800" baseline="30000">
                <a:solidFill>
                  <a:schemeClr val="hlink"/>
                </a:solidFill>
                <a:latin typeface="宋体" pitchFamily="2" charset="-122"/>
                <a:ea typeface="宋体" pitchFamily="2" charset="-122"/>
              </a:endParaRPr>
            </a:p>
          </p:txBody>
        </p:sp>
        <p:sp>
          <p:nvSpPr>
            <p:cNvPr id="649276" name="Text Box 60"/>
            <p:cNvSpPr txBox="1">
              <a:spLocks noChangeArrowheads="1"/>
            </p:cNvSpPr>
            <p:nvPr/>
          </p:nvSpPr>
          <p:spPr bwMode="auto">
            <a:xfrm>
              <a:off x="4199" y="1076"/>
              <a:ext cx="268" cy="240"/>
            </a:xfrm>
            <a:prstGeom prst="rect">
              <a:avLst/>
            </a:prstGeom>
            <a:noFill/>
            <a:ln w="9525">
              <a:noFill/>
              <a:miter lim="800000"/>
              <a:headEnd/>
              <a:tailEnd/>
            </a:ln>
            <a:effectLst/>
          </p:spPr>
          <p:txBody>
            <a:bodyPr wrap="none">
              <a:spAutoFit/>
            </a:bodyPr>
            <a:lstStyle/>
            <a:p>
              <a:r>
                <a:rPr lang="en-US" altLang="zh-CN" sz="2800" baseline="30000">
                  <a:latin typeface="Times New Roman"/>
                  <a:ea typeface="宋体" pitchFamily="2" charset="-122"/>
                </a:rPr>
                <a:t>…</a:t>
              </a:r>
              <a:endParaRPr lang="en-US" altLang="zh-CN" sz="2800" baseline="30000">
                <a:solidFill>
                  <a:schemeClr val="hlink"/>
                </a:solidFill>
                <a:latin typeface="宋体" pitchFamily="2" charset="-122"/>
                <a:ea typeface="宋体" pitchFamily="2" charset="-122"/>
              </a:endParaRPr>
            </a:p>
          </p:txBody>
        </p:sp>
        <p:sp>
          <p:nvSpPr>
            <p:cNvPr id="649277" name="Text Box 61"/>
            <p:cNvSpPr txBox="1">
              <a:spLocks noChangeArrowheads="1"/>
            </p:cNvSpPr>
            <p:nvPr/>
          </p:nvSpPr>
          <p:spPr bwMode="auto">
            <a:xfrm>
              <a:off x="4032" y="384"/>
              <a:ext cx="888" cy="288"/>
            </a:xfrm>
            <a:prstGeom prst="rect">
              <a:avLst/>
            </a:prstGeom>
            <a:noFill/>
            <a:ln w="9525">
              <a:noFill/>
              <a:miter lim="800000"/>
              <a:headEnd/>
              <a:tailEnd/>
            </a:ln>
            <a:effectLst/>
          </p:spPr>
          <p:txBody>
            <a:bodyPr wrap="none">
              <a:spAutoFit/>
            </a:bodyPr>
            <a:lstStyle/>
            <a:p>
              <a:r>
                <a:rPr lang="zh-CN" altLang="en-US" sz="2400">
                  <a:solidFill>
                    <a:srgbClr val="0000FF"/>
                  </a:solidFill>
                  <a:latin typeface="宋体" pitchFamily="2" charset="-122"/>
                  <a:ea typeface="宋体" pitchFamily="2" charset="-122"/>
                </a:rPr>
                <a:t>反馈逻辑</a:t>
              </a:r>
            </a:p>
          </p:txBody>
        </p:sp>
        <p:sp>
          <p:nvSpPr>
            <p:cNvPr id="649278" name="Line 62"/>
            <p:cNvSpPr>
              <a:spLocks noChangeShapeType="1"/>
            </p:cNvSpPr>
            <p:nvPr/>
          </p:nvSpPr>
          <p:spPr bwMode="auto">
            <a:xfrm>
              <a:off x="2592" y="1337"/>
              <a:ext cx="8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79" name="Line 63"/>
            <p:cNvSpPr>
              <a:spLocks noChangeShapeType="1"/>
            </p:cNvSpPr>
            <p:nvPr/>
          </p:nvSpPr>
          <p:spPr bwMode="auto">
            <a:xfrm>
              <a:off x="2592" y="1337"/>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9280" name="Line 64"/>
            <p:cNvSpPr>
              <a:spLocks noChangeShapeType="1"/>
            </p:cNvSpPr>
            <p:nvPr/>
          </p:nvSpPr>
          <p:spPr bwMode="auto">
            <a:xfrm>
              <a:off x="3331" y="1337"/>
              <a:ext cx="8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81" name="Line 65"/>
            <p:cNvSpPr>
              <a:spLocks noChangeShapeType="1"/>
            </p:cNvSpPr>
            <p:nvPr/>
          </p:nvSpPr>
          <p:spPr bwMode="auto">
            <a:xfrm>
              <a:off x="3331" y="1337"/>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9282" name="Line 66"/>
            <p:cNvSpPr>
              <a:spLocks noChangeShapeType="1"/>
            </p:cNvSpPr>
            <p:nvPr/>
          </p:nvSpPr>
          <p:spPr bwMode="auto">
            <a:xfrm>
              <a:off x="4825" y="1337"/>
              <a:ext cx="83"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83" name="Line 67"/>
            <p:cNvSpPr>
              <a:spLocks noChangeShapeType="1"/>
            </p:cNvSpPr>
            <p:nvPr/>
          </p:nvSpPr>
          <p:spPr bwMode="auto">
            <a:xfrm>
              <a:off x="4825" y="1337"/>
              <a:ext cx="0" cy="438"/>
            </a:xfrm>
            <a:prstGeom prst="line">
              <a:avLst/>
            </a:prstGeom>
            <a:noFill/>
            <a:ln w="9525">
              <a:solidFill>
                <a:schemeClr val="tx1"/>
              </a:solidFill>
              <a:miter lim="800000"/>
              <a:headEnd/>
              <a:tailEnd/>
            </a:ln>
            <a:effectLst/>
          </p:spPr>
          <p:txBody>
            <a:bodyPr wrap="none" anchor="ctr"/>
            <a:lstStyle/>
            <a:p>
              <a:endParaRPr lang="zh-CN" altLang="en-US"/>
            </a:p>
          </p:txBody>
        </p:sp>
        <p:sp>
          <p:nvSpPr>
            <p:cNvPr id="649284" name="Text Box 68"/>
            <p:cNvSpPr txBox="1">
              <a:spLocks noChangeArrowheads="1"/>
            </p:cNvSpPr>
            <p:nvPr/>
          </p:nvSpPr>
          <p:spPr bwMode="auto">
            <a:xfrm>
              <a:off x="4126" y="571"/>
              <a:ext cx="342" cy="327"/>
            </a:xfrm>
            <a:prstGeom prst="rect">
              <a:avLst/>
            </a:prstGeom>
            <a:noFill/>
            <a:ln w="9525">
              <a:noFill/>
              <a:miter lim="800000"/>
              <a:headEnd/>
              <a:tailEnd/>
            </a:ln>
            <a:effectLst/>
          </p:spPr>
          <p:txBody>
            <a:bodyPr wrap="none">
              <a:spAutoFit/>
            </a:bodyPr>
            <a:lstStyle/>
            <a:p>
              <a:r>
                <a:rPr lang="en-US" altLang="zh-CN" sz="2800">
                  <a:latin typeface="宋体" pitchFamily="2" charset="-122"/>
                  <a:ea typeface="宋体" pitchFamily="2" charset="-122"/>
                </a:rPr>
                <a:t>=1</a:t>
              </a:r>
              <a:endParaRPr lang="en-US" altLang="zh-CN" sz="2400" b="0">
                <a:latin typeface="宋体" pitchFamily="2" charset="-122"/>
                <a:ea typeface="宋体" pitchFamily="2" charset="-122"/>
              </a:endParaRPr>
            </a:p>
          </p:txBody>
        </p:sp>
      </p:grpSp>
      <p:grpSp>
        <p:nvGrpSpPr>
          <p:cNvPr id="649285" name="Group 69"/>
          <p:cNvGrpSpPr>
            <a:grpSpLocks/>
          </p:cNvGrpSpPr>
          <p:nvPr/>
        </p:nvGrpSpPr>
        <p:grpSpPr bwMode="auto">
          <a:xfrm>
            <a:off x="6899275" y="3048000"/>
            <a:ext cx="530225" cy="533400"/>
            <a:chOff x="3346" y="2304"/>
            <a:chExt cx="308" cy="336"/>
          </a:xfrm>
        </p:grpSpPr>
        <p:sp>
          <p:nvSpPr>
            <p:cNvPr id="649286" name="Rectangle 70"/>
            <p:cNvSpPr>
              <a:spLocks noChangeArrowheads="1"/>
            </p:cNvSpPr>
            <p:nvPr/>
          </p:nvSpPr>
          <p:spPr bwMode="auto">
            <a:xfrm>
              <a:off x="3360" y="2352"/>
              <a:ext cx="240" cy="288"/>
            </a:xfrm>
            <a:prstGeom prst="rect">
              <a:avLst/>
            </a:prstGeom>
            <a:noFill/>
            <a:ln w="9525">
              <a:solidFill>
                <a:schemeClr val="tx1"/>
              </a:solidFill>
              <a:miter lim="800000"/>
              <a:headEnd/>
              <a:tailEnd/>
            </a:ln>
            <a:effectLst/>
          </p:spPr>
          <p:txBody>
            <a:bodyPr wrap="none" anchor="ctr"/>
            <a:lstStyle/>
            <a:p>
              <a:endParaRPr lang="zh-CN" altLang="en-US"/>
            </a:p>
          </p:txBody>
        </p:sp>
        <p:sp>
          <p:nvSpPr>
            <p:cNvPr id="649287" name="Text Box 71"/>
            <p:cNvSpPr txBox="1">
              <a:spLocks noChangeArrowheads="1"/>
            </p:cNvSpPr>
            <p:nvPr/>
          </p:nvSpPr>
          <p:spPr bwMode="auto">
            <a:xfrm>
              <a:off x="3346" y="2304"/>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a:t>
              </a:r>
            </a:p>
          </p:txBody>
        </p:sp>
      </p:grpSp>
      <p:grpSp>
        <p:nvGrpSpPr>
          <p:cNvPr id="649288" name="Group 72"/>
          <p:cNvGrpSpPr>
            <a:grpSpLocks/>
          </p:cNvGrpSpPr>
          <p:nvPr/>
        </p:nvGrpSpPr>
        <p:grpSpPr bwMode="auto">
          <a:xfrm>
            <a:off x="4613275" y="3694112"/>
            <a:ext cx="4772025" cy="1263649"/>
            <a:chOff x="2843" y="2327"/>
            <a:chExt cx="2775" cy="796"/>
          </a:xfrm>
        </p:grpSpPr>
        <p:sp>
          <p:nvSpPr>
            <p:cNvPr id="649289" name="Rectangle 73"/>
            <p:cNvSpPr>
              <a:spLocks noChangeArrowheads="1"/>
            </p:cNvSpPr>
            <p:nvPr/>
          </p:nvSpPr>
          <p:spPr bwMode="auto">
            <a:xfrm>
              <a:off x="3299" y="2358"/>
              <a:ext cx="411"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9290" name="Line 74"/>
            <p:cNvSpPr>
              <a:spLocks noChangeShapeType="1"/>
            </p:cNvSpPr>
            <p:nvPr/>
          </p:nvSpPr>
          <p:spPr bwMode="auto">
            <a:xfrm>
              <a:off x="3299" y="2582"/>
              <a:ext cx="91"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291" name="Line 75"/>
            <p:cNvSpPr>
              <a:spLocks noChangeShapeType="1"/>
            </p:cNvSpPr>
            <p:nvPr/>
          </p:nvSpPr>
          <p:spPr bwMode="auto">
            <a:xfrm flipH="1">
              <a:off x="3294" y="2630"/>
              <a:ext cx="92"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292" name="Text Box 76"/>
            <p:cNvSpPr txBox="1">
              <a:spLocks noChangeArrowheads="1"/>
            </p:cNvSpPr>
            <p:nvPr/>
          </p:nvSpPr>
          <p:spPr bwMode="auto">
            <a:xfrm>
              <a:off x="3294" y="2327"/>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293" name="Text Box 77"/>
            <p:cNvSpPr txBox="1">
              <a:spLocks noChangeArrowheads="1"/>
            </p:cNvSpPr>
            <p:nvPr/>
          </p:nvSpPr>
          <p:spPr bwMode="auto">
            <a:xfrm>
              <a:off x="3357" y="2491"/>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294" name="Text Box 78"/>
            <p:cNvSpPr txBox="1">
              <a:spLocks noChangeArrowheads="1"/>
            </p:cNvSpPr>
            <p:nvPr/>
          </p:nvSpPr>
          <p:spPr bwMode="auto">
            <a:xfrm>
              <a:off x="3335" y="2832"/>
              <a:ext cx="343" cy="288"/>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FF</a:t>
              </a:r>
              <a:r>
                <a:rPr lang="en-US" altLang="zh-CN" sz="1600" b="0">
                  <a:solidFill>
                    <a:schemeClr val="accent2"/>
                  </a:solidFill>
                  <a:latin typeface="宋体" pitchFamily="2" charset="-122"/>
                  <a:ea typeface="宋体" pitchFamily="2" charset="-122"/>
                </a:rPr>
                <a:t>1</a:t>
              </a:r>
              <a:endParaRPr lang="en-US" altLang="zh-CN" sz="2400" b="0">
                <a:solidFill>
                  <a:schemeClr val="accent2"/>
                </a:solidFill>
                <a:latin typeface="宋体" pitchFamily="2" charset="-122"/>
                <a:ea typeface="宋体" pitchFamily="2" charset="-122"/>
              </a:endParaRPr>
            </a:p>
          </p:txBody>
        </p:sp>
        <p:sp>
          <p:nvSpPr>
            <p:cNvPr id="649295" name="Text Box 79"/>
            <p:cNvSpPr txBox="1">
              <a:spLocks noChangeArrowheads="1"/>
            </p:cNvSpPr>
            <p:nvPr/>
          </p:nvSpPr>
          <p:spPr bwMode="auto">
            <a:xfrm>
              <a:off x="3700" y="2401"/>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1</a:t>
              </a:r>
              <a:endParaRPr lang="en-US" altLang="zh-CN" sz="2400" b="0">
                <a:solidFill>
                  <a:schemeClr val="hlink"/>
                </a:solidFill>
                <a:latin typeface="宋体" pitchFamily="2" charset="-122"/>
                <a:ea typeface="宋体" pitchFamily="2" charset="-122"/>
              </a:endParaRPr>
            </a:p>
          </p:txBody>
        </p:sp>
        <p:sp>
          <p:nvSpPr>
            <p:cNvPr id="649296" name="Oval 80"/>
            <p:cNvSpPr>
              <a:spLocks noChangeArrowheads="1"/>
            </p:cNvSpPr>
            <p:nvPr/>
          </p:nvSpPr>
          <p:spPr bwMode="auto">
            <a:xfrm>
              <a:off x="3710" y="2746"/>
              <a:ext cx="64"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297" name="Line 81"/>
            <p:cNvSpPr>
              <a:spLocks noChangeShapeType="1"/>
            </p:cNvSpPr>
            <p:nvPr/>
          </p:nvSpPr>
          <p:spPr bwMode="auto">
            <a:xfrm>
              <a:off x="3769" y="2776"/>
              <a:ext cx="9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98" name="Line 82"/>
            <p:cNvSpPr>
              <a:spLocks noChangeShapeType="1"/>
            </p:cNvSpPr>
            <p:nvPr/>
          </p:nvSpPr>
          <p:spPr bwMode="auto">
            <a:xfrm>
              <a:off x="3710" y="2444"/>
              <a:ext cx="410"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299" name="Rectangle 83"/>
            <p:cNvSpPr>
              <a:spLocks noChangeArrowheads="1"/>
            </p:cNvSpPr>
            <p:nvPr/>
          </p:nvSpPr>
          <p:spPr bwMode="auto">
            <a:xfrm>
              <a:off x="4120" y="2358"/>
              <a:ext cx="411" cy="517"/>
            </a:xfrm>
            <a:prstGeom prst="rect">
              <a:avLst/>
            </a:prstGeom>
            <a:noFill/>
            <a:ln w="9525">
              <a:solidFill>
                <a:schemeClr val="tx1"/>
              </a:solidFill>
              <a:miter lim="800000"/>
              <a:headEnd/>
              <a:tailEnd/>
            </a:ln>
            <a:effectLst/>
          </p:spPr>
          <p:txBody>
            <a:bodyPr wrap="none" anchor="ctr"/>
            <a:lstStyle/>
            <a:p>
              <a:endParaRPr lang="zh-CN" altLang="en-US"/>
            </a:p>
          </p:txBody>
        </p:sp>
        <p:sp>
          <p:nvSpPr>
            <p:cNvPr id="649300" name="Line 84"/>
            <p:cNvSpPr>
              <a:spLocks noChangeShapeType="1"/>
            </p:cNvSpPr>
            <p:nvPr/>
          </p:nvSpPr>
          <p:spPr bwMode="auto">
            <a:xfrm>
              <a:off x="4120" y="2582"/>
              <a:ext cx="91"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301" name="Line 85"/>
            <p:cNvSpPr>
              <a:spLocks noChangeShapeType="1"/>
            </p:cNvSpPr>
            <p:nvPr/>
          </p:nvSpPr>
          <p:spPr bwMode="auto">
            <a:xfrm flipH="1">
              <a:off x="4115" y="2630"/>
              <a:ext cx="92"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302" name="Text Box 86"/>
            <p:cNvSpPr txBox="1">
              <a:spLocks noChangeArrowheads="1"/>
            </p:cNvSpPr>
            <p:nvPr/>
          </p:nvSpPr>
          <p:spPr bwMode="auto">
            <a:xfrm>
              <a:off x="4115" y="2327"/>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303" name="Text Box 87"/>
            <p:cNvSpPr txBox="1">
              <a:spLocks noChangeArrowheads="1"/>
            </p:cNvSpPr>
            <p:nvPr/>
          </p:nvSpPr>
          <p:spPr bwMode="auto">
            <a:xfrm>
              <a:off x="4178" y="2491"/>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304" name="Text Box 88"/>
            <p:cNvSpPr txBox="1">
              <a:spLocks noChangeArrowheads="1"/>
            </p:cNvSpPr>
            <p:nvPr/>
          </p:nvSpPr>
          <p:spPr bwMode="auto">
            <a:xfrm>
              <a:off x="4156" y="2832"/>
              <a:ext cx="343" cy="288"/>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FF</a:t>
              </a:r>
              <a:r>
                <a:rPr lang="en-US" altLang="zh-CN" sz="1600" b="0">
                  <a:solidFill>
                    <a:schemeClr val="accent2"/>
                  </a:solidFill>
                  <a:latin typeface="宋体" pitchFamily="2" charset="-122"/>
                  <a:ea typeface="宋体" pitchFamily="2" charset="-122"/>
                </a:rPr>
                <a:t>2</a:t>
              </a:r>
              <a:endParaRPr lang="en-US" altLang="zh-CN" sz="2400" b="0">
                <a:solidFill>
                  <a:schemeClr val="accent2"/>
                </a:solidFill>
                <a:latin typeface="宋体" pitchFamily="2" charset="-122"/>
                <a:ea typeface="宋体" pitchFamily="2" charset="-122"/>
              </a:endParaRPr>
            </a:p>
          </p:txBody>
        </p:sp>
        <p:sp>
          <p:nvSpPr>
            <p:cNvPr id="649305" name="Text Box 89"/>
            <p:cNvSpPr txBox="1">
              <a:spLocks noChangeArrowheads="1"/>
            </p:cNvSpPr>
            <p:nvPr/>
          </p:nvSpPr>
          <p:spPr bwMode="auto">
            <a:xfrm>
              <a:off x="4521" y="2401"/>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2</a:t>
              </a:r>
              <a:endParaRPr lang="en-US" altLang="zh-CN" sz="2400" b="0">
                <a:solidFill>
                  <a:schemeClr val="hlink"/>
                </a:solidFill>
                <a:latin typeface="宋体" pitchFamily="2" charset="-122"/>
                <a:ea typeface="宋体" pitchFamily="2" charset="-122"/>
              </a:endParaRPr>
            </a:p>
          </p:txBody>
        </p:sp>
        <p:sp>
          <p:nvSpPr>
            <p:cNvPr id="649306" name="Oval 90"/>
            <p:cNvSpPr>
              <a:spLocks noChangeArrowheads="1"/>
            </p:cNvSpPr>
            <p:nvPr/>
          </p:nvSpPr>
          <p:spPr bwMode="auto">
            <a:xfrm>
              <a:off x="4531" y="2746"/>
              <a:ext cx="64"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307" name="Line 91"/>
            <p:cNvSpPr>
              <a:spLocks noChangeShapeType="1"/>
            </p:cNvSpPr>
            <p:nvPr/>
          </p:nvSpPr>
          <p:spPr bwMode="auto">
            <a:xfrm>
              <a:off x="4590" y="2776"/>
              <a:ext cx="9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08" name="Line 92"/>
            <p:cNvSpPr>
              <a:spLocks noChangeShapeType="1"/>
            </p:cNvSpPr>
            <p:nvPr/>
          </p:nvSpPr>
          <p:spPr bwMode="auto">
            <a:xfrm>
              <a:off x="4531" y="2448"/>
              <a:ext cx="410"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09" name="Rectangle 93"/>
            <p:cNvSpPr>
              <a:spLocks noChangeArrowheads="1"/>
            </p:cNvSpPr>
            <p:nvPr/>
          </p:nvSpPr>
          <p:spPr bwMode="auto">
            <a:xfrm>
              <a:off x="4941" y="2358"/>
              <a:ext cx="410" cy="518"/>
            </a:xfrm>
            <a:prstGeom prst="rect">
              <a:avLst/>
            </a:prstGeom>
            <a:noFill/>
            <a:ln w="9525">
              <a:solidFill>
                <a:schemeClr val="tx1"/>
              </a:solidFill>
              <a:miter lim="800000"/>
              <a:headEnd/>
              <a:tailEnd/>
            </a:ln>
            <a:effectLst/>
          </p:spPr>
          <p:txBody>
            <a:bodyPr wrap="none" anchor="ctr"/>
            <a:lstStyle/>
            <a:p>
              <a:endParaRPr lang="zh-CN" altLang="en-US"/>
            </a:p>
          </p:txBody>
        </p:sp>
        <p:sp>
          <p:nvSpPr>
            <p:cNvPr id="649310" name="Line 94"/>
            <p:cNvSpPr>
              <a:spLocks noChangeShapeType="1"/>
            </p:cNvSpPr>
            <p:nvPr/>
          </p:nvSpPr>
          <p:spPr bwMode="auto">
            <a:xfrm>
              <a:off x="4941" y="2582"/>
              <a:ext cx="91" cy="45"/>
            </a:xfrm>
            <a:prstGeom prst="line">
              <a:avLst/>
            </a:prstGeom>
            <a:noFill/>
            <a:ln w="9525">
              <a:solidFill>
                <a:schemeClr val="tx1"/>
              </a:solidFill>
              <a:miter lim="800000"/>
              <a:headEnd/>
              <a:tailEnd/>
            </a:ln>
            <a:effectLst/>
          </p:spPr>
          <p:txBody>
            <a:bodyPr wrap="none" anchor="ctr"/>
            <a:lstStyle/>
            <a:p>
              <a:endParaRPr lang="zh-CN" altLang="en-US"/>
            </a:p>
          </p:txBody>
        </p:sp>
        <p:sp>
          <p:nvSpPr>
            <p:cNvPr id="649311" name="Line 95"/>
            <p:cNvSpPr>
              <a:spLocks noChangeShapeType="1"/>
            </p:cNvSpPr>
            <p:nvPr/>
          </p:nvSpPr>
          <p:spPr bwMode="auto">
            <a:xfrm flipH="1">
              <a:off x="4936" y="2630"/>
              <a:ext cx="91" cy="66"/>
            </a:xfrm>
            <a:prstGeom prst="line">
              <a:avLst/>
            </a:prstGeom>
            <a:noFill/>
            <a:ln w="9525">
              <a:solidFill>
                <a:schemeClr val="tx1"/>
              </a:solidFill>
              <a:miter lim="800000"/>
              <a:headEnd/>
              <a:tailEnd/>
            </a:ln>
            <a:effectLst/>
          </p:spPr>
          <p:txBody>
            <a:bodyPr wrap="none" anchor="ctr"/>
            <a:lstStyle/>
            <a:p>
              <a:endParaRPr lang="zh-CN" altLang="en-US"/>
            </a:p>
          </p:txBody>
        </p:sp>
        <p:sp>
          <p:nvSpPr>
            <p:cNvPr id="649312" name="Text Box 96"/>
            <p:cNvSpPr txBox="1">
              <a:spLocks noChangeArrowheads="1"/>
            </p:cNvSpPr>
            <p:nvPr/>
          </p:nvSpPr>
          <p:spPr bwMode="auto">
            <a:xfrm>
              <a:off x="4935" y="2327"/>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1D</a:t>
              </a:r>
            </a:p>
          </p:txBody>
        </p:sp>
        <p:sp>
          <p:nvSpPr>
            <p:cNvPr id="649313" name="Text Box 97"/>
            <p:cNvSpPr txBox="1">
              <a:spLocks noChangeArrowheads="1"/>
            </p:cNvSpPr>
            <p:nvPr/>
          </p:nvSpPr>
          <p:spPr bwMode="auto">
            <a:xfrm>
              <a:off x="4999" y="2492"/>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C1</a:t>
              </a:r>
            </a:p>
          </p:txBody>
        </p:sp>
        <p:sp>
          <p:nvSpPr>
            <p:cNvPr id="649314" name="Text Box 98"/>
            <p:cNvSpPr txBox="1">
              <a:spLocks noChangeArrowheads="1"/>
            </p:cNvSpPr>
            <p:nvPr/>
          </p:nvSpPr>
          <p:spPr bwMode="auto">
            <a:xfrm>
              <a:off x="4977" y="2832"/>
              <a:ext cx="344" cy="288"/>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FF</a:t>
              </a:r>
              <a:r>
                <a:rPr lang="en-US" altLang="zh-CN" sz="1600" b="0">
                  <a:solidFill>
                    <a:schemeClr val="accent2"/>
                  </a:solidFill>
                  <a:latin typeface="宋体" pitchFamily="2" charset="-122"/>
                  <a:ea typeface="宋体" pitchFamily="2" charset="-122"/>
                </a:rPr>
                <a:t>3</a:t>
              </a:r>
              <a:endParaRPr lang="en-US" altLang="zh-CN" sz="2400" b="0">
                <a:solidFill>
                  <a:schemeClr val="accent2"/>
                </a:solidFill>
                <a:latin typeface="宋体" pitchFamily="2" charset="-122"/>
                <a:ea typeface="宋体" pitchFamily="2" charset="-122"/>
              </a:endParaRPr>
            </a:p>
          </p:txBody>
        </p:sp>
        <p:sp>
          <p:nvSpPr>
            <p:cNvPr id="649315" name="Text Box 99"/>
            <p:cNvSpPr txBox="1">
              <a:spLocks noChangeArrowheads="1"/>
            </p:cNvSpPr>
            <p:nvPr/>
          </p:nvSpPr>
          <p:spPr bwMode="auto">
            <a:xfrm>
              <a:off x="5342" y="2401"/>
              <a:ext cx="276" cy="288"/>
            </a:xfrm>
            <a:prstGeom prst="rect">
              <a:avLst/>
            </a:prstGeom>
            <a:noFill/>
            <a:ln w="9525">
              <a:noFill/>
              <a:miter lim="800000"/>
              <a:headEnd/>
              <a:tailEnd/>
            </a:ln>
            <a:effectLst/>
          </p:spPr>
          <p:txBody>
            <a:bodyPr wrap="none">
              <a:spAutoFit/>
            </a:bodyPr>
            <a:lstStyle/>
            <a:p>
              <a:r>
                <a:rPr lang="en-US" altLang="zh-CN" sz="2400" b="0">
                  <a:solidFill>
                    <a:schemeClr val="hlink"/>
                  </a:solidFill>
                  <a:latin typeface="宋体" pitchFamily="2" charset="-122"/>
                  <a:ea typeface="宋体" pitchFamily="2" charset="-122"/>
                </a:rPr>
                <a:t>Q</a:t>
              </a:r>
              <a:r>
                <a:rPr lang="en-US" altLang="zh-CN" sz="1600" b="0">
                  <a:solidFill>
                    <a:schemeClr val="hlink"/>
                  </a:solidFill>
                  <a:latin typeface="宋体" pitchFamily="2" charset="-122"/>
                  <a:ea typeface="宋体" pitchFamily="2" charset="-122"/>
                </a:rPr>
                <a:t>3</a:t>
              </a:r>
              <a:endParaRPr lang="en-US" altLang="zh-CN" sz="2400" b="0">
                <a:solidFill>
                  <a:schemeClr val="hlink"/>
                </a:solidFill>
                <a:latin typeface="宋体" pitchFamily="2" charset="-122"/>
                <a:ea typeface="宋体" pitchFamily="2" charset="-122"/>
              </a:endParaRPr>
            </a:p>
          </p:txBody>
        </p:sp>
        <p:sp>
          <p:nvSpPr>
            <p:cNvPr id="649316" name="Oval 100"/>
            <p:cNvSpPr>
              <a:spLocks noChangeArrowheads="1"/>
            </p:cNvSpPr>
            <p:nvPr/>
          </p:nvSpPr>
          <p:spPr bwMode="auto">
            <a:xfrm>
              <a:off x="5351" y="2746"/>
              <a:ext cx="65" cy="61"/>
            </a:xfrm>
            <a:prstGeom prst="ellipse">
              <a:avLst/>
            </a:prstGeom>
            <a:noFill/>
            <a:ln w="9525">
              <a:solidFill>
                <a:schemeClr val="tx1"/>
              </a:solidFill>
              <a:miter lim="800000"/>
              <a:headEnd/>
              <a:tailEnd/>
            </a:ln>
            <a:effectLst/>
          </p:spPr>
          <p:txBody>
            <a:bodyPr wrap="none" anchor="ctr"/>
            <a:lstStyle/>
            <a:p>
              <a:endParaRPr lang="zh-CN" altLang="en-US"/>
            </a:p>
          </p:txBody>
        </p:sp>
        <p:sp>
          <p:nvSpPr>
            <p:cNvPr id="649317" name="Line 101"/>
            <p:cNvSpPr>
              <a:spLocks noChangeShapeType="1"/>
            </p:cNvSpPr>
            <p:nvPr/>
          </p:nvSpPr>
          <p:spPr bwMode="auto">
            <a:xfrm>
              <a:off x="5424" y="2776"/>
              <a:ext cx="91"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18" name="Line 102"/>
            <p:cNvSpPr>
              <a:spLocks noChangeShapeType="1"/>
            </p:cNvSpPr>
            <p:nvPr/>
          </p:nvSpPr>
          <p:spPr bwMode="auto">
            <a:xfrm>
              <a:off x="5339" y="2448"/>
              <a:ext cx="252"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19" name="Oval 103"/>
            <p:cNvSpPr>
              <a:spLocks noChangeArrowheads="1"/>
            </p:cNvSpPr>
            <p:nvPr/>
          </p:nvSpPr>
          <p:spPr bwMode="auto">
            <a:xfrm>
              <a:off x="3189" y="3073"/>
              <a:ext cx="45"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320" name="Oval 104"/>
            <p:cNvSpPr>
              <a:spLocks noChangeArrowheads="1"/>
            </p:cNvSpPr>
            <p:nvPr/>
          </p:nvSpPr>
          <p:spPr bwMode="auto">
            <a:xfrm>
              <a:off x="4002" y="3066"/>
              <a:ext cx="46" cy="43"/>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321" name="Line 105"/>
            <p:cNvSpPr>
              <a:spLocks noChangeShapeType="1"/>
            </p:cNvSpPr>
            <p:nvPr/>
          </p:nvSpPr>
          <p:spPr bwMode="auto">
            <a:xfrm flipH="1">
              <a:off x="3159" y="2444"/>
              <a:ext cx="140"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2" name="Text Box 106"/>
            <p:cNvSpPr txBox="1">
              <a:spLocks noChangeArrowheads="1"/>
            </p:cNvSpPr>
            <p:nvPr/>
          </p:nvSpPr>
          <p:spPr bwMode="auto">
            <a:xfrm>
              <a:off x="2861" y="2352"/>
              <a:ext cx="319" cy="288"/>
            </a:xfrm>
            <a:prstGeom prst="rect">
              <a:avLst/>
            </a:prstGeom>
            <a:noFill/>
            <a:ln w="9525">
              <a:noFill/>
              <a:miter lim="800000"/>
              <a:headEnd/>
              <a:tailEnd/>
            </a:ln>
            <a:effectLst/>
          </p:spPr>
          <p:txBody>
            <a:bodyPr wrap="none">
              <a:spAutoFit/>
            </a:bodyPr>
            <a:lstStyle/>
            <a:p>
              <a:r>
                <a:rPr lang="en-US" altLang="zh-CN" sz="2400" b="0">
                  <a:ea typeface="宋体" pitchFamily="2" charset="-122"/>
                </a:rPr>
                <a:t>D</a:t>
              </a:r>
              <a:r>
                <a:rPr lang="en-US" altLang="zh-CN" sz="1600" b="0">
                  <a:latin typeface="宋体" pitchFamily="2" charset="-122"/>
                  <a:ea typeface="宋体" pitchFamily="2" charset="-122"/>
                </a:rPr>
                <a:t>1</a:t>
              </a:r>
              <a:endParaRPr lang="en-US" altLang="zh-CN" sz="2400" b="0">
                <a:latin typeface="宋体" pitchFamily="2" charset="-122"/>
                <a:ea typeface="宋体" pitchFamily="2" charset="-122"/>
              </a:endParaRPr>
            </a:p>
          </p:txBody>
        </p:sp>
        <p:sp>
          <p:nvSpPr>
            <p:cNvPr id="649323" name="Text Box 107"/>
            <p:cNvSpPr txBox="1">
              <a:spLocks noChangeArrowheads="1"/>
            </p:cNvSpPr>
            <p:nvPr/>
          </p:nvSpPr>
          <p:spPr bwMode="auto">
            <a:xfrm>
              <a:off x="2843" y="2832"/>
              <a:ext cx="376" cy="291"/>
            </a:xfrm>
            <a:prstGeom prst="rect">
              <a:avLst/>
            </a:prstGeom>
            <a:noFill/>
            <a:ln w="9525">
              <a:noFill/>
              <a:miter lim="800000"/>
              <a:headEnd/>
              <a:tailEnd/>
            </a:ln>
            <a:effectLst/>
          </p:spPr>
          <p:txBody>
            <a:bodyPr wrap="none">
              <a:spAutoFit/>
            </a:bodyPr>
            <a:lstStyle/>
            <a:p>
              <a:r>
                <a:rPr lang="en-US" altLang="zh-CN" sz="2400" b="0" dirty="0" smtClean="0">
                  <a:latin typeface="宋体" pitchFamily="2" charset="-122"/>
                  <a:ea typeface="宋体" pitchFamily="2" charset="-122"/>
                </a:rPr>
                <a:t>CLK</a:t>
              </a:r>
              <a:endParaRPr lang="en-US" altLang="zh-CN" sz="2400" b="0" dirty="0">
                <a:latin typeface="宋体" pitchFamily="2" charset="-122"/>
                <a:ea typeface="宋体" pitchFamily="2" charset="-122"/>
              </a:endParaRPr>
            </a:p>
          </p:txBody>
        </p:sp>
        <p:sp>
          <p:nvSpPr>
            <p:cNvPr id="649324" name="Line 108"/>
            <p:cNvSpPr>
              <a:spLocks noChangeShapeType="1"/>
            </p:cNvSpPr>
            <p:nvPr/>
          </p:nvSpPr>
          <p:spPr bwMode="auto">
            <a:xfrm>
              <a:off x="3211" y="2641"/>
              <a:ext cx="91"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5" name="Line 109"/>
            <p:cNvSpPr>
              <a:spLocks noChangeShapeType="1"/>
            </p:cNvSpPr>
            <p:nvPr/>
          </p:nvSpPr>
          <p:spPr bwMode="auto">
            <a:xfrm>
              <a:off x="3211" y="2641"/>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6" name="Line 110"/>
            <p:cNvSpPr>
              <a:spLocks noChangeShapeType="1"/>
            </p:cNvSpPr>
            <p:nvPr/>
          </p:nvSpPr>
          <p:spPr bwMode="auto">
            <a:xfrm>
              <a:off x="4027" y="2634"/>
              <a:ext cx="91"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7" name="Line 111"/>
            <p:cNvSpPr>
              <a:spLocks noChangeShapeType="1"/>
            </p:cNvSpPr>
            <p:nvPr/>
          </p:nvSpPr>
          <p:spPr bwMode="auto">
            <a:xfrm>
              <a:off x="4027" y="2634"/>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8" name="Line 112"/>
            <p:cNvSpPr>
              <a:spLocks noChangeShapeType="1"/>
            </p:cNvSpPr>
            <p:nvPr/>
          </p:nvSpPr>
          <p:spPr bwMode="auto">
            <a:xfrm>
              <a:off x="4850" y="2633"/>
              <a:ext cx="91" cy="0"/>
            </a:xfrm>
            <a:prstGeom prst="line">
              <a:avLst/>
            </a:prstGeom>
            <a:noFill/>
            <a:ln w="9525">
              <a:solidFill>
                <a:schemeClr val="tx1"/>
              </a:solidFill>
              <a:miter lim="800000"/>
              <a:headEnd/>
              <a:tailEnd/>
            </a:ln>
            <a:effectLst/>
          </p:spPr>
          <p:txBody>
            <a:bodyPr wrap="none" anchor="ctr"/>
            <a:lstStyle/>
            <a:p>
              <a:endParaRPr lang="zh-CN" altLang="en-US"/>
            </a:p>
          </p:txBody>
        </p:sp>
        <p:sp>
          <p:nvSpPr>
            <p:cNvPr id="649329" name="Line 113"/>
            <p:cNvSpPr>
              <a:spLocks noChangeShapeType="1"/>
            </p:cNvSpPr>
            <p:nvPr/>
          </p:nvSpPr>
          <p:spPr bwMode="auto">
            <a:xfrm>
              <a:off x="4850" y="2633"/>
              <a:ext cx="0" cy="460"/>
            </a:xfrm>
            <a:prstGeom prst="line">
              <a:avLst/>
            </a:prstGeom>
            <a:noFill/>
            <a:ln w="9525">
              <a:solidFill>
                <a:schemeClr val="tx1"/>
              </a:solidFill>
              <a:miter lim="800000"/>
              <a:headEnd/>
              <a:tailEnd/>
            </a:ln>
            <a:effectLst/>
          </p:spPr>
          <p:txBody>
            <a:bodyPr wrap="none" anchor="ctr"/>
            <a:lstStyle/>
            <a:p>
              <a:endParaRPr lang="zh-CN" altLang="en-US"/>
            </a:p>
          </p:txBody>
        </p:sp>
        <p:sp>
          <p:nvSpPr>
            <p:cNvPr id="649330" name="Line 114"/>
            <p:cNvSpPr>
              <a:spLocks noChangeShapeType="1"/>
            </p:cNvSpPr>
            <p:nvPr/>
          </p:nvSpPr>
          <p:spPr bwMode="auto">
            <a:xfrm>
              <a:off x="2891" y="3086"/>
              <a:ext cx="1968" cy="0"/>
            </a:xfrm>
            <a:prstGeom prst="line">
              <a:avLst/>
            </a:prstGeom>
            <a:noFill/>
            <a:ln w="9525">
              <a:solidFill>
                <a:schemeClr val="tx1"/>
              </a:solidFill>
              <a:miter lim="800000"/>
              <a:headEnd/>
              <a:tailEnd/>
            </a:ln>
            <a:effectLst/>
          </p:spPr>
          <p:txBody>
            <a:bodyPr wrap="none" anchor="ctr"/>
            <a:lstStyle/>
            <a:p>
              <a:endParaRPr lang="zh-CN" altLang="en-US"/>
            </a:p>
          </p:txBody>
        </p:sp>
      </p:grpSp>
      <p:sp>
        <p:nvSpPr>
          <p:cNvPr id="649331" name="Line 115"/>
          <p:cNvSpPr>
            <a:spLocks noChangeShapeType="1"/>
          </p:cNvSpPr>
          <p:nvPr/>
        </p:nvSpPr>
        <p:spPr bwMode="auto">
          <a:xfrm>
            <a:off x="7337425" y="3449638"/>
            <a:ext cx="506413" cy="0"/>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2" name="Line 116"/>
          <p:cNvSpPr>
            <a:spLocks noChangeShapeType="1"/>
          </p:cNvSpPr>
          <p:nvPr/>
        </p:nvSpPr>
        <p:spPr bwMode="auto">
          <a:xfrm flipV="1">
            <a:off x="7832725" y="3427413"/>
            <a:ext cx="0" cy="457200"/>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3" name="Line 117"/>
          <p:cNvSpPr>
            <a:spLocks noChangeShapeType="1"/>
          </p:cNvSpPr>
          <p:nvPr/>
        </p:nvSpPr>
        <p:spPr bwMode="auto">
          <a:xfrm flipV="1">
            <a:off x="9293225" y="3230563"/>
            <a:ext cx="0" cy="644525"/>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4" name="Line 118"/>
          <p:cNvSpPr>
            <a:spLocks noChangeShapeType="1"/>
          </p:cNvSpPr>
          <p:nvPr/>
        </p:nvSpPr>
        <p:spPr bwMode="auto">
          <a:xfrm>
            <a:off x="7337425" y="3252788"/>
            <a:ext cx="1981200" cy="0"/>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5" name="Line 119"/>
          <p:cNvSpPr>
            <a:spLocks noChangeShapeType="1"/>
          </p:cNvSpPr>
          <p:nvPr/>
        </p:nvSpPr>
        <p:spPr bwMode="auto">
          <a:xfrm>
            <a:off x="5165725" y="3330575"/>
            <a:ext cx="1773238" cy="0"/>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6" name="Line 120"/>
          <p:cNvSpPr>
            <a:spLocks noChangeShapeType="1"/>
          </p:cNvSpPr>
          <p:nvPr/>
        </p:nvSpPr>
        <p:spPr bwMode="auto">
          <a:xfrm flipV="1">
            <a:off x="5172075" y="3330575"/>
            <a:ext cx="0" cy="533400"/>
          </a:xfrm>
          <a:prstGeom prst="line">
            <a:avLst/>
          </a:prstGeom>
          <a:noFill/>
          <a:ln w="28575">
            <a:solidFill>
              <a:srgbClr val="D60093"/>
            </a:solidFill>
            <a:miter lim="800000"/>
            <a:headEnd/>
            <a:tailEnd/>
          </a:ln>
          <a:effectLst/>
        </p:spPr>
        <p:txBody>
          <a:bodyPr wrap="none" anchor="ctr"/>
          <a:lstStyle/>
          <a:p>
            <a:endParaRPr lang="zh-CN" altLang="en-US"/>
          </a:p>
        </p:txBody>
      </p:sp>
      <p:sp>
        <p:nvSpPr>
          <p:cNvPr id="649337" name="Text Box 121"/>
          <p:cNvSpPr txBox="1">
            <a:spLocks noChangeArrowheads="1"/>
          </p:cNvSpPr>
          <p:nvPr/>
        </p:nvSpPr>
        <p:spPr bwMode="auto">
          <a:xfrm>
            <a:off x="412750" y="4699000"/>
            <a:ext cx="1814513" cy="457200"/>
          </a:xfrm>
          <a:prstGeom prst="rect">
            <a:avLst/>
          </a:prstGeom>
          <a:noFill/>
          <a:ln w="9525">
            <a:noFill/>
            <a:miter lim="800000"/>
            <a:headEnd/>
            <a:tailEnd/>
          </a:ln>
          <a:effectLst/>
        </p:spPr>
        <p:txBody>
          <a:bodyPr wrap="none">
            <a:spAutoFit/>
          </a:bodyPr>
          <a:lstStyle/>
          <a:p>
            <a:pPr>
              <a:buFontTx/>
              <a:buChar char="•"/>
            </a:pPr>
            <a:r>
              <a:rPr lang="zh-CN" altLang="en-US" sz="2400">
                <a:solidFill>
                  <a:schemeClr val="bg1"/>
                </a:solidFill>
                <a:latin typeface="华文行楷" pitchFamily="2" charset="-122"/>
                <a:ea typeface="华文行楷" pitchFamily="2" charset="-122"/>
              </a:rPr>
              <a:t>状态转换图</a:t>
            </a:r>
          </a:p>
        </p:txBody>
      </p:sp>
      <p:grpSp>
        <p:nvGrpSpPr>
          <p:cNvPr id="649338" name="Group 122"/>
          <p:cNvGrpSpPr>
            <a:grpSpLocks/>
          </p:cNvGrpSpPr>
          <p:nvPr/>
        </p:nvGrpSpPr>
        <p:grpSpPr bwMode="auto">
          <a:xfrm>
            <a:off x="4737100" y="5157788"/>
            <a:ext cx="4875213" cy="1200150"/>
            <a:chOff x="2628" y="3264"/>
            <a:chExt cx="2986" cy="816"/>
          </a:xfrm>
        </p:grpSpPr>
        <p:sp>
          <p:nvSpPr>
            <p:cNvPr id="649339" name="Text Box 123"/>
            <p:cNvSpPr txBox="1">
              <a:spLocks noChangeArrowheads="1"/>
            </p:cNvSpPr>
            <p:nvPr/>
          </p:nvSpPr>
          <p:spPr bwMode="auto">
            <a:xfrm>
              <a:off x="4848" y="3311"/>
              <a:ext cx="766" cy="311"/>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1</a:t>
              </a:r>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2</a:t>
              </a:r>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3</a:t>
              </a:r>
              <a:r>
                <a:rPr lang="en-US" altLang="zh-CN" sz="2400" b="0">
                  <a:solidFill>
                    <a:schemeClr val="accent2"/>
                  </a:solidFill>
                  <a:latin typeface="宋体" pitchFamily="2" charset="-122"/>
                  <a:ea typeface="宋体" pitchFamily="2" charset="-122"/>
                </a:rPr>
                <a:t>)</a:t>
              </a:r>
            </a:p>
          </p:txBody>
        </p:sp>
        <p:sp>
          <p:nvSpPr>
            <p:cNvPr id="649340" name="Oval 124"/>
            <p:cNvSpPr>
              <a:spLocks noChangeArrowheads="1"/>
            </p:cNvSpPr>
            <p:nvPr/>
          </p:nvSpPr>
          <p:spPr bwMode="auto">
            <a:xfrm>
              <a:off x="2628"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001</a:t>
              </a:r>
            </a:p>
          </p:txBody>
        </p:sp>
        <p:sp>
          <p:nvSpPr>
            <p:cNvPr id="649341" name="Line 125"/>
            <p:cNvSpPr>
              <a:spLocks noChangeShapeType="1"/>
            </p:cNvSpPr>
            <p:nvPr/>
          </p:nvSpPr>
          <p:spPr bwMode="auto">
            <a:xfrm>
              <a:off x="2964"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342" name="Oval 126"/>
            <p:cNvSpPr>
              <a:spLocks noChangeArrowheads="1"/>
            </p:cNvSpPr>
            <p:nvPr/>
          </p:nvSpPr>
          <p:spPr bwMode="auto">
            <a:xfrm>
              <a:off x="3252"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100</a:t>
              </a:r>
            </a:p>
          </p:txBody>
        </p:sp>
        <p:sp>
          <p:nvSpPr>
            <p:cNvPr id="649343" name="Oval 127"/>
            <p:cNvSpPr>
              <a:spLocks noChangeArrowheads="1"/>
            </p:cNvSpPr>
            <p:nvPr/>
          </p:nvSpPr>
          <p:spPr bwMode="auto">
            <a:xfrm>
              <a:off x="3876"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010</a:t>
              </a:r>
            </a:p>
          </p:txBody>
        </p:sp>
        <p:sp>
          <p:nvSpPr>
            <p:cNvPr id="649344" name="Oval 128"/>
            <p:cNvSpPr>
              <a:spLocks noChangeArrowheads="1"/>
            </p:cNvSpPr>
            <p:nvPr/>
          </p:nvSpPr>
          <p:spPr bwMode="auto">
            <a:xfrm>
              <a:off x="4500"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101</a:t>
              </a:r>
            </a:p>
          </p:txBody>
        </p:sp>
        <p:sp>
          <p:nvSpPr>
            <p:cNvPr id="649345" name="Oval 129"/>
            <p:cNvSpPr>
              <a:spLocks noChangeArrowheads="1"/>
            </p:cNvSpPr>
            <p:nvPr/>
          </p:nvSpPr>
          <p:spPr bwMode="auto">
            <a:xfrm>
              <a:off x="2964"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011</a:t>
              </a:r>
            </a:p>
          </p:txBody>
        </p:sp>
        <p:sp>
          <p:nvSpPr>
            <p:cNvPr id="649346" name="Oval 130"/>
            <p:cNvSpPr>
              <a:spLocks noChangeArrowheads="1"/>
            </p:cNvSpPr>
            <p:nvPr/>
          </p:nvSpPr>
          <p:spPr bwMode="auto">
            <a:xfrm>
              <a:off x="3588"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111</a:t>
              </a:r>
            </a:p>
          </p:txBody>
        </p:sp>
        <p:sp>
          <p:nvSpPr>
            <p:cNvPr id="649347" name="Oval 131"/>
            <p:cNvSpPr>
              <a:spLocks noChangeArrowheads="1"/>
            </p:cNvSpPr>
            <p:nvPr/>
          </p:nvSpPr>
          <p:spPr bwMode="auto">
            <a:xfrm>
              <a:off x="4212"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110</a:t>
              </a:r>
            </a:p>
          </p:txBody>
        </p:sp>
        <p:sp>
          <p:nvSpPr>
            <p:cNvPr id="649348" name="Line 132"/>
            <p:cNvSpPr>
              <a:spLocks noChangeShapeType="1"/>
            </p:cNvSpPr>
            <p:nvPr/>
          </p:nvSpPr>
          <p:spPr bwMode="auto">
            <a:xfrm>
              <a:off x="3588"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349" name="Line 133"/>
            <p:cNvSpPr>
              <a:spLocks noChangeShapeType="1"/>
            </p:cNvSpPr>
            <p:nvPr/>
          </p:nvSpPr>
          <p:spPr bwMode="auto">
            <a:xfrm>
              <a:off x="4212"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350" name="Line 134"/>
            <p:cNvSpPr>
              <a:spLocks noChangeShapeType="1"/>
            </p:cNvSpPr>
            <p:nvPr/>
          </p:nvSpPr>
          <p:spPr bwMode="auto">
            <a:xfrm flipH="1">
              <a:off x="3924" y="3936"/>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351" name="Line 135"/>
            <p:cNvSpPr>
              <a:spLocks noChangeShapeType="1"/>
            </p:cNvSpPr>
            <p:nvPr/>
          </p:nvSpPr>
          <p:spPr bwMode="auto">
            <a:xfrm flipH="1">
              <a:off x="3300" y="3936"/>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49352" name="Line 136"/>
            <p:cNvSpPr>
              <a:spLocks noChangeShapeType="1"/>
            </p:cNvSpPr>
            <p:nvPr/>
          </p:nvSpPr>
          <p:spPr bwMode="auto">
            <a:xfrm flipH="1" flipV="1">
              <a:off x="2820" y="3552"/>
              <a:ext cx="192" cy="288"/>
            </a:xfrm>
            <a:prstGeom prst="line">
              <a:avLst/>
            </a:prstGeom>
            <a:noFill/>
            <a:ln w="19050">
              <a:solidFill>
                <a:schemeClr val="tx1"/>
              </a:solidFill>
              <a:miter lim="800000"/>
              <a:headEnd/>
              <a:tailEnd type="triangle" w="med" len="med"/>
            </a:ln>
            <a:effectLst/>
          </p:spPr>
          <p:txBody>
            <a:bodyPr wrap="none" anchor="ctr"/>
            <a:lstStyle/>
            <a:p>
              <a:endParaRPr lang="zh-CN" altLang="en-US"/>
            </a:p>
          </p:txBody>
        </p:sp>
        <p:sp>
          <p:nvSpPr>
            <p:cNvPr id="649353" name="Oval 137"/>
            <p:cNvSpPr>
              <a:spLocks noChangeArrowheads="1"/>
            </p:cNvSpPr>
            <p:nvPr/>
          </p:nvSpPr>
          <p:spPr bwMode="auto">
            <a:xfrm>
              <a:off x="4896" y="374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000</a:t>
              </a:r>
            </a:p>
          </p:txBody>
        </p:sp>
        <p:cxnSp>
          <p:nvCxnSpPr>
            <p:cNvPr id="649354" name="AutoShape 138"/>
            <p:cNvCxnSpPr>
              <a:cxnSpLocks noChangeShapeType="1"/>
              <a:stCxn id="649353" idx="7"/>
              <a:endCxn id="649353" idx="5"/>
            </p:cNvCxnSpPr>
            <p:nvPr/>
          </p:nvCxnSpPr>
          <p:spPr bwMode="auto">
            <a:xfrm rot="5400000" flipV="1">
              <a:off x="5082" y="3887"/>
              <a:ext cx="204" cy="1"/>
            </a:xfrm>
            <a:prstGeom prst="curvedConnector5">
              <a:avLst>
                <a:gd name="adj1" fmla="val -35296"/>
                <a:gd name="adj2" fmla="val 24499995"/>
                <a:gd name="adj3" fmla="val 122056"/>
              </a:avLst>
            </a:prstGeom>
            <a:noFill/>
            <a:ln w="19050">
              <a:solidFill>
                <a:schemeClr val="tx1"/>
              </a:solidFill>
              <a:miter lim="800000"/>
              <a:headEnd/>
              <a:tailEnd type="triangle" w="med" len="med"/>
            </a:ln>
            <a:effectLst/>
          </p:spPr>
        </p:cxnSp>
        <p:sp>
          <p:nvSpPr>
            <p:cNvPr id="649355" name="Line 139"/>
            <p:cNvSpPr>
              <a:spLocks noChangeShapeType="1"/>
            </p:cNvSpPr>
            <p:nvPr/>
          </p:nvSpPr>
          <p:spPr bwMode="auto">
            <a:xfrm flipH="1">
              <a:off x="4500" y="3552"/>
              <a:ext cx="144" cy="288"/>
            </a:xfrm>
            <a:prstGeom prst="line">
              <a:avLst/>
            </a:prstGeom>
            <a:noFill/>
            <a:ln w="19050">
              <a:solidFill>
                <a:schemeClr val="tx1"/>
              </a:solidFill>
              <a:miter lim="800000"/>
              <a:headEnd/>
              <a:tailEnd type="triangle" w="med" len="med"/>
            </a:ln>
            <a:effectLst/>
          </p:spPr>
          <p:txBody>
            <a:bodyPr wrap="none" anchor="ctr"/>
            <a:lstStyle/>
            <a:p>
              <a:endParaRPr lang="zh-CN" altLang="en-US"/>
            </a:p>
          </p:txBody>
        </p:sp>
      </p:grpSp>
      <p:sp>
        <p:nvSpPr>
          <p:cNvPr id="649356" name="Text Box 140"/>
          <p:cNvSpPr txBox="1">
            <a:spLocks noChangeArrowheads="1"/>
          </p:cNvSpPr>
          <p:nvPr/>
        </p:nvSpPr>
        <p:spPr bwMode="auto">
          <a:xfrm>
            <a:off x="415925" y="5084763"/>
            <a:ext cx="3962400" cy="1230312"/>
          </a:xfrm>
          <a:prstGeom prst="rect">
            <a:avLst/>
          </a:prstGeom>
          <a:noFill/>
          <a:ln w="9525">
            <a:noFill/>
            <a:miter lim="800000"/>
            <a:headEnd/>
            <a:tailEnd/>
          </a:ln>
          <a:effectLst/>
        </p:spPr>
        <p:txBody>
          <a:bodyPr>
            <a:spAutoFit/>
          </a:bodyPr>
          <a:lstStyle/>
          <a:p>
            <a:pPr>
              <a:lnSpc>
                <a:spcPct val="110000"/>
              </a:lnSpc>
              <a:buFontTx/>
              <a:buChar char="•"/>
            </a:pPr>
            <a:r>
              <a:rPr lang="zh-CN" altLang="en-US" sz="2400">
                <a:solidFill>
                  <a:schemeClr val="bg1"/>
                </a:solidFill>
                <a:latin typeface="华文行楷" pitchFamily="2" charset="-122"/>
                <a:ea typeface="华文行楷" pitchFamily="2" charset="-122"/>
              </a:rPr>
              <a:t>此电路不能自启动</a:t>
            </a:r>
            <a:r>
              <a:rPr lang="zh-CN" altLang="en-US" sz="2200">
                <a:latin typeface="宋体" pitchFamily="2" charset="-122"/>
                <a:ea typeface="宋体" pitchFamily="2" charset="-122"/>
              </a:rPr>
              <a:t>：适当修改反馈逻辑电路，能够使电路自启动。</a:t>
            </a:r>
          </a:p>
        </p:txBody>
      </p:sp>
      <p:sp>
        <p:nvSpPr>
          <p:cNvPr id="649357" name="Oval 141"/>
          <p:cNvSpPr>
            <a:spLocks noChangeArrowheads="1"/>
          </p:cNvSpPr>
          <p:nvPr/>
        </p:nvSpPr>
        <p:spPr bwMode="auto">
          <a:xfrm>
            <a:off x="7797800" y="3862388"/>
            <a:ext cx="77788" cy="68262"/>
          </a:xfrm>
          <a:prstGeom prst="ellipse">
            <a:avLst/>
          </a:prstGeom>
          <a:solidFill>
            <a:schemeClr val="tx1"/>
          </a:solidFill>
          <a:ln w="9525">
            <a:solidFill>
              <a:schemeClr val="tx1"/>
            </a:solidFill>
            <a:miter lim="800000"/>
            <a:headEnd/>
            <a:tailEnd/>
          </a:ln>
          <a:effectLst/>
        </p:spPr>
        <p:txBody>
          <a:bodyPr wrap="none" anchor="ctr"/>
          <a:lstStyle/>
          <a:p>
            <a:endParaRPr lang="zh-CN" altLang="en-US"/>
          </a:p>
        </p:txBody>
      </p:sp>
      <p:sp>
        <p:nvSpPr>
          <p:cNvPr id="649358" name="Text Box 142"/>
          <p:cNvSpPr txBox="1">
            <a:spLocks noChangeArrowheads="1"/>
          </p:cNvSpPr>
          <p:nvPr/>
        </p:nvSpPr>
        <p:spPr bwMode="auto">
          <a:xfrm>
            <a:off x="2073275" y="4005263"/>
            <a:ext cx="1992313" cy="579437"/>
          </a:xfrm>
          <a:prstGeom prst="rect">
            <a:avLst/>
          </a:prstGeom>
          <a:noFill/>
          <a:ln w="9525">
            <a:noFill/>
            <a:miter lim="800000"/>
            <a:headEnd/>
            <a:tailEnd/>
          </a:ln>
          <a:effectLst/>
        </p:spPr>
        <p:txBody>
          <a:bodyPr anchor="ctr">
            <a:spAutoFit/>
          </a:bodyPr>
          <a:lstStyle/>
          <a:p>
            <a:pPr algn="ctr"/>
            <a:r>
              <a:rPr lang="en-US" altLang="zh-CN" sz="2800">
                <a:latin typeface="宋体" pitchFamily="2" charset="-122"/>
                <a:ea typeface="宋体" pitchFamily="2" charset="-122"/>
              </a:rPr>
              <a:t>D</a:t>
            </a:r>
            <a:r>
              <a:rPr lang="en-US" altLang="zh-CN" sz="1800">
                <a:latin typeface="宋体" pitchFamily="2" charset="-122"/>
                <a:ea typeface="宋体" pitchFamily="2" charset="-122"/>
              </a:rPr>
              <a:t>1</a:t>
            </a:r>
            <a:r>
              <a:rPr lang="en-US" altLang="zh-CN" sz="2800">
                <a:latin typeface="宋体" pitchFamily="2" charset="-122"/>
                <a:ea typeface="宋体" pitchFamily="2" charset="-122"/>
              </a:rPr>
              <a:t>=Q</a:t>
            </a:r>
            <a:r>
              <a:rPr lang="en-US" altLang="zh-CN" sz="1800">
                <a:latin typeface="宋体" pitchFamily="2" charset="-122"/>
                <a:ea typeface="宋体" pitchFamily="2" charset="-122"/>
              </a:rPr>
              <a:t>2</a:t>
            </a:r>
            <a:r>
              <a:rPr lang="en-US" altLang="zh-CN" sz="3200">
                <a:latin typeface="宋体" pitchFamily="2" charset="-122"/>
                <a:ea typeface="宋体" pitchFamily="2" charset="-122"/>
              </a:rPr>
              <a:t>⊕</a:t>
            </a:r>
            <a:r>
              <a:rPr lang="en-US" altLang="zh-CN" sz="2800">
                <a:latin typeface="宋体" pitchFamily="2" charset="-122"/>
                <a:ea typeface="宋体" pitchFamily="2" charset="-122"/>
              </a:rPr>
              <a:t>Q</a:t>
            </a:r>
            <a:r>
              <a:rPr lang="en-US" altLang="zh-CN" sz="1800">
                <a:latin typeface="宋体" pitchFamily="2" charset="-122"/>
                <a:ea typeface="宋体" pitchFamily="2" charset="-122"/>
              </a:rPr>
              <a:t>3</a:t>
            </a:r>
          </a:p>
        </p:txBody>
      </p:sp>
      <p:sp>
        <p:nvSpPr>
          <p:cNvPr id="649359" name="Text Box 143"/>
          <p:cNvSpPr txBox="1">
            <a:spLocks noChangeArrowheads="1"/>
          </p:cNvSpPr>
          <p:nvPr/>
        </p:nvSpPr>
        <p:spPr bwMode="auto">
          <a:xfrm>
            <a:off x="415925" y="4076700"/>
            <a:ext cx="1509713" cy="457200"/>
          </a:xfrm>
          <a:prstGeom prst="rect">
            <a:avLst/>
          </a:prstGeom>
          <a:noFill/>
          <a:ln w="9525">
            <a:noFill/>
            <a:miter lim="800000"/>
            <a:headEnd/>
            <a:tailEnd/>
          </a:ln>
          <a:effectLst/>
        </p:spPr>
        <p:txBody>
          <a:bodyPr wrap="none" anchor="ctr">
            <a:spAutoFit/>
          </a:bodyPr>
          <a:lstStyle/>
          <a:p>
            <a:pPr algn="ctr">
              <a:buFontTx/>
              <a:buChar char="•"/>
            </a:pPr>
            <a:r>
              <a:rPr lang="zh-CN" altLang="en-US" sz="2400">
                <a:solidFill>
                  <a:schemeClr val="bg1"/>
                </a:solidFill>
                <a:latin typeface="华文行楷" pitchFamily="2" charset="-122"/>
                <a:ea typeface="华文行楷" pitchFamily="2" charset="-122"/>
              </a:rPr>
              <a:t>反馈函数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49218"/>
                                        </p:tgtEl>
                                        <p:attrNameLst>
                                          <p:attrName>style.visibility</p:attrName>
                                        </p:attrNameLst>
                                      </p:cBhvr>
                                      <p:to>
                                        <p:strVal val="visible"/>
                                      </p:to>
                                    </p:set>
                                    <p:animEffect transition="in" filter="dissolve">
                                      <p:cBhvr>
                                        <p:cTn id="7" dur="500"/>
                                        <p:tgtEl>
                                          <p:spTgt spid="6492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9219"/>
                                        </p:tgtEl>
                                        <p:attrNameLst>
                                          <p:attrName>style.visibility</p:attrName>
                                        </p:attrNameLst>
                                      </p:cBhvr>
                                      <p:to>
                                        <p:strVal val="visible"/>
                                      </p:to>
                                    </p:set>
                                    <p:animEffect transition="in" filter="dissolve">
                                      <p:cBhvr>
                                        <p:cTn id="12" dur="500"/>
                                        <p:tgtEl>
                                          <p:spTgt spid="64921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9220"/>
                                        </p:tgtEl>
                                        <p:attrNameLst>
                                          <p:attrName>style.visibility</p:attrName>
                                        </p:attrNameLst>
                                      </p:cBhvr>
                                      <p:to>
                                        <p:strVal val="visible"/>
                                      </p:to>
                                    </p:set>
                                    <p:animEffect transition="in" filter="dissolve">
                                      <p:cBhvr>
                                        <p:cTn id="17" dur="500"/>
                                        <p:tgtEl>
                                          <p:spTgt spid="6492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9221"/>
                                        </p:tgtEl>
                                        <p:attrNameLst>
                                          <p:attrName>style.visibility</p:attrName>
                                        </p:attrNameLst>
                                      </p:cBhvr>
                                      <p:to>
                                        <p:strVal val="visible"/>
                                      </p:to>
                                    </p:set>
                                    <p:animEffect transition="in" filter="dissolve">
                                      <p:cBhvr>
                                        <p:cTn id="22" dur="500"/>
                                        <p:tgtEl>
                                          <p:spTgt spid="649221"/>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9224"/>
                                        </p:tgtEl>
                                        <p:attrNameLst>
                                          <p:attrName>style.visibility</p:attrName>
                                        </p:attrNameLst>
                                      </p:cBhvr>
                                      <p:to>
                                        <p:strVal val="visible"/>
                                      </p:to>
                                    </p:set>
                                    <p:animEffect transition="in" filter="wipe(left)">
                                      <p:cBhvr>
                                        <p:cTn id="27" dur="500"/>
                                        <p:tgtEl>
                                          <p:spTgt spid="6492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49222"/>
                                        </p:tgtEl>
                                        <p:attrNameLst>
                                          <p:attrName>style.visibility</p:attrName>
                                        </p:attrNameLst>
                                      </p:cBhvr>
                                      <p:to>
                                        <p:strVal val="visible"/>
                                      </p:to>
                                    </p:set>
                                    <p:animEffect transition="in" filter="dissolve">
                                      <p:cBhvr>
                                        <p:cTn id="32" dur="500"/>
                                        <p:tgtEl>
                                          <p:spTgt spid="649222"/>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49223"/>
                                        </p:tgtEl>
                                        <p:attrNameLst>
                                          <p:attrName>style.visibility</p:attrName>
                                        </p:attrNameLst>
                                      </p:cBhvr>
                                      <p:to>
                                        <p:strVal val="visible"/>
                                      </p:to>
                                    </p:set>
                                    <p:animEffect transition="in" filter="dissolve">
                                      <p:cBhvr>
                                        <p:cTn id="37" dur="500"/>
                                        <p:tgtEl>
                                          <p:spTgt spid="6492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49288"/>
                                        </p:tgtEl>
                                        <p:attrNameLst>
                                          <p:attrName>style.visibility</p:attrName>
                                        </p:attrNameLst>
                                      </p:cBhvr>
                                      <p:to>
                                        <p:strVal val="visible"/>
                                      </p:to>
                                    </p:set>
                                    <p:animEffect transition="in" filter="wipe(left)">
                                      <p:cBhvr>
                                        <p:cTn id="42" dur="500"/>
                                        <p:tgtEl>
                                          <p:spTgt spid="6492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49285"/>
                                        </p:tgtEl>
                                        <p:attrNameLst>
                                          <p:attrName>style.visibility</p:attrName>
                                        </p:attrNameLst>
                                      </p:cBhvr>
                                      <p:to>
                                        <p:strVal val="visible"/>
                                      </p:to>
                                    </p:set>
                                    <p:animEffect transition="in" filter="wipe(up)">
                                      <p:cBhvr>
                                        <p:cTn id="47" dur="500"/>
                                        <p:tgtEl>
                                          <p:spTgt spid="6492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49333"/>
                                        </p:tgtEl>
                                        <p:attrNameLst>
                                          <p:attrName>style.visibility</p:attrName>
                                        </p:attrNameLst>
                                      </p:cBhvr>
                                      <p:to>
                                        <p:strVal val="visible"/>
                                      </p:to>
                                    </p:set>
                                    <p:animEffect transition="in" filter="wipe(down)">
                                      <p:cBhvr>
                                        <p:cTn id="52" dur="500"/>
                                        <p:tgtEl>
                                          <p:spTgt spid="649333"/>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649334"/>
                                        </p:tgtEl>
                                        <p:attrNameLst>
                                          <p:attrName>style.visibility</p:attrName>
                                        </p:attrNameLst>
                                      </p:cBhvr>
                                      <p:to>
                                        <p:strVal val="visible"/>
                                      </p:to>
                                    </p:set>
                                    <p:animEffect transition="in" filter="wipe(right)">
                                      <p:cBhvr>
                                        <p:cTn id="56" dur="500"/>
                                        <p:tgtEl>
                                          <p:spTgt spid="64933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49357"/>
                                        </p:tgtEl>
                                        <p:attrNameLst>
                                          <p:attrName>style.visibility</p:attrName>
                                        </p:attrNameLst>
                                      </p:cBhvr>
                                      <p:to>
                                        <p:strVal val="visible"/>
                                      </p:to>
                                    </p:set>
                                    <p:animEffect transition="in" filter="wipe(down)">
                                      <p:cBhvr>
                                        <p:cTn id="61" dur="500"/>
                                        <p:tgtEl>
                                          <p:spTgt spid="649357"/>
                                        </p:tgtEl>
                                      </p:cBhvr>
                                    </p:animEffect>
                                  </p:childTnLst>
                                  <p:subTnLst>
                                    <p:audio>
                                      <p:cMediaNode>
                                        <p:cTn display="0" masterRel="sameClick">
                                          <p:stCondLst>
                                            <p:cond evt="begin" delay="0">
                                              <p:tn val="59"/>
                                            </p:cond>
                                          </p:stCondLst>
                                          <p:endCondLst>
                                            <p:cond evt="onStopAudio" delay="0">
                                              <p:tgtEl>
                                                <p:sldTgt/>
                                              </p:tgtEl>
                                            </p:cond>
                                          </p:endCondLst>
                                        </p:cTn>
                                        <p:tgtEl>
                                          <p:sndTgt r:embed="rId2" name="TYPE.WAV"/>
                                        </p:tgtEl>
                                      </p:cMediaNode>
                                    </p:audio>
                                  </p:subTnLst>
                                </p:cTn>
                              </p:par>
                            </p:childTnLst>
                          </p:cTn>
                        </p:par>
                        <p:par>
                          <p:cTn id="62" fill="hold">
                            <p:stCondLst>
                              <p:cond delay="500"/>
                            </p:stCondLst>
                            <p:childTnLst>
                              <p:par>
                                <p:cTn id="63" presetID="22" presetClass="entr" presetSubtype="4" fill="hold" grpId="0" nodeType="afterEffect">
                                  <p:stCondLst>
                                    <p:cond delay="0"/>
                                  </p:stCondLst>
                                  <p:childTnLst>
                                    <p:set>
                                      <p:cBhvr>
                                        <p:cTn id="64" dur="1" fill="hold">
                                          <p:stCondLst>
                                            <p:cond delay="0"/>
                                          </p:stCondLst>
                                        </p:cTn>
                                        <p:tgtEl>
                                          <p:spTgt spid="649332"/>
                                        </p:tgtEl>
                                        <p:attrNameLst>
                                          <p:attrName>style.visibility</p:attrName>
                                        </p:attrNameLst>
                                      </p:cBhvr>
                                      <p:to>
                                        <p:strVal val="visible"/>
                                      </p:to>
                                    </p:set>
                                    <p:animEffect transition="in" filter="wipe(down)">
                                      <p:cBhvr>
                                        <p:cTn id="65" dur="500"/>
                                        <p:tgtEl>
                                          <p:spTgt spid="649332"/>
                                        </p:tgtEl>
                                      </p:cBhvr>
                                    </p:animEffect>
                                  </p:childTnLst>
                                </p:cTn>
                              </p:par>
                            </p:childTnLst>
                          </p:cTn>
                        </p:par>
                        <p:par>
                          <p:cTn id="66" fill="hold">
                            <p:stCondLst>
                              <p:cond delay="1000"/>
                            </p:stCondLst>
                            <p:childTnLst>
                              <p:par>
                                <p:cTn id="67" presetID="22" presetClass="entr" presetSubtype="2" fill="hold" grpId="0" nodeType="afterEffect">
                                  <p:stCondLst>
                                    <p:cond delay="0"/>
                                  </p:stCondLst>
                                  <p:childTnLst>
                                    <p:set>
                                      <p:cBhvr>
                                        <p:cTn id="68" dur="1" fill="hold">
                                          <p:stCondLst>
                                            <p:cond delay="0"/>
                                          </p:stCondLst>
                                        </p:cTn>
                                        <p:tgtEl>
                                          <p:spTgt spid="649331"/>
                                        </p:tgtEl>
                                        <p:attrNameLst>
                                          <p:attrName>style.visibility</p:attrName>
                                        </p:attrNameLst>
                                      </p:cBhvr>
                                      <p:to>
                                        <p:strVal val="visible"/>
                                      </p:to>
                                    </p:set>
                                    <p:animEffect transition="in" filter="wipe(right)">
                                      <p:cBhvr>
                                        <p:cTn id="69" dur="500"/>
                                        <p:tgtEl>
                                          <p:spTgt spid="649331"/>
                                        </p:tgtEl>
                                      </p:cBhvr>
                                    </p:animEffect>
                                  </p:childTnLst>
                                </p:cTn>
                              </p:par>
                            </p:childTnLst>
                          </p:cTn>
                        </p:par>
                        <p:par>
                          <p:cTn id="70" fill="hold">
                            <p:stCondLst>
                              <p:cond delay="1500"/>
                            </p:stCondLst>
                            <p:childTnLst>
                              <p:par>
                                <p:cTn id="71" presetID="22" presetClass="entr" presetSubtype="2" fill="hold" grpId="0" nodeType="afterEffect">
                                  <p:stCondLst>
                                    <p:cond delay="0"/>
                                  </p:stCondLst>
                                  <p:childTnLst>
                                    <p:set>
                                      <p:cBhvr>
                                        <p:cTn id="72" dur="1" fill="hold">
                                          <p:stCondLst>
                                            <p:cond delay="0"/>
                                          </p:stCondLst>
                                        </p:cTn>
                                        <p:tgtEl>
                                          <p:spTgt spid="649335"/>
                                        </p:tgtEl>
                                        <p:attrNameLst>
                                          <p:attrName>style.visibility</p:attrName>
                                        </p:attrNameLst>
                                      </p:cBhvr>
                                      <p:to>
                                        <p:strVal val="visible"/>
                                      </p:to>
                                    </p:set>
                                    <p:animEffect transition="in" filter="wipe(right)">
                                      <p:cBhvr>
                                        <p:cTn id="73" dur="500"/>
                                        <p:tgtEl>
                                          <p:spTgt spid="649335"/>
                                        </p:tgtEl>
                                      </p:cBhvr>
                                    </p:animEffect>
                                  </p:childTnLst>
                                </p:cTn>
                              </p:par>
                            </p:childTnLst>
                          </p:cTn>
                        </p:par>
                        <p:par>
                          <p:cTn id="74" fill="hold">
                            <p:stCondLst>
                              <p:cond delay="2000"/>
                            </p:stCondLst>
                            <p:childTnLst>
                              <p:par>
                                <p:cTn id="75" presetID="22" presetClass="entr" presetSubtype="1" fill="hold" grpId="0" nodeType="afterEffect">
                                  <p:stCondLst>
                                    <p:cond delay="0"/>
                                  </p:stCondLst>
                                  <p:childTnLst>
                                    <p:set>
                                      <p:cBhvr>
                                        <p:cTn id="76" dur="1" fill="hold">
                                          <p:stCondLst>
                                            <p:cond delay="0"/>
                                          </p:stCondLst>
                                        </p:cTn>
                                        <p:tgtEl>
                                          <p:spTgt spid="649336"/>
                                        </p:tgtEl>
                                        <p:attrNameLst>
                                          <p:attrName>style.visibility</p:attrName>
                                        </p:attrNameLst>
                                      </p:cBhvr>
                                      <p:to>
                                        <p:strVal val="visible"/>
                                      </p:to>
                                    </p:set>
                                    <p:animEffect transition="in" filter="wipe(up)">
                                      <p:cBhvr>
                                        <p:cTn id="77" dur="500"/>
                                        <p:tgtEl>
                                          <p:spTgt spid="64933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49359"/>
                                        </p:tgtEl>
                                        <p:attrNameLst>
                                          <p:attrName>style.visibility</p:attrName>
                                        </p:attrNameLst>
                                      </p:cBhvr>
                                      <p:to>
                                        <p:strVal val="visible"/>
                                      </p:to>
                                    </p:set>
                                    <p:animEffect transition="in" filter="wipe(left)">
                                      <p:cBhvr>
                                        <p:cTn id="82" dur="500"/>
                                        <p:tgtEl>
                                          <p:spTgt spid="64935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49358"/>
                                        </p:tgtEl>
                                        <p:attrNameLst>
                                          <p:attrName>style.visibility</p:attrName>
                                        </p:attrNameLst>
                                      </p:cBhvr>
                                      <p:to>
                                        <p:strVal val="visible"/>
                                      </p:to>
                                    </p:set>
                                    <p:animEffect transition="in" filter="wipe(left)">
                                      <p:cBhvr>
                                        <p:cTn id="87" dur="500"/>
                                        <p:tgtEl>
                                          <p:spTgt spid="649358"/>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649337"/>
                                        </p:tgtEl>
                                        <p:attrNameLst>
                                          <p:attrName>style.visibility</p:attrName>
                                        </p:attrNameLst>
                                      </p:cBhvr>
                                      <p:to>
                                        <p:strVal val="visible"/>
                                      </p:to>
                                    </p:set>
                                    <p:animEffect transition="in" filter="dissolve">
                                      <p:cBhvr>
                                        <p:cTn id="92" dur="500"/>
                                        <p:tgtEl>
                                          <p:spTgt spid="64933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649338"/>
                                        </p:tgtEl>
                                        <p:attrNameLst>
                                          <p:attrName>style.visibility</p:attrName>
                                        </p:attrNameLst>
                                      </p:cBhvr>
                                      <p:to>
                                        <p:strVal val="visible"/>
                                      </p:to>
                                    </p:set>
                                    <p:animEffect transition="in" filter="dissolve">
                                      <p:cBhvr>
                                        <p:cTn id="97" dur="500"/>
                                        <p:tgtEl>
                                          <p:spTgt spid="649338"/>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649356"/>
                                        </p:tgtEl>
                                        <p:attrNameLst>
                                          <p:attrName>style.visibility</p:attrName>
                                        </p:attrNameLst>
                                      </p:cBhvr>
                                      <p:to>
                                        <p:strVal val="visible"/>
                                      </p:to>
                                    </p:set>
                                    <p:animEffect transition="in" filter="dissolve">
                                      <p:cBhvr>
                                        <p:cTn id="102" dur="500"/>
                                        <p:tgtEl>
                                          <p:spTgt spid="649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utoUpdateAnimBg="0"/>
      <p:bldP spid="649220" grpId="0" autoUpdateAnimBg="0"/>
      <p:bldP spid="649221" grpId="0" autoUpdateAnimBg="0"/>
      <p:bldP spid="649222" grpId="0" autoUpdateAnimBg="0"/>
      <p:bldP spid="649223" grpId="0" autoUpdateAnimBg="0"/>
      <p:bldP spid="649331" grpId="0" animBg="1"/>
      <p:bldP spid="649332" grpId="0" animBg="1"/>
      <p:bldP spid="649333" grpId="0" animBg="1"/>
      <p:bldP spid="649334" grpId="0" animBg="1"/>
      <p:bldP spid="649335" grpId="0" animBg="1"/>
      <p:bldP spid="649336" grpId="0" animBg="1"/>
      <p:bldP spid="649337" grpId="0" autoUpdateAnimBg="0"/>
      <p:bldP spid="649356" grpId="0" autoUpdateAnimBg="0"/>
      <p:bldP spid="649357" grpId="0" animBg="1"/>
      <p:bldP spid="649358" grpId="0" autoUpdateAnimBg="0"/>
      <p:bldP spid="649359"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200025" y="374650"/>
            <a:ext cx="7315200" cy="457200"/>
          </a:xfrm>
          <a:prstGeom prst="rect">
            <a:avLst/>
          </a:prstGeom>
          <a:noFill/>
          <a:ln w="9525">
            <a:noFill/>
            <a:miter lim="800000"/>
            <a:headEnd/>
            <a:tailEnd/>
          </a:ln>
          <a:effectLst/>
        </p:spPr>
        <p:txBody>
          <a:bodyPr wrap="none">
            <a:spAutoFit/>
          </a:bodyPr>
          <a:lstStyle/>
          <a:p>
            <a:pPr>
              <a:buFontTx/>
              <a:buChar char="•"/>
            </a:pPr>
            <a:r>
              <a:rPr lang="zh-CN" altLang="en-US" sz="2400">
                <a:solidFill>
                  <a:schemeClr val="bg1"/>
                </a:solidFill>
                <a:latin typeface="宋体" pitchFamily="2" charset="-122"/>
                <a:ea typeface="宋体" pitchFamily="2" charset="-122"/>
              </a:rPr>
              <a:t>常用</a:t>
            </a:r>
            <a:r>
              <a:rPr lang="en-US" altLang="zh-CN" sz="2400">
                <a:solidFill>
                  <a:schemeClr val="bg1"/>
                </a:solidFill>
                <a:latin typeface="宋体" pitchFamily="2" charset="-122"/>
                <a:ea typeface="宋体" pitchFamily="2" charset="-122"/>
              </a:rPr>
              <a:t>3</a:t>
            </a:r>
            <a:r>
              <a:rPr lang="en-US" altLang="zh-CN" sz="3200" baseline="-25000">
                <a:solidFill>
                  <a:schemeClr val="bg1"/>
                </a:solidFill>
                <a:latin typeface="宋体" pitchFamily="2" charset="-122"/>
                <a:ea typeface="宋体" pitchFamily="2" charset="-122"/>
              </a:rPr>
              <a:t>~</a:t>
            </a:r>
            <a:r>
              <a:rPr lang="en-US" altLang="zh-CN" sz="2400">
                <a:solidFill>
                  <a:schemeClr val="bg1"/>
                </a:solidFill>
                <a:latin typeface="宋体" pitchFamily="2" charset="-122"/>
                <a:ea typeface="宋体" pitchFamily="2" charset="-122"/>
              </a:rPr>
              <a:t>12</a:t>
            </a:r>
            <a:r>
              <a:rPr lang="zh-CN" altLang="en-US" sz="2400">
                <a:solidFill>
                  <a:schemeClr val="bg1"/>
                </a:solidFill>
                <a:latin typeface="宋体" pitchFamily="2" charset="-122"/>
                <a:ea typeface="宋体" pitchFamily="2" charset="-122"/>
              </a:rPr>
              <a:t>位最大长度移位寄存器式计数器的</a:t>
            </a:r>
            <a:r>
              <a:rPr lang="zh-CN" altLang="en-US" sz="2400">
                <a:solidFill>
                  <a:schemeClr val="bg1"/>
                </a:solidFill>
                <a:latin typeface="华文行楷" pitchFamily="2" charset="-122"/>
                <a:ea typeface="华文行楷" pitchFamily="2" charset="-122"/>
              </a:rPr>
              <a:t>反馈函数</a:t>
            </a:r>
          </a:p>
        </p:txBody>
      </p:sp>
      <p:sp>
        <p:nvSpPr>
          <p:cNvPr id="650243" name="Text Box 3"/>
          <p:cNvSpPr txBox="1">
            <a:spLocks noChangeArrowheads="1"/>
          </p:cNvSpPr>
          <p:nvPr/>
        </p:nvSpPr>
        <p:spPr bwMode="auto">
          <a:xfrm>
            <a:off x="193675" y="1176338"/>
            <a:ext cx="2728913" cy="457200"/>
          </a:xfrm>
          <a:prstGeom prst="rect">
            <a:avLst/>
          </a:prstGeom>
          <a:noFill/>
          <a:ln w="9525">
            <a:noFill/>
            <a:miter lim="800000"/>
            <a:headEnd/>
            <a:tailEnd/>
          </a:ln>
          <a:effectLst/>
        </p:spPr>
        <p:txBody>
          <a:bodyPr wrap="none">
            <a:spAutoFit/>
          </a:bodyPr>
          <a:lstStyle/>
          <a:p>
            <a:pPr>
              <a:buFontTx/>
              <a:buChar char="•"/>
            </a:pPr>
            <a:r>
              <a:rPr lang="zh-CN" altLang="en-US" sz="2400">
                <a:solidFill>
                  <a:schemeClr val="bg1"/>
                </a:solidFill>
                <a:latin typeface="华文行楷" pitchFamily="2" charset="-122"/>
                <a:ea typeface="华文行楷" pitchFamily="2" charset="-122"/>
              </a:rPr>
              <a:t>伪随机序列发生器</a:t>
            </a:r>
          </a:p>
        </p:txBody>
      </p:sp>
      <p:sp>
        <p:nvSpPr>
          <p:cNvPr id="650244" name="Text Box 4"/>
          <p:cNvSpPr txBox="1">
            <a:spLocks noChangeArrowheads="1"/>
          </p:cNvSpPr>
          <p:nvPr/>
        </p:nvSpPr>
        <p:spPr bwMode="auto">
          <a:xfrm>
            <a:off x="271463" y="1700213"/>
            <a:ext cx="3632200" cy="2282825"/>
          </a:xfrm>
          <a:prstGeom prst="rect">
            <a:avLst/>
          </a:prstGeom>
          <a:noFill/>
          <a:ln w="9525">
            <a:noFill/>
            <a:miter lim="800000"/>
            <a:headEnd/>
            <a:tailEnd/>
          </a:ln>
          <a:effectLst/>
        </p:spPr>
        <p:txBody>
          <a:bodyPr>
            <a:spAutoFit/>
          </a:bodyPr>
          <a:lstStyle/>
          <a:p>
            <a:pPr indent="673100"/>
            <a:r>
              <a:rPr lang="zh-CN" altLang="en-US" sz="2400">
                <a:solidFill>
                  <a:schemeClr val="accent2"/>
                </a:solidFill>
                <a:latin typeface="宋体" pitchFamily="2" charset="-122"/>
                <a:ea typeface="宋体" pitchFamily="2" charset="-122"/>
              </a:rPr>
              <a:t>最大长度移位寄存器式计数器又称为</a:t>
            </a:r>
            <a:r>
              <a:rPr lang="en-US" altLang="zh-CN" sz="2400">
                <a:solidFill>
                  <a:srgbClr val="FF0000"/>
                </a:solidFill>
                <a:latin typeface="Verdana" pitchFamily="34" charset="0"/>
                <a:ea typeface="宋体" pitchFamily="2" charset="-122"/>
              </a:rPr>
              <a:t>m</a:t>
            </a:r>
            <a:r>
              <a:rPr lang="zh-CN" altLang="en-US" sz="2400">
                <a:solidFill>
                  <a:schemeClr val="accent2"/>
                </a:solidFill>
                <a:latin typeface="宋体" pitchFamily="2" charset="-122"/>
                <a:ea typeface="宋体" pitchFamily="2" charset="-122"/>
              </a:rPr>
              <a:t>序列发生器或</a:t>
            </a:r>
            <a:r>
              <a:rPr lang="zh-CN" altLang="en-US" sz="2400">
                <a:solidFill>
                  <a:srgbClr val="FF0000"/>
                </a:solidFill>
                <a:latin typeface="黑体" pitchFamily="49" charset="-122"/>
                <a:ea typeface="黑体" pitchFamily="49" charset="-122"/>
              </a:rPr>
              <a:t>伪随机序列发生器，</a:t>
            </a:r>
            <a:r>
              <a:rPr lang="zh-CN" altLang="en-US" sz="2400">
                <a:solidFill>
                  <a:schemeClr val="accent2"/>
                </a:solidFill>
                <a:latin typeface="宋体" pitchFamily="2" charset="-122"/>
                <a:ea typeface="宋体" pitchFamily="2" charset="-122"/>
              </a:rPr>
              <a:t>它除了作计数器以外，还可用于产生具有固定循环规律的脉冲序列。</a:t>
            </a:r>
          </a:p>
        </p:txBody>
      </p:sp>
      <p:grpSp>
        <p:nvGrpSpPr>
          <p:cNvPr id="650245" name="Group 5"/>
          <p:cNvGrpSpPr>
            <a:grpSpLocks/>
          </p:cNvGrpSpPr>
          <p:nvPr/>
        </p:nvGrpSpPr>
        <p:grpSpPr bwMode="auto">
          <a:xfrm>
            <a:off x="4044950" y="1143000"/>
            <a:ext cx="5543550" cy="5105400"/>
            <a:chOff x="2438" y="720"/>
            <a:chExt cx="3223" cy="3216"/>
          </a:xfrm>
        </p:grpSpPr>
        <p:sp>
          <p:nvSpPr>
            <p:cNvPr id="650246" name="Text Box 6"/>
            <p:cNvSpPr txBox="1">
              <a:spLocks noChangeArrowheads="1"/>
            </p:cNvSpPr>
            <p:nvPr/>
          </p:nvSpPr>
          <p:spPr bwMode="auto">
            <a:xfrm>
              <a:off x="2438" y="781"/>
              <a:ext cx="1268" cy="288"/>
            </a:xfrm>
            <a:prstGeom prst="rect">
              <a:avLst/>
            </a:prstGeom>
            <a:noFill/>
            <a:ln w="9525">
              <a:noFill/>
              <a:miter lim="800000"/>
              <a:headEnd/>
              <a:tailEnd/>
            </a:ln>
            <a:effectLst/>
          </p:spPr>
          <p:txBody>
            <a:bodyPr wrap="none">
              <a:spAutoFit/>
            </a:bodyPr>
            <a:lstStyle/>
            <a:p>
              <a:r>
                <a:rPr lang="zh-CN" altLang="en-US" sz="2400" b="0">
                  <a:latin typeface="宋体" pitchFamily="2" charset="-122"/>
                  <a:ea typeface="宋体" pitchFamily="2" charset="-122"/>
                </a:rPr>
                <a:t>寄存器的位数</a:t>
              </a:r>
            </a:p>
          </p:txBody>
        </p:sp>
        <p:sp>
          <p:nvSpPr>
            <p:cNvPr id="650247" name="Text Box 7"/>
            <p:cNvSpPr txBox="1">
              <a:spLocks noChangeArrowheads="1"/>
            </p:cNvSpPr>
            <p:nvPr/>
          </p:nvSpPr>
          <p:spPr bwMode="auto">
            <a:xfrm>
              <a:off x="3888" y="781"/>
              <a:ext cx="884" cy="288"/>
            </a:xfrm>
            <a:prstGeom prst="rect">
              <a:avLst/>
            </a:prstGeom>
            <a:noFill/>
            <a:ln w="9525">
              <a:noFill/>
              <a:miter lim="800000"/>
              <a:headEnd/>
              <a:tailEnd/>
            </a:ln>
            <a:effectLst/>
          </p:spPr>
          <p:txBody>
            <a:bodyPr wrap="none">
              <a:spAutoFit/>
            </a:bodyPr>
            <a:lstStyle/>
            <a:p>
              <a:r>
                <a:rPr lang="zh-CN" altLang="en-US" sz="2400" b="0">
                  <a:latin typeface="宋体" pitchFamily="2" charset="-122"/>
                  <a:ea typeface="宋体" pitchFamily="2" charset="-122"/>
                </a:rPr>
                <a:t>反馈函数</a:t>
              </a:r>
            </a:p>
          </p:txBody>
        </p:sp>
        <p:sp>
          <p:nvSpPr>
            <p:cNvPr id="650248" name="Line 8"/>
            <p:cNvSpPr>
              <a:spLocks noChangeShapeType="1"/>
            </p:cNvSpPr>
            <p:nvPr/>
          </p:nvSpPr>
          <p:spPr bwMode="auto">
            <a:xfrm>
              <a:off x="2464" y="720"/>
              <a:ext cx="3104" cy="0"/>
            </a:xfrm>
            <a:prstGeom prst="line">
              <a:avLst/>
            </a:prstGeom>
            <a:noFill/>
            <a:ln w="38100">
              <a:solidFill>
                <a:schemeClr val="tx1"/>
              </a:solidFill>
              <a:miter lim="800000"/>
              <a:headEnd/>
              <a:tailEnd/>
            </a:ln>
            <a:effectLst/>
          </p:spPr>
          <p:txBody>
            <a:bodyPr wrap="none" anchor="ctr"/>
            <a:lstStyle/>
            <a:p>
              <a:endParaRPr lang="zh-CN" altLang="en-US"/>
            </a:p>
          </p:txBody>
        </p:sp>
        <p:sp>
          <p:nvSpPr>
            <p:cNvPr id="650249" name="Line 9"/>
            <p:cNvSpPr>
              <a:spLocks noChangeShapeType="1"/>
            </p:cNvSpPr>
            <p:nvPr/>
          </p:nvSpPr>
          <p:spPr bwMode="auto">
            <a:xfrm>
              <a:off x="2464" y="1056"/>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50" name="Text Box 10"/>
            <p:cNvSpPr txBox="1">
              <a:spLocks noChangeArrowheads="1"/>
            </p:cNvSpPr>
            <p:nvPr/>
          </p:nvSpPr>
          <p:spPr bwMode="auto">
            <a:xfrm>
              <a:off x="3792" y="1008"/>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2</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3</a:t>
              </a:r>
              <a:endParaRPr lang="en-US" altLang="zh-CN" sz="2400" b="0">
                <a:latin typeface="宋体" pitchFamily="2" charset="-122"/>
                <a:ea typeface="宋体" pitchFamily="2" charset="-122"/>
              </a:endParaRPr>
            </a:p>
          </p:txBody>
        </p:sp>
        <p:sp>
          <p:nvSpPr>
            <p:cNvPr id="650251" name="Line 11"/>
            <p:cNvSpPr>
              <a:spLocks noChangeShapeType="1"/>
            </p:cNvSpPr>
            <p:nvPr/>
          </p:nvSpPr>
          <p:spPr bwMode="auto">
            <a:xfrm>
              <a:off x="3744" y="720"/>
              <a:ext cx="0" cy="3216"/>
            </a:xfrm>
            <a:prstGeom prst="line">
              <a:avLst/>
            </a:prstGeom>
            <a:noFill/>
            <a:ln w="9525">
              <a:solidFill>
                <a:schemeClr val="tx1"/>
              </a:solidFill>
              <a:miter lim="800000"/>
              <a:headEnd/>
              <a:tailEnd/>
            </a:ln>
            <a:effectLst/>
          </p:spPr>
          <p:txBody>
            <a:bodyPr wrap="none" anchor="ctr"/>
            <a:lstStyle/>
            <a:p>
              <a:endParaRPr lang="zh-CN" altLang="en-US"/>
            </a:p>
          </p:txBody>
        </p:sp>
        <p:sp>
          <p:nvSpPr>
            <p:cNvPr id="650252" name="Text Box 12"/>
            <p:cNvSpPr txBox="1">
              <a:spLocks noChangeArrowheads="1"/>
            </p:cNvSpPr>
            <p:nvPr/>
          </p:nvSpPr>
          <p:spPr bwMode="auto">
            <a:xfrm>
              <a:off x="2957" y="1056"/>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3</a:t>
              </a:r>
            </a:p>
          </p:txBody>
        </p:sp>
        <p:sp>
          <p:nvSpPr>
            <p:cNvPr id="650253" name="Text Box 13"/>
            <p:cNvSpPr txBox="1">
              <a:spLocks noChangeArrowheads="1"/>
            </p:cNvSpPr>
            <p:nvPr/>
          </p:nvSpPr>
          <p:spPr bwMode="auto">
            <a:xfrm>
              <a:off x="2957" y="1344"/>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4</a:t>
              </a:r>
            </a:p>
          </p:txBody>
        </p:sp>
        <p:sp>
          <p:nvSpPr>
            <p:cNvPr id="650254" name="Text Box 14"/>
            <p:cNvSpPr txBox="1">
              <a:spLocks noChangeArrowheads="1"/>
            </p:cNvSpPr>
            <p:nvPr/>
          </p:nvSpPr>
          <p:spPr bwMode="auto">
            <a:xfrm>
              <a:off x="2943" y="1632"/>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5</a:t>
              </a:r>
            </a:p>
          </p:txBody>
        </p:sp>
        <p:sp>
          <p:nvSpPr>
            <p:cNvPr id="650255" name="Text Box 15"/>
            <p:cNvSpPr txBox="1">
              <a:spLocks noChangeArrowheads="1"/>
            </p:cNvSpPr>
            <p:nvPr/>
          </p:nvSpPr>
          <p:spPr bwMode="auto">
            <a:xfrm>
              <a:off x="2946" y="1920"/>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6</a:t>
              </a:r>
            </a:p>
          </p:txBody>
        </p:sp>
        <p:sp>
          <p:nvSpPr>
            <p:cNvPr id="650256" name="Text Box 16"/>
            <p:cNvSpPr txBox="1">
              <a:spLocks noChangeArrowheads="1"/>
            </p:cNvSpPr>
            <p:nvPr/>
          </p:nvSpPr>
          <p:spPr bwMode="auto">
            <a:xfrm>
              <a:off x="2942" y="2208"/>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7</a:t>
              </a:r>
            </a:p>
          </p:txBody>
        </p:sp>
        <p:sp>
          <p:nvSpPr>
            <p:cNvPr id="650257" name="Text Box 17"/>
            <p:cNvSpPr txBox="1">
              <a:spLocks noChangeArrowheads="1"/>
            </p:cNvSpPr>
            <p:nvPr/>
          </p:nvSpPr>
          <p:spPr bwMode="auto">
            <a:xfrm>
              <a:off x="2956" y="2496"/>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8</a:t>
              </a:r>
            </a:p>
          </p:txBody>
        </p:sp>
        <p:sp>
          <p:nvSpPr>
            <p:cNvPr id="650258" name="Text Box 18"/>
            <p:cNvSpPr txBox="1">
              <a:spLocks noChangeArrowheads="1"/>
            </p:cNvSpPr>
            <p:nvPr/>
          </p:nvSpPr>
          <p:spPr bwMode="auto">
            <a:xfrm>
              <a:off x="2957" y="2784"/>
              <a:ext cx="212"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9</a:t>
              </a:r>
            </a:p>
          </p:txBody>
        </p:sp>
        <p:sp>
          <p:nvSpPr>
            <p:cNvPr id="650259" name="Text Box 19"/>
            <p:cNvSpPr txBox="1">
              <a:spLocks noChangeArrowheads="1"/>
            </p:cNvSpPr>
            <p:nvPr/>
          </p:nvSpPr>
          <p:spPr bwMode="auto">
            <a:xfrm>
              <a:off x="2918" y="3072"/>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10</a:t>
              </a:r>
            </a:p>
          </p:txBody>
        </p:sp>
        <p:sp>
          <p:nvSpPr>
            <p:cNvPr id="650260" name="Text Box 20"/>
            <p:cNvSpPr txBox="1">
              <a:spLocks noChangeArrowheads="1"/>
            </p:cNvSpPr>
            <p:nvPr/>
          </p:nvSpPr>
          <p:spPr bwMode="auto">
            <a:xfrm>
              <a:off x="2928" y="3360"/>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11</a:t>
              </a:r>
            </a:p>
          </p:txBody>
        </p:sp>
        <p:sp>
          <p:nvSpPr>
            <p:cNvPr id="650261" name="Text Box 21"/>
            <p:cNvSpPr txBox="1">
              <a:spLocks noChangeArrowheads="1"/>
            </p:cNvSpPr>
            <p:nvPr/>
          </p:nvSpPr>
          <p:spPr bwMode="auto">
            <a:xfrm>
              <a:off x="2928" y="3648"/>
              <a:ext cx="308" cy="288"/>
            </a:xfrm>
            <a:prstGeom prst="rect">
              <a:avLst/>
            </a:prstGeom>
            <a:noFill/>
            <a:ln w="9525">
              <a:noFill/>
              <a:miter lim="800000"/>
              <a:headEnd/>
              <a:tailEnd/>
            </a:ln>
            <a:effectLst/>
          </p:spPr>
          <p:txBody>
            <a:bodyPr wrap="none">
              <a:spAutoFit/>
            </a:bodyPr>
            <a:lstStyle/>
            <a:p>
              <a:r>
                <a:rPr lang="en-US" altLang="zh-CN" sz="2400" b="0">
                  <a:latin typeface="宋体" pitchFamily="2" charset="-122"/>
                  <a:ea typeface="宋体" pitchFamily="2" charset="-122"/>
                </a:rPr>
                <a:t>12</a:t>
              </a:r>
            </a:p>
          </p:txBody>
        </p:sp>
        <p:sp>
          <p:nvSpPr>
            <p:cNvPr id="650262" name="Text Box 22"/>
            <p:cNvSpPr txBox="1">
              <a:spLocks noChangeArrowheads="1"/>
            </p:cNvSpPr>
            <p:nvPr/>
          </p:nvSpPr>
          <p:spPr bwMode="auto">
            <a:xfrm>
              <a:off x="3793" y="1305"/>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3</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4</a:t>
              </a:r>
              <a:endParaRPr lang="en-US" altLang="zh-CN" sz="2400" b="0">
                <a:latin typeface="宋体" pitchFamily="2" charset="-122"/>
                <a:ea typeface="宋体" pitchFamily="2" charset="-122"/>
              </a:endParaRPr>
            </a:p>
          </p:txBody>
        </p:sp>
        <p:sp>
          <p:nvSpPr>
            <p:cNvPr id="650263" name="Text Box 23"/>
            <p:cNvSpPr txBox="1">
              <a:spLocks noChangeArrowheads="1"/>
            </p:cNvSpPr>
            <p:nvPr/>
          </p:nvSpPr>
          <p:spPr bwMode="auto">
            <a:xfrm>
              <a:off x="3793" y="1593"/>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3</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5</a:t>
              </a:r>
              <a:endParaRPr lang="en-US" altLang="zh-CN" sz="2400" b="0">
                <a:latin typeface="宋体" pitchFamily="2" charset="-122"/>
                <a:ea typeface="宋体" pitchFamily="2" charset="-122"/>
              </a:endParaRPr>
            </a:p>
          </p:txBody>
        </p:sp>
        <p:sp>
          <p:nvSpPr>
            <p:cNvPr id="650264" name="Text Box 24"/>
            <p:cNvSpPr txBox="1">
              <a:spLocks noChangeArrowheads="1"/>
            </p:cNvSpPr>
            <p:nvPr/>
          </p:nvSpPr>
          <p:spPr bwMode="auto">
            <a:xfrm>
              <a:off x="3793" y="1881"/>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5</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6</a:t>
              </a:r>
              <a:endParaRPr lang="en-US" altLang="zh-CN" sz="2400" b="0">
                <a:latin typeface="宋体" pitchFamily="2" charset="-122"/>
                <a:ea typeface="宋体" pitchFamily="2" charset="-122"/>
              </a:endParaRPr>
            </a:p>
          </p:txBody>
        </p:sp>
        <p:sp>
          <p:nvSpPr>
            <p:cNvPr id="650265" name="Text Box 25"/>
            <p:cNvSpPr txBox="1">
              <a:spLocks noChangeArrowheads="1"/>
            </p:cNvSpPr>
            <p:nvPr/>
          </p:nvSpPr>
          <p:spPr bwMode="auto">
            <a:xfrm>
              <a:off x="3793" y="2169"/>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6</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7</a:t>
              </a:r>
              <a:endParaRPr lang="en-US" altLang="zh-CN" sz="2400" b="0">
                <a:latin typeface="宋体" pitchFamily="2" charset="-122"/>
                <a:ea typeface="宋体" pitchFamily="2" charset="-122"/>
              </a:endParaRPr>
            </a:p>
          </p:txBody>
        </p:sp>
        <p:sp>
          <p:nvSpPr>
            <p:cNvPr id="650266" name="Text Box 26"/>
            <p:cNvSpPr txBox="1">
              <a:spLocks noChangeArrowheads="1"/>
            </p:cNvSpPr>
            <p:nvPr/>
          </p:nvSpPr>
          <p:spPr bwMode="auto">
            <a:xfrm>
              <a:off x="3793" y="2457"/>
              <a:ext cx="1724"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2</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3</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4</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8</a:t>
              </a:r>
            </a:p>
          </p:txBody>
        </p:sp>
        <p:sp>
          <p:nvSpPr>
            <p:cNvPr id="650267" name="Text Box 27"/>
            <p:cNvSpPr txBox="1">
              <a:spLocks noChangeArrowheads="1"/>
            </p:cNvSpPr>
            <p:nvPr/>
          </p:nvSpPr>
          <p:spPr bwMode="auto">
            <a:xfrm>
              <a:off x="3793" y="2745"/>
              <a:ext cx="972"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5</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8</a:t>
              </a:r>
              <a:endParaRPr lang="en-US" altLang="zh-CN" sz="2400" b="0">
                <a:latin typeface="宋体" pitchFamily="2" charset="-122"/>
                <a:ea typeface="宋体" pitchFamily="2" charset="-122"/>
              </a:endParaRPr>
            </a:p>
          </p:txBody>
        </p:sp>
        <p:sp>
          <p:nvSpPr>
            <p:cNvPr id="650268" name="Text Box 28"/>
            <p:cNvSpPr txBox="1">
              <a:spLocks noChangeArrowheads="1"/>
            </p:cNvSpPr>
            <p:nvPr/>
          </p:nvSpPr>
          <p:spPr bwMode="auto">
            <a:xfrm>
              <a:off x="3793" y="3033"/>
              <a:ext cx="1044"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7</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10</a:t>
              </a:r>
              <a:endParaRPr lang="en-US" altLang="zh-CN" sz="2400" b="0">
                <a:latin typeface="宋体" pitchFamily="2" charset="-122"/>
                <a:ea typeface="宋体" pitchFamily="2" charset="-122"/>
              </a:endParaRPr>
            </a:p>
          </p:txBody>
        </p:sp>
        <p:sp>
          <p:nvSpPr>
            <p:cNvPr id="650269" name="Text Box 29"/>
            <p:cNvSpPr txBox="1">
              <a:spLocks noChangeArrowheads="1"/>
            </p:cNvSpPr>
            <p:nvPr/>
          </p:nvSpPr>
          <p:spPr bwMode="auto">
            <a:xfrm>
              <a:off x="3793" y="3321"/>
              <a:ext cx="1044"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9</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11</a:t>
              </a:r>
              <a:endParaRPr lang="en-US" altLang="zh-CN" sz="2400" b="0">
                <a:latin typeface="宋体" pitchFamily="2" charset="-122"/>
                <a:ea typeface="宋体" pitchFamily="2" charset="-122"/>
              </a:endParaRPr>
            </a:p>
          </p:txBody>
        </p:sp>
        <p:sp>
          <p:nvSpPr>
            <p:cNvPr id="650270" name="Text Box 30"/>
            <p:cNvSpPr txBox="1">
              <a:spLocks noChangeArrowheads="1"/>
            </p:cNvSpPr>
            <p:nvPr/>
          </p:nvSpPr>
          <p:spPr bwMode="auto">
            <a:xfrm>
              <a:off x="3793" y="3609"/>
              <a:ext cx="1868" cy="327"/>
            </a:xfrm>
            <a:prstGeom prst="rect">
              <a:avLst/>
            </a:prstGeom>
            <a:noFill/>
            <a:ln w="9525">
              <a:noFill/>
              <a:miter lim="800000"/>
              <a:headEnd/>
              <a:tailEnd/>
            </a:ln>
            <a:effectLst/>
          </p:spPr>
          <p:txBody>
            <a:bodyPr wrap="none">
              <a:spAutoFit/>
            </a:bodyPr>
            <a:lstStyle/>
            <a:p>
              <a:r>
                <a:rPr lang="en-US" altLang="zh-CN" sz="2800" b="0">
                  <a:latin typeface="宋体" pitchFamily="2" charset="-122"/>
                  <a:ea typeface="宋体" pitchFamily="2" charset="-122"/>
                </a:rPr>
                <a:t>D</a:t>
              </a:r>
              <a:r>
                <a:rPr lang="en-US" altLang="zh-CN" sz="1800" b="0">
                  <a:latin typeface="宋体" pitchFamily="2" charset="-122"/>
                  <a:ea typeface="宋体" pitchFamily="2" charset="-122"/>
                </a:rPr>
                <a:t>1</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6</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8</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11</a:t>
              </a:r>
              <a:r>
                <a:rPr lang="en-US" altLang="zh-CN" sz="2400" b="0">
                  <a:latin typeface="宋体" pitchFamily="2" charset="-122"/>
                  <a:ea typeface="宋体" pitchFamily="2" charset="-122"/>
                </a:rPr>
                <a:t>⊕</a:t>
              </a:r>
              <a:r>
                <a:rPr lang="en-US" altLang="zh-CN" sz="2800" b="0">
                  <a:latin typeface="宋体" pitchFamily="2" charset="-122"/>
                  <a:ea typeface="宋体" pitchFamily="2" charset="-122"/>
                </a:rPr>
                <a:t>Q</a:t>
              </a:r>
              <a:r>
                <a:rPr lang="en-US" altLang="zh-CN" sz="1800" b="0">
                  <a:latin typeface="宋体" pitchFamily="2" charset="-122"/>
                  <a:ea typeface="宋体" pitchFamily="2" charset="-122"/>
                </a:rPr>
                <a:t>13</a:t>
              </a:r>
            </a:p>
          </p:txBody>
        </p:sp>
        <p:sp>
          <p:nvSpPr>
            <p:cNvPr id="650271" name="Line 31"/>
            <p:cNvSpPr>
              <a:spLocks noChangeShapeType="1"/>
            </p:cNvSpPr>
            <p:nvPr/>
          </p:nvSpPr>
          <p:spPr bwMode="auto">
            <a:xfrm>
              <a:off x="2496" y="1344"/>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2" name="Line 32"/>
            <p:cNvSpPr>
              <a:spLocks noChangeShapeType="1"/>
            </p:cNvSpPr>
            <p:nvPr/>
          </p:nvSpPr>
          <p:spPr bwMode="auto">
            <a:xfrm>
              <a:off x="2496" y="1632"/>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3" name="Line 33"/>
            <p:cNvSpPr>
              <a:spLocks noChangeShapeType="1"/>
            </p:cNvSpPr>
            <p:nvPr/>
          </p:nvSpPr>
          <p:spPr bwMode="auto">
            <a:xfrm>
              <a:off x="2496" y="1920"/>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4" name="Line 34"/>
            <p:cNvSpPr>
              <a:spLocks noChangeShapeType="1"/>
            </p:cNvSpPr>
            <p:nvPr/>
          </p:nvSpPr>
          <p:spPr bwMode="auto">
            <a:xfrm>
              <a:off x="2496" y="2208"/>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5" name="Line 35"/>
            <p:cNvSpPr>
              <a:spLocks noChangeShapeType="1"/>
            </p:cNvSpPr>
            <p:nvPr/>
          </p:nvSpPr>
          <p:spPr bwMode="auto">
            <a:xfrm>
              <a:off x="2496" y="2496"/>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6" name="Line 36"/>
            <p:cNvSpPr>
              <a:spLocks noChangeShapeType="1"/>
            </p:cNvSpPr>
            <p:nvPr/>
          </p:nvSpPr>
          <p:spPr bwMode="auto">
            <a:xfrm>
              <a:off x="2496" y="2784"/>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7" name="Line 37"/>
            <p:cNvSpPr>
              <a:spLocks noChangeShapeType="1"/>
            </p:cNvSpPr>
            <p:nvPr/>
          </p:nvSpPr>
          <p:spPr bwMode="auto">
            <a:xfrm>
              <a:off x="2496" y="3072"/>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8" name="Line 38"/>
            <p:cNvSpPr>
              <a:spLocks noChangeShapeType="1"/>
            </p:cNvSpPr>
            <p:nvPr/>
          </p:nvSpPr>
          <p:spPr bwMode="auto">
            <a:xfrm>
              <a:off x="2496" y="3360"/>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79" name="Line 39"/>
            <p:cNvSpPr>
              <a:spLocks noChangeShapeType="1"/>
            </p:cNvSpPr>
            <p:nvPr/>
          </p:nvSpPr>
          <p:spPr bwMode="auto">
            <a:xfrm>
              <a:off x="2496" y="3648"/>
              <a:ext cx="3104" cy="0"/>
            </a:xfrm>
            <a:prstGeom prst="line">
              <a:avLst/>
            </a:prstGeom>
            <a:noFill/>
            <a:ln w="9525">
              <a:solidFill>
                <a:schemeClr val="tx1"/>
              </a:solidFill>
              <a:miter lim="800000"/>
              <a:headEnd/>
              <a:tailEnd/>
            </a:ln>
            <a:effectLst/>
          </p:spPr>
          <p:txBody>
            <a:bodyPr wrap="none" anchor="ctr"/>
            <a:lstStyle/>
            <a:p>
              <a:endParaRPr lang="zh-CN" altLang="en-US"/>
            </a:p>
          </p:txBody>
        </p:sp>
        <p:sp>
          <p:nvSpPr>
            <p:cNvPr id="650280" name="Line 40"/>
            <p:cNvSpPr>
              <a:spLocks noChangeShapeType="1"/>
            </p:cNvSpPr>
            <p:nvPr/>
          </p:nvSpPr>
          <p:spPr bwMode="auto">
            <a:xfrm>
              <a:off x="2496" y="3936"/>
              <a:ext cx="3104" cy="0"/>
            </a:xfrm>
            <a:prstGeom prst="line">
              <a:avLst/>
            </a:prstGeom>
            <a:noFill/>
            <a:ln w="38100">
              <a:solidFill>
                <a:schemeClr val="tx1"/>
              </a:solidFill>
              <a:miter lim="800000"/>
              <a:headEnd/>
              <a:tailEnd/>
            </a:ln>
            <a:effectLst/>
          </p:spPr>
          <p:txBody>
            <a:bodyPr wrap="none" anchor="ctr"/>
            <a:lstStyle/>
            <a:p>
              <a:endParaRPr lang="zh-CN" altLang="en-US"/>
            </a:p>
          </p:txBody>
        </p:sp>
      </p:grpSp>
      <p:sp>
        <p:nvSpPr>
          <p:cNvPr id="650281" name="Text Box 41"/>
          <p:cNvSpPr txBox="1">
            <a:spLocks noChangeArrowheads="1"/>
          </p:cNvSpPr>
          <p:nvPr/>
        </p:nvSpPr>
        <p:spPr bwMode="auto">
          <a:xfrm>
            <a:off x="0" y="4365625"/>
            <a:ext cx="3986213" cy="2100263"/>
          </a:xfrm>
          <a:prstGeom prst="rect">
            <a:avLst/>
          </a:prstGeom>
          <a:noFill/>
          <a:ln w="9525">
            <a:noFill/>
            <a:miter lim="800000"/>
            <a:headEnd/>
            <a:tailEnd/>
          </a:ln>
          <a:effectLst/>
        </p:spPr>
        <p:txBody>
          <a:bodyPr>
            <a:spAutoFit/>
          </a:bodyPr>
          <a:lstStyle/>
          <a:p>
            <a:pPr indent="582613">
              <a:lnSpc>
                <a:spcPct val="110000"/>
              </a:lnSpc>
            </a:pPr>
            <a:r>
              <a:rPr lang="zh-CN" altLang="en-US" sz="2400">
                <a:latin typeface="宋体" pitchFamily="2" charset="-122"/>
                <a:ea typeface="宋体" pitchFamily="2" charset="-122"/>
              </a:rPr>
              <a:t>在最大长度移位寄存器式计数器的基础上，经过简单的修改可以得到计数长度小于</a:t>
            </a:r>
            <a:r>
              <a:rPr lang="en-US" altLang="zh-CN" sz="2400">
                <a:solidFill>
                  <a:srgbClr val="FF0000"/>
                </a:solidFill>
                <a:latin typeface="Verdana" pitchFamily="34" charset="0"/>
                <a:ea typeface="宋体" pitchFamily="2" charset="-122"/>
              </a:rPr>
              <a:t>2</a:t>
            </a:r>
            <a:r>
              <a:rPr lang="en-US" altLang="zh-CN" sz="2800" baseline="42000">
                <a:solidFill>
                  <a:srgbClr val="FF0000"/>
                </a:solidFill>
                <a:latin typeface="Verdana" pitchFamily="34" charset="0"/>
                <a:ea typeface="宋体" pitchFamily="2" charset="-122"/>
              </a:rPr>
              <a:t>n</a:t>
            </a:r>
            <a:r>
              <a:rPr lang="en-US" altLang="zh-CN" sz="2800" baseline="-2000">
                <a:solidFill>
                  <a:srgbClr val="FF0000"/>
                </a:solidFill>
                <a:latin typeface="Verdana" pitchFamily="34" charset="0"/>
                <a:ea typeface="宋体" pitchFamily="2" charset="-122"/>
              </a:rPr>
              <a:t>-</a:t>
            </a:r>
            <a:r>
              <a:rPr lang="en-US" altLang="zh-CN" sz="2400">
                <a:solidFill>
                  <a:srgbClr val="FF0000"/>
                </a:solidFill>
                <a:latin typeface="Verdana" pitchFamily="34" charset="0"/>
                <a:ea typeface="宋体" pitchFamily="2" charset="-122"/>
              </a:rPr>
              <a:t>1</a:t>
            </a:r>
            <a:r>
              <a:rPr lang="zh-CN" altLang="en-US" sz="2400">
                <a:latin typeface="宋体" pitchFamily="2" charset="-122"/>
                <a:ea typeface="宋体" pitchFamily="2" charset="-122"/>
              </a:rPr>
              <a:t>的大部分计数器。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0242"/>
                                        </p:tgtEl>
                                        <p:attrNameLst>
                                          <p:attrName>style.visibility</p:attrName>
                                        </p:attrNameLst>
                                      </p:cBhvr>
                                      <p:to>
                                        <p:strVal val="visible"/>
                                      </p:to>
                                    </p:set>
                                    <p:animEffect transition="in" filter="wipe(left)">
                                      <p:cBhvr>
                                        <p:cTn id="7" dur="500"/>
                                        <p:tgtEl>
                                          <p:spTgt spid="65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0245"/>
                                        </p:tgtEl>
                                        <p:attrNameLst>
                                          <p:attrName>style.visibility</p:attrName>
                                        </p:attrNameLst>
                                      </p:cBhvr>
                                      <p:to>
                                        <p:strVal val="visible"/>
                                      </p:to>
                                    </p:set>
                                    <p:animEffect transition="in" filter="wipe(left)">
                                      <p:cBhvr>
                                        <p:cTn id="12" dur="500"/>
                                        <p:tgtEl>
                                          <p:spTgt spid="650245"/>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0243"/>
                                        </p:tgtEl>
                                        <p:attrNameLst>
                                          <p:attrName>style.visibility</p:attrName>
                                        </p:attrNameLst>
                                      </p:cBhvr>
                                      <p:to>
                                        <p:strVal val="visible"/>
                                      </p:to>
                                    </p:set>
                                    <p:animEffect transition="in" filter="wipe(left)">
                                      <p:cBhvr>
                                        <p:cTn id="17" dur="500"/>
                                        <p:tgtEl>
                                          <p:spTgt spid="6502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0244"/>
                                        </p:tgtEl>
                                        <p:attrNameLst>
                                          <p:attrName>style.visibility</p:attrName>
                                        </p:attrNameLst>
                                      </p:cBhvr>
                                      <p:to>
                                        <p:strVal val="visible"/>
                                      </p:to>
                                    </p:set>
                                    <p:animEffect transition="in" filter="wipe(left)">
                                      <p:cBhvr>
                                        <p:cTn id="22" dur="500"/>
                                        <p:tgtEl>
                                          <p:spTgt spid="6502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0281"/>
                                        </p:tgtEl>
                                        <p:attrNameLst>
                                          <p:attrName>style.visibility</p:attrName>
                                        </p:attrNameLst>
                                      </p:cBhvr>
                                      <p:to>
                                        <p:strVal val="visible"/>
                                      </p:to>
                                    </p:set>
                                    <p:animEffect transition="in" filter="wipe(left)">
                                      <p:cBhvr>
                                        <p:cTn id="27" dur="500"/>
                                        <p:tgtEl>
                                          <p:spTgt spid="650281"/>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2" grpId="0" autoUpdateAnimBg="0"/>
      <p:bldP spid="650243" grpId="0" autoUpdateAnimBg="0"/>
      <p:bldP spid="650244" grpId="0" autoUpdateAnimBg="0"/>
      <p:bldP spid="65028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body" idx="1"/>
          </p:nvPr>
        </p:nvSpPr>
        <p:spPr>
          <a:xfrm>
            <a:off x="273050" y="2492375"/>
            <a:ext cx="9440863" cy="3240088"/>
          </a:xfrm>
        </p:spPr>
        <p:txBody>
          <a:bodyPr/>
          <a:lstStyle/>
          <a:p>
            <a:pPr>
              <a:lnSpc>
                <a:spcPct val="120000"/>
              </a:lnSpc>
              <a:buFontTx/>
              <a:buNone/>
            </a:pPr>
            <a:r>
              <a:rPr lang="en-US" altLang="zh-CN" sz="2400" b="1"/>
              <a:t> -</a:t>
            </a:r>
            <a:r>
              <a:rPr lang="zh-CN" altLang="en-US" sz="2400" b="1"/>
              <a:t>状态图所示计数器可产生的序列信号长度</a:t>
            </a:r>
            <a:r>
              <a:rPr lang="en-US" altLang="zh-CN" sz="2400" b="1">
                <a:solidFill>
                  <a:srgbClr val="FF0000"/>
                </a:solidFill>
              </a:rPr>
              <a:t>P=2</a:t>
            </a:r>
            <a:r>
              <a:rPr lang="en-US" altLang="zh-CN" sz="2400" b="1" baseline="40000">
                <a:solidFill>
                  <a:srgbClr val="FF0000"/>
                </a:solidFill>
              </a:rPr>
              <a:t>n</a:t>
            </a:r>
            <a:r>
              <a:rPr lang="en-US" altLang="zh-CN" sz="2400" b="1">
                <a:solidFill>
                  <a:srgbClr val="FF0000"/>
                </a:solidFill>
              </a:rPr>
              <a:t>-1=2</a:t>
            </a:r>
            <a:r>
              <a:rPr lang="en-US" altLang="zh-CN" sz="2400" b="1" baseline="40000">
                <a:solidFill>
                  <a:srgbClr val="FF0000"/>
                </a:solidFill>
              </a:rPr>
              <a:t>3</a:t>
            </a:r>
            <a:r>
              <a:rPr lang="en-US" altLang="zh-CN" sz="2400" b="1">
                <a:solidFill>
                  <a:srgbClr val="FF0000"/>
                </a:solidFill>
              </a:rPr>
              <a:t>-1=7</a:t>
            </a:r>
            <a:r>
              <a:rPr lang="zh-CN" altLang="en-US" sz="2400" b="1"/>
              <a:t>（最长）。</a:t>
            </a:r>
          </a:p>
          <a:p>
            <a:pPr>
              <a:lnSpc>
                <a:spcPct val="120000"/>
              </a:lnSpc>
              <a:buFontTx/>
              <a:buNone/>
            </a:pPr>
            <a:r>
              <a:rPr lang="en-US" altLang="zh-CN" sz="2400" b="1"/>
              <a:t>-</a:t>
            </a:r>
            <a:r>
              <a:rPr lang="zh-CN" altLang="en-US" sz="2400" b="1"/>
              <a:t>序列信号（</a:t>
            </a:r>
            <a:r>
              <a:rPr lang="en-US" altLang="zh-CN" sz="2400" b="1">
                <a:solidFill>
                  <a:srgbClr val="FF0000"/>
                </a:solidFill>
                <a:latin typeface="Verdana" pitchFamily="34" charset="0"/>
              </a:rPr>
              <a:t>Y</a:t>
            </a:r>
            <a:r>
              <a:rPr lang="zh-CN" altLang="en-US" sz="2400" b="1">
                <a:solidFill>
                  <a:srgbClr val="FF0000"/>
                </a:solidFill>
                <a:ea typeface="黑体" pitchFamily="49" charset="-122"/>
              </a:rPr>
              <a:t>端</a:t>
            </a:r>
            <a:r>
              <a:rPr lang="zh-CN" altLang="en-US" sz="2400" b="1"/>
              <a:t>或</a:t>
            </a:r>
            <a:r>
              <a:rPr lang="en-US" altLang="zh-CN" sz="2400" b="1">
                <a:solidFill>
                  <a:srgbClr val="FF0000"/>
                </a:solidFill>
                <a:latin typeface="Verdana" pitchFamily="34" charset="0"/>
              </a:rPr>
              <a:t>Q</a:t>
            </a:r>
            <a:r>
              <a:rPr lang="en-US" altLang="zh-CN" sz="2400" b="1" baseline="-25000">
                <a:solidFill>
                  <a:srgbClr val="FF0000"/>
                </a:solidFill>
                <a:latin typeface="Verdana" pitchFamily="34" charset="0"/>
              </a:rPr>
              <a:t>3</a:t>
            </a:r>
            <a:r>
              <a:rPr lang="zh-CN" altLang="en-US" sz="2400" b="1">
                <a:solidFill>
                  <a:srgbClr val="FF0000"/>
                </a:solidFill>
                <a:ea typeface="黑体" pitchFamily="49" charset="-122"/>
              </a:rPr>
              <a:t>端输出</a:t>
            </a:r>
            <a:r>
              <a:rPr lang="zh-CN" altLang="en-US" sz="2400" b="1"/>
              <a:t>）为：</a:t>
            </a:r>
            <a:r>
              <a:rPr lang="en-US" altLang="zh-CN" sz="2400" b="1"/>
              <a:t>1001011,1001011,………</a:t>
            </a:r>
          </a:p>
          <a:p>
            <a:pPr>
              <a:lnSpc>
                <a:spcPct val="120000"/>
              </a:lnSpc>
              <a:buFontTx/>
              <a:buNone/>
            </a:pPr>
            <a:r>
              <a:rPr lang="en-US" altLang="zh-CN" sz="2400" b="1"/>
              <a:t>-</a:t>
            </a:r>
            <a:r>
              <a:rPr lang="zh-CN" altLang="en-US" sz="2400" b="1"/>
              <a:t>之所以把这个序列信号称之为</a:t>
            </a:r>
            <a:r>
              <a:rPr lang="zh-CN" altLang="en-US" sz="2400" b="1">
                <a:solidFill>
                  <a:srgbClr val="0000FF"/>
                </a:solidFill>
                <a:ea typeface="黑体" pitchFamily="49" charset="-122"/>
              </a:rPr>
              <a:t>伪随机序列信号</a:t>
            </a:r>
            <a:r>
              <a:rPr lang="zh-CN" altLang="en-US" sz="2400" b="1"/>
              <a:t>，是因为它的振幅统计特性接近于</a:t>
            </a:r>
            <a:r>
              <a:rPr lang="zh-CN" altLang="en-US" sz="2400" b="1">
                <a:solidFill>
                  <a:srgbClr val="0000FF"/>
                </a:solidFill>
                <a:ea typeface="黑体" pitchFamily="49" charset="-122"/>
              </a:rPr>
              <a:t>白噪声的特性</a:t>
            </a:r>
            <a:r>
              <a:rPr lang="zh-CN" altLang="en-US" sz="2400" b="1"/>
              <a:t>，即统计平均值接近于</a:t>
            </a:r>
            <a:r>
              <a:rPr lang="en-US" altLang="zh-CN" sz="2400" b="1"/>
              <a:t>0</a:t>
            </a:r>
            <a:r>
              <a:rPr lang="zh-CN" altLang="en-US" sz="2400" b="1"/>
              <a:t>（这里的序列信号中</a:t>
            </a:r>
            <a:r>
              <a:rPr lang="en-US" altLang="zh-CN" sz="2400" b="1"/>
              <a:t>4</a:t>
            </a:r>
            <a:r>
              <a:rPr lang="zh-CN" altLang="en-US" sz="2400" b="1"/>
              <a:t>个</a:t>
            </a:r>
            <a:r>
              <a:rPr lang="en-US" altLang="zh-CN" sz="2400" b="1"/>
              <a:t>1</a:t>
            </a:r>
            <a:r>
              <a:rPr lang="zh-CN" altLang="en-US" sz="2400" b="1"/>
              <a:t>，</a:t>
            </a:r>
            <a:r>
              <a:rPr lang="en-US" altLang="zh-CN" sz="2400" b="1"/>
              <a:t>3</a:t>
            </a:r>
            <a:r>
              <a:rPr lang="zh-CN" altLang="en-US" sz="2400" b="1"/>
              <a:t>个</a:t>
            </a:r>
            <a:r>
              <a:rPr lang="en-US" altLang="zh-CN" sz="2400" b="1"/>
              <a:t>0</a:t>
            </a:r>
            <a:r>
              <a:rPr lang="zh-CN" altLang="en-US" sz="2400" b="1"/>
              <a:t>）。</a:t>
            </a:r>
          </a:p>
        </p:txBody>
      </p:sp>
      <p:grpSp>
        <p:nvGrpSpPr>
          <p:cNvPr id="651267" name="Group 3"/>
          <p:cNvGrpSpPr>
            <a:grpSpLocks/>
          </p:cNvGrpSpPr>
          <p:nvPr/>
        </p:nvGrpSpPr>
        <p:grpSpPr bwMode="auto">
          <a:xfrm>
            <a:off x="2073275" y="908050"/>
            <a:ext cx="4876800" cy="1200150"/>
            <a:chOff x="2628" y="3264"/>
            <a:chExt cx="2986" cy="816"/>
          </a:xfrm>
        </p:grpSpPr>
        <p:sp>
          <p:nvSpPr>
            <p:cNvPr id="651268" name="Text Box 4"/>
            <p:cNvSpPr txBox="1">
              <a:spLocks noChangeArrowheads="1"/>
            </p:cNvSpPr>
            <p:nvPr/>
          </p:nvSpPr>
          <p:spPr bwMode="auto">
            <a:xfrm>
              <a:off x="4848" y="3311"/>
              <a:ext cx="766" cy="311"/>
            </a:xfrm>
            <a:prstGeom prst="rect">
              <a:avLst/>
            </a:prstGeom>
            <a:noFill/>
            <a:ln w="9525">
              <a:noFill/>
              <a:miter lim="800000"/>
              <a:headEnd/>
              <a:tailEnd/>
            </a:ln>
            <a:effectLst/>
          </p:spPr>
          <p:txBody>
            <a:bodyPr wrap="none">
              <a:spAutoFit/>
            </a:bodyPr>
            <a:lstStyle/>
            <a:p>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1</a:t>
              </a:r>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2</a:t>
              </a:r>
              <a:r>
                <a:rPr lang="en-US" altLang="zh-CN" sz="2400" b="0">
                  <a:solidFill>
                    <a:schemeClr val="accent2"/>
                  </a:solidFill>
                  <a:latin typeface="宋体" pitchFamily="2" charset="-122"/>
                  <a:ea typeface="宋体" pitchFamily="2" charset="-122"/>
                </a:rPr>
                <a:t>Q</a:t>
              </a:r>
              <a:r>
                <a:rPr lang="en-US" altLang="zh-CN" sz="2400" b="0" baseline="-25000">
                  <a:solidFill>
                    <a:schemeClr val="accent2"/>
                  </a:solidFill>
                  <a:latin typeface="宋体" pitchFamily="2" charset="-122"/>
                  <a:ea typeface="宋体" pitchFamily="2" charset="-122"/>
                </a:rPr>
                <a:t>3</a:t>
              </a:r>
              <a:r>
                <a:rPr lang="en-US" altLang="zh-CN" sz="2400" b="0">
                  <a:solidFill>
                    <a:schemeClr val="accent2"/>
                  </a:solidFill>
                  <a:latin typeface="宋体" pitchFamily="2" charset="-122"/>
                  <a:ea typeface="宋体" pitchFamily="2" charset="-122"/>
                </a:rPr>
                <a:t>)</a:t>
              </a:r>
            </a:p>
          </p:txBody>
        </p:sp>
        <p:sp>
          <p:nvSpPr>
            <p:cNvPr id="651269" name="Oval 5"/>
            <p:cNvSpPr>
              <a:spLocks noChangeArrowheads="1"/>
            </p:cNvSpPr>
            <p:nvPr/>
          </p:nvSpPr>
          <p:spPr bwMode="auto">
            <a:xfrm>
              <a:off x="2628"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001</a:t>
              </a:r>
            </a:p>
          </p:txBody>
        </p:sp>
        <p:sp>
          <p:nvSpPr>
            <p:cNvPr id="651270" name="Line 6"/>
            <p:cNvSpPr>
              <a:spLocks noChangeShapeType="1"/>
            </p:cNvSpPr>
            <p:nvPr/>
          </p:nvSpPr>
          <p:spPr bwMode="auto">
            <a:xfrm>
              <a:off x="2964"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51271" name="Oval 7"/>
            <p:cNvSpPr>
              <a:spLocks noChangeArrowheads="1"/>
            </p:cNvSpPr>
            <p:nvPr/>
          </p:nvSpPr>
          <p:spPr bwMode="auto">
            <a:xfrm>
              <a:off x="3252"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100</a:t>
              </a:r>
            </a:p>
          </p:txBody>
        </p:sp>
        <p:sp>
          <p:nvSpPr>
            <p:cNvPr id="651272" name="Oval 8"/>
            <p:cNvSpPr>
              <a:spLocks noChangeArrowheads="1"/>
            </p:cNvSpPr>
            <p:nvPr/>
          </p:nvSpPr>
          <p:spPr bwMode="auto">
            <a:xfrm>
              <a:off x="3876"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010</a:t>
              </a:r>
            </a:p>
          </p:txBody>
        </p:sp>
        <p:sp>
          <p:nvSpPr>
            <p:cNvPr id="651273" name="Oval 9"/>
            <p:cNvSpPr>
              <a:spLocks noChangeArrowheads="1"/>
            </p:cNvSpPr>
            <p:nvPr/>
          </p:nvSpPr>
          <p:spPr bwMode="auto">
            <a:xfrm>
              <a:off x="4500" y="326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101</a:t>
              </a:r>
            </a:p>
          </p:txBody>
        </p:sp>
        <p:sp>
          <p:nvSpPr>
            <p:cNvPr id="651274" name="Oval 10"/>
            <p:cNvSpPr>
              <a:spLocks noChangeArrowheads="1"/>
            </p:cNvSpPr>
            <p:nvPr/>
          </p:nvSpPr>
          <p:spPr bwMode="auto">
            <a:xfrm>
              <a:off x="2964"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011</a:t>
              </a:r>
            </a:p>
          </p:txBody>
        </p:sp>
        <p:sp>
          <p:nvSpPr>
            <p:cNvPr id="651275" name="Oval 11"/>
            <p:cNvSpPr>
              <a:spLocks noChangeArrowheads="1"/>
            </p:cNvSpPr>
            <p:nvPr/>
          </p:nvSpPr>
          <p:spPr bwMode="auto">
            <a:xfrm>
              <a:off x="3588"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111</a:t>
              </a:r>
            </a:p>
          </p:txBody>
        </p:sp>
        <p:sp>
          <p:nvSpPr>
            <p:cNvPr id="651276" name="Oval 12"/>
            <p:cNvSpPr>
              <a:spLocks noChangeArrowheads="1"/>
            </p:cNvSpPr>
            <p:nvPr/>
          </p:nvSpPr>
          <p:spPr bwMode="auto">
            <a:xfrm>
              <a:off x="4212" y="3792"/>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110</a:t>
              </a:r>
            </a:p>
          </p:txBody>
        </p:sp>
        <p:sp>
          <p:nvSpPr>
            <p:cNvPr id="651277" name="Line 13"/>
            <p:cNvSpPr>
              <a:spLocks noChangeShapeType="1"/>
            </p:cNvSpPr>
            <p:nvPr/>
          </p:nvSpPr>
          <p:spPr bwMode="auto">
            <a:xfrm>
              <a:off x="3588"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51278" name="Line 14"/>
            <p:cNvSpPr>
              <a:spLocks noChangeShapeType="1"/>
            </p:cNvSpPr>
            <p:nvPr/>
          </p:nvSpPr>
          <p:spPr bwMode="auto">
            <a:xfrm>
              <a:off x="4212" y="3408"/>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51279" name="Line 15"/>
            <p:cNvSpPr>
              <a:spLocks noChangeShapeType="1"/>
            </p:cNvSpPr>
            <p:nvPr/>
          </p:nvSpPr>
          <p:spPr bwMode="auto">
            <a:xfrm flipH="1">
              <a:off x="3924" y="3936"/>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51280" name="Line 16"/>
            <p:cNvSpPr>
              <a:spLocks noChangeShapeType="1"/>
            </p:cNvSpPr>
            <p:nvPr/>
          </p:nvSpPr>
          <p:spPr bwMode="auto">
            <a:xfrm flipH="1">
              <a:off x="3300" y="3936"/>
              <a:ext cx="288" cy="0"/>
            </a:xfrm>
            <a:prstGeom prst="line">
              <a:avLst/>
            </a:prstGeom>
            <a:noFill/>
            <a:ln w="9525">
              <a:solidFill>
                <a:schemeClr val="tx1"/>
              </a:solidFill>
              <a:miter lim="800000"/>
              <a:headEnd/>
              <a:tailEnd type="triangle" w="med" len="med"/>
            </a:ln>
            <a:effectLst/>
          </p:spPr>
          <p:txBody>
            <a:bodyPr wrap="none" anchor="ctr"/>
            <a:lstStyle/>
            <a:p>
              <a:endParaRPr lang="zh-CN" altLang="en-US"/>
            </a:p>
          </p:txBody>
        </p:sp>
        <p:sp>
          <p:nvSpPr>
            <p:cNvPr id="651281" name="Line 17"/>
            <p:cNvSpPr>
              <a:spLocks noChangeShapeType="1"/>
            </p:cNvSpPr>
            <p:nvPr/>
          </p:nvSpPr>
          <p:spPr bwMode="auto">
            <a:xfrm flipH="1" flipV="1">
              <a:off x="2820" y="3552"/>
              <a:ext cx="192" cy="288"/>
            </a:xfrm>
            <a:prstGeom prst="line">
              <a:avLst/>
            </a:prstGeom>
            <a:noFill/>
            <a:ln w="19050">
              <a:solidFill>
                <a:schemeClr val="tx1"/>
              </a:solidFill>
              <a:miter lim="800000"/>
              <a:headEnd/>
              <a:tailEnd type="triangle" w="med" len="med"/>
            </a:ln>
            <a:effectLst/>
          </p:spPr>
          <p:txBody>
            <a:bodyPr wrap="none" anchor="ctr"/>
            <a:lstStyle/>
            <a:p>
              <a:endParaRPr lang="zh-CN" altLang="en-US"/>
            </a:p>
          </p:txBody>
        </p:sp>
        <p:sp>
          <p:nvSpPr>
            <p:cNvPr id="651282" name="Oval 18"/>
            <p:cNvSpPr>
              <a:spLocks noChangeArrowheads="1"/>
            </p:cNvSpPr>
            <p:nvPr/>
          </p:nvSpPr>
          <p:spPr bwMode="auto">
            <a:xfrm>
              <a:off x="4896" y="3744"/>
              <a:ext cx="336" cy="288"/>
            </a:xfrm>
            <a:prstGeom prst="ellipse">
              <a:avLst/>
            </a:prstGeom>
            <a:noFill/>
            <a:ln w="9525">
              <a:solidFill>
                <a:schemeClr val="tx1"/>
              </a:solidFill>
              <a:miter lim="800000"/>
              <a:headEnd/>
              <a:tailEnd/>
            </a:ln>
            <a:effectLst/>
          </p:spPr>
          <p:txBody>
            <a:bodyPr wrap="none" anchor="ctr"/>
            <a:lstStyle/>
            <a:p>
              <a:pPr algn="ctr"/>
              <a:r>
                <a:rPr lang="en-US" altLang="zh-CN" sz="2400" b="0">
                  <a:latin typeface="宋体" pitchFamily="2" charset="-122"/>
                  <a:ea typeface="宋体" pitchFamily="2" charset="-122"/>
                </a:rPr>
                <a:t>000</a:t>
              </a:r>
            </a:p>
          </p:txBody>
        </p:sp>
        <p:cxnSp>
          <p:nvCxnSpPr>
            <p:cNvPr id="651283" name="AutoShape 19"/>
            <p:cNvCxnSpPr>
              <a:cxnSpLocks noChangeShapeType="1"/>
              <a:stCxn id="651282" idx="7"/>
              <a:endCxn id="651282" idx="5"/>
            </p:cNvCxnSpPr>
            <p:nvPr/>
          </p:nvCxnSpPr>
          <p:spPr bwMode="auto">
            <a:xfrm rot="5400000" flipV="1">
              <a:off x="5082" y="3887"/>
              <a:ext cx="204" cy="1"/>
            </a:xfrm>
            <a:prstGeom prst="curvedConnector5">
              <a:avLst>
                <a:gd name="adj1" fmla="val -35296"/>
                <a:gd name="adj2" fmla="val 24499995"/>
                <a:gd name="adj3" fmla="val 122056"/>
              </a:avLst>
            </a:prstGeom>
            <a:noFill/>
            <a:ln w="19050">
              <a:solidFill>
                <a:schemeClr val="tx1"/>
              </a:solidFill>
              <a:miter lim="800000"/>
              <a:headEnd/>
              <a:tailEnd type="triangle" w="med" len="med"/>
            </a:ln>
            <a:effectLst/>
          </p:spPr>
        </p:cxnSp>
        <p:sp>
          <p:nvSpPr>
            <p:cNvPr id="651284" name="Line 20"/>
            <p:cNvSpPr>
              <a:spLocks noChangeShapeType="1"/>
            </p:cNvSpPr>
            <p:nvPr/>
          </p:nvSpPr>
          <p:spPr bwMode="auto">
            <a:xfrm flipH="1">
              <a:off x="4500" y="3552"/>
              <a:ext cx="144" cy="288"/>
            </a:xfrm>
            <a:prstGeom prst="line">
              <a:avLst/>
            </a:prstGeom>
            <a:noFill/>
            <a:ln w="19050">
              <a:solidFill>
                <a:schemeClr val="tx1"/>
              </a:solidFill>
              <a:miter lim="800000"/>
              <a:headEnd/>
              <a:tailEnd type="triangle" w="med" len="med"/>
            </a:ln>
            <a:effectLst/>
          </p:spPr>
          <p:txBody>
            <a:bodyPr wrap="none" anchor="ctr"/>
            <a:lstStyle/>
            <a:p>
              <a:endParaRPr lang="zh-CN" altLang="en-US"/>
            </a:p>
          </p:txBody>
        </p:sp>
      </p:grpSp>
      <p:sp>
        <p:nvSpPr>
          <p:cNvPr id="651285" name="Rectangle 21"/>
          <p:cNvSpPr>
            <a:spLocks noChangeArrowheads="1"/>
          </p:cNvSpPr>
          <p:nvPr/>
        </p:nvSpPr>
        <p:spPr bwMode="auto">
          <a:xfrm>
            <a:off x="273050" y="333375"/>
            <a:ext cx="6119813" cy="457200"/>
          </a:xfrm>
          <a:prstGeom prst="rect">
            <a:avLst/>
          </a:prstGeom>
          <a:noFill/>
          <a:ln w="9525">
            <a:noFill/>
            <a:miter lim="800000"/>
            <a:headEnd/>
            <a:tailEnd/>
          </a:ln>
          <a:effectLst/>
        </p:spPr>
        <p:txBody>
          <a:bodyPr>
            <a:spAutoFit/>
          </a:bodyPr>
          <a:lstStyle/>
          <a:p>
            <a:pPr>
              <a:spcBef>
                <a:spcPct val="20000"/>
              </a:spcBef>
              <a:buClr>
                <a:schemeClr val="folHlink"/>
              </a:buClr>
              <a:buSzPct val="85000"/>
              <a:buFont typeface="Wingdings 2" pitchFamily="18" charset="2"/>
              <a:buNone/>
            </a:pPr>
            <a:r>
              <a:rPr kumimoji="0" lang="en-US" altLang="zh-CN" sz="2400">
                <a:solidFill>
                  <a:srgbClr val="006600"/>
                </a:solidFill>
                <a:ea typeface="宋体" pitchFamily="2" charset="-122"/>
              </a:rPr>
              <a:t>3</a:t>
            </a:r>
            <a:r>
              <a:rPr kumimoji="0" lang="zh-CN" altLang="en-US" sz="2400">
                <a:solidFill>
                  <a:srgbClr val="006600"/>
                </a:solidFill>
                <a:ea typeface="宋体" pitchFamily="2" charset="-122"/>
              </a:rPr>
              <a:t>位最大长度移位寄存器型计数器 的状态图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1267"/>
                                        </p:tgtEl>
                                        <p:attrNameLst>
                                          <p:attrName>style.visibility</p:attrName>
                                        </p:attrNameLst>
                                      </p:cBhvr>
                                      <p:to>
                                        <p:strVal val="visible"/>
                                      </p:to>
                                    </p:set>
                                    <p:animEffect transition="in" filter="dissolve">
                                      <p:cBhvr>
                                        <p:cTn id="7" dur="500"/>
                                        <p:tgtEl>
                                          <p:spTgt spid="6512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51266">
                                            <p:txEl>
                                              <p:pRg st="0" end="0"/>
                                            </p:txEl>
                                          </p:spTgt>
                                        </p:tgtEl>
                                        <p:attrNameLst>
                                          <p:attrName>style.visibility</p:attrName>
                                        </p:attrNameLst>
                                      </p:cBhvr>
                                      <p:to>
                                        <p:strVal val="visible"/>
                                      </p:to>
                                    </p:set>
                                    <p:anim calcmode="lin" valueType="num">
                                      <p:cBhvr additive="base">
                                        <p:cTn id="12" dur="500" fill="hold"/>
                                        <p:tgtEl>
                                          <p:spTgt spid="65126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51266">
                                            <p:txEl>
                                              <p:pRg st="1" end="1"/>
                                            </p:txEl>
                                          </p:spTgt>
                                        </p:tgtEl>
                                        <p:attrNameLst>
                                          <p:attrName>style.visibility</p:attrName>
                                        </p:attrNameLst>
                                      </p:cBhvr>
                                      <p:to>
                                        <p:strVal val="visible"/>
                                      </p:to>
                                    </p:set>
                                    <p:anim calcmode="lin" valueType="num">
                                      <p:cBhvr additive="base">
                                        <p:cTn id="18" dur="500" fill="hold"/>
                                        <p:tgtEl>
                                          <p:spTgt spid="65126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5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51266">
                                            <p:txEl>
                                              <p:pRg st="2" end="2"/>
                                            </p:txEl>
                                          </p:spTgt>
                                        </p:tgtEl>
                                        <p:attrNameLst>
                                          <p:attrName>style.visibility</p:attrName>
                                        </p:attrNameLst>
                                      </p:cBhvr>
                                      <p:to>
                                        <p:strVal val="visible"/>
                                      </p:to>
                                    </p:set>
                                    <p:anim calcmode="lin" valueType="num">
                                      <p:cBhvr additive="base">
                                        <p:cTn id="24" dur="500" fill="hold"/>
                                        <p:tgtEl>
                                          <p:spTgt spid="65126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5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9282" name="Rectangle 2"/>
          <p:cNvSpPr>
            <a:spLocks noGrp="1" noChangeArrowheads="1"/>
          </p:cNvSpPr>
          <p:nvPr>
            <p:ph type="ctrTitle"/>
          </p:nvPr>
        </p:nvSpPr>
        <p:spPr>
          <a:xfrm>
            <a:off x="0" y="0"/>
            <a:ext cx="8382000" cy="533400"/>
          </a:xfrm>
        </p:spPr>
        <p:txBody>
          <a:bodyPr/>
          <a:lstStyle/>
          <a:p>
            <a:pPr algn="l"/>
            <a:r>
              <a:rPr lang="en-US" altLang="zh-CN" sz="2800" dirty="0" smtClean="0"/>
              <a:t>6.3 .4</a:t>
            </a:r>
            <a:r>
              <a:rPr lang="zh-CN" altLang="en-US" sz="2800" dirty="0" smtClean="0"/>
              <a:t>序列</a:t>
            </a:r>
            <a:r>
              <a:rPr lang="zh-CN" altLang="en-US" sz="2800" dirty="0"/>
              <a:t>信号发生器</a:t>
            </a:r>
          </a:p>
        </p:txBody>
      </p:sp>
      <p:sp>
        <p:nvSpPr>
          <p:cNvPr id="609283" name="Rectangle 3"/>
          <p:cNvSpPr>
            <a:spLocks noGrp="1" noChangeArrowheads="1"/>
          </p:cNvSpPr>
          <p:nvPr>
            <p:ph type="subTitle" idx="1"/>
          </p:nvPr>
        </p:nvSpPr>
        <p:spPr>
          <a:xfrm>
            <a:off x="0" y="549275"/>
            <a:ext cx="5334000" cy="381000"/>
          </a:xfrm>
        </p:spPr>
        <p:txBody>
          <a:bodyPr/>
          <a:lstStyle/>
          <a:p>
            <a:pPr algn="l"/>
            <a:r>
              <a:rPr lang="en-US" altLang="zh-CN" sz="2800" b="1">
                <a:solidFill>
                  <a:schemeClr val="accent2"/>
                </a:solidFill>
                <a:latin typeface="隶书" pitchFamily="49" charset="-122"/>
                <a:ea typeface="隶书" pitchFamily="49" charset="-122"/>
              </a:rPr>
              <a:t>1.</a:t>
            </a:r>
            <a:r>
              <a:rPr lang="zh-CN" altLang="en-US" sz="2800" b="1">
                <a:solidFill>
                  <a:schemeClr val="accent2"/>
                </a:solidFill>
                <a:latin typeface="隶书" pitchFamily="49" charset="-122"/>
                <a:ea typeface="隶书" pitchFamily="49" charset="-122"/>
              </a:rPr>
              <a:t>序列信号发生器</a:t>
            </a:r>
          </a:p>
          <a:p>
            <a:pPr algn="l"/>
            <a:endParaRPr lang="en-US" altLang="zh-CN" sz="2800" b="1">
              <a:solidFill>
                <a:schemeClr val="accent2"/>
              </a:solidFill>
              <a:latin typeface="隶书" pitchFamily="49" charset="-122"/>
              <a:ea typeface="隶书" pitchFamily="49" charset="-122"/>
            </a:endParaRPr>
          </a:p>
        </p:txBody>
      </p:sp>
      <p:sp>
        <p:nvSpPr>
          <p:cNvPr id="609284" name="Rectangle 4"/>
          <p:cNvSpPr>
            <a:spLocks noChangeArrowheads="1"/>
          </p:cNvSpPr>
          <p:nvPr/>
        </p:nvSpPr>
        <p:spPr bwMode="auto">
          <a:xfrm>
            <a:off x="0" y="1125538"/>
            <a:ext cx="2424113" cy="457200"/>
          </a:xfrm>
          <a:prstGeom prst="rect">
            <a:avLst/>
          </a:prstGeom>
          <a:noFill/>
          <a:ln w="19050">
            <a:noFill/>
            <a:miter lim="800000"/>
            <a:headEnd/>
            <a:tailEnd/>
          </a:ln>
          <a:effectLst/>
        </p:spPr>
        <p:txBody>
          <a:bodyPr wrap="none">
            <a:spAutoFit/>
          </a:bodyPr>
          <a:lstStyle/>
          <a:p>
            <a:pPr>
              <a:buFontTx/>
              <a:buChar char="•"/>
            </a:pPr>
            <a:r>
              <a:rPr lang="zh-CN" altLang="en-US" sz="2400">
                <a:ea typeface="华文行楷" pitchFamily="2" charset="-122"/>
              </a:rPr>
              <a:t>什么是序列信号</a:t>
            </a:r>
          </a:p>
        </p:txBody>
      </p:sp>
      <p:sp>
        <p:nvSpPr>
          <p:cNvPr id="609285" name="Text Box 5"/>
          <p:cNvSpPr txBox="1">
            <a:spLocks noChangeArrowheads="1"/>
          </p:cNvSpPr>
          <p:nvPr/>
        </p:nvSpPr>
        <p:spPr bwMode="auto">
          <a:xfrm>
            <a:off x="704850" y="2349500"/>
            <a:ext cx="8147050" cy="822325"/>
          </a:xfrm>
          <a:prstGeom prst="rect">
            <a:avLst/>
          </a:prstGeom>
          <a:noFill/>
          <a:ln w="19050">
            <a:noFill/>
            <a:miter lim="800000"/>
            <a:headEnd/>
            <a:tailEnd/>
          </a:ln>
          <a:effectLst/>
        </p:spPr>
        <p:txBody>
          <a:bodyPr>
            <a:spAutoFit/>
          </a:bodyPr>
          <a:lstStyle/>
          <a:p>
            <a:r>
              <a:rPr lang="en-US" altLang="zh-CN" sz="2400" b="0"/>
              <a:t>     </a:t>
            </a:r>
            <a:r>
              <a:rPr lang="zh-CN" altLang="en-US" sz="2400" b="0"/>
              <a:t>例：</a:t>
            </a:r>
            <a:r>
              <a:rPr lang="en-US" altLang="zh-CN" sz="2400"/>
              <a:t>01101100</a:t>
            </a:r>
            <a:r>
              <a:rPr lang="en-US" altLang="zh-CN" sz="2400">
                <a:solidFill>
                  <a:schemeClr val="accent2"/>
                </a:solidFill>
              </a:rPr>
              <a:t> </a:t>
            </a:r>
            <a:r>
              <a:rPr lang="en-US" altLang="zh-CN" sz="2400" i="1">
                <a:solidFill>
                  <a:srgbClr val="FF0000"/>
                </a:solidFill>
              </a:rPr>
              <a:t>01101100 </a:t>
            </a:r>
            <a:r>
              <a:rPr lang="en-US" altLang="zh-CN" sz="2400"/>
              <a:t>01101100</a:t>
            </a:r>
            <a:r>
              <a:rPr lang="en-US" altLang="zh-CN" sz="2400" b="0"/>
              <a:t> ……</a:t>
            </a:r>
            <a:r>
              <a:rPr lang="zh-CN" altLang="en-US" sz="2400" b="0"/>
              <a:t>即为长度为</a:t>
            </a:r>
            <a:r>
              <a:rPr lang="en-US" altLang="zh-CN" sz="2400" b="0"/>
              <a:t>8</a:t>
            </a:r>
            <a:r>
              <a:rPr lang="zh-CN" altLang="en-US" sz="2400" b="0"/>
              <a:t>的序列信号</a:t>
            </a:r>
          </a:p>
        </p:txBody>
      </p:sp>
      <p:sp>
        <p:nvSpPr>
          <p:cNvPr id="609286" name="Text Box 6"/>
          <p:cNvSpPr txBox="1">
            <a:spLocks noChangeArrowheads="1"/>
          </p:cNvSpPr>
          <p:nvPr/>
        </p:nvSpPr>
        <p:spPr bwMode="auto">
          <a:xfrm>
            <a:off x="273050" y="3357563"/>
            <a:ext cx="1509713" cy="457200"/>
          </a:xfrm>
          <a:prstGeom prst="rect">
            <a:avLst/>
          </a:prstGeom>
          <a:noFill/>
          <a:ln w="19050">
            <a:noFill/>
            <a:miter lim="800000"/>
            <a:headEnd/>
            <a:tailEnd/>
          </a:ln>
          <a:effectLst/>
        </p:spPr>
        <p:txBody>
          <a:bodyPr wrap="none">
            <a:spAutoFit/>
          </a:bodyPr>
          <a:lstStyle/>
          <a:p>
            <a:pPr>
              <a:buFontTx/>
              <a:buChar char="•"/>
            </a:pPr>
            <a:r>
              <a:rPr lang="zh-CN" altLang="en-US" sz="2400">
                <a:ea typeface="华文行楷" pitchFamily="2" charset="-122"/>
              </a:rPr>
              <a:t>示意框图</a:t>
            </a:r>
          </a:p>
        </p:txBody>
      </p:sp>
      <p:grpSp>
        <p:nvGrpSpPr>
          <p:cNvPr id="609295" name="Group 15"/>
          <p:cNvGrpSpPr>
            <a:grpSpLocks/>
          </p:cNvGrpSpPr>
          <p:nvPr/>
        </p:nvGrpSpPr>
        <p:grpSpPr bwMode="auto">
          <a:xfrm>
            <a:off x="1352550" y="3860800"/>
            <a:ext cx="2865438" cy="2228850"/>
            <a:chOff x="912" y="2064"/>
            <a:chExt cx="991" cy="1404"/>
          </a:xfrm>
        </p:grpSpPr>
        <p:sp>
          <p:nvSpPr>
            <p:cNvPr id="609287" name="Rectangle 7"/>
            <p:cNvSpPr>
              <a:spLocks noChangeArrowheads="1"/>
            </p:cNvSpPr>
            <p:nvPr/>
          </p:nvSpPr>
          <p:spPr bwMode="auto">
            <a:xfrm>
              <a:off x="960" y="2064"/>
              <a:ext cx="480" cy="768"/>
            </a:xfrm>
            <a:prstGeom prst="rect">
              <a:avLst/>
            </a:prstGeom>
            <a:noFill/>
            <a:ln w="19050">
              <a:solidFill>
                <a:schemeClr val="tx1"/>
              </a:solidFill>
              <a:miter lim="800000"/>
              <a:headEnd/>
              <a:tailEnd/>
            </a:ln>
            <a:effectLst/>
          </p:spPr>
          <p:txBody>
            <a:bodyPr wrap="none" anchor="ctr"/>
            <a:lstStyle/>
            <a:p>
              <a:endParaRPr lang="zh-CN" altLang="en-US"/>
            </a:p>
          </p:txBody>
        </p:sp>
        <p:sp>
          <p:nvSpPr>
            <p:cNvPr id="609289" name="Line 9"/>
            <p:cNvSpPr>
              <a:spLocks noChangeShapeType="1"/>
            </p:cNvSpPr>
            <p:nvPr/>
          </p:nvSpPr>
          <p:spPr bwMode="auto">
            <a:xfrm flipV="1">
              <a:off x="1200" y="2832"/>
              <a:ext cx="0" cy="432"/>
            </a:xfrm>
            <a:prstGeom prst="line">
              <a:avLst/>
            </a:prstGeom>
            <a:noFill/>
            <a:ln w="19050">
              <a:solidFill>
                <a:schemeClr val="tx1"/>
              </a:solidFill>
              <a:round/>
              <a:headEnd/>
              <a:tailEnd type="triangle" w="med" len="med"/>
            </a:ln>
            <a:effectLst/>
          </p:spPr>
          <p:txBody>
            <a:bodyPr/>
            <a:lstStyle/>
            <a:p>
              <a:endParaRPr lang="zh-CN" altLang="en-US"/>
            </a:p>
          </p:txBody>
        </p:sp>
        <p:sp>
          <p:nvSpPr>
            <p:cNvPr id="609290" name="Line 10"/>
            <p:cNvSpPr>
              <a:spLocks noChangeShapeType="1"/>
            </p:cNvSpPr>
            <p:nvPr/>
          </p:nvSpPr>
          <p:spPr bwMode="auto">
            <a:xfrm>
              <a:off x="1440" y="2400"/>
              <a:ext cx="336" cy="0"/>
            </a:xfrm>
            <a:prstGeom prst="line">
              <a:avLst/>
            </a:prstGeom>
            <a:noFill/>
            <a:ln w="19050">
              <a:solidFill>
                <a:schemeClr val="tx1"/>
              </a:solidFill>
              <a:round/>
              <a:headEnd/>
              <a:tailEnd type="triangle" w="med" len="med"/>
            </a:ln>
            <a:effectLst/>
          </p:spPr>
          <p:txBody>
            <a:bodyPr/>
            <a:lstStyle/>
            <a:p>
              <a:endParaRPr lang="zh-CN" altLang="en-US"/>
            </a:p>
          </p:txBody>
        </p:sp>
        <p:sp>
          <p:nvSpPr>
            <p:cNvPr id="609292" name="Text Box 12"/>
            <p:cNvSpPr txBox="1">
              <a:spLocks noChangeArrowheads="1"/>
            </p:cNvSpPr>
            <p:nvPr/>
          </p:nvSpPr>
          <p:spPr bwMode="auto">
            <a:xfrm>
              <a:off x="912" y="2179"/>
              <a:ext cx="485" cy="518"/>
            </a:xfrm>
            <a:prstGeom prst="rect">
              <a:avLst/>
            </a:prstGeom>
            <a:noFill/>
            <a:ln w="19050">
              <a:noFill/>
              <a:miter lim="800000"/>
              <a:headEnd/>
              <a:tailEnd/>
            </a:ln>
            <a:effectLst/>
          </p:spPr>
          <p:txBody>
            <a:bodyPr wrap="none">
              <a:spAutoFit/>
            </a:bodyPr>
            <a:lstStyle/>
            <a:p>
              <a:r>
                <a:rPr lang="en-US" altLang="zh-CN" sz="1400" b="0"/>
                <a:t>  </a:t>
              </a:r>
              <a:r>
                <a:rPr lang="zh-CN" altLang="en-US" sz="2400">
                  <a:solidFill>
                    <a:srgbClr val="006600"/>
                  </a:solidFill>
                </a:rPr>
                <a:t>序列信</a:t>
              </a:r>
            </a:p>
            <a:p>
              <a:r>
                <a:rPr lang="zh-CN" altLang="en-US" sz="2400">
                  <a:solidFill>
                    <a:srgbClr val="006600"/>
                  </a:solidFill>
                </a:rPr>
                <a:t>号发生器</a:t>
              </a:r>
            </a:p>
          </p:txBody>
        </p:sp>
        <p:sp>
          <p:nvSpPr>
            <p:cNvPr id="609293" name="Text Box 13"/>
            <p:cNvSpPr txBox="1">
              <a:spLocks noChangeArrowheads="1"/>
            </p:cNvSpPr>
            <p:nvPr/>
          </p:nvSpPr>
          <p:spPr bwMode="auto">
            <a:xfrm>
              <a:off x="1776" y="2304"/>
              <a:ext cx="127" cy="250"/>
            </a:xfrm>
            <a:prstGeom prst="rect">
              <a:avLst/>
            </a:prstGeom>
            <a:noFill/>
            <a:ln w="19050">
              <a:noFill/>
              <a:miter lim="800000"/>
              <a:headEnd/>
              <a:tailEnd/>
            </a:ln>
            <a:effectLst/>
          </p:spPr>
          <p:txBody>
            <a:bodyPr wrap="none">
              <a:spAutoFit/>
            </a:bodyPr>
            <a:lstStyle/>
            <a:p>
              <a:r>
                <a:rPr lang="en-US" altLang="zh-CN"/>
                <a:t>Y</a:t>
              </a:r>
            </a:p>
          </p:txBody>
        </p:sp>
        <p:sp>
          <p:nvSpPr>
            <p:cNvPr id="609294" name="Text Box 14"/>
            <p:cNvSpPr txBox="1">
              <a:spLocks noChangeArrowheads="1"/>
            </p:cNvSpPr>
            <p:nvPr/>
          </p:nvSpPr>
          <p:spPr bwMode="auto">
            <a:xfrm>
              <a:off x="1008" y="3216"/>
              <a:ext cx="256" cy="252"/>
            </a:xfrm>
            <a:prstGeom prst="rect">
              <a:avLst/>
            </a:prstGeom>
            <a:noFill/>
            <a:ln w="19050">
              <a:noFill/>
              <a:miter lim="800000"/>
              <a:headEnd/>
              <a:tailEnd/>
            </a:ln>
            <a:effectLst/>
          </p:spPr>
          <p:txBody>
            <a:bodyPr wrap="none">
              <a:spAutoFit/>
            </a:bodyPr>
            <a:lstStyle/>
            <a:p>
              <a:r>
                <a:rPr lang="en-US" altLang="zh-CN" dirty="0" smtClean="0"/>
                <a:t>CLK</a:t>
              </a:r>
              <a:endParaRPr lang="en-US" altLang="zh-CN" dirty="0"/>
            </a:p>
          </p:txBody>
        </p:sp>
      </p:grpSp>
      <p:sp>
        <p:nvSpPr>
          <p:cNvPr id="609296" name="Text Box 16"/>
          <p:cNvSpPr txBox="1">
            <a:spLocks noChangeArrowheads="1"/>
          </p:cNvSpPr>
          <p:nvPr/>
        </p:nvSpPr>
        <p:spPr bwMode="auto">
          <a:xfrm>
            <a:off x="4592638" y="3860800"/>
            <a:ext cx="4572000" cy="457200"/>
          </a:xfrm>
          <a:prstGeom prst="rect">
            <a:avLst/>
          </a:prstGeom>
          <a:noFill/>
          <a:ln w="19050">
            <a:noFill/>
            <a:miter lim="800000"/>
            <a:headEnd/>
            <a:tailEnd/>
          </a:ln>
          <a:effectLst/>
        </p:spPr>
        <p:txBody>
          <a:bodyPr>
            <a:spAutoFit/>
          </a:bodyPr>
          <a:lstStyle/>
          <a:p>
            <a:r>
              <a:rPr lang="zh-CN" altLang="en-US" sz="2400">
                <a:solidFill>
                  <a:srgbClr val="FF0000"/>
                </a:solidFill>
              </a:rPr>
              <a:t>每一个时钟输出一个二进制信号</a:t>
            </a:r>
          </a:p>
        </p:txBody>
      </p:sp>
      <p:sp>
        <p:nvSpPr>
          <p:cNvPr id="609298" name="Rectangle 18"/>
          <p:cNvSpPr>
            <a:spLocks noChangeArrowheads="1"/>
          </p:cNvSpPr>
          <p:nvPr/>
        </p:nvSpPr>
        <p:spPr bwMode="auto">
          <a:xfrm>
            <a:off x="273050" y="1628775"/>
            <a:ext cx="9074150" cy="519113"/>
          </a:xfrm>
          <a:prstGeom prst="rect">
            <a:avLst/>
          </a:prstGeom>
          <a:noFill/>
          <a:ln w="22225">
            <a:noFill/>
            <a:prstDash val="dash"/>
            <a:miter lim="800000"/>
            <a:headEnd/>
            <a:tailEnd/>
          </a:ln>
          <a:effectLst/>
        </p:spPr>
        <p:txBody>
          <a:bodyPr wrap="none">
            <a:spAutoFit/>
          </a:bodyPr>
          <a:lstStyle/>
          <a:p>
            <a:r>
              <a:rPr lang="zh-CN" altLang="en-US" sz="2800"/>
              <a:t>有规律的、周期性的“</a:t>
            </a:r>
            <a:r>
              <a:rPr lang="en-US" altLang="zh-CN" sz="2800"/>
              <a:t>0”</a:t>
            </a:r>
            <a:r>
              <a:rPr lang="zh-CN" altLang="en-US" sz="2800"/>
              <a:t>、“</a:t>
            </a:r>
            <a:r>
              <a:rPr lang="en-US" altLang="zh-CN" sz="2800"/>
              <a:t>1”</a:t>
            </a:r>
            <a:r>
              <a:rPr lang="zh-CN" altLang="en-US" sz="2800"/>
              <a:t>一组或多组串行数字序列：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anim calcmode="lin" valueType="num">
                                      <p:cBhvr additive="base">
                                        <p:cTn id="7" dur="500" fill="hold"/>
                                        <p:tgtEl>
                                          <p:spTgt spid="609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9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9284"/>
                                        </p:tgtEl>
                                        <p:attrNameLst>
                                          <p:attrName>style.visibility</p:attrName>
                                        </p:attrNameLst>
                                      </p:cBhvr>
                                      <p:to>
                                        <p:strVal val="visible"/>
                                      </p:to>
                                    </p:set>
                                    <p:anim calcmode="lin" valueType="num">
                                      <p:cBhvr additive="base">
                                        <p:cTn id="13" dur="500" fill="hold"/>
                                        <p:tgtEl>
                                          <p:spTgt spid="609284"/>
                                        </p:tgtEl>
                                        <p:attrNameLst>
                                          <p:attrName>ppt_x</p:attrName>
                                        </p:attrNameLst>
                                      </p:cBhvr>
                                      <p:tavLst>
                                        <p:tav tm="0">
                                          <p:val>
                                            <p:strVal val="0-#ppt_w/2"/>
                                          </p:val>
                                        </p:tav>
                                        <p:tav tm="100000">
                                          <p:val>
                                            <p:strVal val="#ppt_x"/>
                                          </p:val>
                                        </p:tav>
                                      </p:tavLst>
                                    </p:anim>
                                    <p:anim calcmode="lin" valueType="num">
                                      <p:cBhvr additive="base">
                                        <p:cTn id="14" dur="500" fill="hold"/>
                                        <p:tgtEl>
                                          <p:spTgt spid="6092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9298"/>
                                        </p:tgtEl>
                                        <p:attrNameLst>
                                          <p:attrName>style.visibility</p:attrName>
                                        </p:attrNameLst>
                                      </p:cBhvr>
                                      <p:to>
                                        <p:strVal val="visible"/>
                                      </p:to>
                                    </p:set>
                                    <p:anim calcmode="lin" valueType="num">
                                      <p:cBhvr additive="base">
                                        <p:cTn id="19" dur="500" fill="hold"/>
                                        <p:tgtEl>
                                          <p:spTgt spid="609298"/>
                                        </p:tgtEl>
                                        <p:attrNameLst>
                                          <p:attrName>ppt_x</p:attrName>
                                        </p:attrNameLst>
                                      </p:cBhvr>
                                      <p:tavLst>
                                        <p:tav tm="0">
                                          <p:val>
                                            <p:strVal val="0-#ppt_w/2"/>
                                          </p:val>
                                        </p:tav>
                                        <p:tav tm="100000">
                                          <p:val>
                                            <p:strVal val="#ppt_x"/>
                                          </p:val>
                                        </p:tav>
                                      </p:tavLst>
                                    </p:anim>
                                    <p:anim calcmode="lin" valueType="num">
                                      <p:cBhvr additive="base">
                                        <p:cTn id="20" dur="500" fill="hold"/>
                                        <p:tgtEl>
                                          <p:spTgt spid="6092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9285"/>
                                        </p:tgtEl>
                                        <p:attrNameLst>
                                          <p:attrName>style.visibility</p:attrName>
                                        </p:attrNameLst>
                                      </p:cBhvr>
                                      <p:to>
                                        <p:strVal val="visible"/>
                                      </p:to>
                                    </p:set>
                                    <p:anim calcmode="lin" valueType="num">
                                      <p:cBhvr additive="base">
                                        <p:cTn id="25" dur="500" fill="hold"/>
                                        <p:tgtEl>
                                          <p:spTgt spid="609285"/>
                                        </p:tgtEl>
                                        <p:attrNameLst>
                                          <p:attrName>ppt_x</p:attrName>
                                        </p:attrNameLst>
                                      </p:cBhvr>
                                      <p:tavLst>
                                        <p:tav tm="0">
                                          <p:val>
                                            <p:strVal val="0-#ppt_w/2"/>
                                          </p:val>
                                        </p:tav>
                                        <p:tav tm="100000">
                                          <p:val>
                                            <p:strVal val="#ppt_x"/>
                                          </p:val>
                                        </p:tav>
                                      </p:tavLst>
                                    </p:anim>
                                    <p:anim calcmode="lin" valueType="num">
                                      <p:cBhvr additive="base">
                                        <p:cTn id="26" dur="500" fill="hold"/>
                                        <p:tgtEl>
                                          <p:spTgt spid="60928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9286"/>
                                        </p:tgtEl>
                                        <p:attrNameLst>
                                          <p:attrName>style.visibility</p:attrName>
                                        </p:attrNameLst>
                                      </p:cBhvr>
                                      <p:to>
                                        <p:strVal val="visible"/>
                                      </p:to>
                                    </p:set>
                                    <p:anim calcmode="lin" valueType="num">
                                      <p:cBhvr additive="base">
                                        <p:cTn id="31" dur="500" fill="hold"/>
                                        <p:tgtEl>
                                          <p:spTgt spid="609286"/>
                                        </p:tgtEl>
                                        <p:attrNameLst>
                                          <p:attrName>ppt_x</p:attrName>
                                        </p:attrNameLst>
                                      </p:cBhvr>
                                      <p:tavLst>
                                        <p:tav tm="0">
                                          <p:val>
                                            <p:strVal val="0-#ppt_w/2"/>
                                          </p:val>
                                        </p:tav>
                                        <p:tav tm="100000">
                                          <p:val>
                                            <p:strVal val="#ppt_x"/>
                                          </p:val>
                                        </p:tav>
                                      </p:tavLst>
                                    </p:anim>
                                    <p:anim calcmode="lin" valueType="num">
                                      <p:cBhvr additive="base">
                                        <p:cTn id="32" dur="500" fill="hold"/>
                                        <p:tgtEl>
                                          <p:spTgt spid="60928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09295"/>
                                        </p:tgtEl>
                                        <p:attrNameLst>
                                          <p:attrName>style.visibility</p:attrName>
                                        </p:attrNameLst>
                                      </p:cBhvr>
                                      <p:to>
                                        <p:strVal val="visible"/>
                                      </p:to>
                                    </p:set>
                                    <p:anim calcmode="lin" valueType="num">
                                      <p:cBhvr additive="base">
                                        <p:cTn id="37" dur="500" fill="hold"/>
                                        <p:tgtEl>
                                          <p:spTgt spid="609295"/>
                                        </p:tgtEl>
                                        <p:attrNameLst>
                                          <p:attrName>ppt_x</p:attrName>
                                        </p:attrNameLst>
                                      </p:cBhvr>
                                      <p:tavLst>
                                        <p:tav tm="0">
                                          <p:val>
                                            <p:strVal val="0-#ppt_w/2"/>
                                          </p:val>
                                        </p:tav>
                                        <p:tav tm="100000">
                                          <p:val>
                                            <p:strVal val="#ppt_x"/>
                                          </p:val>
                                        </p:tav>
                                      </p:tavLst>
                                    </p:anim>
                                    <p:anim calcmode="lin" valueType="num">
                                      <p:cBhvr additive="base">
                                        <p:cTn id="38" dur="500" fill="hold"/>
                                        <p:tgtEl>
                                          <p:spTgt spid="60929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9296"/>
                                        </p:tgtEl>
                                        <p:attrNameLst>
                                          <p:attrName>style.visibility</p:attrName>
                                        </p:attrNameLst>
                                      </p:cBhvr>
                                      <p:to>
                                        <p:strVal val="visible"/>
                                      </p:to>
                                    </p:set>
                                    <p:anim calcmode="lin" valueType="num">
                                      <p:cBhvr additive="base">
                                        <p:cTn id="43" dur="500" fill="hold"/>
                                        <p:tgtEl>
                                          <p:spTgt spid="609296"/>
                                        </p:tgtEl>
                                        <p:attrNameLst>
                                          <p:attrName>ppt_x</p:attrName>
                                        </p:attrNameLst>
                                      </p:cBhvr>
                                      <p:tavLst>
                                        <p:tav tm="0">
                                          <p:val>
                                            <p:strVal val="0-#ppt_w/2"/>
                                          </p:val>
                                        </p:tav>
                                        <p:tav tm="100000">
                                          <p:val>
                                            <p:strVal val="#ppt_x"/>
                                          </p:val>
                                        </p:tav>
                                      </p:tavLst>
                                    </p:anim>
                                    <p:anim calcmode="lin" valueType="num">
                                      <p:cBhvr additive="base">
                                        <p:cTn id="44" dur="500" fill="hold"/>
                                        <p:tgtEl>
                                          <p:spTgt spid="6092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autoUpdateAnimBg="0"/>
      <p:bldP spid="609284" grpId="0" autoUpdateAnimBg="0"/>
      <p:bldP spid="609285" grpId="0" autoUpdateAnimBg="0"/>
      <p:bldP spid="609286" grpId="0" autoUpdateAnimBg="0"/>
      <p:bldP spid="609296" grpId="0" autoUpdateAnimBg="0"/>
      <p:bldP spid="60929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381000" y="0"/>
            <a:ext cx="6965950" cy="457200"/>
          </a:xfrm>
          <a:prstGeom prst="rect">
            <a:avLst/>
          </a:prstGeom>
          <a:noFill/>
          <a:ln w="19050">
            <a:noFill/>
            <a:miter lim="800000"/>
            <a:headEnd/>
            <a:tailEnd/>
          </a:ln>
          <a:effectLst/>
        </p:spPr>
        <p:txBody>
          <a:bodyPr wrap="none">
            <a:spAutoFit/>
          </a:bodyPr>
          <a:lstStyle/>
          <a:p>
            <a:r>
              <a:rPr lang="zh-CN" altLang="en-US" sz="2400">
                <a:ea typeface="华文新魏" pitchFamily="2" charset="-122"/>
              </a:rPr>
              <a:t>例</a:t>
            </a:r>
            <a:r>
              <a:rPr lang="zh-CN" altLang="en-US" sz="2400" b="0"/>
              <a:t>：设计长度为</a:t>
            </a:r>
            <a:r>
              <a:rPr lang="en-US" altLang="zh-CN" sz="2400" b="0"/>
              <a:t>7</a:t>
            </a:r>
            <a:r>
              <a:rPr lang="zh-CN" altLang="en-US" sz="2400" b="0"/>
              <a:t>的序列信号发生电路：</a:t>
            </a:r>
            <a:r>
              <a:rPr lang="en-US" altLang="zh-CN" sz="2400" b="0"/>
              <a:t>0110101</a:t>
            </a:r>
            <a:r>
              <a:rPr lang="en-US" altLang="zh-CN" sz="2400" b="0">
                <a:solidFill>
                  <a:schemeClr val="accent2"/>
                </a:solidFill>
              </a:rPr>
              <a:t> </a:t>
            </a:r>
            <a:r>
              <a:rPr lang="zh-CN" altLang="en-US" sz="2400" b="0">
                <a:solidFill>
                  <a:schemeClr val="accent2"/>
                </a:solidFill>
              </a:rPr>
              <a:t>。</a:t>
            </a:r>
          </a:p>
        </p:txBody>
      </p:sp>
      <p:sp>
        <p:nvSpPr>
          <p:cNvPr id="616451" name="Text Box 3"/>
          <p:cNvSpPr txBox="1">
            <a:spLocks noChangeArrowheads="1"/>
          </p:cNvSpPr>
          <p:nvPr/>
        </p:nvSpPr>
        <p:spPr bwMode="auto">
          <a:xfrm>
            <a:off x="685800" y="533400"/>
            <a:ext cx="1708150" cy="457200"/>
          </a:xfrm>
          <a:prstGeom prst="rect">
            <a:avLst/>
          </a:prstGeom>
          <a:noFill/>
          <a:ln w="19050">
            <a:noFill/>
            <a:miter lim="800000"/>
            <a:headEnd/>
            <a:tailEnd/>
          </a:ln>
          <a:effectLst/>
        </p:spPr>
        <p:txBody>
          <a:bodyPr wrap="none">
            <a:spAutoFit/>
          </a:bodyPr>
          <a:lstStyle/>
          <a:p>
            <a:r>
              <a:rPr lang="en-US" altLang="zh-CN">
                <a:solidFill>
                  <a:srgbClr val="FF0000"/>
                </a:solidFill>
              </a:rPr>
              <a:t>1</a:t>
            </a:r>
            <a:r>
              <a:rPr lang="en-US" altLang="zh-CN" sz="2400" b="0">
                <a:solidFill>
                  <a:srgbClr val="FF0000"/>
                </a:solidFill>
              </a:rPr>
              <a:t>) </a:t>
            </a:r>
            <a:r>
              <a:rPr lang="zh-CN" altLang="en-US" sz="2400" b="0">
                <a:solidFill>
                  <a:srgbClr val="FF0000"/>
                </a:solidFill>
              </a:rPr>
              <a:t>状态图：</a:t>
            </a:r>
          </a:p>
        </p:txBody>
      </p:sp>
      <p:grpSp>
        <p:nvGrpSpPr>
          <p:cNvPr id="616501" name="Group 53"/>
          <p:cNvGrpSpPr>
            <a:grpSpLocks/>
          </p:cNvGrpSpPr>
          <p:nvPr/>
        </p:nvGrpSpPr>
        <p:grpSpPr bwMode="auto">
          <a:xfrm>
            <a:off x="914400" y="990600"/>
            <a:ext cx="4495800" cy="1524000"/>
            <a:chOff x="1260" y="768"/>
            <a:chExt cx="3022" cy="980"/>
          </a:xfrm>
        </p:grpSpPr>
        <p:grpSp>
          <p:nvGrpSpPr>
            <p:cNvPr id="616453" name="Group 5"/>
            <p:cNvGrpSpPr>
              <a:grpSpLocks/>
            </p:cNvGrpSpPr>
            <p:nvPr/>
          </p:nvGrpSpPr>
          <p:grpSpPr bwMode="auto">
            <a:xfrm>
              <a:off x="1260" y="816"/>
              <a:ext cx="416" cy="356"/>
              <a:chOff x="1392" y="2016"/>
              <a:chExt cx="384" cy="356"/>
            </a:xfrm>
          </p:grpSpPr>
          <p:sp>
            <p:nvSpPr>
              <p:cNvPr id="616454" name="Oval 6"/>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55" name="Text Box 7"/>
              <p:cNvSpPr txBox="1">
                <a:spLocks noChangeArrowheads="1"/>
              </p:cNvSpPr>
              <p:nvPr/>
            </p:nvSpPr>
            <p:spPr bwMode="auto">
              <a:xfrm>
                <a:off x="1440" y="2016"/>
                <a:ext cx="336"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0</a:t>
                </a:r>
              </a:p>
            </p:txBody>
          </p:sp>
        </p:grpSp>
        <p:grpSp>
          <p:nvGrpSpPr>
            <p:cNvPr id="616456" name="Group 8"/>
            <p:cNvGrpSpPr>
              <a:grpSpLocks/>
            </p:cNvGrpSpPr>
            <p:nvPr/>
          </p:nvGrpSpPr>
          <p:grpSpPr bwMode="auto">
            <a:xfrm>
              <a:off x="1988" y="816"/>
              <a:ext cx="416" cy="356"/>
              <a:chOff x="1392" y="2016"/>
              <a:chExt cx="384" cy="356"/>
            </a:xfrm>
          </p:grpSpPr>
          <p:sp>
            <p:nvSpPr>
              <p:cNvPr id="616457" name="Oval 9"/>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58" name="Text Box 10"/>
              <p:cNvSpPr txBox="1">
                <a:spLocks noChangeArrowheads="1"/>
              </p:cNvSpPr>
              <p:nvPr/>
            </p:nvSpPr>
            <p:spPr bwMode="auto">
              <a:xfrm>
                <a:off x="1440" y="2016"/>
                <a:ext cx="336"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1</a:t>
                </a:r>
              </a:p>
            </p:txBody>
          </p:sp>
        </p:grpSp>
        <p:grpSp>
          <p:nvGrpSpPr>
            <p:cNvPr id="616459" name="Group 11"/>
            <p:cNvGrpSpPr>
              <a:grpSpLocks/>
            </p:cNvGrpSpPr>
            <p:nvPr/>
          </p:nvGrpSpPr>
          <p:grpSpPr bwMode="auto">
            <a:xfrm>
              <a:off x="2716" y="816"/>
              <a:ext cx="416" cy="356"/>
              <a:chOff x="1392" y="2016"/>
              <a:chExt cx="384" cy="356"/>
            </a:xfrm>
          </p:grpSpPr>
          <p:sp>
            <p:nvSpPr>
              <p:cNvPr id="616460" name="Oval 12"/>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61" name="Text Box 13"/>
              <p:cNvSpPr txBox="1">
                <a:spLocks noChangeArrowheads="1"/>
              </p:cNvSpPr>
              <p:nvPr/>
            </p:nvSpPr>
            <p:spPr bwMode="auto">
              <a:xfrm>
                <a:off x="1440" y="2016"/>
                <a:ext cx="336"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2</a:t>
                </a:r>
              </a:p>
            </p:txBody>
          </p:sp>
        </p:grpSp>
        <p:grpSp>
          <p:nvGrpSpPr>
            <p:cNvPr id="616462" name="Group 14"/>
            <p:cNvGrpSpPr>
              <a:grpSpLocks/>
            </p:cNvGrpSpPr>
            <p:nvPr/>
          </p:nvGrpSpPr>
          <p:grpSpPr bwMode="auto">
            <a:xfrm>
              <a:off x="3444" y="816"/>
              <a:ext cx="416" cy="356"/>
              <a:chOff x="1392" y="2016"/>
              <a:chExt cx="384" cy="356"/>
            </a:xfrm>
          </p:grpSpPr>
          <p:sp>
            <p:nvSpPr>
              <p:cNvPr id="616463" name="Oval 15"/>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64" name="Text Box 16"/>
              <p:cNvSpPr txBox="1">
                <a:spLocks noChangeArrowheads="1"/>
              </p:cNvSpPr>
              <p:nvPr/>
            </p:nvSpPr>
            <p:spPr bwMode="auto">
              <a:xfrm>
                <a:off x="1441" y="2016"/>
                <a:ext cx="335"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3</a:t>
                </a:r>
              </a:p>
            </p:txBody>
          </p:sp>
        </p:grpSp>
        <p:grpSp>
          <p:nvGrpSpPr>
            <p:cNvPr id="616465" name="Group 17"/>
            <p:cNvGrpSpPr>
              <a:grpSpLocks/>
            </p:cNvGrpSpPr>
            <p:nvPr/>
          </p:nvGrpSpPr>
          <p:grpSpPr bwMode="auto">
            <a:xfrm>
              <a:off x="1624" y="768"/>
              <a:ext cx="364" cy="294"/>
              <a:chOff x="1728" y="768"/>
              <a:chExt cx="336" cy="294"/>
            </a:xfrm>
          </p:grpSpPr>
          <p:sp>
            <p:nvSpPr>
              <p:cNvPr id="616466" name="Line 18"/>
              <p:cNvSpPr>
                <a:spLocks noChangeShapeType="1"/>
              </p:cNvSpPr>
              <p:nvPr/>
            </p:nvSpPr>
            <p:spPr bwMode="auto">
              <a:xfrm>
                <a:off x="1776" y="1008"/>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467" name="Text Box 19"/>
              <p:cNvSpPr txBox="1">
                <a:spLocks noChangeArrowheads="1"/>
              </p:cNvSpPr>
              <p:nvPr/>
            </p:nvSpPr>
            <p:spPr bwMode="auto">
              <a:xfrm>
                <a:off x="1728" y="768"/>
                <a:ext cx="336" cy="294"/>
              </a:xfrm>
              <a:prstGeom prst="rect">
                <a:avLst/>
              </a:prstGeom>
              <a:noFill/>
              <a:ln w="9525">
                <a:noFill/>
                <a:miter lim="800000"/>
                <a:headEnd/>
                <a:tailEnd/>
              </a:ln>
              <a:effectLst/>
            </p:spPr>
            <p:txBody>
              <a:bodyPr>
                <a:spAutoFit/>
              </a:bodyPr>
              <a:lstStyle/>
              <a:p>
                <a:pPr>
                  <a:spcBef>
                    <a:spcPct val="50000"/>
                  </a:spcBef>
                </a:pPr>
                <a:r>
                  <a:rPr lang="en-US" altLang="zh-CN" sz="2400" b="0"/>
                  <a:t> /0</a:t>
                </a:r>
              </a:p>
            </p:txBody>
          </p:sp>
        </p:grpSp>
        <p:grpSp>
          <p:nvGrpSpPr>
            <p:cNvPr id="616468" name="Group 20"/>
            <p:cNvGrpSpPr>
              <a:grpSpLocks/>
            </p:cNvGrpSpPr>
            <p:nvPr/>
          </p:nvGrpSpPr>
          <p:grpSpPr bwMode="auto">
            <a:xfrm>
              <a:off x="2352" y="768"/>
              <a:ext cx="364" cy="294"/>
              <a:chOff x="1728" y="768"/>
              <a:chExt cx="336" cy="294"/>
            </a:xfrm>
          </p:grpSpPr>
          <p:sp>
            <p:nvSpPr>
              <p:cNvPr id="616469" name="Line 21"/>
              <p:cNvSpPr>
                <a:spLocks noChangeShapeType="1"/>
              </p:cNvSpPr>
              <p:nvPr/>
            </p:nvSpPr>
            <p:spPr bwMode="auto">
              <a:xfrm>
                <a:off x="1776" y="1008"/>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470" name="Text Box 22"/>
              <p:cNvSpPr txBox="1">
                <a:spLocks noChangeArrowheads="1"/>
              </p:cNvSpPr>
              <p:nvPr/>
            </p:nvSpPr>
            <p:spPr bwMode="auto">
              <a:xfrm>
                <a:off x="1728" y="768"/>
                <a:ext cx="336" cy="294"/>
              </a:xfrm>
              <a:prstGeom prst="rect">
                <a:avLst/>
              </a:prstGeom>
              <a:noFill/>
              <a:ln w="9525">
                <a:noFill/>
                <a:miter lim="800000"/>
                <a:headEnd/>
                <a:tailEnd/>
              </a:ln>
              <a:effectLst/>
            </p:spPr>
            <p:txBody>
              <a:bodyPr>
                <a:spAutoFit/>
              </a:bodyPr>
              <a:lstStyle/>
              <a:p>
                <a:pPr>
                  <a:spcBef>
                    <a:spcPct val="50000"/>
                  </a:spcBef>
                </a:pPr>
                <a:r>
                  <a:rPr lang="en-US" altLang="zh-CN" sz="2400" b="0"/>
                  <a:t> /1</a:t>
                </a:r>
              </a:p>
            </p:txBody>
          </p:sp>
        </p:grpSp>
        <p:grpSp>
          <p:nvGrpSpPr>
            <p:cNvPr id="616471" name="Group 23"/>
            <p:cNvGrpSpPr>
              <a:grpSpLocks/>
            </p:cNvGrpSpPr>
            <p:nvPr/>
          </p:nvGrpSpPr>
          <p:grpSpPr bwMode="auto">
            <a:xfrm>
              <a:off x="3080" y="768"/>
              <a:ext cx="364" cy="294"/>
              <a:chOff x="1728" y="768"/>
              <a:chExt cx="336" cy="294"/>
            </a:xfrm>
          </p:grpSpPr>
          <p:sp>
            <p:nvSpPr>
              <p:cNvPr id="616472" name="Line 24"/>
              <p:cNvSpPr>
                <a:spLocks noChangeShapeType="1"/>
              </p:cNvSpPr>
              <p:nvPr/>
            </p:nvSpPr>
            <p:spPr bwMode="auto">
              <a:xfrm>
                <a:off x="1776" y="1008"/>
                <a:ext cx="28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473" name="Text Box 25"/>
              <p:cNvSpPr txBox="1">
                <a:spLocks noChangeArrowheads="1"/>
              </p:cNvSpPr>
              <p:nvPr/>
            </p:nvSpPr>
            <p:spPr bwMode="auto">
              <a:xfrm>
                <a:off x="1728" y="768"/>
                <a:ext cx="336" cy="294"/>
              </a:xfrm>
              <a:prstGeom prst="rect">
                <a:avLst/>
              </a:prstGeom>
              <a:noFill/>
              <a:ln w="9525">
                <a:noFill/>
                <a:miter lim="800000"/>
                <a:headEnd/>
                <a:tailEnd/>
              </a:ln>
              <a:effectLst/>
            </p:spPr>
            <p:txBody>
              <a:bodyPr>
                <a:spAutoFit/>
              </a:bodyPr>
              <a:lstStyle/>
              <a:p>
                <a:pPr>
                  <a:spcBef>
                    <a:spcPct val="50000"/>
                  </a:spcBef>
                </a:pPr>
                <a:r>
                  <a:rPr lang="en-US" altLang="zh-CN" sz="2400" b="0"/>
                  <a:t> /1</a:t>
                </a:r>
              </a:p>
            </p:txBody>
          </p:sp>
        </p:grpSp>
        <p:grpSp>
          <p:nvGrpSpPr>
            <p:cNvPr id="616477" name="Group 29"/>
            <p:cNvGrpSpPr>
              <a:grpSpLocks/>
            </p:cNvGrpSpPr>
            <p:nvPr/>
          </p:nvGrpSpPr>
          <p:grpSpPr bwMode="auto">
            <a:xfrm>
              <a:off x="1584" y="1392"/>
              <a:ext cx="415" cy="356"/>
              <a:chOff x="1392" y="2016"/>
              <a:chExt cx="383" cy="356"/>
            </a:xfrm>
          </p:grpSpPr>
          <p:sp>
            <p:nvSpPr>
              <p:cNvPr id="616478" name="Oval 30"/>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79" name="Text Box 31"/>
              <p:cNvSpPr txBox="1">
                <a:spLocks noChangeArrowheads="1"/>
              </p:cNvSpPr>
              <p:nvPr/>
            </p:nvSpPr>
            <p:spPr bwMode="auto">
              <a:xfrm>
                <a:off x="1441" y="2016"/>
                <a:ext cx="334"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6</a:t>
                </a:r>
              </a:p>
            </p:txBody>
          </p:sp>
        </p:grpSp>
        <p:grpSp>
          <p:nvGrpSpPr>
            <p:cNvPr id="616480" name="Group 32"/>
            <p:cNvGrpSpPr>
              <a:grpSpLocks/>
            </p:cNvGrpSpPr>
            <p:nvPr/>
          </p:nvGrpSpPr>
          <p:grpSpPr bwMode="auto">
            <a:xfrm>
              <a:off x="2304" y="1392"/>
              <a:ext cx="416" cy="356"/>
              <a:chOff x="1392" y="2016"/>
              <a:chExt cx="384" cy="356"/>
            </a:xfrm>
          </p:grpSpPr>
          <p:sp>
            <p:nvSpPr>
              <p:cNvPr id="616481" name="Oval 33"/>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82" name="Text Box 34"/>
              <p:cNvSpPr txBox="1">
                <a:spLocks noChangeArrowheads="1"/>
              </p:cNvSpPr>
              <p:nvPr/>
            </p:nvSpPr>
            <p:spPr bwMode="auto">
              <a:xfrm>
                <a:off x="1440" y="2016"/>
                <a:ext cx="336"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5</a:t>
                </a:r>
              </a:p>
            </p:txBody>
          </p:sp>
        </p:grpSp>
        <p:grpSp>
          <p:nvGrpSpPr>
            <p:cNvPr id="616483" name="Group 35"/>
            <p:cNvGrpSpPr>
              <a:grpSpLocks/>
            </p:cNvGrpSpPr>
            <p:nvPr/>
          </p:nvGrpSpPr>
          <p:grpSpPr bwMode="auto">
            <a:xfrm>
              <a:off x="3024" y="1392"/>
              <a:ext cx="416" cy="356"/>
              <a:chOff x="1392" y="2016"/>
              <a:chExt cx="384" cy="356"/>
            </a:xfrm>
          </p:grpSpPr>
          <p:sp>
            <p:nvSpPr>
              <p:cNvPr id="616484" name="Oval 36"/>
              <p:cNvSpPr>
                <a:spLocks noChangeArrowheads="1"/>
              </p:cNvSpPr>
              <p:nvPr/>
            </p:nvSpPr>
            <p:spPr bwMode="auto">
              <a:xfrm>
                <a:off x="1392" y="2016"/>
                <a:ext cx="356" cy="356"/>
              </a:xfrm>
              <a:prstGeom prst="ellipse">
                <a:avLst/>
              </a:prstGeom>
              <a:noFill/>
              <a:ln w="9525">
                <a:solidFill>
                  <a:schemeClr val="tx1"/>
                </a:solidFill>
                <a:round/>
                <a:headEnd/>
                <a:tailEnd/>
              </a:ln>
              <a:effectLst/>
            </p:spPr>
            <p:txBody>
              <a:bodyPr wrap="none" anchor="ctr"/>
              <a:lstStyle/>
              <a:p>
                <a:endParaRPr lang="zh-CN" altLang="en-US"/>
              </a:p>
            </p:txBody>
          </p:sp>
          <p:sp>
            <p:nvSpPr>
              <p:cNvPr id="616485" name="Text Box 37"/>
              <p:cNvSpPr txBox="1">
                <a:spLocks noChangeArrowheads="1"/>
              </p:cNvSpPr>
              <p:nvPr/>
            </p:nvSpPr>
            <p:spPr bwMode="auto">
              <a:xfrm>
                <a:off x="1440" y="2016"/>
                <a:ext cx="336" cy="255"/>
              </a:xfrm>
              <a:prstGeom prst="rect">
                <a:avLst/>
              </a:prstGeom>
              <a:noFill/>
              <a:ln w="9525">
                <a:noFill/>
                <a:miter lim="800000"/>
                <a:headEnd/>
                <a:tailEnd/>
              </a:ln>
              <a:effectLst/>
            </p:spPr>
            <p:txBody>
              <a:bodyPr>
                <a:spAutoFit/>
              </a:bodyPr>
              <a:lstStyle/>
              <a:p>
                <a:pPr>
                  <a:spcBef>
                    <a:spcPct val="50000"/>
                  </a:spcBef>
                </a:pPr>
                <a:r>
                  <a:rPr lang="en-US" altLang="zh-CN" b="0"/>
                  <a:t>S</a:t>
                </a:r>
                <a:r>
                  <a:rPr lang="en-US" altLang="zh-CN" b="0" baseline="-25000"/>
                  <a:t>4</a:t>
                </a:r>
              </a:p>
            </p:txBody>
          </p:sp>
        </p:grpSp>
        <p:grpSp>
          <p:nvGrpSpPr>
            <p:cNvPr id="616486" name="Group 38"/>
            <p:cNvGrpSpPr>
              <a:grpSpLocks/>
            </p:cNvGrpSpPr>
            <p:nvPr/>
          </p:nvGrpSpPr>
          <p:grpSpPr bwMode="auto">
            <a:xfrm>
              <a:off x="2736" y="1344"/>
              <a:ext cx="364" cy="294"/>
              <a:chOff x="4320" y="3168"/>
              <a:chExt cx="364" cy="294"/>
            </a:xfrm>
          </p:grpSpPr>
          <p:sp>
            <p:nvSpPr>
              <p:cNvPr id="616487" name="Line 39"/>
              <p:cNvSpPr>
                <a:spLocks noChangeShapeType="1"/>
              </p:cNvSpPr>
              <p:nvPr/>
            </p:nvSpPr>
            <p:spPr bwMode="auto">
              <a:xfrm rot="10800000">
                <a:off x="4320" y="3408"/>
                <a:ext cx="3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488" name="Text Box 40"/>
              <p:cNvSpPr txBox="1">
                <a:spLocks noChangeArrowheads="1"/>
              </p:cNvSpPr>
              <p:nvPr/>
            </p:nvSpPr>
            <p:spPr bwMode="auto">
              <a:xfrm>
                <a:off x="4320" y="3168"/>
                <a:ext cx="364" cy="294"/>
              </a:xfrm>
              <a:prstGeom prst="rect">
                <a:avLst/>
              </a:prstGeom>
              <a:noFill/>
              <a:ln w="9525">
                <a:noFill/>
                <a:miter lim="800000"/>
                <a:headEnd/>
                <a:tailEnd/>
              </a:ln>
              <a:effectLst/>
            </p:spPr>
            <p:txBody>
              <a:bodyPr>
                <a:spAutoFit/>
              </a:bodyPr>
              <a:lstStyle/>
              <a:p>
                <a:pPr>
                  <a:spcBef>
                    <a:spcPct val="50000"/>
                  </a:spcBef>
                </a:pPr>
                <a:r>
                  <a:rPr lang="en-US" altLang="zh-CN" sz="2400" b="0"/>
                  <a:t> /1</a:t>
                </a:r>
              </a:p>
            </p:txBody>
          </p:sp>
        </p:grpSp>
        <p:grpSp>
          <p:nvGrpSpPr>
            <p:cNvPr id="616489" name="Group 41"/>
            <p:cNvGrpSpPr>
              <a:grpSpLocks/>
            </p:cNvGrpSpPr>
            <p:nvPr/>
          </p:nvGrpSpPr>
          <p:grpSpPr bwMode="auto">
            <a:xfrm>
              <a:off x="1967" y="1344"/>
              <a:ext cx="366" cy="294"/>
              <a:chOff x="4319" y="3168"/>
              <a:chExt cx="366" cy="294"/>
            </a:xfrm>
          </p:grpSpPr>
          <p:sp>
            <p:nvSpPr>
              <p:cNvPr id="616490" name="Line 42"/>
              <p:cNvSpPr>
                <a:spLocks noChangeShapeType="1"/>
              </p:cNvSpPr>
              <p:nvPr/>
            </p:nvSpPr>
            <p:spPr bwMode="auto">
              <a:xfrm rot="10800000">
                <a:off x="4320" y="3408"/>
                <a:ext cx="3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16491" name="Text Box 43"/>
              <p:cNvSpPr txBox="1">
                <a:spLocks noChangeArrowheads="1"/>
              </p:cNvSpPr>
              <p:nvPr/>
            </p:nvSpPr>
            <p:spPr bwMode="auto">
              <a:xfrm>
                <a:off x="4319" y="3168"/>
                <a:ext cx="366" cy="294"/>
              </a:xfrm>
              <a:prstGeom prst="rect">
                <a:avLst/>
              </a:prstGeom>
              <a:noFill/>
              <a:ln w="9525">
                <a:noFill/>
                <a:miter lim="800000"/>
                <a:headEnd/>
                <a:tailEnd/>
              </a:ln>
              <a:effectLst/>
            </p:spPr>
            <p:txBody>
              <a:bodyPr>
                <a:spAutoFit/>
              </a:bodyPr>
              <a:lstStyle/>
              <a:p>
                <a:pPr>
                  <a:spcBef>
                    <a:spcPct val="50000"/>
                  </a:spcBef>
                </a:pPr>
                <a:r>
                  <a:rPr lang="en-US" altLang="zh-CN" sz="2400" b="0"/>
                  <a:t> /0</a:t>
                </a:r>
              </a:p>
            </p:txBody>
          </p:sp>
        </p:grpSp>
        <p:sp>
          <p:nvSpPr>
            <p:cNvPr id="616492" name="Line 44"/>
            <p:cNvSpPr>
              <a:spLocks noChangeShapeType="1"/>
            </p:cNvSpPr>
            <p:nvPr/>
          </p:nvSpPr>
          <p:spPr bwMode="auto">
            <a:xfrm flipH="1">
              <a:off x="3360" y="1152"/>
              <a:ext cx="192" cy="288"/>
            </a:xfrm>
            <a:prstGeom prst="line">
              <a:avLst/>
            </a:prstGeom>
            <a:noFill/>
            <a:ln w="19050">
              <a:solidFill>
                <a:schemeClr val="tx1"/>
              </a:solidFill>
              <a:round/>
              <a:headEnd/>
              <a:tailEnd type="triangle" w="med" len="med"/>
            </a:ln>
            <a:effectLst/>
          </p:spPr>
          <p:txBody>
            <a:bodyPr/>
            <a:lstStyle/>
            <a:p>
              <a:endParaRPr lang="zh-CN" altLang="en-US"/>
            </a:p>
          </p:txBody>
        </p:sp>
        <p:sp>
          <p:nvSpPr>
            <p:cNvPr id="616493" name="Line 45"/>
            <p:cNvSpPr>
              <a:spLocks noChangeShapeType="1"/>
            </p:cNvSpPr>
            <p:nvPr/>
          </p:nvSpPr>
          <p:spPr bwMode="auto">
            <a:xfrm flipH="1" flipV="1">
              <a:off x="1488" y="1152"/>
              <a:ext cx="144" cy="288"/>
            </a:xfrm>
            <a:prstGeom prst="line">
              <a:avLst/>
            </a:prstGeom>
            <a:noFill/>
            <a:ln w="9525">
              <a:solidFill>
                <a:schemeClr val="tx1"/>
              </a:solidFill>
              <a:round/>
              <a:headEnd/>
              <a:tailEnd type="triangle" w="med" len="med"/>
            </a:ln>
            <a:effectLst/>
          </p:spPr>
          <p:txBody>
            <a:bodyPr/>
            <a:lstStyle/>
            <a:p>
              <a:endParaRPr lang="zh-CN" altLang="en-US"/>
            </a:p>
          </p:txBody>
        </p:sp>
        <p:sp>
          <p:nvSpPr>
            <p:cNvPr id="616494" name="Rectangle 46"/>
            <p:cNvSpPr>
              <a:spLocks noChangeArrowheads="1"/>
            </p:cNvSpPr>
            <p:nvPr/>
          </p:nvSpPr>
          <p:spPr bwMode="auto">
            <a:xfrm>
              <a:off x="1393" y="1248"/>
              <a:ext cx="264" cy="255"/>
            </a:xfrm>
            <a:prstGeom prst="rect">
              <a:avLst/>
            </a:prstGeom>
            <a:noFill/>
            <a:ln w="9525">
              <a:noFill/>
              <a:miter lim="800000"/>
              <a:headEnd/>
              <a:tailEnd/>
            </a:ln>
            <a:effectLst/>
          </p:spPr>
          <p:txBody>
            <a:bodyPr>
              <a:spAutoFit/>
            </a:bodyPr>
            <a:lstStyle/>
            <a:p>
              <a:pPr>
                <a:spcBef>
                  <a:spcPct val="50000"/>
                </a:spcBef>
              </a:pPr>
              <a:r>
                <a:rPr lang="en-US" altLang="zh-CN" b="0"/>
                <a:t>/1</a:t>
              </a:r>
            </a:p>
          </p:txBody>
        </p:sp>
        <p:sp>
          <p:nvSpPr>
            <p:cNvPr id="616499" name="Text Box 51"/>
            <p:cNvSpPr txBox="1">
              <a:spLocks noChangeArrowheads="1"/>
            </p:cNvSpPr>
            <p:nvPr/>
          </p:nvSpPr>
          <p:spPr bwMode="auto">
            <a:xfrm>
              <a:off x="3840" y="1392"/>
              <a:ext cx="442" cy="294"/>
            </a:xfrm>
            <a:prstGeom prst="rect">
              <a:avLst/>
            </a:prstGeom>
            <a:noFill/>
            <a:ln w="9525">
              <a:noFill/>
              <a:miter lim="800000"/>
              <a:headEnd/>
              <a:tailEnd/>
            </a:ln>
            <a:effectLst/>
          </p:spPr>
          <p:txBody>
            <a:bodyPr>
              <a:spAutoFit/>
            </a:bodyPr>
            <a:lstStyle/>
            <a:p>
              <a:r>
                <a:rPr lang="en-US" altLang="zh-CN" sz="2400" b="0"/>
                <a:t>/Y</a:t>
              </a:r>
            </a:p>
          </p:txBody>
        </p:sp>
        <p:sp>
          <p:nvSpPr>
            <p:cNvPr id="616500" name="Rectangle 52"/>
            <p:cNvSpPr>
              <a:spLocks noChangeArrowheads="1"/>
            </p:cNvSpPr>
            <p:nvPr/>
          </p:nvSpPr>
          <p:spPr bwMode="auto">
            <a:xfrm>
              <a:off x="3408" y="1200"/>
              <a:ext cx="283" cy="294"/>
            </a:xfrm>
            <a:prstGeom prst="rect">
              <a:avLst/>
            </a:prstGeom>
            <a:noFill/>
            <a:ln w="19050">
              <a:noFill/>
              <a:miter lim="800000"/>
              <a:headEnd/>
              <a:tailEnd/>
            </a:ln>
            <a:effectLst/>
          </p:spPr>
          <p:txBody>
            <a:bodyPr wrap="none">
              <a:spAutoFit/>
            </a:bodyPr>
            <a:lstStyle/>
            <a:p>
              <a:r>
                <a:rPr lang="en-US" altLang="zh-CN" sz="2400" b="0"/>
                <a:t>/0</a:t>
              </a:r>
            </a:p>
          </p:txBody>
        </p:sp>
      </p:grpSp>
      <p:sp>
        <p:nvSpPr>
          <p:cNvPr id="616502" name="Text Box 54"/>
          <p:cNvSpPr txBox="1">
            <a:spLocks noChangeArrowheads="1"/>
          </p:cNvSpPr>
          <p:nvPr/>
        </p:nvSpPr>
        <p:spPr bwMode="auto">
          <a:xfrm>
            <a:off x="685800" y="2514600"/>
            <a:ext cx="2487613" cy="457200"/>
          </a:xfrm>
          <a:prstGeom prst="rect">
            <a:avLst/>
          </a:prstGeom>
          <a:noFill/>
          <a:ln w="19050">
            <a:noFill/>
            <a:miter lim="800000"/>
            <a:headEnd/>
            <a:tailEnd/>
          </a:ln>
          <a:effectLst/>
        </p:spPr>
        <p:txBody>
          <a:bodyPr wrap="none">
            <a:spAutoFit/>
          </a:bodyPr>
          <a:lstStyle/>
          <a:p>
            <a:r>
              <a:rPr lang="en-US" altLang="zh-CN" sz="2400">
                <a:solidFill>
                  <a:srgbClr val="FF0000"/>
                </a:solidFill>
              </a:rPr>
              <a:t>2</a:t>
            </a:r>
            <a:r>
              <a:rPr lang="en-US" altLang="zh-CN" sz="2400" b="0">
                <a:solidFill>
                  <a:srgbClr val="FF0000"/>
                </a:solidFill>
              </a:rPr>
              <a:t>)</a:t>
            </a:r>
            <a:r>
              <a:rPr lang="zh-CN" altLang="en-US" sz="2400" b="0">
                <a:solidFill>
                  <a:srgbClr val="FF0000"/>
                </a:solidFill>
              </a:rPr>
              <a:t>输出</a:t>
            </a:r>
            <a:r>
              <a:rPr lang="en-US" altLang="zh-CN" sz="2400" b="0">
                <a:solidFill>
                  <a:srgbClr val="FF0000"/>
                </a:solidFill>
              </a:rPr>
              <a:t>Y</a:t>
            </a:r>
            <a:r>
              <a:rPr lang="zh-CN" altLang="en-US" sz="2400" b="0">
                <a:solidFill>
                  <a:srgbClr val="FF0000"/>
                </a:solidFill>
              </a:rPr>
              <a:t>真值表：</a:t>
            </a:r>
          </a:p>
        </p:txBody>
      </p:sp>
      <p:sp>
        <p:nvSpPr>
          <p:cNvPr id="616503" name="Text Box 55"/>
          <p:cNvSpPr txBox="1">
            <a:spLocks noChangeArrowheads="1"/>
          </p:cNvSpPr>
          <p:nvPr/>
        </p:nvSpPr>
        <p:spPr bwMode="auto">
          <a:xfrm>
            <a:off x="5257800" y="938213"/>
            <a:ext cx="4886325" cy="762000"/>
          </a:xfrm>
          <a:prstGeom prst="rect">
            <a:avLst/>
          </a:prstGeom>
          <a:noFill/>
          <a:ln w="19050">
            <a:noFill/>
            <a:miter lim="800000"/>
            <a:headEnd/>
            <a:tailEnd/>
          </a:ln>
          <a:effectLst/>
        </p:spPr>
        <p:txBody>
          <a:bodyPr wrap="none">
            <a:spAutoFit/>
          </a:bodyPr>
          <a:lstStyle/>
          <a:p>
            <a:pPr>
              <a:buFontTx/>
              <a:buChar char="•"/>
            </a:pPr>
            <a:r>
              <a:rPr lang="zh-CN" altLang="en-US" sz="2400">
                <a:solidFill>
                  <a:schemeClr val="accent2"/>
                </a:solidFill>
              </a:rPr>
              <a:t>用计数器实现状态转换最为方便。</a:t>
            </a:r>
          </a:p>
          <a:p>
            <a:endParaRPr lang="en-US" altLang="zh-CN"/>
          </a:p>
        </p:txBody>
      </p:sp>
      <p:sp>
        <p:nvSpPr>
          <p:cNvPr id="616504" name="Rectangle 56"/>
          <p:cNvSpPr>
            <a:spLocks noChangeArrowheads="1"/>
          </p:cNvSpPr>
          <p:nvPr/>
        </p:nvSpPr>
        <p:spPr bwMode="auto">
          <a:xfrm>
            <a:off x="5638800" y="1600200"/>
            <a:ext cx="3957638" cy="822325"/>
          </a:xfrm>
          <a:prstGeom prst="rect">
            <a:avLst/>
          </a:prstGeom>
          <a:noFill/>
          <a:ln w="19050">
            <a:noFill/>
            <a:miter lim="800000"/>
            <a:headEnd/>
            <a:tailEnd/>
          </a:ln>
          <a:effectLst/>
        </p:spPr>
        <p:txBody>
          <a:bodyPr>
            <a:spAutoFit/>
          </a:bodyPr>
          <a:lstStyle/>
          <a:p>
            <a:r>
              <a:rPr lang="zh-CN" altLang="en-US" sz="2400" b="0" dirty="0"/>
              <a:t>选用</a:t>
            </a:r>
            <a:r>
              <a:rPr lang="en-US" altLang="zh-CN" sz="2400" b="0" dirty="0"/>
              <a:t>74161</a:t>
            </a:r>
            <a:r>
              <a:rPr lang="zh-CN" altLang="en-US" sz="2400" b="0" dirty="0"/>
              <a:t>构成模</a:t>
            </a:r>
            <a:r>
              <a:rPr lang="en-US" altLang="zh-CN" sz="2400" b="0" dirty="0"/>
              <a:t>7</a:t>
            </a:r>
            <a:r>
              <a:rPr lang="zh-CN" altLang="en-US" sz="2400" b="0" dirty="0"/>
              <a:t>计数器（</a:t>
            </a:r>
            <a:r>
              <a:rPr lang="en-US" altLang="zh-CN" sz="2400" b="0" dirty="0"/>
              <a:t>000~110</a:t>
            </a:r>
            <a:r>
              <a:rPr lang="zh-CN" altLang="en-US" dirty="0"/>
              <a:t>）</a:t>
            </a:r>
          </a:p>
        </p:txBody>
      </p:sp>
      <p:graphicFrame>
        <p:nvGraphicFramePr>
          <p:cNvPr id="616541" name="Group 93"/>
          <p:cNvGraphicFramePr>
            <a:graphicFrameLocks noGrp="1"/>
          </p:cNvGraphicFramePr>
          <p:nvPr/>
        </p:nvGraphicFramePr>
        <p:xfrm>
          <a:off x="1066800" y="3200400"/>
          <a:ext cx="2514600" cy="3429000"/>
        </p:xfrm>
        <a:graphic>
          <a:graphicData uri="http://schemas.openxmlformats.org/drawingml/2006/table">
            <a:tbl>
              <a:tblPr/>
              <a:tblGrid>
                <a:gridCol w="16764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tblGrid>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Q</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Q</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1</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Q</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000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0</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001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1</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010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011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3</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100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4</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101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5</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110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S</a:t>
                      </a:r>
                      <a:r>
                        <a:rPr kumimoji="1" lang="en-US" altLang="zh-CN" sz="2000" b="0" i="0" u="none" strike="noStrike" cap="none" normalizeH="0" baseline="-25000" smtClean="0">
                          <a:ln>
                            <a:noFill/>
                          </a:ln>
                          <a:solidFill>
                            <a:schemeClr val="tx1"/>
                          </a:solidFill>
                          <a:effectLst/>
                          <a:latin typeface="Times New Roman" pitchFamily="18" charset="0"/>
                          <a:ea typeface="华文宋体" pitchFamily="2" charset="-122"/>
                        </a:rPr>
                        <a:t>6</a:t>
                      </a: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 </a:t>
                      </a:r>
                      <a:r>
                        <a:rPr kumimoji="1" lang="zh-CN" altLang="en-US" sz="2000" b="0" i="0" u="none" strike="noStrike" cap="none" normalizeH="0" baseline="0" smtClean="0">
                          <a:ln>
                            <a:noFill/>
                          </a:ln>
                          <a:solidFill>
                            <a:schemeClr val="tx1"/>
                          </a:solidFill>
                          <a:effectLst/>
                          <a:latin typeface="Times New Roman" pitchFamily="18" charset="0"/>
                          <a:ea typeface="华文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华文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grpSp>
        <p:nvGrpSpPr>
          <p:cNvPr id="616547" name="Group 99"/>
          <p:cNvGrpSpPr>
            <a:grpSpLocks/>
          </p:cNvGrpSpPr>
          <p:nvPr/>
        </p:nvGrpSpPr>
        <p:grpSpPr bwMode="auto">
          <a:xfrm>
            <a:off x="990600" y="2971800"/>
            <a:ext cx="2514600" cy="762000"/>
            <a:chOff x="624" y="1872"/>
            <a:chExt cx="1584" cy="480"/>
          </a:xfrm>
        </p:grpSpPr>
        <p:sp>
          <p:nvSpPr>
            <p:cNvPr id="616542" name="Oval 94"/>
            <p:cNvSpPr>
              <a:spLocks noChangeArrowheads="1"/>
            </p:cNvSpPr>
            <p:nvPr/>
          </p:nvSpPr>
          <p:spPr bwMode="auto">
            <a:xfrm>
              <a:off x="624" y="1872"/>
              <a:ext cx="768" cy="480"/>
            </a:xfrm>
            <a:prstGeom prst="ellipse">
              <a:avLst/>
            </a:prstGeom>
            <a:noFill/>
            <a:ln w="25400">
              <a:solidFill>
                <a:srgbClr val="FF0000"/>
              </a:solidFill>
              <a:round/>
              <a:headEnd/>
              <a:tailEnd/>
            </a:ln>
            <a:effectLst/>
          </p:spPr>
          <p:txBody>
            <a:bodyPr wrap="none" anchor="ctr"/>
            <a:lstStyle/>
            <a:p>
              <a:endParaRPr lang="zh-CN" altLang="en-US"/>
            </a:p>
          </p:txBody>
        </p:sp>
        <p:sp>
          <p:nvSpPr>
            <p:cNvPr id="616545" name="Line 97"/>
            <p:cNvSpPr>
              <a:spLocks noChangeShapeType="1"/>
            </p:cNvSpPr>
            <p:nvPr/>
          </p:nvSpPr>
          <p:spPr bwMode="auto">
            <a:xfrm flipV="1">
              <a:off x="1344" y="1872"/>
              <a:ext cx="864" cy="144"/>
            </a:xfrm>
            <a:prstGeom prst="line">
              <a:avLst/>
            </a:prstGeom>
            <a:noFill/>
            <a:ln w="19050">
              <a:solidFill>
                <a:schemeClr val="tx1"/>
              </a:solidFill>
              <a:round/>
              <a:headEnd/>
              <a:tailEnd type="triangle" w="med" len="med"/>
            </a:ln>
            <a:effectLst/>
          </p:spPr>
          <p:txBody>
            <a:bodyPr/>
            <a:lstStyle/>
            <a:p>
              <a:endParaRPr lang="zh-CN" altLang="en-US"/>
            </a:p>
          </p:txBody>
        </p:sp>
      </p:grpSp>
      <p:sp>
        <p:nvSpPr>
          <p:cNvPr id="616546" name="Text Box 98"/>
          <p:cNvSpPr txBox="1">
            <a:spLocks noChangeArrowheads="1"/>
          </p:cNvSpPr>
          <p:nvPr/>
        </p:nvSpPr>
        <p:spPr bwMode="auto">
          <a:xfrm>
            <a:off x="3641725" y="2663825"/>
            <a:ext cx="950913" cy="396875"/>
          </a:xfrm>
          <a:prstGeom prst="rect">
            <a:avLst/>
          </a:prstGeom>
          <a:noFill/>
          <a:ln w="19050">
            <a:noFill/>
            <a:miter lim="800000"/>
            <a:headEnd/>
            <a:tailEnd/>
          </a:ln>
          <a:effectLst/>
        </p:spPr>
        <p:txBody>
          <a:bodyPr wrap="none">
            <a:spAutoFit/>
          </a:bodyPr>
          <a:lstStyle/>
          <a:p>
            <a:r>
              <a:rPr lang="zh-CN" altLang="en-US">
                <a:solidFill>
                  <a:srgbClr val="FF0000"/>
                </a:solidFill>
              </a:rPr>
              <a:t>状态位</a:t>
            </a:r>
          </a:p>
        </p:txBody>
      </p:sp>
      <p:sp>
        <p:nvSpPr>
          <p:cNvPr id="616548" name="Text Box 100"/>
          <p:cNvSpPr txBox="1">
            <a:spLocks noChangeArrowheads="1"/>
          </p:cNvSpPr>
          <p:nvPr/>
        </p:nvSpPr>
        <p:spPr bwMode="auto">
          <a:xfrm>
            <a:off x="5105400" y="2667000"/>
            <a:ext cx="4800600" cy="822325"/>
          </a:xfrm>
          <a:prstGeom prst="rect">
            <a:avLst/>
          </a:prstGeom>
          <a:noFill/>
          <a:ln w="19050">
            <a:noFill/>
            <a:miter lim="800000"/>
            <a:headEnd/>
            <a:tailEnd/>
          </a:ln>
          <a:effectLst/>
        </p:spPr>
        <p:txBody>
          <a:bodyPr wrap="none">
            <a:spAutoFit/>
          </a:bodyPr>
          <a:lstStyle/>
          <a:p>
            <a:pPr>
              <a:buFontTx/>
              <a:buChar char="•"/>
            </a:pPr>
            <a:r>
              <a:rPr lang="en-US" altLang="zh-CN" sz="2400">
                <a:solidFill>
                  <a:schemeClr val="accent2"/>
                </a:solidFill>
              </a:rPr>
              <a:t>Y</a:t>
            </a:r>
            <a:r>
              <a:rPr lang="zh-CN" altLang="en-US" sz="2400">
                <a:solidFill>
                  <a:schemeClr val="accent2"/>
                </a:solidFill>
              </a:rPr>
              <a:t>可用门电路、组合模块等实现。</a:t>
            </a:r>
          </a:p>
          <a:p>
            <a:r>
              <a:rPr lang="zh-CN" altLang="en-US" sz="2400">
                <a:solidFill>
                  <a:schemeClr val="accent2"/>
                </a:solidFill>
              </a:rPr>
              <a:t>例用选</a:t>
            </a:r>
            <a:r>
              <a:rPr lang="en-US" altLang="zh-CN" sz="2400">
                <a:solidFill>
                  <a:schemeClr val="accent2"/>
                </a:solidFill>
              </a:rPr>
              <a:t>4</a:t>
            </a:r>
            <a:r>
              <a:rPr lang="zh-CN" altLang="en-US" sz="2400">
                <a:solidFill>
                  <a:schemeClr val="accent2"/>
                </a:solidFill>
              </a:rPr>
              <a:t>取</a:t>
            </a:r>
            <a:r>
              <a:rPr lang="en-US" altLang="zh-CN" sz="2400">
                <a:solidFill>
                  <a:schemeClr val="accent2"/>
                </a:solidFill>
              </a:rPr>
              <a:t>1  MUX</a:t>
            </a:r>
            <a:r>
              <a:rPr lang="zh-CN" altLang="en-US" sz="2400">
                <a:solidFill>
                  <a:schemeClr val="accent2"/>
                </a:solidFill>
              </a:rPr>
              <a:t>实现。</a:t>
            </a:r>
          </a:p>
        </p:txBody>
      </p:sp>
      <p:grpSp>
        <p:nvGrpSpPr>
          <p:cNvPr id="616663" name="Group 215"/>
          <p:cNvGrpSpPr>
            <a:grpSpLocks/>
          </p:cNvGrpSpPr>
          <p:nvPr/>
        </p:nvGrpSpPr>
        <p:grpSpPr bwMode="auto">
          <a:xfrm>
            <a:off x="4495800" y="3657600"/>
            <a:ext cx="4483100" cy="1504950"/>
            <a:chOff x="2832" y="2304"/>
            <a:chExt cx="2824" cy="948"/>
          </a:xfrm>
        </p:grpSpPr>
        <p:sp>
          <p:nvSpPr>
            <p:cNvPr id="616550" name="Rectangle 102"/>
            <p:cNvSpPr>
              <a:spLocks noChangeArrowheads="1"/>
            </p:cNvSpPr>
            <p:nvPr/>
          </p:nvSpPr>
          <p:spPr bwMode="auto">
            <a:xfrm>
              <a:off x="2872" y="2357"/>
              <a:ext cx="276"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grpSp>
          <p:nvGrpSpPr>
            <p:cNvPr id="616551" name="Group 103"/>
            <p:cNvGrpSpPr>
              <a:grpSpLocks/>
            </p:cNvGrpSpPr>
            <p:nvPr/>
          </p:nvGrpSpPr>
          <p:grpSpPr bwMode="auto">
            <a:xfrm>
              <a:off x="3266" y="2318"/>
              <a:ext cx="329" cy="175"/>
              <a:chOff x="443" y="1550"/>
              <a:chExt cx="283" cy="175"/>
            </a:xfrm>
          </p:grpSpPr>
          <p:sp>
            <p:nvSpPr>
              <p:cNvPr id="616552" name="Rectangle 104"/>
              <p:cNvSpPr>
                <a:spLocks noChangeArrowheads="1"/>
              </p:cNvSpPr>
              <p:nvPr/>
            </p:nvSpPr>
            <p:spPr bwMode="auto">
              <a:xfrm>
                <a:off x="695" y="1550"/>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n</a:t>
                </a:r>
                <a:endParaRPr lang="en-US" altLang="zh-CN" b="0"/>
              </a:p>
            </p:txBody>
          </p:sp>
          <p:sp>
            <p:nvSpPr>
              <p:cNvPr id="616553" name="Rectangle 105"/>
              <p:cNvSpPr>
                <a:spLocks noChangeArrowheads="1"/>
              </p:cNvSpPr>
              <p:nvPr/>
            </p:nvSpPr>
            <p:spPr bwMode="auto">
              <a:xfrm>
                <a:off x="694" y="1639"/>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0</a:t>
                </a:r>
                <a:endParaRPr lang="en-US" altLang="zh-CN" b="0"/>
              </a:p>
            </p:txBody>
          </p:sp>
          <p:sp>
            <p:nvSpPr>
              <p:cNvPr id="616554" name="Rectangle 106"/>
              <p:cNvSpPr>
                <a:spLocks noChangeArrowheads="1"/>
              </p:cNvSpPr>
              <p:nvPr/>
            </p:nvSpPr>
            <p:spPr bwMode="auto">
              <a:xfrm>
                <a:off x="546" y="1550"/>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n</a:t>
                </a:r>
                <a:endParaRPr lang="en-US" altLang="zh-CN" b="0"/>
              </a:p>
            </p:txBody>
          </p:sp>
          <p:sp>
            <p:nvSpPr>
              <p:cNvPr id="616555" name="Rectangle 107"/>
              <p:cNvSpPr>
                <a:spLocks noChangeArrowheads="1"/>
              </p:cNvSpPr>
              <p:nvPr/>
            </p:nvSpPr>
            <p:spPr bwMode="auto">
              <a:xfrm>
                <a:off x="537" y="1639"/>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1</a:t>
                </a:r>
                <a:endParaRPr lang="en-US" altLang="zh-CN" b="0"/>
              </a:p>
            </p:txBody>
          </p:sp>
          <p:sp>
            <p:nvSpPr>
              <p:cNvPr id="616556" name="Rectangle 108"/>
              <p:cNvSpPr>
                <a:spLocks noChangeArrowheads="1"/>
              </p:cNvSpPr>
              <p:nvPr/>
            </p:nvSpPr>
            <p:spPr bwMode="auto">
              <a:xfrm>
                <a:off x="592" y="1560"/>
                <a:ext cx="79" cy="154"/>
              </a:xfrm>
              <a:prstGeom prst="rect">
                <a:avLst/>
              </a:prstGeom>
              <a:noFill/>
              <a:ln w="9525">
                <a:noFill/>
                <a:miter lim="800000"/>
                <a:headEnd/>
                <a:tailEnd/>
              </a:ln>
            </p:spPr>
            <p:txBody>
              <a:bodyPr wrap="none" lIns="0" tIns="0" rIns="0" bIns="0">
                <a:spAutoFit/>
              </a:bodyPr>
              <a:lstStyle/>
              <a:p>
                <a:r>
                  <a:rPr lang="en-US" altLang="zh-CN" sz="1600" b="0">
                    <a:solidFill>
                      <a:srgbClr val="000000"/>
                    </a:solidFill>
                  </a:rPr>
                  <a:t>Q</a:t>
                </a:r>
                <a:endParaRPr lang="en-US" altLang="zh-CN" b="0"/>
              </a:p>
            </p:txBody>
          </p:sp>
          <p:sp>
            <p:nvSpPr>
              <p:cNvPr id="616557" name="Rectangle 109"/>
              <p:cNvSpPr>
                <a:spLocks noChangeArrowheads="1"/>
              </p:cNvSpPr>
              <p:nvPr/>
            </p:nvSpPr>
            <p:spPr bwMode="auto">
              <a:xfrm>
                <a:off x="443" y="1560"/>
                <a:ext cx="79" cy="154"/>
              </a:xfrm>
              <a:prstGeom prst="rect">
                <a:avLst/>
              </a:prstGeom>
              <a:noFill/>
              <a:ln w="9525">
                <a:noFill/>
                <a:miter lim="800000"/>
                <a:headEnd/>
                <a:tailEnd/>
              </a:ln>
            </p:spPr>
            <p:txBody>
              <a:bodyPr wrap="none" lIns="0" tIns="0" rIns="0" bIns="0">
                <a:spAutoFit/>
              </a:bodyPr>
              <a:lstStyle/>
              <a:p>
                <a:r>
                  <a:rPr lang="en-US" altLang="zh-CN" sz="1600" b="0">
                    <a:solidFill>
                      <a:srgbClr val="000000"/>
                    </a:solidFill>
                  </a:rPr>
                  <a:t>Q</a:t>
                </a:r>
                <a:endParaRPr lang="en-US" altLang="zh-CN" b="0"/>
              </a:p>
            </p:txBody>
          </p:sp>
        </p:grpSp>
        <p:sp>
          <p:nvSpPr>
            <p:cNvPr id="616558" name="Rectangle 110"/>
            <p:cNvSpPr>
              <a:spLocks noChangeArrowheads="1"/>
            </p:cNvSpPr>
            <p:nvPr/>
          </p:nvSpPr>
          <p:spPr bwMode="auto">
            <a:xfrm>
              <a:off x="3633" y="235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0" name="Rectangle 112"/>
            <p:cNvSpPr>
              <a:spLocks noChangeArrowheads="1"/>
            </p:cNvSpPr>
            <p:nvPr/>
          </p:nvSpPr>
          <p:spPr bwMode="auto">
            <a:xfrm>
              <a:off x="3296" y="252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1" name="Rectangle 113"/>
            <p:cNvSpPr>
              <a:spLocks noChangeArrowheads="1"/>
            </p:cNvSpPr>
            <p:nvPr/>
          </p:nvSpPr>
          <p:spPr bwMode="auto">
            <a:xfrm>
              <a:off x="3769" y="2526"/>
              <a:ext cx="136"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00</a:t>
              </a:r>
              <a:endParaRPr lang="en-US" altLang="zh-CN" b="0"/>
            </a:p>
          </p:txBody>
        </p:sp>
        <p:sp>
          <p:nvSpPr>
            <p:cNvPr id="616562" name="Rectangle 114"/>
            <p:cNvSpPr>
              <a:spLocks noChangeArrowheads="1"/>
            </p:cNvSpPr>
            <p:nvPr/>
          </p:nvSpPr>
          <p:spPr bwMode="auto">
            <a:xfrm>
              <a:off x="3943" y="252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3" name="Rectangle 115"/>
            <p:cNvSpPr>
              <a:spLocks noChangeArrowheads="1"/>
            </p:cNvSpPr>
            <p:nvPr/>
          </p:nvSpPr>
          <p:spPr bwMode="auto">
            <a:xfrm>
              <a:off x="4139" y="2526"/>
              <a:ext cx="136"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01</a:t>
              </a:r>
            </a:p>
          </p:txBody>
        </p:sp>
        <p:sp>
          <p:nvSpPr>
            <p:cNvPr id="616564" name="Rectangle 116"/>
            <p:cNvSpPr>
              <a:spLocks noChangeArrowheads="1"/>
            </p:cNvSpPr>
            <p:nvPr/>
          </p:nvSpPr>
          <p:spPr bwMode="auto">
            <a:xfrm>
              <a:off x="4311" y="252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5" name="Rectangle 117"/>
            <p:cNvSpPr>
              <a:spLocks noChangeArrowheads="1"/>
            </p:cNvSpPr>
            <p:nvPr/>
          </p:nvSpPr>
          <p:spPr bwMode="auto">
            <a:xfrm>
              <a:off x="4512" y="2496"/>
              <a:ext cx="13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1</a:t>
              </a:r>
              <a:r>
                <a:rPr lang="en-US" altLang="zh-CN" sz="1700">
                  <a:solidFill>
                    <a:srgbClr val="000000"/>
                  </a:solidFill>
                </a:rPr>
                <a:t>1</a:t>
              </a:r>
            </a:p>
          </p:txBody>
        </p:sp>
        <p:sp>
          <p:nvSpPr>
            <p:cNvPr id="616566" name="Rectangle 118"/>
            <p:cNvSpPr>
              <a:spLocks noChangeArrowheads="1"/>
            </p:cNvSpPr>
            <p:nvPr/>
          </p:nvSpPr>
          <p:spPr bwMode="auto">
            <a:xfrm>
              <a:off x="4721" y="252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7" name="Rectangle 119"/>
            <p:cNvSpPr>
              <a:spLocks noChangeArrowheads="1"/>
            </p:cNvSpPr>
            <p:nvPr/>
          </p:nvSpPr>
          <p:spPr bwMode="auto">
            <a:xfrm>
              <a:off x="4960" y="2526"/>
              <a:ext cx="136"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10</a:t>
              </a:r>
            </a:p>
          </p:txBody>
        </p:sp>
        <p:sp>
          <p:nvSpPr>
            <p:cNvPr id="616568" name="Rectangle 120"/>
            <p:cNvSpPr>
              <a:spLocks noChangeArrowheads="1"/>
            </p:cNvSpPr>
            <p:nvPr/>
          </p:nvSpPr>
          <p:spPr bwMode="auto">
            <a:xfrm>
              <a:off x="5133" y="252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69" name="Line 121"/>
            <p:cNvSpPr>
              <a:spLocks noChangeShapeType="1"/>
            </p:cNvSpPr>
            <p:nvPr/>
          </p:nvSpPr>
          <p:spPr bwMode="auto">
            <a:xfrm>
              <a:off x="2832" y="2304"/>
              <a:ext cx="839" cy="378"/>
            </a:xfrm>
            <a:prstGeom prst="line">
              <a:avLst/>
            </a:prstGeom>
            <a:noFill/>
            <a:ln w="4763">
              <a:solidFill>
                <a:srgbClr val="000000"/>
              </a:solidFill>
              <a:round/>
              <a:headEnd/>
              <a:tailEnd/>
            </a:ln>
          </p:spPr>
          <p:txBody>
            <a:bodyPr/>
            <a:lstStyle/>
            <a:p>
              <a:endParaRPr lang="zh-CN" altLang="en-US"/>
            </a:p>
          </p:txBody>
        </p:sp>
        <p:sp>
          <p:nvSpPr>
            <p:cNvPr id="616570" name="Rectangle 122"/>
            <p:cNvSpPr>
              <a:spLocks noChangeArrowheads="1"/>
            </p:cNvSpPr>
            <p:nvPr/>
          </p:nvSpPr>
          <p:spPr bwMode="auto">
            <a:xfrm>
              <a:off x="3208" y="2705"/>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a:t>
              </a:r>
              <a:endParaRPr lang="en-US" altLang="zh-CN" b="0"/>
            </a:p>
          </p:txBody>
        </p:sp>
        <p:sp>
          <p:nvSpPr>
            <p:cNvPr id="616571" name="Rectangle 123"/>
            <p:cNvSpPr>
              <a:spLocks noChangeArrowheads="1"/>
            </p:cNvSpPr>
            <p:nvPr/>
          </p:nvSpPr>
          <p:spPr bwMode="auto">
            <a:xfrm>
              <a:off x="3296" y="2705"/>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72" name="Rectangle 124"/>
            <p:cNvSpPr>
              <a:spLocks noChangeArrowheads="1"/>
            </p:cNvSpPr>
            <p:nvPr/>
          </p:nvSpPr>
          <p:spPr bwMode="auto">
            <a:xfrm>
              <a:off x="3812" y="271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a:t>
              </a:r>
            </a:p>
          </p:txBody>
        </p:sp>
        <p:sp>
          <p:nvSpPr>
            <p:cNvPr id="616573" name="Rectangle 125"/>
            <p:cNvSpPr>
              <a:spLocks noChangeArrowheads="1"/>
            </p:cNvSpPr>
            <p:nvPr/>
          </p:nvSpPr>
          <p:spPr bwMode="auto">
            <a:xfrm>
              <a:off x="3900" y="2716"/>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74" name="Rectangle 126"/>
            <p:cNvSpPr>
              <a:spLocks noChangeArrowheads="1"/>
            </p:cNvSpPr>
            <p:nvPr/>
          </p:nvSpPr>
          <p:spPr bwMode="auto">
            <a:xfrm>
              <a:off x="4182" y="271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p>
          </p:txBody>
        </p:sp>
        <p:sp>
          <p:nvSpPr>
            <p:cNvPr id="616575" name="Rectangle 127"/>
            <p:cNvSpPr>
              <a:spLocks noChangeArrowheads="1"/>
            </p:cNvSpPr>
            <p:nvPr/>
          </p:nvSpPr>
          <p:spPr bwMode="auto">
            <a:xfrm>
              <a:off x="4268" y="271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76" name="Rectangle 128"/>
            <p:cNvSpPr>
              <a:spLocks noChangeArrowheads="1"/>
            </p:cNvSpPr>
            <p:nvPr/>
          </p:nvSpPr>
          <p:spPr bwMode="auto">
            <a:xfrm>
              <a:off x="4571" y="2734"/>
              <a:ext cx="73" cy="173"/>
            </a:xfrm>
            <a:prstGeom prst="rect">
              <a:avLst/>
            </a:prstGeom>
            <a:noFill/>
            <a:ln w="9525">
              <a:noFill/>
              <a:miter lim="800000"/>
              <a:headEnd/>
              <a:tailEnd/>
            </a:ln>
          </p:spPr>
          <p:txBody>
            <a:bodyPr wrap="none" lIns="0" tIns="0" rIns="0" bIns="0">
              <a:spAutoFit/>
            </a:bodyPr>
            <a:lstStyle/>
            <a:p>
              <a:r>
                <a:rPr lang="en-US" altLang="zh-CN" sz="1800">
                  <a:solidFill>
                    <a:srgbClr val="000000"/>
                  </a:solidFill>
                </a:rPr>
                <a:t>0</a:t>
              </a:r>
              <a:endParaRPr lang="en-US" altLang="zh-CN" sz="1800" b="0"/>
            </a:p>
          </p:txBody>
        </p:sp>
        <p:sp>
          <p:nvSpPr>
            <p:cNvPr id="616577" name="Rectangle 129"/>
            <p:cNvSpPr>
              <a:spLocks noChangeArrowheads="1"/>
            </p:cNvSpPr>
            <p:nvPr/>
          </p:nvSpPr>
          <p:spPr bwMode="auto">
            <a:xfrm>
              <a:off x="4697" y="2734"/>
              <a:ext cx="5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华文宋体" pitchFamily="2" charset="-122"/>
                </a:rPr>
                <a:t> </a:t>
              </a:r>
              <a:endParaRPr lang="en-US" altLang="zh-CN" b="0"/>
            </a:p>
          </p:txBody>
        </p:sp>
        <p:sp>
          <p:nvSpPr>
            <p:cNvPr id="616578" name="Rectangle 130"/>
            <p:cNvSpPr>
              <a:spLocks noChangeArrowheads="1"/>
            </p:cNvSpPr>
            <p:nvPr/>
          </p:nvSpPr>
          <p:spPr bwMode="auto">
            <a:xfrm>
              <a:off x="5004" y="271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p>
          </p:txBody>
        </p:sp>
        <p:sp>
          <p:nvSpPr>
            <p:cNvPr id="616579" name="Rectangle 131"/>
            <p:cNvSpPr>
              <a:spLocks noChangeArrowheads="1"/>
            </p:cNvSpPr>
            <p:nvPr/>
          </p:nvSpPr>
          <p:spPr bwMode="auto">
            <a:xfrm>
              <a:off x="5090" y="2716"/>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580" name="Line 132"/>
            <p:cNvSpPr>
              <a:spLocks noChangeShapeType="1"/>
            </p:cNvSpPr>
            <p:nvPr/>
          </p:nvSpPr>
          <p:spPr bwMode="auto">
            <a:xfrm>
              <a:off x="3671" y="2682"/>
              <a:ext cx="1" cy="4"/>
            </a:xfrm>
            <a:prstGeom prst="line">
              <a:avLst/>
            </a:prstGeom>
            <a:noFill/>
            <a:ln w="0">
              <a:solidFill>
                <a:srgbClr val="000000"/>
              </a:solidFill>
              <a:round/>
              <a:headEnd/>
              <a:tailEnd/>
            </a:ln>
          </p:spPr>
          <p:txBody>
            <a:bodyPr/>
            <a:lstStyle/>
            <a:p>
              <a:endParaRPr lang="zh-CN" altLang="en-US"/>
            </a:p>
          </p:txBody>
        </p:sp>
        <p:sp>
          <p:nvSpPr>
            <p:cNvPr id="616581" name="Line 133"/>
            <p:cNvSpPr>
              <a:spLocks noChangeShapeType="1"/>
            </p:cNvSpPr>
            <p:nvPr/>
          </p:nvSpPr>
          <p:spPr bwMode="auto">
            <a:xfrm>
              <a:off x="3671" y="2682"/>
              <a:ext cx="4" cy="1"/>
            </a:xfrm>
            <a:prstGeom prst="line">
              <a:avLst/>
            </a:prstGeom>
            <a:noFill/>
            <a:ln w="0">
              <a:solidFill>
                <a:srgbClr val="000000"/>
              </a:solidFill>
              <a:round/>
              <a:headEnd/>
              <a:tailEnd/>
            </a:ln>
          </p:spPr>
          <p:txBody>
            <a:bodyPr/>
            <a:lstStyle/>
            <a:p>
              <a:endParaRPr lang="zh-CN" altLang="en-US"/>
            </a:p>
          </p:txBody>
        </p:sp>
        <p:sp>
          <p:nvSpPr>
            <p:cNvPr id="616582" name="Line 134"/>
            <p:cNvSpPr>
              <a:spLocks noChangeShapeType="1"/>
            </p:cNvSpPr>
            <p:nvPr/>
          </p:nvSpPr>
          <p:spPr bwMode="auto">
            <a:xfrm>
              <a:off x="3671" y="2682"/>
              <a:ext cx="1" cy="3"/>
            </a:xfrm>
            <a:prstGeom prst="line">
              <a:avLst/>
            </a:prstGeom>
            <a:noFill/>
            <a:ln w="0">
              <a:solidFill>
                <a:srgbClr val="000000"/>
              </a:solidFill>
              <a:round/>
              <a:headEnd/>
              <a:tailEnd/>
            </a:ln>
          </p:spPr>
          <p:txBody>
            <a:bodyPr/>
            <a:lstStyle/>
            <a:p>
              <a:endParaRPr lang="zh-CN" altLang="en-US"/>
            </a:p>
          </p:txBody>
        </p:sp>
        <p:sp>
          <p:nvSpPr>
            <p:cNvPr id="616583" name="Line 135"/>
            <p:cNvSpPr>
              <a:spLocks noChangeShapeType="1"/>
            </p:cNvSpPr>
            <p:nvPr/>
          </p:nvSpPr>
          <p:spPr bwMode="auto">
            <a:xfrm>
              <a:off x="3675" y="2682"/>
              <a:ext cx="362" cy="1"/>
            </a:xfrm>
            <a:prstGeom prst="line">
              <a:avLst/>
            </a:prstGeom>
            <a:noFill/>
            <a:ln w="0">
              <a:solidFill>
                <a:srgbClr val="000000"/>
              </a:solidFill>
              <a:round/>
              <a:headEnd/>
              <a:tailEnd/>
            </a:ln>
          </p:spPr>
          <p:txBody>
            <a:bodyPr/>
            <a:lstStyle/>
            <a:p>
              <a:endParaRPr lang="zh-CN" altLang="en-US"/>
            </a:p>
          </p:txBody>
        </p:sp>
        <p:sp>
          <p:nvSpPr>
            <p:cNvPr id="616584" name="Line 136"/>
            <p:cNvSpPr>
              <a:spLocks noChangeShapeType="1"/>
            </p:cNvSpPr>
            <p:nvPr/>
          </p:nvSpPr>
          <p:spPr bwMode="auto">
            <a:xfrm>
              <a:off x="4037" y="2685"/>
              <a:ext cx="4" cy="1"/>
            </a:xfrm>
            <a:prstGeom prst="line">
              <a:avLst/>
            </a:prstGeom>
            <a:noFill/>
            <a:ln w="0">
              <a:solidFill>
                <a:srgbClr val="000000"/>
              </a:solidFill>
              <a:round/>
              <a:headEnd/>
              <a:tailEnd/>
            </a:ln>
          </p:spPr>
          <p:txBody>
            <a:bodyPr/>
            <a:lstStyle/>
            <a:p>
              <a:endParaRPr lang="zh-CN" altLang="en-US"/>
            </a:p>
          </p:txBody>
        </p:sp>
        <p:sp>
          <p:nvSpPr>
            <p:cNvPr id="616585" name="Line 137"/>
            <p:cNvSpPr>
              <a:spLocks noChangeShapeType="1"/>
            </p:cNvSpPr>
            <p:nvPr/>
          </p:nvSpPr>
          <p:spPr bwMode="auto">
            <a:xfrm>
              <a:off x="4037" y="2682"/>
              <a:ext cx="4" cy="1"/>
            </a:xfrm>
            <a:prstGeom prst="line">
              <a:avLst/>
            </a:prstGeom>
            <a:noFill/>
            <a:ln w="0">
              <a:solidFill>
                <a:srgbClr val="000000"/>
              </a:solidFill>
              <a:round/>
              <a:headEnd/>
              <a:tailEnd/>
            </a:ln>
          </p:spPr>
          <p:txBody>
            <a:bodyPr/>
            <a:lstStyle/>
            <a:p>
              <a:endParaRPr lang="zh-CN" altLang="en-US"/>
            </a:p>
          </p:txBody>
        </p:sp>
        <p:sp>
          <p:nvSpPr>
            <p:cNvPr id="616586" name="Line 138"/>
            <p:cNvSpPr>
              <a:spLocks noChangeShapeType="1"/>
            </p:cNvSpPr>
            <p:nvPr/>
          </p:nvSpPr>
          <p:spPr bwMode="auto">
            <a:xfrm>
              <a:off x="4037" y="2682"/>
              <a:ext cx="1" cy="3"/>
            </a:xfrm>
            <a:prstGeom prst="line">
              <a:avLst/>
            </a:prstGeom>
            <a:noFill/>
            <a:ln w="0">
              <a:solidFill>
                <a:srgbClr val="000000"/>
              </a:solidFill>
              <a:round/>
              <a:headEnd/>
              <a:tailEnd/>
            </a:ln>
          </p:spPr>
          <p:txBody>
            <a:bodyPr/>
            <a:lstStyle/>
            <a:p>
              <a:endParaRPr lang="zh-CN" altLang="en-US"/>
            </a:p>
          </p:txBody>
        </p:sp>
        <p:sp>
          <p:nvSpPr>
            <p:cNvPr id="616587" name="Line 139"/>
            <p:cNvSpPr>
              <a:spLocks noChangeShapeType="1"/>
            </p:cNvSpPr>
            <p:nvPr/>
          </p:nvSpPr>
          <p:spPr bwMode="auto">
            <a:xfrm>
              <a:off x="4041" y="2682"/>
              <a:ext cx="365" cy="1"/>
            </a:xfrm>
            <a:prstGeom prst="line">
              <a:avLst/>
            </a:prstGeom>
            <a:noFill/>
            <a:ln w="0">
              <a:solidFill>
                <a:srgbClr val="000000"/>
              </a:solidFill>
              <a:round/>
              <a:headEnd/>
              <a:tailEnd/>
            </a:ln>
          </p:spPr>
          <p:txBody>
            <a:bodyPr/>
            <a:lstStyle/>
            <a:p>
              <a:endParaRPr lang="zh-CN" altLang="en-US"/>
            </a:p>
          </p:txBody>
        </p:sp>
        <p:sp>
          <p:nvSpPr>
            <p:cNvPr id="616588" name="Line 140"/>
            <p:cNvSpPr>
              <a:spLocks noChangeShapeType="1"/>
            </p:cNvSpPr>
            <p:nvPr/>
          </p:nvSpPr>
          <p:spPr bwMode="auto">
            <a:xfrm>
              <a:off x="4406" y="2685"/>
              <a:ext cx="4" cy="1"/>
            </a:xfrm>
            <a:prstGeom prst="line">
              <a:avLst/>
            </a:prstGeom>
            <a:noFill/>
            <a:ln w="0">
              <a:solidFill>
                <a:srgbClr val="000000"/>
              </a:solidFill>
              <a:round/>
              <a:headEnd/>
              <a:tailEnd/>
            </a:ln>
          </p:spPr>
          <p:txBody>
            <a:bodyPr/>
            <a:lstStyle/>
            <a:p>
              <a:endParaRPr lang="zh-CN" altLang="en-US"/>
            </a:p>
          </p:txBody>
        </p:sp>
        <p:sp>
          <p:nvSpPr>
            <p:cNvPr id="616589" name="Line 141"/>
            <p:cNvSpPr>
              <a:spLocks noChangeShapeType="1"/>
            </p:cNvSpPr>
            <p:nvPr/>
          </p:nvSpPr>
          <p:spPr bwMode="auto">
            <a:xfrm>
              <a:off x="4406" y="2682"/>
              <a:ext cx="4" cy="1"/>
            </a:xfrm>
            <a:prstGeom prst="line">
              <a:avLst/>
            </a:prstGeom>
            <a:noFill/>
            <a:ln w="0">
              <a:solidFill>
                <a:srgbClr val="000000"/>
              </a:solidFill>
              <a:round/>
              <a:headEnd/>
              <a:tailEnd/>
            </a:ln>
          </p:spPr>
          <p:txBody>
            <a:bodyPr/>
            <a:lstStyle/>
            <a:p>
              <a:endParaRPr lang="zh-CN" altLang="en-US"/>
            </a:p>
          </p:txBody>
        </p:sp>
        <p:sp>
          <p:nvSpPr>
            <p:cNvPr id="616590" name="Line 142"/>
            <p:cNvSpPr>
              <a:spLocks noChangeShapeType="1"/>
            </p:cNvSpPr>
            <p:nvPr/>
          </p:nvSpPr>
          <p:spPr bwMode="auto">
            <a:xfrm>
              <a:off x="4406" y="2682"/>
              <a:ext cx="1" cy="3"/>
            </a:xfrm>
            <a:prstGeom prst="line">
              <a:avLst/>
            </a:prstGeom>
            <a:noFill/>
            <a:ln w="0">
              <a:solidFill>
                <a:srgbClr val="000000"/>
              </a:solidFill>
              <a:round/>
              <a:headEnd/>
              <a:tailEnd/>
            </a:ln>
          </p:spPr>
          <p:txBody>
            <a:bodyPr/>
            <a:lstStyle/>
            <a:p>
              <a:endParaRPr lang="zh-CN" altLang="en-US"/>
            </a:p>
          </p:txBody>
        </p:sp>
        <p:sp>
          <p:nvSpPr>
            <p:cNvPr id="616591" name="Line 143"/>
            <p:cNvSpPr>
              <a:spLocks noChangeShapeType="1"/>
            </p:cNvSpPr>
            <p:nvPr/>
          </p:nvSpPr>
          <p:spPr bwMode="auto">
            <a:xfrm>
              <a:off x="4410" y="2682"/>
              <a:ext cx="449" cy="1"/>
            </a:xfrm>
            <a:prstGeom prst="line">
              <a:avLst/>
            </a:prstGeom>
            <a:noFill/>
            <a:ln w="0">
              <a:solidFill>
                <a:srgbClr val="000000"/>
              </a:solidFill>
              <a:round/>
              <a:headEnd/>
              <a:tailEnd/>
            </a:ln>
          </p:spPr>
          <p:txBody>
            <a:bodyPr/>
            <a:lstStyle/>
            <a:p>
              <a:endParaRPr lang="zh-CN" altLang="en-US"/>
            </a:p>
          </p:txBody>
        </p:sp>
        <p:sp>
          <p:nvSpPr>
            <p:cNvPr id="616592" name="Line 144"/>
            <p:cNvSpPr>
              <a:spLocks noChangeShapeType="1"/>
            </p:cNvSpPr>
            <p:nvPr/>
          </p:nvSpPr>
          <p:spPr bwMode="auto">
            <a:xfrm>
              <a:off x="4859" y="2685"/>
              <a:ext cx="4" cy="1"/>
            </a:xfrm>
            <a:prstGeom prst="line">
              <a:avLst/>
            </a:prstGeom>
            <a:noFill/>
            <a:ln w="0">
              <a:solidFill>
                <a:srgbClr val="000000"/>
              </a:solidFill>
              <a:round/>
              <a:headEnd/>
              <a:tailEnd/>
            </a:ln>
          </p:spPr>
          <p:txBody>
            <a:bodyPr/>
            <a:lstStyle/>
            <a:p>
              <a:endParaRPr lang="zh-CN" altLang="en-US"/>
            </a:p>
          </p:txBody>
        </p:sp>
        <p:sp>
          <p:nvSpPr>
            <p:cNvPr id="616593" name="Line 145"/>
            <p:cNvSpPr>
              <a:spLocks noChangeShapeType="1"/>
            </p:cNvSpPr>
            <p:nvPr/>
          </p:nvSpPr>
          <p:spPr bwMode="auto">
            <a:xfrm>
              <a:off x="4859" y="2682"/>
              <a:ext cx="4" cy="1"/>
            </a:xfrm>
            <a:prstGeom prst="line">
              <a:avLst/>
            </a:prstGeom>
            <a:noFill/>
            <a:ln w="0">
              <a:solidFill>
                <a:srgbClr val="000000"/>
              </a:solidFill>
              <a:round/>
              <a:headEnd/>
              <a:tailEnd/>
            </a:ln>
          </p:spPr>
          <p:txBody>
            <a:bodyPr/>
            <a:lstStyle/>
            <a:p>
              <a:endParaRPr lang="zh-CN" altLang="en-US"/>
            </a:p>
          </p:txBody>
        </p:sp>
        <p:sp>
          <p:nvSpPr>
            <p:cNvPr id="616594" name="Line 146"/>
            <p:cNvSpPr>
              <a:spLocks noChangeShapeType="1"/>
            </p:cNvSpPr>
            <p:nvPr/>
          </p:nvSpPr>
          <p:spPr bwMode="auto">
            <a:xfrm>
              <a:off x="4859" y="2682"/>
              <a:ext cx="1" cy="3"/>
            </a:xfrm>
            <a:prstGeom prst="line">
              <a:avLst/>
            </a:prstGeom>
            <a:noFill/>
            <a:ln w="0">
              <a:solidFill>
                <a:srgbClr val="000000"/>
              </a:solidFill>
              <a:round/>
              <a:headEnd/>
              <a:tailEnd/>
            </a:ln>
          </p:spPr>
          <p:txBody>
            <a:bodyPr/>
            <a:lstStyle/>
            <a:p>
              <a:endParaRPr lang="zh-CN" altLang="en-US"/>
            </a:p>
          </p:txBody>
        </p:sp>
        <p:sp>
          <p:nvSpPr>
            <p:cNvPr id="616595" name="Line 147"/>
            <p:cNvSpPr>
              <a:spLocks noChangeShapeType="1"/>
            </p:cNvSpPr>
            <p:nvPr/>
          </p:nvSpPr>
          <p:spPr bwMode="auto">
            <a:xfrm>
              <a:off x="4863" y="2682"/>
              <a:ext cx="364" cy="1"/>
            </a:xfrm>
            <a:prstGeom prst="line">
              <a:avLst/>
            </a:prstGeom>
            <a:noFill/>
            <a:ln w="0">
              <a:solidFill>
                <a:srgbClr val="000000"/>
              </a:solidFill>
              <a:round/>
              <a:headEnd/>
              <a:tailEnd/>
            </a:ln>
          </p:spPr>
          <p:txBody>
            <a:bodyPr/>
            <a:lstStyle/>
            <a:p>
              <a:endParaRPr lang="zh-CN" altLang="en-US"/>
            </a:p>
          </p:txBody>
        </p:sp>
        <p:sp>
          <p:nvSpPr>
            <p:cNvPr id="616596" name="Line 148"/>
            <p:cNvSpPr>
              <a:spLocks noChangeShapeType="1"/>
            </p:cNvSpPr>
            <p:nvPr/>
          </p:nvSpPr>
          <p:spPr bwMode="auto">
            <a:xfrm>
              <a:off x="5227" y="2682"/>
              <a:ext cx="2" cy="4"/>
            </a:xfrm>
            <a:prstGeom prst="line">
              <a:avLst/>
            </a:prstGeom>
            <a:noFill/>
            <a:ln w="0">
              <a:solidFill>
                <a:srgbClr val="000000"/>
              </a:solidFill>
              <a:round/>
              <a:headEnd/>
              <a:tailEnd/>
            </a:ln>
          </p:spPr>
          <p:txBody>
            <a:bodyPr/>
            <a:lstStyle/>
            <a:p>
              <a:endParaRPr lang="zh-CN" altLang="en-US"/>
            </a:p>
          </p:txBody>
        </p:sp>
        <p:sp>
          <p:nvSpPr>
            <p:cNvPr id="616597" name="Line 149"/>
            <p:cNvSpPr>
              <a:spLocks noChangeShapeType="1"/>
            </p:cNvSpPr>
            <p:nvPr/>
          </p:nvSpPr>
          <p:spPr bwMode="auto">
            <a:xfrm>
              <a:off x="5227" y="2682"/>
              <a:ext cx="5" cy="1"/>
            </a:xfrm>
            <a:prstGeom prst="line">
              <a:avLst/>
            </a:prstGeom>
            <a:noFill/>
            <a:ln w="0">
              <a:solidFill>
                <a:srgbClr val="000000"/>
              </a:solidFill>
              <a:round/>
              <a:headEnd/>
              <a:tailEnd/>
            </a:ln>
          </p:spPr>
          <p:txBody>
            <a:bodyPr/>
            <a:lstStyle/>
            <a:p>
              <a:endParaRPr lang="zh-CN" altLang="en-US"/>
            </a:p>
          </p:txBody>
        </p:sp>
        <p:sp>
          <p:nvSpPr>
            <p:cNvPr id="616598" name="Line 150"/>
            <p:cNvSpPr>
              <a:spLocks noChangeShapeType="1"/>
            </p:cNvSpPr>
            <p:nvPr/>
          </p:nvSpPr>
          <p:spPr bwMode="auto">
            <a:xfrm>
              <a:off x="5227" y="2682"/>
              <a:ext cx="2" cy="3"/>
            </a:xfrm>
            <a:prstGeom prst="line">
              <a:avLst/>
            </a:prstGeom>
            <a:noFill/>
            <a:ln w="0">
              <a:solidFill>
                <a:srgbClr val="000000"/>
              </a:solidFill>
              <a:round/>
              <a:headEnd/>
              <a:tailEnd/>
            </a:ln>
          </p:spPr>
          <p:txBody>
            <a:bodyPr/>
            <a:lstStyle/>
            <a:p>
              <a:endParaRPr lang="zh-CN" altLang="en-US"/>
            </a:p>
          </p:txBody>
        </p:sp>
        <p:sp>
          <p:nvSpPr>
            <p:cNvPr id="616599" name="Line 151"/>
            <p:cNvSpPr>
              <a:spLocks noChangeShapeType="1"/>
            </p:cNvSpPr>
            <p:nvPr/>
          </p:nvSpPr>
          <p:spPr bwMode="auto">
            <a:xfrm>
              <a:off x="3671" y="2686"/>
              <a:ext cx="1" cy="197"/>
            </a:xfrm>
            <a:prstGeom prst="line">
              <a:avLst/>
            </a:prstGeom>
            <a:noFill/>
            <a:ln w="0">
              <a:solidFill>
                <a:srgbClr val="000000"/>
              </a:solidFill>
              <a:round/>
              <a:headEnd/>
              <a:tailEnd/>
            </a:ln>
          </p:spPr>
          <p:txBody>
            <a:bodyPr/>
            <a:lstStyle/>
            <a:p>
              <a:endParaRPr lang="zh-CN" altLang="en-US"/>
            </a:p>
          </p:txBody>
        </p:sp>
        <p:sp>
          <p:nvSpPr>
            <p:cNvPr id="616601" name="Line 153"/>
            <p:cNvSpPr>
              <a:spLocks noChangeShapeType="1"/>
            </p:cNvSpPr>
            <p:nvPr/>
          </p:nvSpPr>
          <p:spPr bwMode="auto">
            <a:xfrm>
              <a:off x="4037" y="2686"/>
              <a:ext cx="1" cy="197"/>
            </a:xfrm>
            <a:prstGeom prst="line">
              <a:avLst/>
            </a:prstGeom>
            <a:noFill/>
            <a:ln w="0">
              <a:solidFill>
                <a:srgbClr val="000000"/>
              </a:solidFill>
              <a:round/>
              <a:headEnd/>
              <a:tailEnd/>
            </a:ln>
          </p:spPr>
          <p:txBody>
            <a:bodyPr/>
            <a:lstStyle/>
            <a:p>
              <a:endParaRPr lang="zh-CN" altLang="en-US"/>
            </a:p>
          </p:txBody>
        </p:sp>
        <p:sp>
          <p:nvSpPr>
            <p:cNvPr id="616603" name="Line 155"/>
            <p:cNvSpPr>
              <a:spLocks noChangeShapeType="1"/>
            </p:cNvSpPr>
            <p:nvPr/>
          </p:nvSpPr>
          <p:spPr bwMode="auto">
            <a:xfrm>
              <a:off x="4406" y="2686"/>
              <a:ext cx="1" cy="197"/>
            </a:xfrm>
            <a:prstGeom prst="line">
              <a:avLst/>
            </a:prstGeom>
            <a:noFill/>
            <a:ln w="0">
              <a:solidFill>
                <a:srgbClr val="000000"/>
              </a:solidFill>
              <a:round/>
              <a:headEnd/>
              <a:tailEnd/>
            </a:ln>
          </p:spPr>
          <p:txBody>
            <a:bodyPr/>
            <a:lstStyle/>
            <a:p>
              <a:endParaRPr lang="zh-CN" altLang="en-US"/>
            </a:p>
          </p:txBody>
        </p:sp>
        <p:sp>
          <p:nvSpPr>
            <p:cNvPr id="616604" name="Line 156"/>
            <p:cNvSpPr>
              <a:spLocks noChangeShapeType="1"/>
            </p:cNvSpPr>
            <p:nvPr/>
          </p:nvSpPr>
          <p:spPr bwMode="auto">
            <a:xfrm>
              <a:off x="4859" y="2686"/>
              <a:ext cx="1" cy="197"/>
            </a:xfrm>
            <a:prstGeom prst="line">
              <a:avLst/>
            </a:prstGeom>
            <a:noFill/>
            <a:ln w="0">
              <a:solidFill>
                <a:srgbClr val="000000"/>
              </a:solidFill>
              <a:round/>
              <a:headEnd/>
              <a:tailEnd/>
            </a:ln>
          </p:spPr>
          <p:txBody>
            <a:bodyPr/>
            <a:lstStyle/>
            <a:p>
              <a:endParaRPr lang="zh-CN" altLang="en-US"/>
            </a:p>
          </p:txBody>
        </p:sp>
        <p:sp>
          <p:nvSpPr>
            <p:cNvPr id="616606" name="Line 158"/>
            <p:cNvSpPr>
              <a:spLocks noChangeShapeType="1"/>
            </p:cNvSpPr>
            <p:nvPr/>
          </p:nvSpPr>
          <p:spPr bwMode="auto">
            <a:xfrm>
              <a:off x="5227" y="2686"/>
              <a:ext cx="2" cy="197"/>
            </a:xfrm>
            <a:prstGeom prst="line">
              <a:avLst/>
            </a:prstGeom>
            <a:noFill/>
            <a:ln w="0">
              <a:solidFill>
                <a:srgbClr val="000000"/>
              </a:solidFill>
              <a:round/>
              <a:headEnd/>
              <a:tailEnd/>
            </a:ln>
          </p:spPr>
          <p:txBody>
            <a:bodyPr/>
            <a:lstStyle/>
            <a:p>
              <a:endParaRPr lang="zh-CN" altLang="en-US"/>
            </a:p>
          </p:txBody>
        </p:sp>
        <p:sp>
          <p:nvSpPr>
            <p:cNvPr id="616607" name="Rectangle 159"/>
            <p:cNvSpPr>
              <a:spLocks noChangeArrowheads="1"/>
            </p:cNvSpPr>
            <p:nvPr/>
          </p:nvSpPr>
          <p:spPr bwMode="auto">
            <a:xfrm>
              <a:off x="3208" y="290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endParaRPr lang="en-US" altLang="zh-CN" b="0"/>
            </a:p>
          </p:txBody>
        </p:sp>
        <p:sp>
          <p:nvSpPr>
            <p:cNvPr id="616608" name="Rectangle 160"/>
            <p:cNvSpPr>
              <a:spLocks noChangeArrowheads="1"/>
            </p:cNvSpPr>
            <p:nvPr/>
          </p:nvSpPr>
          <p:spPr bwMode="auto">
            <a:xfrm>
              <a:off x="3296" y="290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09" name="Rectangle 161"/>
            <p:cNvSpPr>
              <a:spLocks noChangeArrowheads="1"/>
            </p:cNvSpPr>
            <p:nvPr/>
          </p:nvSpPr>
          <p:spPr bwMode="auto">
            <a:xfrm>
              <a:off x="3812" y="29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1</a:t>
              </a:r>
              <a:endParaRPr lang="en-US" altLang="zh-CN" b="0"/>
            </a:p>
          </p:txBody>
        </p:sp>
        <p:sp>
          <p:nvSpPr>
            <p:cNvPr id="616610" name="Rectangle 162"/>
            <p:cNvSpPr>
              <a:spLocks noChangeArrowheads="1"/>
            </p:cNvSpPr>
            <p:nvPr/>
          </p:nvSpPr>
          <p:spPr bwMode="auto">
            <a:xfrm>
              <a:off x="3900" y="2917"/>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11" name="Rectangle 163"/>
            <p:cNvSpPr>
              <a:spLocks noChangeArrowheads="1"/>
            </p:cNvSpPr>
            <p:nvPr/>
          </p:nvSpPr>
          <p:spPr bwMode="auto">
            <a:xfrm>
              <a:off x="4182" y="29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a:t>
              </a:r>
            </a:p>
          </p:txBody>
        </p:sp>
        <p:sp>
          <p:nvSpPr>
            <p:cNvPr id="616612" name="Rectangle 164"/>
            <p:cNvSpPr>
              <a:spLocks noChangeArrowheads="1"/>
            </p:cNvSpPr>
            <p:nvPr/>
          </p:nvSpPr>
          <p:spPr bwMode="auto">
            <a:xfrm>
              <a:off x="4268" y="29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13" name="Rectangle 165"/>
            <p:cNvSpPr>
              <a:spLocks noChangeArrowheads="1"/>
            </p:cNvSpPr>
            <p:nvPr/>
          </p:nvSpPr>
          <p:spPr bwMode="auto">
            <a:xfrm>
              <a:off x="4571" y="2935"/>
              <a:ext cx="145" cy="173"/>
            </a:xfrm>
            <a:prstGeom prst="rect">
              <a:avLst/>
            </a:prstGeom>
            <a:noFill/>
            <a:ln w="9525">
              <a:noFill/>
              <a:miter lim="800000"/>
              <a:headEnd/>
              <a:tailEnd/>
            </a:ln>
          </p:spPr>
          <p:txBody>
            <a:bodyPr wrap="none" lIns="0" tIns="0" rIns="0" bIns="0">
              <a:spAutoFit/>
            </a:bodyPr>
            <a:lstStyle/>
            <a:p>
              <a:r>
                <a:rPr lang="en-US" altLang="zh-CN" sz="1800">
                  <a:solidFill>
                    <a:srgbClr val="000000"/>
                  </a:solidFill>
                  <a:latin typeface="华文宋体" pitchFamily="2" charset="-122"/>
                </a:rPr>
                <a:t>×</a:t>
              </a:r>
              <a:endParaRPr lang="en-US" altLang="zh-CN" sz="1800" b="0"/>
            </a:p>
          </p:txBody>
        </p:sp>
        <p:sp>
          <p:nvSpPr>
            <p:cNvPr id="616614" name="Rectangle 166"/>
            <p:cNvSpPr>
              <a:spLocks noChangeArrowheads="1"/>
            </p:cNvSpPr>
            <p:nvPr/>
          </p:nvSpPr>
          <p:spPr bwMode="auto">
            <a:xfrm>
              <a:off x="4697" y="2935"/>
              <a:ext cx="5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华文宋体" pitchFamily="2" charset="-122"/>
                </a:rPr>
                <a:t> </a:t>
              </a:r>
              <a:endParaRPr lang="en-US" altLang="zh-CN" b="0"/>
            </a:p>
          </p:txBody>
        </p:sp>
        <p:sp>
          <p:nvSpPr>
            <p:cNvPr id="616615" name="Rectangle 167"/>
            <p:cNvSpPr>
              <a:spLocks noChangeArrowheads="1"/>
            </p:cNvSpPr>
            <p:nvPr/>
          </p:nvSpPr>
          <p:spPr bwMode="auto">
            <a:xfrm>
              <a:off x="5040" y="2928"/>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p>
          </p:txBody>
        </p:sp>
        <p:sp>
          <p:nvSpPr>
            <p:cNvPr id="616616" name="Rectangle 168"/>
            <p:cNvSpPr>
              <a:spLocks noChangeArrowheads="1"/>
            </p:cNvSpPr>
            <p:nvPr/>
          </p:nvSpPr>
          <p:spPr bwMode="auto">
            <a:xfrm>
              <a:off x="5090" y="29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17" name="Line 169"/>
            <p:cNvSpPr>
              <a:spLocks noChangeShapeType="1"/>
            </p:cNvSpPr>
            <p:nvPr/>
          </p:nvSpPr>
          <p:spPr bwMode="auto">
            <a:xfrm>
              <a:off x="3671" y="2883"/>
              <a:ext cx="1" cy="5"/>
            </a:xfrm>
            <a:prstGeom prst="line">
              <a:avLst/>
            </a:prstGeom>
            <a:noFill/>
            <a:ln w="0">
              <a:solidFill>
                <a:srgbClr val="000000"/>
              </a:solidFill>
              <a:round/>
              <a:headEnd/>
              <a:tailEnd/>
            </a:ln>
          </p:spPr>
          <p:txBody>
            <a:bodyPr/>
            <a:lstStyle/>
            <a:p>
              <a:endParaRPr lang="zh-CN" altLang="en-US"/>
            </a:p>
          </p:txBody>
        </p:sp>
        <p:sp>
          <p:nvSpPr>
            <p:cNvPr id="616618" name="Line 170"/>
            <p:cNvSpPr>
              <a:spLocks noChangeShapeType="1"/>
            </p:cNvSpPr>
            <p:nvPr/>
          </p:nvSpPr>
          <p:spPr bwMode="auto">
            <a:xfrm>
              <a:off x="3675" y="2883"/>
              <a:ext cx="362" cy="1"/>
            </a:xfrm>
            <a:prstGeom prst="line">
              <a:avLst/>
            </a:prstGeom>
            <a:noFill/>
            <a:ln w="0">
              <a:solidFill>
                <a:srgbClr val="000000"/>
              </a:solidFill>
              <a:round/>
              <a:headEnd/>
              <a:tailEnd/>
            </a:ln>
          </p:spPr>
          <p:txBody>
            <a:bodyPr/>
            <a:lstStyle/>
            <a:p>
              <a:endParaRPr lang="zh-CN" altLang="en-US"/>
            </a:p>
          </p:txBody>
        </p:sp>
        <p:sp>
          <p:nvSpPr>
            <p:cNvPr id="616619" name="Line 171"/>
            <p:cNvSpPr>
              <a:spLocks noChangeShapeType="1"/>
            </p:cNvSpPr>
            <p:nvPr/>
          </p:nvSpPr>
          <p:spPr bwMode="auto">
            <a:xfrm>
              <a:off x="4037" y="2883"/>
              <a:ext cx="1" cy="5"/>
            </a:xfrm>
            <a:prstGeom prst="line">
              <a:avLst/>
            </a:prstGeom>
            <a:noFill/>
            <a:ln w="0">
              <a:solidFill>
                <a:srgbClr val="000000"/>
              </a:solidFill>
              <a:round/>
              <a:headEnd/>
              <a:tailEnd/>
            </a:ln>
          </p:spPr>
          <p:txBody>
            <a:bodyPr/>
            <a:lstStyle/>
            <a:p>
              <a:endParaRPr lang="zh-CN" altLang="en-US"/>
            </a:p>
          </p:txBody>
        </p:sp>
        <p:sp>
          <p:nvSpPr>
            <p:cNvPr id="616620" name="Line 172"/>
            <p:cNvSpPr>
              <a:spLocks noChangeShapeType="1"/>
            </p:cNvSpPr>
            <p:nvPr/>
          </p:nvSpPr>
          <p:spPr bwMode="auto">
            <a:xfrm>
              <a:off x="4041" y="2883"/>
              <a:ext cx="365" cy="1"/>
            </a:xfrm>
            <a:prstGeom prst="line">
              <a:avLst/>
            </a:prstGeom>
            <a:noFill/>
            <a:ln w="0">
              <a:solidFill>
                <a:srgbClr val="000000"/>
              </a:solidFill>
              <a:round/>
              <a:headEnd/>
              <a:tailEnd/>
            </a:ln>
          </p:spPr>
          <p:txBody>
            <a:bodyPr/>
            <a:lstStyle/>
            <a:p>
              <a:endParaRPr lang="zh-CN" altLang="en-US"/>
            </a:p>
          </p:txBody>
        </p:sp>
        <p:sp>
          <p:nvSpPr>
            <p:cNvPr id="616621" name="Line 173"/>
            <p:cNvSpPr>
              <a:spLocks noChangeShapeType="1"/>
            </p:cNvSpPr>
            <p:nvPr/>
          </p:nvSpPr>
          <p:spPr bwMode="auto">
            <a:xfrm>
              <a:off x="4406" y="2883"/>
              <a:ext cx="1" cy="5"/>
            </a:xfrm>
            <a:prstGeom prst="line">
              <a:avLst/>
            </a:prstGeom>
            <a:noFill/>
            <a:ln w="0">
              <a:solidFill>
                <a:srgbClr val="000000"/>
              </a:solidFill>
              <a:round/>
              <a:headEnd/>
              <a:tailEnd/>
            </a:ln>
          </p:spPr>
          <p:txBody>
            <a:bodyPr/>
            <a:lstStyle/>
            <a:p>
              <a:endParaRPr lang="zh-CN" altLang="en-US"/>
            </a:p>
          </p:txBody>
        </p:sp>
        <p:sp>
          <p:nvSpPr>
            <p:cNvPr id="616622" name="Line 174"/>
            <p:cNvSpPr>
              <a:spLocks noChangeShapeType="1"/>
            </p:cNvSpPr>
            <p:nvPr/>
          </p:nvSpPr>
          <p:spPr bwMode="auto">
            <a:xfrm>
              <a:off x="4410" y="2883"/>
              <a:ext cx="449" cy="1"/>
            </a:xfrm>
            <a:prstGeom prst="line">
              <a:avLst/>
            </a:prstGeom>
            <a:noFill/>
            <a:ln w="0">
              <a:solidFill>
                <a:srgbClr val="000000"/>
              </a:solidFill>
              <a:round/>
              <a:headEnd/>
              <a:tailEnd/>
            </a:ln>
          </p:spPr>
          <p:txBody>
            <a:bodyPr/>
            <a:lstStyle/>
            <a:p>
              <a:endParaRPr lang="zh-CN" altLang="en-US"/>
            </a:p>
          </p:txBody>
        </p:sp>
        <p:sp>
          <p:nvSpPr>
            <p:cNvPr id="616623" name="Line 175"/>
            <p:cNvSpPr>
              <a:spLocks noChangeShapeType="1"/>
            </p:cNvSpPr>
            <p:nvPr/>
          </p:nvSpPr>
          <p:spPr bwMode="auto">
            <a:xfrm>
              <a:off x="4859" y="2883"/>
              <a:ext cx="1" cy="5"/>
            </a:xfrm>
            <a:prstGeom prst="line">
              <a:avLst/>
            </a:prstGeom>
            <a:noFill/>
            <a:ln w="0">
              <a:solidFill>
                <a:srgbClr val="000000"/>
              </a:solidFill>
              <a:round/>
              <a:headEnd/>
              <a:tailEnd/>
            </a:ln>
          </p:spPr>
          <p:txBody>
            <a:bodyPr/>
            <a:lstStyle/>
            <a:p>
              <a:endParaRPr lang="zh-CN" altLang="en-US"/>
            </a:p>
          </p:txBody>
        </p:sp>
        <p:sp>
          <p:nvSpPr>
            <p:cNvPr id="616624" name="Line 176"/>
            <p:cNvSpPr>
              <a:spLocks noChangeShapeType="1"/>
            </p:cNvSpPr>
            <p:nvPr/>
          </p:nvSpPr>
          <p:spPr bwMode="auto">
            <a:xfrm>
              <a:off x="4863" y="2883"/>
              <a:ext cx="364" cy="1"/>
            </a:xfrm>
            <a:prstGeom prst="line">
              <a:avLst/>
            </a:prstGeom>
            <a:noFill/>
            <a:ln w="0">
              <a:solidFill>
                <a:srgbClr val="000000"/>
              </a:solidFill>
              <a:round/>
              <a:headEnd/>
              <a:tailEnd/>
            </a:ln>
          </p:spPr>
          <p:txBody>
            <a:bodyPr/>
            <a:lstStyle/>
            <a:p>
              <a:endParaRPr lang="zh-CN" altLang="en-US"/>
            </a:p>
          </p:txBody>
        </p:sp>
        <p:sp>
          <p:nvSpPr>
            <p:cNvPr id="616625" name="Line 177"/>
            <p:cNvSpPr>
              <a:spLocks noChangeShapeType="1"/>
            </p:cNvSpPr>
            <p:nvPr/>
          </p:nvSpPr>
          <p:spPr bwMode="auto">
            <a:xfrm>
              <a:off x="5227" y="2883"/>
              <a:ext cx="2" cy="5"/>
            </a:xfrm>
            <a:prstGeom prst="line">
              <a:avLst/>
            </a:prstGeom>
            <a:noFill/>
            <a:ln w="0">
              <a:solidFill>
                <a:srgbClr val="000000"/>
              </a:solidFill>
              <a:round/>
              <a:headEnd/>
              <a:tailEnd/>
            </a:ln>
          </p:spPr>
          <p:txBody>
            <a:bodyPr/>
            <a:lstStyle/>
            <a:p>
              <a:endParaRPr lang="zh-CN" altLang="en-US"/>
            </a:p>
          </p:txBody>
        </p:sp>
        <p:sp>
          <p:nvSpPr>
            <p:cNvPr id="616626" name="Line 178"/>
            <p:cNvSpPr>
              <a:spLocks noChangeShapeType="1"/>
            </p:cNvSpPr>
            <p:nvPr/>
          </p:nvSpPr>
          <p:spPr bwMode="auto">
            <a:xfrm>
              <a:off x="3671" y="2888"/>
              <a:ext cx="1" cy="196"/>
            </a:xfrm>
            <a:prstGeom prst="line">
              <a:avLst/>
            </a:prstGeom>
            <a:noFill/>
            <a:ln w="0">
              <a:solidFill>
                <a:srgbClr val="000000"/>
              </a:solidFill>
              <a:round/>
              <a:headEnd/>
              <a:tailEnd/>
            </a:ln>
          </p:spPr>
          <p:txBody>
            <a:bodyPr/>
            <a:lstStyle/>
            <a:p>
              <a:endParaRPr lang="zh-CN" altLang="en-US"/>
            </a:p>
          </p:txBody>
        </p:sp>
        <p:sp>
          <p:nvSpPr>
            <p:cNvPr id="616627" name="Line 179"/>
            <p:cNvSpPr>
              <a:spLocks noChangeShapeType="1"/>
            </p:cNvSpPr>
            <p:nvPr/>
          </p:nvSpPr>
          <p:spPr bwMode="auto">
            <a:xfrm>
              <a:off x="3671" y="3084"/>
              <a:ext cx="4" cy="1"/>
            </a:xfrm>
            <a:prstGeom prst="line">
              <a:avLst/>
            </a:prstGeom>
            <a:noFill/>
            <a:ln w="0">
              <a:solidFill>
                <a:srgbClr val="000000"/>
              </a:solidFill>
              <a:round/>
              <a:headEnd/>
              <a:tailEnd/>
            </a:ln>
          </p:spPr>
          <p:txBody>
            <a:bodyPr/>
            <a:lstStyle/>
            <a:p>
              <a:endParaRPr lang="zh-CN" altLang="en-US"/>
            </a:p>
          </p:txBody>
        </p:sp>
        <p:sp>
          <p:nvSpPr>
            <p:cNvPr id="616628" name="Line 180"/>
            <p:cNvSpPr>
              <a:spLocks noChangeShapeType="1"/>
            </p:cNvSpPr>
            <p:nvPr/>
          </p:nvSpPr>
          <p:spPr bwMode="auto">
            <a:xfrm>
              <a:off x="3671" y="3084"/>
              <a:ext cx="1" cy="4"/>
            </a:xfrm>
            <a:prstGeom prst="line">
              <a:avLst/>
            </a:prstGeom>
            <a:noFill/>
            <a:ln w="0">
              <a:solidFill>
                <a:srgbClr val="000000"/>
              </a:solidFill>
              <a:round/>
              <a:headEnd/>
              <a:tailEnd/>
            </a:ln>
          </p:spPr>
          <p:txBody>
            <a:bodyPr/>
            <a:lstStyle/>
            <a:p>
              <a:endParaRPr lang="zh-CN" altLang="en-US"/>
            </a:p>
          </p:txBody>
        </p:sp>
        <p:sp>
          <p:nvSpPr>
            <p:cNvPr id="616629" name="Line 181"/>
            <p:cNvSpPr>
              <a:spLocks noChangeShapeType="1"/>
            </p:cNvSpPr>
            <p:nvPr/>
          </p:nvSpPr>
          <p:spPr bwMode="auto">
            <a:xfrm>
              <a:off x="3671" y="3084"/>
              <a:ext cx="4" cy="1"/>
            </a:xfrm>
            <a:prstGeom prst="line">
              <a:avLst/>
            </a:prstGeom>
            <a:noFill/>
            <a:ln w="0">
              <a:solidFill>
                <a:srgbClr val="000000"/>
              </a:solidFill>
              <a:round/>
              <a:headEnd/>
              <a:tailEnd/>
            </a:ln>
          </p:spPr>
          <p:txBody>
            <a:bodyPr/>
            <a:lstStyle/>
            <a:p>
              <a:endParaRPr lang="zh-CN" altLang="en-US"/>
            </a:p>
          </p:txBody>
        </p:sp>
        <p:sp>
          <p:nvSpPr>
            <p:cNvPr id="616630" name="Line 182"/>
            <p:cNvSpPr>
              <a:spLocks noChangeShapeType="1"/>
            </p:cNvSpPr>
            <p:nvPr/>
          </p:nvSpPr>
          <p:spPr bwMode="auto">
            <a:xfrm>
              <a:off x="3671" y="3084"/>
              <a:ext cx="1" cy="4"/>
            </a:xfrm>
            <a:prstGeom prst="line">
              <a:avLst/>
            </a:prstGeom>
            <a:noFill/>
            <a:ln w="0">
              <a:solidFill>
                <a:srgbClr val="000000"/>
              </a:solidFill>
              <a:round/>
              <a:headEnd/>
              <a:tailEnd/>
            </a:ln>
          </p:spPr>
          <p:txBody>
            <a:bodyPr/>
            <a:lstStyle/>
            <a:p>
              <a:endParaRPr lang="zh-CN" altLang="en-US"/>
            </a:p>
          </p:txBody>
        </p:sp>
        <p:sp>
          <p:nvSpPr>
            <p:cNvPr id="616631" name="Rectangle 183"/>
            <p:cNvSpPr>
              <a:spLocks noChangeArrowheads="1"/>
            </p:cNvSpPr>
            <p:nvPr/>
          </p:nvSpPr>
          <p:spPr bwMode="auto">
            <a:xfrm>
              <a:off x="3675" y="3084"/>
              <a:ext cx="362" cy="4"/>
            </a:xfrm>
            <a:prstGeom prst="rect">
              <a:avLst/>
            </a:prstGeom>
            <a:solidFill>
              <a:srgbClr val="000000"/>
            </a:solidFill>
            <a:ln w="9525">
              <a:noFill/>
              <a:miter lim="800000"/>
              <a:headEnd/>
              <a:tailEnd/>
            </a:ln>
          </p:spPr>
          <p:txBody>
            <a:bodyPr/>
            <a:lstStyle/>
            <a:p>
              <a:endParaRPr lang="zh-CN" altLang="en-US"/>
            </a:p>
          </p:txBody>
        </p:sp>
        <p:sp>
          <p:nvSpPr>
            <p:cNvPr id="616632" name="Line 184"/>
            <p:cNvSpPr>
              <a:spLocks noChangeShapeType="1"/>
            </p:cNvSpPr>
            <p:nvPr/>
          </p:nvSpPr>
          <p:spPr bwMode="auto">
            <a:xfrm>
              <a:off x="3675" y="3084"/>
              <a:ext cx="362" cy="1"/>
            </a:xfrm>
            <a:prstGeom prst="line">
              <a:avLst/>
            </a:prstGeom>
            <a:noFill/>
            <a:ln w="0">
              <a:solidFill>
                <a:srgbClr val="000000"/>
              </a:solidFill>
              <a:round/>
              <a:headEnd/>
              <a:tailEnd/>
            </a:ln>
          </p:spPr>
          <p:txBody>
            <a:bodyPr/>
            <a:lstStyle/>
            <a:p>
              <a:endParaRPr lang="zh-CN" altLang="en-US"/>
            </a:p>
          </p:txBody>
        </p:sp>
        <p:sp>
          <p:nvSpPr>
            <p:cNvPr id="616634" name="Line 186"/>
            <p:cNvSpPr>
              <a:spLocks noChangeShapeType="1"/>
            </p:cNvSpPr>
            <p:nvPr/>
          </p:nvSpPr>
          <p:spPr bwMode="auto">
            <a:xfrm>
              <a:off x="4037" y="2888"/>
              <a:ext cx="1" cy="196"/>
            </a:xfrm>
            <a:prstGeom prst="line">
              <a:avLst/>
            </a:prstGeom>
            <a:noFill/>
            <a:ln w="0">
              <a:solidFill>
                <a:srgbClr val="000000"/>
              </a:solidFill>
              <a:round/>
              <a:headEnd/>
              <a:tailEnd/>
            </a:ln>
          </p:spPr>
          <p:txBody>
            <a:bodyPr/>
            <a:lstStyle/>
            <a:p>
              <a:endParaRPr lang="zh-CN" altLang="en-US"/>
            </a:p>
          </p:txBody>
        </p:sp>
        <p:sp>
          <p:nvSpPr>
            <p:cNvPr id="616636" name="Line 188"/>
            <p:cNvSpPr>
              <a:spLocks noChangeShapeType="1"/>
            </p:cNvSpPr>
            <p:nvPr/>
          </p:nvSpPr>
          <p:spPr bwMode="auto">
            <a:xfrm>
              <a:off x="4037" y="3084"/>
              <a:ext cx="4" cy="1"/>
            </a:xfrm>
            <a:prstGeom prst="line">
              <a:avLst/>
            </a:prstGeom>
            <a:noFill/>
            <a:ln w="0">
              <a:solidFill>
                <a:srgbClr val="000000"/>
              </a:solidFill>
              <a:round/>
              <a:headEnd/>
              <a:tailEnd/>
            </a:ln>
          </p:spPr>
          <p:txBody>
            <a:bodyPr/>
            <a:lstStyle/>
            <a:p>
              <a:endParaRPr lang="zh-CN" altLang="en-US"/>
            </a:p>
          </p:txBody>
        </p:sp>
        <p:sp>
          <p:nvSpPr>
            <p:cNvPr id="616637" name="Line 189"/>
            <p:cNvSpPr>
              <a:spLocks noChangeShapeType="1"/>
            </p:cNvSpPr>
            <p:nvPr/>
          </p:nvSpPr>
          <p:spPr bwMode="auto">
            <a:xfrm>
              <a:off x="4037" y="3084"/>
              <a:ext cx="1" cy="4"/>
            </a:xfrm>
            <a:prstGeom prst="line">
              <a:avLst/>
            </a:prstGeom>
            <a:noFill/>
            <a:ln w="0">
              <a:solidFill>
                <a:srgbClr val="000000"/>
              </a:solidFill>
              <a:round/>
              <a:headEnd/>
              <a:tailEnd/>
            </a:ln>
          </p:spPr>
          <p:txBody>
            <a:bodyPr/>
            <a:lstStyle/>
            <a:p>
              <a:endParaRPr lang="zh-CN" altLang="en-US"/>
            </a:p>
          </p:txBody>
        </p:sp>
        <p:sp>
          <p:nvSpPr>
            <p:cNvPr id="616638" name="Rectangle 190"/>
            <p:cNvSpPr>
              <a:spLocks noChangeArrowheads="1"/>
            </p:cNvSpPr>
            <p:nvPr/>
          </p:nvSpPr>
          <p:spPr bwMode="auto">
            <a:xfrm>
              <a:off x="4041" y="3084"/>
              <a:ext cx="365" cy="4"/>
            </a:xfrm>
            <a:prstGeom prst="rect">
              <a:avLst/>
            </a:prstGeom>
            <a:solidFill>
              <a:srgbClr val="000000"/>
            </a:solidFill>
            <a:ln w="9525">
              <a:noFill/>
              <a:miter lim="800000"/>
              <a:headEnd/>
              <a:tailEnd/>
            </a:ln>
          </p:spPr>
          <p:txBody>
            <a:bodyPr/>
            <a:lstStyle/>
            <a:p>
              <a:endParaRPr lang="zh-CN" altLang="en-US"/>
            </a:p>
          </p:txBody>
        </p:sp>
        <p:sp>
          <p:nvSpPr>
            <p:cNvPr id="616639" name="Line 191"/>
            <p:cNvSpPr>
              <a:spLocks noChangeShapeType="1"/>
            </p:cNvSpPr>
            <p:nvPr/>
          </p:nvSpPr>
          <p:spPr bwMode="auto">
            <a:xfrm>
              <a:off x="4041" y="3084"/>
              <a:ext cx="365" cy="1"/>
            </a:xfrm>
            <a:prstGeom prst="line">
              <a:avLst/>
            </a:prstGeom>
            <a:noFill/>
            <a:ln w="0">
              <a:solidFill>
                <a:srgbClr val="000000"/>
              </a:solidFill>
              <a:round/>
              <a:headEnd/>
              <a:tailEnd/>
            </a:ln>
          </p:spPr>
          <p:txBody>
            <a:bodyPr/>
            <a:lstStyle/>
            <a:p>
              <a:endParaRPr lang="zh-CN" altLang="en-US"/>
            </a:p>
          </p:txBody>
        </p:sp>
        <p:sp>
          <p:nvSpPr>
            <p:cNvPr id="616641" name="Line 193"/>
            <p:cNvSpPr>
              <a:spLocks noChangeShapeType="1"/>
            </p:cNvSpPr>
            <p:nvPr/>
          </p:nvSpPr>
          <p:spPr bwMode="auto">
            <a:xfrm>
              <a:off x="4406" y="2888"/>
              <a:ext cx="1" cy="196"/>
            </a:xfrm>
            <a:prstGeom prst="line">
              <a:avLst/>
            </a:prstGeom>
            <a:noFill/>
            <a:ln w="0">
              <a:solidFill>
                <a:srgbClr val="000000"/>
              </a:solidFill>
              <a:round/>
              <a:headEnd/>
              <a:tailEnd/>
            </a:ln>
          </p:spPr>
          <p:txBody>
            <a:bodyPr/>
            <a:lstStyle/>
            <a:p>
              <a:endParaRPr lang="zh-CN" altLang="en-US"/>
            </a:p>
          </p:txBody>
        </p:sp>
        <p:sp>
          <p:nvSpPr>
            <p:cNvPr id="616643" name="Line 195"/>
            <p:cNvSpPr>
              <a:spLocks noChangeShapeType="1"/>
            </p:cNvSpPr>
            <p:nvPr/>
          </p:nvSpPr>
          <p:spPr bwMode="auto">
            <a:xfrm>
              <a:off x="4406" y="3084"/>
              <a:ext cx="4" cy="1"/>
            </a:xfrm>
            <a:prstGeom prst="line">
              <a:avLst/>
            </a:prstGeom>
            <a:noFill/>
            <a:ln w="0">
              <a:solidFill>
                <a:srgbClr val="000000"/>
              </a:solidFill>
              <a:round/>
              <a:headEnd/>
              <a:tailEnd/>
            </a:ln>
          </p:spPr>
          <p:txBody>
            <a:bodyPr/>
            <a:lstStyle/>
            <a:p>
              <a:endParaRPr lang="zh-CN" altLang="en-US"/>
            </a:p>
          </p:txBody>
        </p:sp>
        <p:sp>
          <p:nvSpPr>
            <p:cNvPr id="616644" name="Line 196"/>
            <p:cNvSpPr>
              <a:spLocks noChangeShapeType="1"/>
            </p:cNvSpPr>
            <p:nvPr/>
          </p:nvSpPr>
          <p:spPr bwMode="auto">
            <a:xfrm>
              <a:off x="4406" y="3084"/>
              <a:ext cx="1" cy="4"/>
            </a:xfrm>
            <a:prstGeom prst="line">
              <a:avLst/>
            </a:prstGeom>
            <a:noFill/>
            <a:ln w="0">
              <a:solidFill>
                <a:srgbClr val="000000"/>
              </a:solidFill>
              <a:round/>
              <a:headEnd/>
              <a:tailEnd/>
            </a:ln>
          </p:spPr>
          <p:txBody>
            <a:bodyPr/>
            <a:lstStyle/>
            <a:p>
              <a:endParaRPr lang="zh-CN" altLang="en-US"/>
            </a:p>
          </p:txBody>
        </p:sp>
        <p:sp>
          <p:nvSpPr>
            <p:cNvPr id="616645" name="Rectangle 197"/>
            <p:cNvSpPr>
              <a:spLocks noChangeArrowheads="1"/>
            </p:cNvSpPr>
            <p:nvPr/>
          </p:nvSpPr>
          <p:spPr bwMode="auto">
            <a:xfrm>
              <a:off x="4410" y="3084"/>
              <a:ext cx="449" cy="4"/>
            </a:xfrm>
            <a:prstGeom prst="rect">
              <a:avLst/>
            </a:prstGeom>
            <a:solidFill>
              <a:srgbClr val="000000"/>
            </a:solidFill>
            <a:ln w="9525">
              <a:noFill/>
              <a:miter lim="800000"/>
              <a:headEnd/>
              <a:tailEnd/>
            </a:ln>
          </p:spPr>
          <p:txBody>
            <a:bodyPr/>
            <a:lstStyle/>
            <a:p>
              <a:endParaRPr lang="zh-CN" altLang="en-US"/>
            </a:p>
          </p:txBody>
        </p:sp>
        <p:sp>
          <p:nvSpPr>
            <p:cNvPr id="616646" name="Line 198"/>
            <p:cNvSpPr>
              <a:spLocks noChangeShapeType="1"/>
            </p:cNvSpPr>
            <p:nvPr/>
          </p:nvSpPr>
          <p:spPr bwMode="auto">
            <a:xfrm>
              <a:off x="4410" y="3084"/>
              <a:ext cx="449" cy="1"/>
            </a:xfrm>
            <a:prstGeom prst="line">
              <a:avLst/>
            </a:prstGeom>
            <a:noFill/>
            <a:ln w="0">
              <a:solidFill>
                <a:srgbClr val="000000"/>
              </a:solidFill>
              <a:round/>
              <a:headEnd/>
              <a:tailEnd/>
            </a:ln>
          </p:spPr>
          <p:txBody>
            <a:bodyPr/>
            <a:lstStyle/>
            <a:p>
              <a:endParaRPr lang="zh-CN" altLang="en-US"/>
            </a:p>
          </p:txBody>
        </p:sp>
        <p:sp>
          <p:nvSpPr>
            <p:cNvPr id="616647" name="Line 199"/>
            <p:cNvSpPr>
              <a:spLocks noChangeShapeType="1"/>
            </p:cNvSpPr>
            <p:nvPr/>
          </p:nvSpPr>
          <p:spPr bwMode="auto">
            <a:xfrm>
              <a:off x="4859" y="2888"/>
              <a:ext cx="1" cy="196"/>
            </a:xfrm>
            <a:prstGeom prst="line">
              <a:avLst/>
            </a:prstGeom>
            <a:noFill/>
            <a:ln w="0">
              <a:solidFill>
                <a:srgbClr val="000000"/>
              </a:solidFill>
              <a:round/>
              <a:headEnd/>
              <a:tailEnd/>
            </a:ln>
          </p:spPr>
          <p:txBody>
            <a:bodyPr/>
            <a:lstStyle/>
            <a:p>
              <a:endParaRPr lang="zh-CN" altLang="en-US"/>
            </a:p>
          </p:txBody>
        </p:sp>
        <p:sp>
          <p:nvSpPr>
            <p:cNvPr id="616648" name="Line 200"/>
            <p:cNvSpPr>
              <a:spLocks noChangeShapeType="1"/>
            </p:cNvSpPr>
            <p:nvPr/>
          </p:nvSpPr>
          <p:spPr bwMode="auto">
            <a:xfrm>
              <a:off x="4859" y="3084"/>
              <a:ext cx="4" cy="1"/>
            </a:xfrm>
            <a:prstGeom prst="line">
              <a:avLst/>
            </a:prstGeom>
            <a:noFill/>
            <a:ln w="0">
              <a:solidFill>
                <a:srgbClr val="000000"/>
              </a:solidFill>
              <a:round/>
              <a:headEnd/>
              <a:tailEnd/>
            </a:ln>
          </p:spPr>
          <p:txBody>
            <a:bodyPr/>
            <a:lstStyle/>
            <a:p>
              <a:endParaRPr lang="zh-CN" altLang="en-US"/>
            </a:p>
          </p:txBody>
        </p:sp>
        <p:sp>
          <p:nvSpPr>
            <p:cNvPr id="616649" name="Line 201"/>
            <p:cNvSpPr>
              <a:spLocks noChangeShapeType="1"/>
            </p:cNvSpPr>
            <p:nvPr/>
          </p:nvSpPr>
          <p:spPr bwMode="auto">
            <a:xfrm>
              <a:off x="4859" y="3084"/>
              <a:ext cx="1" cy="4"/>
            </a:xfrm>
            <a:prstGeom prst="line">
              <a:avLst/>
            </a:prstGeom>
            <a:noFill/>
            <a:ln w="0">
              <a:solidFill>
                <a:srgbClr val="000000"/>
              </a:solidFill>
              <a:round/>
              <a:headEnd/>
              <a:tailEnd/>
            </a:ln>
          </p:spPr>
          <p:txBody>
            <a:bodyPr/>
            <a:lstStyle/>
            <a:p>
              <a:endParaRPr lang="zh-CN" altLang="en-US"/>
            </a:p>
          </p:txBody>
        </p:sp>
        <p:sp>
          <p:nvSpPr>
            <p:cNvPr id="616650" name="Rectangle 202"/>
            <p:cNvSpPr>
              <a:spLocks noChangeArrowheads="1"/>
            </p:cNvSpPr>
            <p:nvPr/>
          </p:nvSpPr>
          <p:spPr bwMode="auto">
            <a:xfrm>
              <a:off x="4863" y="3084"/>
              <a:ext cx="364" cy="4"/>
            </a:xfrm>
            <a:prstGeom prst="rect">
              <a:avLst/>
            </a:prstGeom>
            <a:solidFill>
              <a:srgbClr val="000000"/>
            </a:solidFill>
            <a:ln w="9525">
              <a:noFill/>
              <a:miter lim="800000"/>
              <a:headEnd/>
              <a:tailEnd/>
            </a:ln>
          </p:spPr>
          <p:txBody>
            <a:bodyPr/>
            <a:lstStyle/>
            <a:p>
              <a:endParaRPr lang="zh-CN" altLang="en-US"/>
            </a:p>
          </p:txBody>
        </p:sp>
        <p:sp>
          <p:nvSpPr>
            <p:cNvPr id="616651" name="Line 203"/>
            <p:cNvSpPr>
              <a:spLocks noChangeShapeType="1"/>
            </p:cNvSpPr>
            <p:nvPr/>
          </p:nvSpPr>
          <p:spPr bwMode="auto">
            <a:xfrm>
              <a:off x="4863" y="3084"/>
              <a:ext cx="364" cy="1"/>
            </a:xfrm>
            <a:prstGeom prst="line">
              <a:avLst/>
            </a:prstGeom>
            <a:noFill/>
            <a:ln w="0">
              <a:solidFill>
                <a:srgbClr val="000000"/>
              </a:solidFill>
              <a:round/>
              <a:headEnd/>
              <a:tailEnd/>
            </a:ln>
          </p:spPr>
          <p:txBody>
            <a:bodyPr/>
            <a:lstStyle/>
            <a:p>
              <a:endParaRPr lang="zh-CN" altLang="en-US"/>
            </a:p>
          </p:txBody>
        </p:sp>
        <p:sp>
          <p:nvSpPr>
            <p:cNvPr id="616653" name="Line 205"/>
            <p:cNvSpPr>
              <a:spLocks noChangeShapeType="1"/>
            </p:cNvSpPr>
            <p:nvPr/>
          </p:nvSpPr>
          <p:spPr bwMode="auto">
            <a:xfrm>
              <a:off x="5227" y="2888"/>
              <a:ext cx="2" cy="196"/>
            </a:xfrm>
            <a:prstGeom prst="line">
              <a:avLst/>
            </a:prstGeom>
            <a:noFill/>
            <a:ln w="0">
              <a:solidFill>
                <a:srgbClr val="000000"/>
              </a:solidFill>
              <a:round/>
              <a:headEnd/>
              <a:tailEnd/>
            </a:ln>
          </p:spPr>
          <p:txBody>
            <a:bodyPr/>
            <a:lstStyle/>
            <a:p>
              <a:endParaRPr lang="zh-CN" altLang="en-US"/>
            </a:p>
          </p:txBody>
        </p:sp>
        <p:sp>
          <p:nvSpPr>
            <p:cNvPr id="616655" name="Line 207"/>
            <p:cNvSpPr>
              <a:spLocks noChangeShapeType="1"/>
            </p:cNvSpPr>
            <p:nvPr/>
          </p:nvSpPr>
          <p:spPr bwMode="auto">
            <a:xfrm>
              <a:off x="5227" y="3084"/>
              <a:ext cx="5" cy="1"/>
            </a:xfrm>
            <a:prstGeom prst="line">
              <a:avLst/>
            </a:prstGeom>
            <a:noFill/>
            <a:ln w="0">
              <a:solidFill>
                <a:srgbClr val="000000"/>
              </a:solidFill>
              <a:round/>
              <a:headEnd/>
              <a:tailEnd/>
            </a:ln>
          </p:spPr>
          <p:txBody>
            <a:bodyPr/>
            <a:lstStyle/>
            <a:p>
              <a:endParaRPr lang="zh-CN" altLang="en-US"/>
            </a:p>
          </p:txBody>
        </p:sp>
        <p:sp>
          <p:nvSpPr>
            <p:cNvPr id="616656" name="Line 208"/>
            <p:cNvSpPr>
              <a:spLocks noChangeShapeType="1"/>
            </p:cNvSpPr>
            <p:nvPr/>
          </p:nvSpPr>
          <p:spPr bwMode="auto">
            <a:xfrm>
              <a:off x="5227" y="3084"/>
              <a:ext cx="2" cy="4"/>
            </a:xfrm>
            <a:prstGeom prst="line">
              <a:avLst/>
            </a:prstGeom>
            <a:noFill/>
            <a:ln w="0">
              <a:solidFill>
                <a:srgbClr val="000000"/>
              </a:solidFill>
              <a:round/>
              <a:headEnd/>
              <a:tailEnd/>
            </a:ln>
          </p:spPr>
          <p:txBody>
            <a:bodyPr/>
            <a:lstStyle/>
            <a:p>
              <a:endParaRPr lang="zh-CN" altLang="en-US"/>
            </a:p>
          </p:txBody>
        </p:sp>
        <p:sp>
          <p:nvSpPr>
            <p:cNvPr id="616658" name="Line 210"/>
            <p:cNvSpPr>
              <a:spLocks noChangeShapeType="1"/>
            </p:cNvSpPr>
            <p:nvPr/>
          </p:nvSpPr>
          <p:spPr bwMode="auto">
            <a:xfrm>
              <a:off x="5227" y="3084"/>
              <a:ext cx="5" cy="1"/>
            </a:xfrm>
            <a:prstGeom prst="line">
              <a:avLst/>
            </a:prstGeom>
            <a:noFill/>
            <a:ln w="0">
              <a:solidFill>
                <a:srgbClr val="000000"/>
              </a:solidFill>
              <a:round/>
              <a:headEnd/>
              <a:tailEnd/>
            </a:ln>
          </p:spPr>
          <p:txBody>
            <a:bodyPr/>
            <a:lstStyle/>
            <a:p>
              <a:endParaRPr lang="zh-CN" altLang="en-US"/>
            </a:p>
          </p:txBody>
        </p:sp>
        <p:sp>
          <p:nvSpPr>
            <p:cNvPr id="616659" name="Line 211"/>
            <p:cNvSpPr>
              <a:spLocks noChangeShapeType="1"/>
            </p:cNvSpPr>
            <p:nvPr/>
          </p:nvSpPr>
          <p:spPr bwMode="auto">
            <a:xfrm>
              <a:off x="5227" y="3084"/>
              <a:ext cx="2" cy="4"/>
            </a:xfrm>
            <a:prstGeom prst="line">
              <a:avLst/>
            </a:prstGeom>
            <a:noFill/>
            <a:ln w="0">
              <a:solidFill>
                <a:srgbClr val="000000"/>
              </a:solidFill>
              <a:round/>
              <a:headEnd/>
              <a:tailEnd/>
            </a:ln>
          </p:spPr>
          <p:txBody>
            <a:bodyPr/>
            <a:lstStyle/>
            <a:p>
              <a:endParaRPr lang="zh-CN" altLang="en-US"/>
            </a:p>
          </p:txBody>
        </p:sp>
        <p:sp>
          <p:nvSpPr>
            <p:cNvPr id="616660" name="Rectangle 212"/>
            <p:cNvSpPr>
              <a:spLocks noChangeArrowheads="1"/>
            </p:cNvSpPr>
            <p:nvPr/>
          </p:nvSpPr>
          <p:spPr bwMode="auto">
            <a:xfrm>
              <a:off x="3347" y="3089"/>
              <a:ext cx="34" cy="163"/>
            </a:xfrm>
            <a:prstGeom prst="rect">
              <a:avLst/>
            </a:prstGeom>
            <a:noFill/>
            <a:ln w="9525">
              <a:noFill/>
              <a:miter lim="800000"/>
              <a:headEnd/>
              <a:tailEnd/>
            </a:ln>
          </p:spPr>
          <p:txBody>
            <a:bodyPr wrap="none" lIns="0" tIns="0" rIns="0" bIns="0">
              <a:spAutoFit/>
            </a:bodyPr>
            <a:lstStyle/>
            <a:p>
              <a:r>
                <a:rPr lang="en-US" altLang="zh-CN" sz="1700" b="0">
                  <a:solidFill>
                    <a:srgbClr val="000000"/>
                  </a:solidFill>
                </a:rPr>
                <a:t> </a:t>
              </a:r>
              <a:endParaRPr lang="en-US" altLang="zh-CN" b="0"/>
            </a:p>
          </p:txBody>
        </p:sp>
        <p:graphicFrame>
          <p:nvGraphicFramePr>
            <p:cNvPr id="616661" name="Object 213"/>
            <p:cNvGraphicFramePr>
              <a:graphicFrameLocks noChangeAspect="1"/>
            </p:cNvGraphicFramePr>
            <p:nvPr/>
          </p:nvGraphicFramePr>
          <p:xfrm>
            <a:off x="3072" y="2448"/>
            <a:ext cx="265" cy="240"/>
          </p:xfrm>
          <a:graphic>
            <a:graphicData uri="http://schemas.openxmlformats.org/presentationml/2006/ole">
              <p:oleObj spid="_x0000_s41985" name="Equation" r:id="rId3" imgW="215640" imgH="228600" progId="Equation.3">
                <p:embed/>
              </p:oleObj>
            </a:graphicData>
          </a:graphic>
        </p:graphicFrame>
        <p:sp>
          <p:nvSpPr>
            <p:cNvPr id="616662" name="Rectangle 214"/>
            <p:cNvSpPr>
              <a:spLocks noChangeArrowheads="1"/>
            </p:cNvSpPr>
            <p:nvPr/>
          </p:nvSpPr>
          <p:spPr bwMode="auto">
            <a:xfrm>
              <a:off x="5424" y="2736"/>
              <a:ext cx="232" cy="250"/>
            </a:xfrm>
            <a:prstGeom prst="rect">
              <a:avLst/>
            </a:prstGeom>
            <a:noFill/>
            <a:ln w="19050">
              <a:noFill/>
              <a:miter lim="800000"/>
              <a:headEnd/>
              <a:tailEnd/>
            </a:ln>
            <a:effectLst/>
          </p:spPr>
          <p:txBody>
            <a:bodyPr wrap="none">
              <a:spAutoFit/>
            </a:bodyPr>
            <a:lstStyle/>
            <a:p>
              <a:r>
                <a:rPr lang="en-US" altLang="zh-CN" b="0"/>
                <a:t>Y</a:t>
              </a:r>
            </a:p>
          </p:txBody>
        </p:sp>
      </p:grpSp>
      <p:grpSp>
        <p:nvGrpSpPr>
          <p:cNvPr id="616770" name="Group 322"/>
          <p:cNvGrpSpPr>
            <a:grpSpLocks/>
          </p:cNvGrpSpPr>
          <p:nvPr/>
        </p:nvGrpSpPr>
        <p:grpSpPr bwMode="auto">
          <a:xfrm>
            <a:off x="5410200" y="5181600"/>
            <a:ext cx="3035300" cy="1504950"/>
            <a:chOff x="2928" y="3216"/>
            <a:chExt cx="1912" cy="948"/>
          </a:xfrm>
        </p:grpSpPr>
        <p:sp>
          <p:nvSpPr>
            <p:cNvPr id="616665" name="Rectangle 217"/>
            <p:cNvSpPr>
              <a:spLocks noChangeArrowheads="1"/>
            </p:cNvSpPr>
            <p:nvPr/>
          </p:nvSpPr>
          <p:spPr bwMode="auto">
            <a:xfrm>
              <a:off x="2968" y="3269"/>
              <a:ext cx="276"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grpSp>
          <p:nvGrpSpPr>
            <p:cNvPr id="616666" name="Group 218"/>
            <p:cNvGrpSpPr>
              <a:grpSpLocks/>
            </p:cNvGrpSpPr>
            <p:nvPr/>
          </p:nvGrpSpPr>
          <p:grpSpPr bwMode="auto">
            <a:xfrm>
              <a:off x="3362" y="3230"/>
              <a:ext cx="293" cy="281"/>
              <a:chOff x="443" y="1550"/>
              <a:chExt cx="252" cy="281"/>
            </a:xfrm>
          </p:grpSpPr>
          <p:sp>
            <p:nvSpPr>
              <p:cNvPr id="616667" name="Rectangle 219"/>
              <p:cNvSpPr>
                <a:spLocks noChangeArrowheads="1"/>
              </p:cNvSpPr>
              <p:nvPr/>
            </p:nvSpPr>
            <p:spPr bwMode="auto">
              <a:xfrm>
                <a:off x="695" y="1550"/>
                <a:ext cx="0" cy="192"/>
              </a:xfrm>
              <a:prstGeom prst="rect">
                <a:avLst/>
              </a:prstGeom>
              <a:noFill/>
              <a:ln w="9525">
                <a:noFill/>
                <a:miter lim="800000"/>
                <a:headEnd/>
                <a:tailEnd/>
              </a:ln>
            </p:spPr>
            <p:txBody>
              <a:bodyPr wrap="none" lIns="0" tIns="0" rIns="0" bIns="0">
                <a:spAutoFit/>
              </a:bodyPr>
              <a:lstStyle/>
              <a:p>
                <a:endParaRPr lang="zh-CN" altLang="zh-CN" b="0"/>
              </a:p>
            </p:txBody>
          </p:sp>
          <p:sp>
            <p:nvSpPr>
              <p:cNvPr id="616668" name="Rectangle 220"/>
              <p:cNvSpPr>
                <a:spLocks noChangeArrowheads="1"/>
              </p:cNvSpPr>
              <p:nvPr/>
            </p:nvSpPr>
            <p:spPr bwMode="auto">
              <a:xfrm>
                <a:off x="694" y="1639"/>
                <a:ext cx="0" cy="192"/>
              </a:xfrm>
              <a:prstGeom prst="rect">
                <a:avLst/>
              </a:prstGeom>
              <a:noFill/>
              <a:ln w="9525">
                <a:noFill/>
                <a:miter lim="800000"/>
                <a:headEnd/>
                <a:tailEnd/>
              </a:ln>
            </p:spPr>
            <p:txBody>
              <a:bodyPr wrap="none" lIns="0" tIns="0" rIns="0" bIns="0">
                <a:spAutoFit/>
              </a:bodyPr>
              <a:lstStyle/>
              <a:p>
                <a:endParaRPr lang="zh-CN" altLang="zh-CN" b="0"/>
              </a:p>
            </p:txBody>
          </p:sp>
          <p:sp>
            <p:nvSpPr>
              <p:cNvPr id="616669" name="Rectangle 221"/>
              <p:cNvSpPr>
                <a:spLocks noChangeArrowheads="1"/>
              </p:cNvSpPr>
              <p:nvPr/>
            </p:nvSpPr>
            <p:spPr bwMode="auto">
              <a:xfrm>
                <a:off x="546" y="1550"/>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n</a:t>
                </a:r>
                <a:endParaRPr lang="en-US" altLang="zh-CN" b="0"/>
              </a:p>
            </p:txBody>
          </p:sp>
          <p:sp>
            <p:nvSpPr>
              <p:cNvPr id="616670" name="Rectangle 222"/>
              <p:cNvSpPr>
                <a:spLocks noChangeArrowheads="1"/>
              </p:cNvSpPr>
              <p:nvPr/>
            </p:nvSpPr>
            <p:spPr bwMode="auto">
              <a:xfrm>
                <a:off x="537" y="1639"/>
                <a:ext cx="31" cy="86"/>
              </a:xfrm>
              <a:prstGeom prst="rect">
                <a:avLst/>
              </a:prstGeom>
              <a:noFill/>
              <a:ln w="9525">
                <a:noFill/>
                <a:miter lim="800000"/>
                <a:headEnd/>
                <a:tailEnd/>
              </a:ln>
            </p:spPr>
            <p:txBody>
              <a:bodyPr wrap="none" lIns="0" tIns="0" rIns="0" bIns="0">
                <a:spAutoFit/>
              </a:bodyPr>
              <a:lstStyle/>
              <a:p>
                <a:r>
                  <a:rPr lang="en-US" altLang="zh-CN" sz="900" b="0">
                    <a:solidFill>
                      <a:srgbClr val="000000"/>
                    </a:solidFill>
                  </a:rPr>
                  <a:t>1</a:t>
                </a:r>
                <a:endParaRPr lang="en-US" altLang="zh-CN" b="0"/>
              </a:p>
            </p:txBody>
          </p:sp>
          <p:sp>
            <p:nvSpPr>
              <p:cNvPr id="616671" name="Rectangle 223"/>
              <p:cNvSpPr>
                <a:spLocks noChangeArrowheads="1"/>
              </p:cNvSpPr>
              <p:nvPr/>
            </p:nvSpPr>
            <p:spPr bwMode="auto">
              <a:xfrm>
                <a:off x="592" y="1560"/>
                <a:ext cx="0" cy="192"/>
              </a:xfrm>
              <a:prstGeom prst="rect">
                <a:avLst/>
              </a:prstGeom>
              <a:noFill/>
              <a:ln w="9525">
                <a:noFill/>
                <a:miter lim="800000"/>
                <a:headEnd/>
                <a:tailEnd/>
              </a:ln>
            </p:spPr>
            <p:txBody>
              <a:bodyPr wrap="none" lIns="0" tIns="0" rIns="0" bIns="0">
                <a:spAutoFit/>
              </a:bodyPr>
              <a:lstStyle/>
              <a:p>
                <a:endParaRPr lang="zh-CN" altLang="zh-CN" b="0"/>
              </a:p>
            </p:txBody>
          </p:sp>
          <p:sp>
            <p:nvSpPr>
              <p:cNvPr id="616672" name="Rectangle 224"/>
              <p:cNvSpPr>
                <a:spLocks noChangeArrowheads="1"/>
              </p:cNvSpPr>
              <p:nvPr/>
            </p:nvSpPr>
            <p:spPr bwMode="auto">
              <a:xfrm>
                <a:off x="443" y="1560"/>
                <a:ext cx="79" cy="154"/>
              </a:xfrm>
              <a:prstGeom prst="rect">
                <a:avLst/>
              </a:prstGeom>
              <a:noFill/>
              <a:ln w="9525">
                <a:noFill/>
                <a:miter lim="800000"/>
                <a:headEnd/>
                <a:tailEnd/>
              </a:ln>
            </p:spPr>
            <p:txBody>
              <a:bodyPr wrap="none" lIns="0" tIns="0" rIns="0" bIns="0">
                <a:spAutoFit/>
              </a:bodyPr>
              <a:lstStyle/>
              <a:p>
                <a:r>
                  <a:rPr lang="en-US" altLang="zh-CN" sz="1600" b="0">
                    <a:solidFill>
                      <a:srgbClr val="000000"/>
                    </a:solidFill>
                  </a:rPr>
                  <a:t>Q</a:t>
                </a:r>
                <a:endParaRPr lang="en-US" altLang="zh-CN" b="0"/>
              </a:p>
            </p:txBody>
          </p:sp>
        </p:grpSp>
        <p:sp>
          <p:nvSpPr>
            <p:cNvPr id="616673" name="Rectangle 225"/>
            <p:cNvSpPr>
              <a:spLocks noChangeArrowheads="1"/>
            </p:cNvSpPr>
            <p:nvPr/>
          </p:nvSpPr>
          <p:spPr bwMode="auto">
            <a:xfrm>
              <a:off x="3729" y="3269"/>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74" name="Rectangle 226"/>
            <p:cNvSpPr>
              <a:spLocks noChangeArrowheads="1"/>
            </p:cNvSpPr>
            <p:nvPr/>
          </p:nvSpPr>
          <p:spPr bwMode="auto">
            <a:xfrm>
              <a:off x="3392" y="3438"/>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75" name="Rectangle 227"/>
            <p:cNvSpPr>
              <a:spLocks noChangeArrowheads="1"/>
            </p:cNvSpPr>
            <p:nvPr/>
          </p:nvSpPr>
          <p:spPr bwMode="auto">
            <a:xfrm>
              <a:off x="3865" y="3438"/>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a:t>
              </a:r>
              <a:endParaRPr lang="en-US" altLang="zh-CN" b="0"/>
            </a:p>
          </p:txBody>
        </p:sp>
        <p:sp>
          <p:nvSpPr>
            <p:cNvPr id="616676" name="Rectangle 228"/>
            <p:cNvSpPr>
              <a:spLocks noChangeArrowheads="1"/>
            </p:cNvSpPr>
            <p:nvPr/>
          </p:nvSpPr>
          <p:spPr bwMode="auto">
            <a:xfrm>
              <a:off x="4039" y="3438"/>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77" name="Rectangle 229"/>
            <p:cNvSpPr>
              <a:spLocks noChangeArrowheads="1"/>
            </p:cNvSpPr>
            <p:nvPr/>
          </p:nvSpPr>
          <p:spPr bwMode="auto">
            <a:xfrm>
              <a:off x="4235" y="3438"/>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p>
          </p:txBody>
        </p:sp>
        <p:sp>
          <p:nvSpPr>
            <p:cNvPr id="616678" name="Rectangle 230"/>
            <p:cNvSpPr>
              <a:spLocks noChangeArrowheads="1"/>
            </p:cNvSpPr>
            <p:nvPr/>
          </p:nvSpPr>
          <p:spPr bwMode="auto">
            <a:xfrm>
              <a:off x="4407" y="3438"/>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83" name="Line 235"/>
            <p:cNvSpPr>
              <a:spLocks noChangeShapeType="1"/>
            </p:cNvSpPr>
            <p:nvPr/>
          </p:nvSpPr>
          <p:spPr bwMode="auto">
            <a:xfrm>
              <a:off x="2928" y="3216"/>
              <a:ext cx="839" cy="378"/>
            </a:xfrm>
            <a:prstGeom prst="line">
              <a:avLst/>
            </a:prstGeom>
            <a:noFill/>
            <a:ln w="4763">
              <a:solidFill>
                <a:srgbClr val="000000"/>
              </a:solidFill>
              <a:round/>
              <a:headEnd/>
              <a:tailEnd/>
            </a:ln>
          </p:spPr>
          <p:txBody>
            <a:bodyPr/>
            <a:lstStyle/>
            <a:p>
              <a:endParaRPr lang="zh-CN" altLang="en-US"/>
            </a:p>
          </p:txBody>
        </p:sp>
        <p:sp>
          <p:nvSpPr>
            <p:cNvPr id="616684" name="Rectangle 236"/>
            <p:cNvSpPr>
              <a:spLocks noChangeArrowheads="1"/>
            </p:cNvSpPr>
            <p:nvPr/>
          </p:nvSpPr>
          <p:spPr bwMode="auto">
            <a:xfrm>
              <a:off x="3304" y="36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0</a:t>
              </a:r>
              <a:endParaRPr lang="en-US" altLang="zh-CN" b="0"/>
            </a:p>
          </p:txBody>
        </p:sp>
        <p:sp>
          <p:nvSpPr>
            <p:cNvPr id="616685" name="Rectangle 237"/>
            <p:cNvSpPr>
              <a:spLocks noChangeArrowheads="1"/>
            </p:cNvSpPr>
            <p:nvPr/>
          </p:nvSpPr>
          <p:spPr bwMode="auto">
            <a:xfrm>
              <a:off x="3392" y="3617"/>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87" name="Rectangle 239"/>
            <p:cNvSpPr>
              <a:spLocks noChangeArrowheads="1"/>
            </p:cNvSpPr>
            <p:nvPr/>
          </p:nvSpPr>
          <p:spPr bwMode="auto">
            <a:xfrm>
              <a:off x="3996" y="3628"/>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89" name="Rectangle 241"/>
            <p:cNvSpPr>
              <a:spLocks noChangeArrowheads="1"/>
            </p:cNvSpPr>
            <p:nvPr/>
          </p:nvSpPr>
          <p:spPr bwMode="auto">
            <a:xfrm>
              <a:off x="4364" y="3628"/>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694" name="Line 246"/>
            <p:cNvSpPr>
              <a:spLocks noChangeShapeType="1"/>
            </p:cNvSpPr>
            <p:nvPr/>
          </p:nvSpPr>
          <p:spPr bwMode="auto">
            <a:xfrm>
              <a:off x="3767" y="3594"/>
              <a:ext cx="1" cy="4"/>
            </a:xfrm>
            <a:prstGeom prst="line">
              <a:avLst/>
            </a:prstGeom>
            <a:noFill/>
            <a:ln w="0">
              <a:solidFill>
                <a:srgbClr val="000000"/>
              </a:solidFill>
              <a:round/>
              <a:headEnd/>
              <a:tailEnd/>
            </a:ln>
          </p:spPr>
          <p:txBody>
            <a:bodyPr/>
            <a:lstStyle/>
            <a:p>
              <a:endParaRPr lang="zh-CN" altLang="en-US"/>
            </a:p>
          </p:txBody>
        </p:sp>
        <p:sp>
          <p:nvSpPr>
            <p:cNvPr id="616695" name="Line 247"/>
            <p:cNvSpPr>
              <a:spLocks noChangeShapeType="1"/>
            </p:cNvSpPr>
            <p:nvPr/>
          </p:nvSpPr>
          <p:spPr bwMode="auto">
            <a:xfrm>
              <a:off x="3767" y="3594"/>
              <a:ext cx="4" cy="1"/>
            </a:xfrm>
            <a:prstGeom prst="line">
              <a:avLst/>
            </a:prstGeom>
            <a:noFill/>
            <a:ln w="0">
              <a:solidFill>
                <a:srgbClr val="000000"/>
              </a:solidFill>
              <a:round/>
              <a:headEnd/>
              <a:tailEnd/>
            </a:ln>
          </p:spPr>
          <p:txBody>
            <a:bodyPr/>
            <a:lstStyle/>
            <a:p>
              <a:endParaRPr lang="zh-CN" altLang="en-US"/>
            </a:p>
          </p:txBody>
        </p:sp>
        <p:sp>
          <p:nvSpPr>
            <p:cNvPr id="616696" name="Line 248"/>
            <p:cNvSpPr>
              <a:spLocks noChangeShapeType="1"/>
            </p:cNvSpPr>
            <p:nvPr/>
          </p:nvSpPr>
          <p:spPr bwMode="auto">
            <a:xfrm>
              <a:off x="3767" y="3594"/>
              <a:ext cx="1" cy="3"/>
            </a:xfrm>
            <a:prstGeom prst="line">
              <a:avLst/>
            </a:prstGeom>
            <a:noFill/>
            <a:ln w="0">
              <a:solidFill>
                <a:srgbClr val="000000"/>
              </a:solidFill>
              <a:round/>
              <a:headEnd/>
              <a:tailEnd/>
            </a:ln>
          </p:spPr>
          <p:txBody>
            <a:bodyPr/>
            <a:lstStyle/>
            <a:p>
              <a:endParaRPr lang="zh-CN" altLang="en-US"/>
            </a:p>
          </p:txBody>
        </p:sp>
        <p:sp>
          <p:nvSpPr>
            <p:cNvPr id="616697" name="Line 249"/>
            <p:cNvSpPr>
              <a:spLocks noChangeShapeType="1"/>
            </p:cNvSpPr>
            <p:nvPr/>
          </p:nvSpPr>
          <p:spPr bwMode="auto">
            <a:xfrm>
              <a:off x="3771" y="3594"/>
              <a:ext cx="362" cy="1"/>
            </a:xfrm>
            <a:prstGeom prst="line">
              <a:avLst/>
            </a:prstGeom>
            <a:noFill/>
            <a:ln w="0">
              <a:solidFill>
                <a:srgbClr val="000000"/>
              </a:solidFill>
              <a:round/>
              <a:headEnd/>
              <a:tailEnd/>
            </a:ln>
          </p:spPr>
          <p:txBody>
            <a:bodyPr/>
            <a:lstStyle/>
            <a:p>
              <a:endParaRPr lang="zh-CN" altLang="en-US"/>
            </a:p>
          </p:txBody>
        </p:sp>
        <p:sp>
          <p:nvSpPr>
            <p:cNvPr id="616698" name="Line 250"/>
            <p:cNvSpPr>
              <a:spLocks noChangeShapeType="1"/>
            </p:cNvSpPr>
            <p:nvPr/>
          </p:nvSpPr>
          <p:spPr bwMode="auto">
            <a:xfrm>
              <a:off x="4133" y="3597"/>
              <a:ext cx="4" cy="1"/>
            </a:xfrm>
            <a:prstGeom prst="line">
              <a:avLst/>
            </a:prstGeom>
            <a:noFill/>
            <a:ln w="0">
              <a:solidFill>
                <a:srgbClr val="000000"/>
              </a:solidFill>
              <a:round/>
              <a:headEnd/>
              <a:tailEnd/>
            </a:ln>
          </p:spPr>
          <p:txBody>
            <a:bodyPr/>
            <a:lstStyle/>
            <a:p>
              <a:endParaRPr lang="zh-CN" altLang="en-US"/>
            </a:p>
          </p:txBody>
        </p:sp>
        <p:sp>
          <p:nvSpPr>
            <p:cNvPr id="616699" name="Line 251"/>
            <p:cNvSpPr>
              <a:spLocks noChangeShapeType="1"/>
            </p:cNvSpPr>
            <p:nvPr/>
          </p:nvSpPr>
          <p:spPr bwMode="auto">
            <a:xfrm>
              <a:off x="4133" y="3594"/>
              <a:ext cx="4" cy="1"/>
            </a:xfrm>
            <a:prstGeom prst="line">
              <a:avLst/>
            </a:prstGeom>
            <a:noFill/>
            <a:ln w="0">
              <a:solidFill>
                <a:srgbClr val="000000"/>
              </a:solidFill>
              <a:round/>
              <a:headEnd/>
              <a:tailEnd/>
            </a:ln>
          </p:spPr>
          <p:txBody>
            <a:bodyPr/>
            <a:lstStyle/>
            <a:p>
              <a:endParaRPr lang="zh-CN" altLang="en-US"/>
            </a:p>
          </p:txBody>
        </p:sp>
        <p:sp>
          <p:nvSpPr>
            <p:cNvPr id="616700" name="Line 252"/>
            <p:cNvSpPr>
              <a:spLocks noChangeShapeType="1"/>
            </p:cNvSpPr>
            <p:nvPr/>
          </p:nvSpPr>
          <p:spPr bwMode="auto">
            <a:xfrm>
              <a:off x="4133" y="3594"/>
              <a:ext cx="1" cy="3"/>
            </a:xfrm>
            <a:prstGeom prst="line">
              <a:avLst/>
            </a:prstGeom>
            <a:noFill/>
            <a:ln w="0">
              <a:solidFill>
                <a:srgbClr val="000000"/>
              </a:solidFill>
              <a:round/>
              <a:headEnd/>
              <a:tailEnd/>
            </a:ln>
          </p:spPr>
          <p:txBody>
            <a:bodyPr/>
            <a:lstStyle/>
            <a:p>
              <a:endParaRPr lang="zh-CN" altLang="en-US"/>
            </a:p>
          </p:txBody>
        </p:sp>
        <p:sp>
          <p:nvSpPr>
            <p:cNvPr id="616701" name="Line 253"/>
            <p:cNvSpPr>
              <a:spLocks noChangeShapeType="1"/>
            </p:cNvSpPr>
            <p:nvPr/>
          </p:nvSpPr>
          <p:spPr bwMode="auto">
            <a:xfrm>
              <a:off x="4137" y="3594"/>
              <a:ext cx="365" cy="1"/>
            </a:xfrm>
            <a:prstGeom prst="line">
              <a:avLst/>
            </a:prstGeom>
            <a:noFill/>
            <a:ln w="0">
              <a:solidFill>
                <a:srgbClr val="000000"/>
              </a:solidFill>
              <a:round/>
              <a:headEnd/>
              <a:tailEnd/>
            </a:ln>
          </p:spPr>
          <p:txBody>
            <a:bodyPr/>
            <a:lstStyle/>
            <a:p>
              <a:endParaRPr lang="zh-CN" altLang="en-US"/>
            </a:p>
          </p:txBody>
        </p:sp>
        <p:sp>
          <p:nvSpPr>
            <p:cNvPr id="616702" name="Line 254"/>
            <p:cNvSpPr>
              <a:spLocks noChangeShapeType="1"/>
            </p:cNvSpPr>
            <p:nvPr/>
          </p:nvSpPr>
          <p:spPr bwMode="auto">
            <a:xfrm>
              <a:off x="4502" y="3597"/>
              <a:ext cx="4" cy="1"/>
            </a:xfrm>
            <a:prstGeom prst="line">
              <a:avLst/>
            </a:prstGeom>
            <a:noFill/>
            <a:ln w="0">
              <a:solidFill>
                <a:srgbClr val="000000"/>
              </a:solidFill>
              <a:round/>
              <a:headEnd/>
              <a:tailEnd/>
            </a:ln>
          </p:spPr>
          <p:txBody>
            <a:bodyPr/>
            <a:lstStyle/>
            <a:p>
              <a:endParaRPr lang="zh-CN" altLang="en-US"/>
            </a:p>
          </p:txBody>
        </p:sp>
        <p:sp>
          <p:nvSpPr>
            <p:cNvPr id="616703" name="Line 255"/>
            <p:cNvSpPr>
              <a:spLocks noChangeShapeType="1"/>
            </p:cNvSpPr>
            <p:nvPr/>
          </p:nvSpPr>
          <p:spPr bwMode="auto">
            <a:xfrm>
              <a:off x="4502" y="3594"/>
              <a:ext cx="4" cy="1"/>
            </a:xfrm>
            <a:prstGeom prst="line">
              <a:avLst/>
            </a:prstGeom>
            <a:noFill/>
            <a:ln w="0">
              <a:solidFill>
                <a:srgbClr val="000000"/>
              </a:solidFill>
              <a:round/>
              <a:headEnd/>
              <a:tailEnd/>
            </a:ln>
          </p:spPr>
          <p:txBody>
            <a:bodyPr/>
            <a:lstStyle/>
            <a:p>
              <a:endParaRPr lang="zh-CN" altLang="en-US"/>
            </a:p>
          </p:txBody>
        </p:sp>
        <p:sp>
          <p:nvSpPr>
            <p:cNvPr id="616704" name="Line 256"/>
            <p:cNvSpPr>
              <a:spLocks noChangeShapeType="1"/>
            </p:cNvSpPr>
            <p:nvPr/>
          </p:nvSpPr>
          <p:spPr bwMode="auto">
            <a:xfrm>
              <a:off x="4502" y="3594"/>
              <a:ext cx="1" cy="3"/>
            </a:xfrm>
            <a:prstGeom prst="line">
              <a:avLst/>
            </a:prstGeom>
            <a:noFill/>
            <a:ln w="0">
              <a:solidFill>
                <a:srgbClr val="000000"/>
              </a:solidFill>
              <a:round/>
              <a:headEnd/>
              <a:tailEnd/>
            </a:ln>
          </p:spPr>
          <p:txBody>
            <a:bodyPr/>
            <a:lstStyle/>
            <a:p>
              <a:endParaRPr lang="zh-CN" altLang="en-US"/>
            </a:p>
          </p:txBody>
        </p:sp>
        <p:sp>
          <p:nvSpPr>
            <p:cNvPr id="616713" name="Line 265"/>
            <p:cNvSpPr>
              <a:spLocks noChangeShapeType="1"/>
            </p:cNvSpPr>
            <p:nvPr/>
          </p:nvSpPr>
          <p:spPr bwMode="auto">
            <a:xfrm>
              <a:off x="3767" y="3598"/>
              <a:ext cx="1" cy="197"/>
            </a:xfrm>
            <a:prstGeom prst="line">
              <a:avLst/>
            </a:prstGeom>
            <a:noFill/>
            <a:ln w="0">
              <a:solidFill>
                <a:srgbClr val="000000"/>
              </a:solidFill>
              <a:round/>
              <a:headEnd/>
              <a:tailEnd/>
            </a:ln>
          </p:spPr>
          <p:txBody>
            <a:bodyPr/>
            <a:lstStyle/>
            <a:p>
              <a:endParaRPr lang="zh-CN" altLang="en-US"/>
            </a:p>
          </p:txBody>
        </p:sp>
        <p:sp>
          <p:nvSpPr>
            <p:cNvPr id="616714" name="Line 266"/>
            <p:cNvSpPr>
              <a:spLocks noChangeShapeType="1"/>
            </p:cNvSpPr>
            <p:nvPr/>
          </p:nvSpPr>
          <p:spPr bwMode="auto">
            <a:xfrm>
              <a:off x="4133" y="3598"/>
              <a:ext cx="1" cy="197"/>
            </a:xfrm>
            <a:prstGeom prst="line">
              <a:avLst/>
            </a:prstGeom>
            <a:noFill/>
            <a:ln w="0">
              <a:solidFill>
                <a:srgbClr val="000000"/>
              </a:solidFill>
              <a:round/>
              <a:headEnd/>
              <a:tailEnd/>
            </a:ln>
          </p:spPr>
          <p:txBody>
            <a:bodyPr/>
            <a:lstStyle/>
            <a:p>
              <a:endParaRPr lang="zh-CN" altLang="en-US"/>
            </a:p>
          </p:txBody>
        </p:sp>
        <p:sp>
          <p:nvSpPr>
            <p:cNvPr id="616715" name="Line 267"/>
            <p:cNvSpPr>
              <a:spLocks noChangeShapeType="1"/>
            </p:cNvSpPr>
            <p:nvPr/>
          </p:nvSpPr>
          <p:spPr bwMode="auto">
            <a:xfrm>
              <a:off x="4502" y="3598"/>
              <a:ext cx="1" cy="197"/>
            </a:xfrm>
            <a:prstGeom prst="line">
              <a:avLst/>
            </a:prstGeom>
            <a:noFill/>
            <a:ln w="0">
              <a:solidFill>
                <a:srgbClr val="000000"/>
              </a:solidFill>
              <a:round/>
              <a:headEnd/>
              <a:tailEnd/>
            </a:ln>
          </p:spPr>
          <p:txBody>
            <a:bodyPr/>
            <a:lstStyle/>
            <a:p>
              <a:endParaRPr lang="zh-CN" altLang="en-US"/>
            </a:p>
          </p:txBody>
        </p:sp>
        <p:sp>
          <p:nvSpPr>
            <p:cNvPr id="616718" name="Rectangle 270"/>
            <p:cNvSpPr>
              <a:spLocks noChangeArrowheads="1"/>
            </p:cNvSpPr>
            <p:nvPr/>
          </p:nvSpPr>
          <p:spPr bwMode="auto">
            <a:xfrm>
              <a:off x="3304" y="3819"/>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endParaRPr lang="en-US" altLang="zh-CN" b="0"/>
            </a:p>
          </p:txBody>
        </p:sp>
        <p:sp>
          <p:nvSpPr>
            <p:cNvPr id="616719" name="Rectangle 271"/>
            <p:cNvSpPr>
              <a:spLocks noChangeArrowheads="1"/>
            </p:cNvSpPr>
            <p:nvPr/>
          </p:nvSpPr>
          <p:spPr bwMode="auto">
            <a:xfrm>
              <a:off x="3392" y="3819"/>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721" name="Rectangle 273"/>
            <p:cNvSpPr>
              <a:spLocks noChangeArrowheads="1"/>
            </p:cNvSpPr>
            <p:nvPr/>
          </p:nvSpPr>
          <p:spPr bwMode="auto">
            <a:xfrm>
              <a:off x="3996" y="3829"/>
              <a:ext cx="68"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722" name="Rectangle 274"/>
            <p:cNvSpPr>
              <a:spLocks noChangeArrowheads="1"/>
            </p:cNvSpPr>
            <p:nvPr/>
          </p:nvSpPr>
          <p:spPr bwMode="auto">
            <a:xfrm>
              <a:off x="4278" y="3829"/>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rPr>
                <a:t>1</a:t>
              </a:r>
            </a:p>
          </p:txBody>
        </p:sp>
        <p:sp>
          <p:nvSpPr>
            <p:cNvPr id="616723" name="Rectangle 275"/>
            <p:cNvSpPr>
              <a:spLocks noChangeArrowheads="1"/>
            </p:cNvSpPr>
            <p:nvPr/>
          </p:nvSpPr>
          <p:spPr bwMode="auto">
            <a:xfrm>
              <a:off x="4364" y="3829"/>
              <a:ext cx="69" cy="163"/>
            </a:xfrm>
            <a:prstGeom prst="rect">
              <a:avLst/>
            </a:prstGeom>
            <a:noFill/>
            <a:ln w="9525">
              <a:noFill/>
              <a:miter lim="800000"/>
              <a:headEnd/>
              <a:tailEnd/>
            </a:ln>
          </p:spPr>
          <p:txBody>
            <a:bodyPr wrap="none" lIns="0" tIns="0" rIns="0" bIns="0">
              <a:spAutoFit/>
            </a:bodyPr>
            <a:lstStyle/>
            <a:p>
              <a:r>
                <a:rPr lang="en-US" altLang="zh-CN" sz="1700">
                  <a:solidFill>
                    <a:srgbClr val="000000"/>
                  </a:solidFill>
                  <a:latin typeface="华文宋体" pitchFamily="2" charset="-122"/>
                </a:rPr>
                <a:t> </a:t>
              </a:r>
              <a:endParaRPr lang="en-US" altLang="zh-CN" b="0"/>
            </a:p>
          </p:txBody>
        </p:sp>
        <p:sp>
          <p:nvSpPr>
            <p:cNvPr id="616728" name="Line 280"/>
            <p:cNvSpPr>
              <a:spLocks noChangeShapeType="1"/>
            </p:cNvSpPr>
            <p:nvPr/>
          </p:nvSpPr>
          <p:spPr bwMode="auto">
            <a:xfrm>
              <a:off x="3767" y="3795"/>
              <a:ext cx="1" cy="5"/>
            </a:xfrm>
            <a:prstGeom prst="line">
              <a:avLst/>
            </a:prstGeom>
            <a:noFill/>
            <a:ln w="0">
              <a:solidFill>
                <a:srgbClr val="000000"/>
              </a:solidFill>
              <a:round/>
              <a:headEnd/>
              <a:tailEnd/>
            </a:ln>
          </p:spPr>
          <p:txBody>
            <a:bodyPr/>
            <a:lstStyle/>
            <a:p>
              <a:endParaRPr lang="zh-CN" altLang="en-US"/>
            </a:p>
          </p:txBody>
        </p:sp>
        <p:sp>
          <p:nvSpPr>
            <p:cNvPr id="616729" name="Line 281"/>
            <p:cNvSpPr>
              <a:spLocks noChangeShapeType="1"/>
            </p:cNvSpPr>
            <p:nvPr/>
          </p:nvSpPr>
          <p:spPr bwMode="auto">
            <a:xfrm>
              <a:off x="3771" y="3795"/>
              <a:ext cx="362" cy="1"/>
            </a:xfrm>
            <a:prstGeom prst="line">
              <a:avLst/>
            </a:prstGeom>
            <a:noFill/>
            <a:ln w="0">
              <a:solidFill>
                <a:srgbClr val="000000"/>
              </a:solidFill>
              <a:round/>
              <a:headEnd/>
              <a:tailEnd/>
            </a:ln>
          </p:spPr>
          <p:txBody>
            <a:bodyPr/>
            <a:lstStyle/>
            <a:p>
              <a:endParaRPr lang="zh-CN" altLang="en-US"/>
            </a:p>
          </p:txBody>
        </p:sp>
        <p:sp>
          <p:nvSpPr>
            <p:cNvPr id="616730" name="Line 282"/>
            <p:cNvSpPr>
              <a:spLocks noChangeShapeType="1"/>
            </p:cNvSpPr>
            <p:nvPr/>
          </p:nvSpPr>
          <p:spPr bwMode="auto">
            <a:xfrm>
              <a:off x="4133" y="3795"/>
              <a:ext cx="1" cy="5"/>
            </a:xfrm>
            <a:prstGeom prst="line">
              <a:avLst/>
            </a:prstGeom>
            <a:noFill/>
            <a:ln w="0">
              <a:solidFill>
                <a:srgbClr val="000000"/>
              </a:solidFill>
              <a:round/>
              <a:headEnd/>
              <a:tailEnd/>
            </a:ln>
          </p:spPr>
          <p:txBody>
            <a:bodyPr/>
            <a:lstStyle/>
            <a:p>
              <a:endParaRPr lang="zh-CN" altLang="en-US"/>
            </a:p>
          </p:txBody>
        </p:sp>
        <p:sp>
          <p:nvSpPr>
            <p:cNvPr id="616731" name="Line 283"/>
            <p:cNvSpPr>
              <a:spLocks noChangeShapeType="1"/>
            </p:cNvSpPr>
            <p:nvPr/>
          </p:nvSpPr>
          <p:spPr bwMode="auto">
            <a:xfrm>
              <a:off x="4137" y="3795"/>
              <a:ext cx="365" cy="1"/>
            </a:xfrm>
            <a:prstGeom prst="line">
              <a:avLst/>
            </a:prstGeom>
            <a:noFill/>
            <a:ln w="0">
              <a:solidFill>
                <a:srgbClr val="000000"/>
              </a:solidFill>
              <a:round/>
              <a:headEnd/>
              <a:tailEnd/>
            </a:ln>
          </p:spPr>
          <p:txBody>
            <a:bodyPr/>
            <a:lstStyle/>
            <a:p>
              <a:endParaRPr lang="zh-CN" altLang="en-US"/>
            </a:p>
          </p:txBody>
        </p:sp>
        <p:sp>
          <p:nvSpPr>
            <p:cNvPr id="616732" name="Line 284"/>
            <p:cNvSpPr>
              <a:spLocks noChangeShapeType="1"/>
            </p:cNvSpPr>
            <p:nvPr/>
          </p:nvSpPr>
          <p:spPr bwMode="auto">
            <a:xfrm>
              <a:off x="4502" y="3795"/>
              <a:ext cx="1" cy="5"/>
            </a:xfrm>
            <a:prstGeom prst="line">
              <a:avLst/>
            </a:prstGeom>
            <a:noFill/>
            <a:ln w="0">
              <a:solidFill>
                <a:srgbClr val="000000"/>
              </a:solidFill>
              <a:round/>
              <a:headEnd/>
              <a:tailEnd/>
            </a:ln>
          </p:spPr>
          <p:txBody>
            <a:bodyPr/>
            <a:lstStyle/>
            <a:p>
              <a:endParaRPr lang="zh-CN" altLang="en-US"/>
            </a:p>
          </p:txBody>
        </p:sp>
        <p:sp>
          <p:nvSpPr>
            <p:cNvPr id="616737" name="Line 289"/>
            <p:cNvSpPr>
              <a:spLocks noChangeShapeType="1"/>
            </p:cNvSpPr>
            <p:nvPr/>
          </p:nvSpPr>
          <p:spPr bwMode="auto">
            <a:xfrm>
              <a:off x="3767" y="3800"/>
              <a:ext cx="1" cy="196"/>
            </a:xfrm>
            <a:prstGeom prst="line">
              <a:avLst/>
            </a:prstGeom>
            <a:noFill/>
            <a:ln w="0">
              <a:solidFill>
                <a:srgbClr val="000000"/>
              </a:solidFill>
              <a:round/>
              <a:headEnd/>
              <a:tailEnd/>
            </a:ln>
          </p:spPr>
          <p:txBody>
            <a:bodyPr/>
            <a:lstStyle/>
            <a:p>
              <a:endParaRPr lang="zh-CN" altLang="en-US"/>
            </a:p>
          </p:txBody>
        </p:sp>
        <p:sp>
          <p:nvSpPr>
            <p:cNvPr id="616738" name="Line 290"/>
            <p:cNvSpPr>
              <a:spLocks noChangeShapeType="1"/>
            </p:cNvSpPr>
            <p:nvPr/>
          </p:nvSpPr>
          <p:spPr bwMode="auto">
            <a:xfrm>
              <a:off x="3767" y="3996"/>
              <a:ext cx="4" cy="1"/>
            </a:xfrm>
            <a:prstGeom prst="line">
              <a:avLst/>
            </a:prstGeom>
            <a:noFill/>
            <a:ln w="0">
              <a:solidFill>
                <a:srgbClr val="000000"/>
              </a:solidFill>
              <a:round/>
              <a:headEnd/>
              <a:tailEnd/>
            </a:ln>
          </p:spPr>
          <p:txBody>
            <a:bodyPr/>
            <a:lstStyle/>
            <a:p>
              <a:endParaRPr lang="zh-CN" altLang="en-US"/>
            </a:p>
          </p:txBody>
        </p:sp>
        <p:sp>
          <p:nvSpPr>
            <p:cNvPr id="616739" name="Line 291"/>
            <p:cNvSpPr>
              <a:spLocks noChangeShapeType="1"/>
            </p:cNvSpPr>
            <p:nvPr/>
          </p:nvSpPr>
          <p:spPr bwMode="auto">
            <a:xfrm>
              <a:off x="3767" y="3996"/>
              <a:ext cx="1" cy="4"/>
            </a:xfrm>
            <a:prstGeom prst="line">
              <a:avLst/>
            </a:prstGeom>
            <a:noFill/>
            <a:ln w="0">
              <a:solidFill>
                <a:srgbClr val="000000"/>
              </a:solidFill>
              <a:round/>
              <a:headEnd/>
              <a:tailEnd/>
            </a:ln>
          </p:spPr>
          <p:txBody>
            <a:bodyPr/>
            <a:lstStyle/>
            <a:p>
              <a:endParaRPr lang="zh-CN" altLang="en-US"/>
            </a:p>
          </p:txBody>
        </p:sp>
        <p:sp>
          <p:nvSpPr>
            <p:cNvPr id="616740" name="Line 292"/>
            <p:cNvSpPr>
              <a:spLocks noChangeShapeType="1"/>
            </p:cNvSpPr>
            <p:nvPr/>
          </p:nvSpPr>
          <p:spPr bwMode="auto">
            <a:xfrm>
              <a:off x="3767" y="3996"/>
              <a:ext cx="4" cy="1"/>
            </a:xfrm>
            <a:prstGeom prst="line">
              <a:avLst/>
            </a:prstGeom>
            <a:noFill/>
            <a:ln w="0">
              <a:solidFill>
                <a:srgbClr val="000000"/>
              </a:solidFill>
              <a:round/>
              <a:headEnd/>
              <a:tailEnd/>
            </a:ln>
          </p:spPr>
          <p:txBody>
            <a:bodyPr/>
            <a:lstStyle/>
            <a:p>
              <a:endParaRPr lang="zh-CN" altLang="en-US"/>
            </a:p>
          </p:txBody>
        </p:sp>
        <p:sp>
          <p:nvSpPr>
            <p:cNvPr id="616741" name="Line 293"/>
            <p:cNvSpPr>
              <a:spLocks noChangeShapeType="1"/>
            </p:cNvSpPr>
            <p:nvPr/>
          </p:nvSpPr>
          <p:spPr bwMode="auto">
            <a:xfrm>
              <a:off x="3767" y="3996"/>
              <a:ext cx="1" cy="4"/>
            </a:xfrm>
            <a:prstGeom prst="line">
              <a:avLst/>
            </a:prstGeom>
            <a:noFill/>
            <a:ln w="0">
              <a:solidFill>
                <a:srgbClr val="000000"/>
              </a:solidFill>
              <a:round/>
              <a:headEnd/>
              <a:tailEnd/>
            </a:ln>
          </p:spPr>
          <p:txBody>
            <a:bodyPr/>
            <a:lstStyle/>
            <a:p>
              <a:endParaRPr lang="zh-CN" altLang="en-US"/>
            </a:p>
          </p:txBody>
        </p:sp>
        <p:sp>
          <p:nvSpPr>
            <p:cNvPr id="616742" name="Rectangle 294"/>
            <p:cNvSpPr>
              <a:spLocks noChangeArrowheads="1"/>
            </p:cNvSpPr>
            <p:nvPr/>
          </p:nvSpPr>
          <p:spPr bwMode="auto">
            <a:xfrm>
              <a:off x="3771" y="3996"/>
              <a:ext cx="362" cy="4"/>
            </a:xfrm>
            <a:prstGeom prst="rect">
              <a:avLst/>
            </a:prstGeom>
            <a:solidFill>
              <a:srgbClr val="000000"/>
            </a:solidFill>
            <a:ln w="9525">
              <a:noFill/>
              <a:miter lim="800000"/>
              <a:headEnd/>
              <a:tailEnd/>
            </a:ln>
          </p:spPr>
          <p:txBody>
            <a:bodyPr/>
            <a:lstStyle/>
            <a:p>
              <a:endParaRPr lang="zh-CN" altLang="en-US"/>
            </a:p>
          </p:txBody>
        </p:sp>
        <p:sp>
          <p:nvSpPr>
            <p:cNvPr id="616743" name="Line 295"/>
            <p:cNvSpPr>
              <a:spLocks noChangeShapeType="1"/>
            </p:cNvSpPr>
            <p:nvPr/>
          </p:nvSpPr>
          <p:spPr bwMode="auto">
            <a:xfrm>
              <a:off x="3771" y="3996"/>
              <a:ext cx="362" cy="1"/>
            </a:xfrm>
            <a:prstGeom prst="line">
              <a:avLst/>
            </a:prstGeom>
            <a:noFill/>
            <a:ln w="0">
              <a:solidFill>
                <a:srgbClr val="000000"/>
              </a:solidFill>
              <a:round/>
              <a:headEnd/>
              <a:tailEnd/>
            </a:ln>
          </p:spPr>
          <p:txBody>
            <a:bodyPr/>
            <a:lstStyle/>
            <a:p>
              <a:endParaRPr lang="zh-CN" altLang="en-US"/>
            </a:p>
          </p:txBody>
        </p:sp>
        <p:sp>
          <p:nvSpPr>
            <p:cNvPr id="616744" name="Line 296"/>
            <p:cNvSpPr>
              <a:spLocks noChangeShapeType="1"/>
            </p:cNvSpPr>
            <p:nvPr/>
          </p:nvSpPr>
          <p:spPr bwMode="auto">
            <a:xfrm>
              <a:off x="4133" y="3800"/>
              <a:ext cx="1" cy="196"/>
            </a:xfrm>
            <a:prstGeom prst="line">
              <a:avLst/>
            </a:prstGeom>
            <a:noFill/>
            <a:ln w="0">
              <a:solidFill>
                <a:srgbClr val="000000"/>
              </a:solidFill>
              <a:round/>
              <a:headEnd/>
              <a:tailEnd/>
            </a:ln>
          </p:spPr>
          <p:txBody>
            <a:bodyPr/>
            <a:lstStyle/>
            <a:p>
              <a:endParaRPr lang="zh-CN" altLang="en-US"/>
            </a:p>
          </p:txBody>
        </p:sp>
        <p:sp>
          <p:nvSpPr>
            <p:cNvPr id="616745" name="Line 297"/>
            <p:cNvSpPr>
              <a:spLocks noChangeShapeType="1"/>
            </p:cNvSpPr>
            <p:nvPr/>
          </p:nvSpPr>
          <p:spPr bwMode="auto">
            <a:xfrm>
              <a:off x="4133" y="3996"/>
              <a:ext cx="4" cy="1"/>
            </a:xfrm>
            <a:prstGeom prst="line">
              <a:avLst/>
            </a:prstGeom>
            <a:noFill/>
            <a:ln w="0">
              <a:solidFill>
                <a:srgbClr val="000000"/>
              </a:solidFill>
              <a:round/>
              <a:headEnd/>
              <a:tailEnd/>
            </a:ln>
          </p:spPr>
          <p:txBody>
            <a:bodyPr/>
            <a:lstStyle/>
            <a:p>
              <a:endParaRPr lang="zh-CN" altLang="en-US"/>
            </a:p>
          </p:txBody>
        </p:sp>
        <p:sp>
          <p:nvSpPr>
            <p:cNvPr id="616746" name="Line 298"/>
            <p:cNvSpPr>
              <a:spLocks noChangeShapeType="1"/>
            </p:cNvSpPr>
            <p:nvPr/>
          </p:nvSpPr>
          <p:spPr bwMode="auto">
            <a:xfrm>
              <a:off x="4133" y="3996"/>
              <a:ext cx="1" cy="4"/>
            </a:xfrm>
            <a:prstGeom prst="line">
              <a:avLst/>
            </a:prstGeom>
            <a:noFill/>
            <a:ln w="0">
              <a:solidFill>
                <a:srgbClr val="000000"/>
              </a:solidFill>
              <a:round/>
              <a:headEnd/>
              <a:tailEnd/>
            </a:ln>
          </p:spPr>
          <p:txBody>
            <a:bodyPr/>
            <a:lstStyle/>
            <a:p>
              <a:endParaRPr lang="zh-CN" altLang="en-US"/>
            </a:p>
          </p:txBody>
        </p:sp>
        <p:sp>
          <p:nvSpPr>
            <p:cNvPr id="616747" name="Rectangle 299"/>
            <p:cNvSpPr>
              <a:spLocks noChangeArrowheads="1"/>
            </p:cNvSpPr>
            <p:nvPr/>
          </p:nvSpPr>
          <p:spPr bwMode="auto">
            <a:xfrm>
              <a:off x="4137" y="3996"/>
              <a:ext cx="365" cy="4"/>
            </a:xfrm>
            <a:prstGeom prst="rect">
              <a:avLst/>
            </a:prstGeom>
            <a:solidFill>
              <a:srgbClr val="000000"/>
            </a:solidFill>
            <a:ln w="9525">
              <a:noFill/>
              <a:miter lim="800000"/>
              <a:headEnd/>
              <a:tailEnd/>
            </a:ln>
          </p:spPr>
          <p:txBody>
            <a:bodyPr/>
            <a:lstStyle/>
            <a:p>
              <a:endParaRPr lang="zh-CN" altLang="en-US"/>
            </a:p>
          </p:txBody>
        </p:sp>
        <p:sp>
          <p:nvSpPr>
            <p:cNvPr id="616748" name="Line 300"/>
            <p:cNvSpPr>
              <a:spLocks noChangeShapeType="1"/>
            </p:cNvSpPr>
            <p:nvPr/>
          </p:nvSpPr>
          <p:spPr bwMode="auto">
            <a:xfrm>
              <a:off x="4137" y="3996"/>
              <a:ext cx="365" cy="1"/>
            </a:xfrm>
            <a:prstGeom prst="line">
              <a:avLst/>
            </a:prstGeom>
            <a:noFill/>
            <a:ln w="0">
              <a:solidFill>
                <a:srgbClr val="000000"/>
              </a:solidFill>
              <a:round/>
              <a:headEnd/>
              <a:tailEnd/>
            </a:ln>
          </p:spPr>
          <p:txBody>
            <a:bodyPr/>
            <a:lstStyle/>
            <a:p>
              <a:endParaRPr lang="zh-CN" altLang="en-US"/>
            </a:p>
          </p:txBody>
        </p:sp>
        <p:sp>
          <p:nvSpPr>
            <p:cNvPr id="616749" name="Line 301"/>
            <p:cNvSpPr>
              <a:spLocks noChangeShapeType="1"/>
            </p:cNvSpPr>
            <p:nvPr/>
          </p:nvSpPr>
          <p:spPr bwMode="auto">
            <a:xfrm>
              <a:off x="4502" y="3800"/>
              <a:ext cx="1" cy="196"/>
            </a:xfrm>
            <a:prstGeom prst="line">
              <a:avLst/>
            </a:prstGeom>
            <a:noFill/>
            <a:ln w="0">
              <a:solidFill>
                <a:srgbClr val="000000"/>
              </a:solidFill>
              <a:round/>
              <a:headEnd/>
              <a:tailEnd/>
            </a:ln>
          </p:spPr>
          <p:txBody>
            <a:bodyPr/>
            <a:lstStyle/>
            <a:p>
              <a:endParaRPr lang="zh-CN" altLang="en-US"/>
            </a:p>
          </p:txBody>
        </p:sp>
        <p:sp>
          <p:nvSpPr>
            <p:cNvPr id="616750" name="Line 302"/>
            <p:cNvSpPr>
              <a:spLocks noChangeShapeType="1"/>
            </p:cNvSpPr>
            <p:nvPr/>
          </p:nvSpPr>
          <p:spPr bwMode="auto">
            <a:xfrm>
              <a:off x="4502" y="3996"/>
              <a:ext cx="4" cy="1"/>
            </a:xfrm>
            <a:prstGeom prst="line">
              <a:avLst/>
            </a:prstGeom>
            <a:noFill/>
            <a:ln w="0">
              <a:solidFill>
                <a:srgbClr val="000000"/>
              </a:solidFill>
              <a:round/>
              <a:headEnd/>
              <a:tailEnd/>
            </a:ln>
          </p:spPr>
          <p:txBody>
            <a:bodyPr/>
            <a:lstStyle/>
            <a:p>
              <a:endParaRPr lang="zh-CN" altLang="en-US"/>
            </a:p>
          </p:txBody>
        </p:sp>
        <p:sp>
          <p:nvSpPr>
            <p:cNvPr id="616751" name="Line 303"/>
            <p:cNvSpPr>
              <a:spLocks noChangeShapeType="1"/>
            </p:cNvSpPr>
            <p:nvPr/>
          </p:nvSpPr>
          <p:spPr bwMode="auto">
            <a:xfrm>
              <a:off x="4502" y="3996"/>
              <a:ext cx="1" cy="4"/>
            </a:xfrm>
            <a:prstGeom prst="line">
              <a:avLst/>
            </a:prstGeom>
            <a:noFill/>
            <a:ln w="0">
              <a:solidFill>
                <a:srgbClr val="000000"/>
              </a:solidFill>
              <a:round/>
              <a:headEnd/>
              <a:tailEnd/>
            </a:ln>
          </p:spPr>
          <p:txBody>
            <a:bodyPr/>
            <a:lstStyle/>
            <a:p>
              <a:endParaRPr lang="zh-CN" altLang="en-US"/>
            </a:p>
          </p:txBody>
        </p:sp>
        <p:sp>
          <p:nvSpPr>
            <p:cNvPr id="616764" name="Rectangle 316"/>
            <p:cNvSpPr>
              <a:spLocks noChangeArrowheads="1"/>
            </p:cNvSpPr>
            <p:nvPr/>
          </p:nvSpPr>
          <p:spPr bwMode="auto">
            <a:xfrm>
              <a:off x="3443" y="4001"/>
              <a:ext cx="34" cy="163"/>
            </a:xfrm>
            <a:prstGeom prst="rect">
              <a:avLst/>
            </a:prstGeom>
            <a:noFill/>
            <a:ln w="9525">
              <a:noFill/>
              <a:miter lim="800000"/>
              <a:headEnd/>
              <a:tailEnd/>
            </a:ln>
          </p:spPr>
          <p:txBody>
            <a:bodyPr wrap="none" lIns="0" tIns="0" rIns="0" bIns="0">
              <a:spAutoFit/>
            </a:bodyPr>
            <a:lstStyle/>
            <a:p>
              <a:r>
                <a:rPr lang="en-US" altLang="zh-CN" sz="1700" b="0">
                  <a:solidFill>
                    <a:srgbClr val="000000"/>
                  </a:solidFill>
                </a:rPr>
                <a:t> </a:t>
              </a:r>
              <a:endParaRPr lang="en-US" altLang="zh-CN" b="0"/>
            </a:p>
          </p:txBody>
        </p:sp>
        <p:graphicFrame>
          <p:nvGraphicFramePr>
            <p:cNvPr id="616765" name="Object 317"/>
            <p:cNvGraphicFramePr>
              <a:graphicFrameLocks noChangeAspect="1"/>
            </p:cNvGraphicFramePr>
            <p:nvPr/>
          </p:nvGraphicFramePr>
          <p:xfrm>
            <a:off x="3168" y="3360"/>
            <a:ext cx="265" cy="240"/>
          </p:xfrm>
          <a:graphic>
            <a:graphicData uri="http://schemas.openxmlformats.org/presentationml/2006/ole">
              <p:oleObj spid="_x0000_s41986" name="Equation" r:id="rId4" imgW="215640" imgH="228600" progId="Equation.3">
                <p:embed/>
              </p:oleObj>
            </a:graphicData>
          </a:graphic>
        </p:graphicFrame>
        <p:sp>
          <p:nvSpPr>
            <p:cNvPr id="616766" name="Rectangle 318"/>
            <p:cNvSpPr>
              <a:spLocks noChangeArrowheads="1"/>
            </p:cNvSpPr>
            <p:nvPr/>
          </p:nvSpPr>
          <p:spPr bwMode="auto">
            <a:xfrm>
              <a:off x="4608" y="3696"/>
              <a:ext cx="232" cy="250"/>
            </a:xfrm>
            <a:prstGeom prst="rect">
              <a:avLst/>
            </a:prstGeom>
            <a:noFill/>
            <a:ln w="19050">
              <a:noFill/>
              <a:miter lim="800000"/>
              <a:headEnd/>
              <a:tailEnd/>
            </a:ln>
            <a:effectLst/>
          </p:spPr>
          <p:txBody>
            <a:bodyPr wrap="none">
              <a:spAutoFit/>
            </a:bodyPr>
            <a:lstStyle/>
            <a:p>
              <a:r>
                <a:rPr lang="en-US" altLang="zh-CN" b="0"/>
                <a:t>Y</a:t>
              </a:r>
            </a:p>
          </p:txBody>
        </p:sp>
        <p:graphicFrame>
          <p:nvGraphicFramePr>
            <p:cNvPr id="616767" name="Object 319"/>
            <p:cNvGraphicFramePr>
              <a:graphicFrameLocks noChangeAspect="1"/>
            </p:cNvGraphicFramePr>
            <p:nvPr/>
          </p:nvGraphicFramePr>
          <p:xfrm>
            <a:off x="3840" y="3552"/>
            <a:ext cx="265" cy="254"/>
          </p:xfrm>
          <a:graphic>
            <a:graphicData uri="http://schemas.openxmlformats.org/presentationml/2006/ole">
              <p:oleObj spid="_x0000_s41987" name="Equation" r:id="rId5" imgW="215640" imgH="241200" progId="Equation.3">
                <p:embed/>
              </p:oleObj>
            </a:graphicData>
          </a:graphic>
        </p:graphicFrame>
        <p:graphicFrame>
          <p:nvGraphicFramePr>
            <p:cNvPr id="616768" name="Object 320"/>
            <p:cNvGraphicFramePr>
              <a:graphicFrameLocks noChangeAspect="1"/>
            </p:cNvGraphicFramePr>
            <p:nvPr/>
          </p:nvGraphicFramePr>
          <p:xfrm>
            <a:off x="4176" y="3552"/>
            <a:ext cx="265" cy="281"/>
          </p:xfrm>
          <a:graphic>
            <a:graphicData uri="http://schemas.openxmlformats.org/presentationml/2006/ole">
              <p:oleObj spid="_x0000_s41988" name="Equation" r:id="rId6" imgW="215640" imgH="266400" progId="Equation.3">
                <p:embed/>
              </p:oleObj>
            </a:graphicData>
          </a:graphic>
        </p:graphicFrame>
        <p:graphicFrame>
          <p:nvGraphicFramePr>
            <p:cNvPr id="616769" name="Object 321"/>
            <p:cNvGraphicFramePr>
              <a:graphicFrameLocks noChangeAspect="1"/>
            </p:cNvGraphicFramePr>
            <p:nvPr/>
          </p:nvGraphicFramePr>
          <p:xfrm>
            <a:off x="3840" y="3792"/>
            <a:ext cx="265" cy="281"/>
          </p:xfrm>
          <a:graphic>
            <a:graphicData uri="http://schemas.openxmlformats.org/presentationml/2006/ole">
              <p:oleObj spid="_x0000_s41989" name="Equation" r:id="rId7" imgW="215640" imgH="266400" progId="Equation.3">
                <p:embed/>
              </p:oleObj>
            </a:graphicData>
          </a:graphic>
        </p:graphicFrame>
      </p:grpSp>
      <p:sp>
        <p:nvSpPr>
          <p:cNvPr id="616773" name="AutoShape 325"/>
          <p:cNvSpPr>
            <a:spLocks noChangeArrowheads="1"/>
          </p:cNvSpPr>
          <p:nvPr/>
        </p:nvSpPr>
        <p:spPr bwMode="auto">
          <a:xfrm>
            <a:off x="8458200" y="4876800"/>
            <a:ext cx="457200" cy="1371600"/>
          </a:xfrm>
          <a:prstGeom prst="curvedLeftArrow">
            <a:avLst>
              <a:gd name="adj1" fmla="val 60000"/>
              <a:gd name="adj2" fmla="val 120000"/>
              <a:gd name="adj3" fmla="val 33333"/>
            </a:avLst>
          </a:prstGeom>
          <a:noFill/>
          <a:ln w="22225">
            <a:solidFill>
              <a:srgbClr val="FF0000"/>
            </a:solidFill>
            <a:miter lim="800000"/>
            <a:headEnd/>
            <a:tailEnd/>
          </a:ln>
          <a:effectLst/>
        </p:spPr>
        <p:txBody>
          <a:bodyPr wrap="none" anchor="ctr"/>
          <a:lstStyle/>
          <a:p>
            <a:endParaRPr lang="zh-CN" altLang="en-US"/>
          </a:p>
        </p:txBody>
      </p:sp>
      <p:sp>
        <p:nvSpPr>
          <p:cNvPr id="616774" name="Text Box 326"/>
          <p:cNvSpPr txBox="1">
            <a:spLocks noChangeArrowheads="1"/>
          </p:cNvSpPr>
          <p:nvPr/>
        </p:nvSpPr>
        <p:spPr bwMode="auto">
          <a:xfrm>
            <a:off x="8991600" y="5486400"/>
            <a:ext cx="695325" cy="396875"/>
          </a:xfrm>
          <a:prstGeom prst="rect">
            <a:avLst/>
          </a:prstGeom>
          <a:noFill/>
          <a:ln w="22225">
            <a:noFill/>
            <a:prstDash val="dash"/>
            <a:miter lim="800000"/>
            <a:headEnd/>
            <a:tailEnd/>
          </a:ln>
          <a:effectLst/>
        </p:spPr>
        <p:txBody>
          <a:bodyPr wrap="none">
            <a:spAutoFit/>
          </a:bodyPr>
          <a:lstStyle/>
          <a:p>
            <a:r>
              <a:rPr lang="zh-CN" altLang="en-US">
                <a:solidFill>
                  <a:srgbClr val="FF0000"/>
                </a:solidFill>
              </a:rPr>
              <a:t>降维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6451"/>
                                        </p:tgtEl>
                                        <p:attrNameLst>
                                          <p:attrName>style.visibility</p:attrName>
                                        </p:attrNameLst>
                                      </p:cBhvr>
                                      <p:to>
                                        <p:strVal val="visible"/>
                                      </p:to>
                                    </p:set>
                                    <p:anim calcmode="lin" valueType="num">
                                      <p:cBhvr additive="base">
                                        <p:cTn id="7" dur="500" fill="hold"/>
                                        <p:tgtEl>
                                          <p:spTgt spid="616451"/>
                                        </p:tgtEl>
                                        <p:attrNameLst>
                                          <p:attrName>ppt_x</p:attrName>
                                        </p:attrNameLst>
                                      </p:cBhvr>
                                      <p:tavLst>
                                        <p:tav tm="0">
                                          <p:val>
                                            <p:strVal val="0-#ppt_w/2"/>
                                          </p:val>
                                        </p:tav>
                                        <p:tav tm="100000">
                                          <p:val>
                                            <p:strVal val="#ppt_x"/>
                                          </p:val>
                                        </p:tav>
                                      </p:tavLst>
                                    </p:anim>
                                    <p:anim calcmode="lin" valueType="num">
                                      <p:cBhvr additive="base">
                                        <p:cTn id="8" dur="500" fill="hold"/>
                                        <p:tgtEl>
                                          <p:spTgt spid="616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6501"/>
                                        </p:tgtEl>
                                        <p:attrNameLst>
                                          <p:attrName>style.visibility</p:attrName>
                                        </p:attrNameLst>
                                      </p:cBhvr>
                                      <p:to>
                                        <p:strVal val="visible"/>
                                      </p:to>
                                    </p:set>
                                    <p:anim calcmode="lin" valueType="num">
                                      <p:cBhvr additive="base">
                                        <p:cTn id="13" dur="500" fill="hold"/>
                                        <p:tgtEl>
                                          <p:spTgt spid="616501"/>
                                        </p:tgtEl>
                                        <p:attrNameLst>
                                          <p:attrName>ppt_x</p:attrName>
                                        </p:attrNameLst>
                                      </p:cBhvr>
                                      <p:tavLst>
                                        <p:tav tm="0">
                                          <p:val>
                                            <p:strVal val="0-#ppt_w/2"/>
                                          </p:val>
                                        </p:tav>
                                        <p:tav tm="100000">
                                          <p:val>
                                            <p:strVal val="#ppt_x"/>
                                          </p:val>
                                        </p:tav>
                                      </p:tavLst>
                                    </p:anim>
                                    <p:anim calcmode="lin" valueType="num">
                                      <p:cBhvr additive="base">
                                        <p:cTn id="14" dur="500" fill="hold"/>
                                        <p:tgtEl>
                                          <p:spTgt spid="6165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6503"/>
                                        </p:tgtEl>
                                        <p:attrNameLst>
                                          <p:attrName>style.visibility</p:attrName>
                                        </p:attrNameLst>
                                      </p:cBhvr>
                                      <p:to>
                                        <p:strVal val="visible"/>
                                      </p:to>
                                    </p:set>
                                    <p:anim calcmode="lin" valueType="num">
                                      <p:cBhvr additive="base">
                                        <p:cTn id="19" dur="500" fill="hold"/>
                                        <p:tgtEl>
                                          <p:spTgt spid="616503"/>
                                        </p:tgtEl>
                                        <p:attrNameLst>
                                          <p:attrName>ppt_x</p:attrName>
                                        </p:attrNameLst>
                                      </p:cBhvr>
                                      <p:tavLst>
                                        <p:tav tm="0">
                                          <p:val>
                                            <p:strVal val="0-#ppt_w/2"/>
                                          </p:val>
                                        </p:tav>
                                        <p:tav tm="100000">
                                          <p:val>
                                            <p:strVal val="#ppt_x"/>
                                          </p:val>
                                        </p:tav>
                                      </p:tavLst>
                                    </p:anim>
                                    <p:anim calcmode="lin" valueType="num">
                                      <p:cBhvr additive="base">
                                        <p:cTn id="20" dur="500" fill="hold"/>
                                        <p:tgtEl>
                                          <p:spTgt spid="6165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6504"/>
                                        </p:tgtEl>
                                        <p:attrNameLst>
                                          <p:attrName>style.visibility</p:attrName>
                                        </p:attrNameLst>
                                      </p:cBhvr>
                                      <p:to>
                                        <p:strVal val="visible"/>
                                      </p:to>
                                    </p:set>
                                    <p:anim calcmode="lin" valueType="num">
                                      <p:cBhvr additive="base">
                                        <p:cTn id="25" dur="500" fill="hold"/>
                                        <p:tgtEl>
                                          <p:spTgt spid="616504"/>
                                        </p:tgtEl>
                                        <p:attrNameLst>
                                          <p:attrName>ppt_x</p:attrName>
                                        </p:attrNameLst>
                                      </p:cBhvr>
                                      <p:tavLst>
                                        <p:tav tm="0">
                                          <p:val>
                                            <p:strVal val="0-#ppt_w/2"/>
                                          </p:val>
                                        </p:tav>
                                        <p:tav tm="100000">
                                          <p:val>
                                            <p:strVal val="#ppt_x"/>
                                          </p:val>
                                        </p:tav>
                                      </p:tavLst>
                                    </p:anim>
                                    <p:anim calcmode="lin" valueType="num">
                                      <p:cBhvr additive="base">
                                        <p:cTn id="26" dur="500" fill="hold"/>
                                        <p:tgtEl>
                                          <p:spTgt spid="61650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6502"/>
                                        </p:tgtEl>
                                        <p:attrNameLst>
                                          <p:attrName>style.visibility</p:attrName>
                                        </p:attrNameLst>
                                      </p:cBhvr>
                                      <p:to>
                                        <p:strVal val="visible"/>
                                      </p:to>
                                    </p:set>
                                    <p:anim calcmode="lin" valueType="num">
                                      <p:cBhvr additive="base">
                                        <p:cTn id="31" dur="500" fill="hold"/>
                                        <p:tgtEl>
                                          <p:spTgt spid="616502"/>
                                        </p:tgtEl>
                                        <p:attrNameLst>
                                          <p:attrName>ppt_x</p:attrName>
                                        </p:attrNameLst>
                                      </p:cBhvr>
                                      <p:tavLst>
                                        <p:tav tm="0">
                                          <p:val>
                                            <p:strVal val="0-#ppt_w/2"/>
                                          </p:val>
                                        </p:tav>
                                        <p:tav tm="100000">
                                          <p:val>
                                            <p:strVal val="#ppt_x"/>
                                          </p:val>
                                        </p:tav>
                                      </p:tavLst>
                                    </p:anim>
                                    <p:anim calcmode="lin" valueType="num">
                                      <p:cBhvr additive="base">
                                        <p:cTn id="32" dur="500" fill="hold"/>
                                        <p:tgtEl>
                                          <p:spTgt spid="6165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16541"/>
                                        </p:tgtEl>
                                        <p:attrNameLst>
                                          <p:attrName>style.visibility</p:attrName>
                                        </p:attrNameLst>
                                      </p:cBhvr>
                                      <p:to>
                                        <p:strVal val="visible"/>
                                      </p:to>
                                    </p:set>
                                    <p:anim calcmode="lin" valueType="num">
                                      <p:cBhvr additive="base">
                                        <p:cTn id="37" dur="500" fill="hold"/>
                                        <p:tgtEl>
                                          <p:spTgt spid="616541"/>
                                        </p:tgtEl>
                                        <p:attrNameLst>
                                          <p:attrName>ppt_x</p:attrName>
                                        </p:attrNameLst>
                                      </p:cBhvr>
                                      <p:tavLst>
                                        <p:tav tm="0">
                                          <p:val>
                                            <p:strVal val="0-#ppt_w/2"/>
                                          </p:val>
                                        </p:tav>
                                        <p:tav tm="100000">
                                          <p:val>
                                            <p:strVal val="#ppt_x"/>
                                          </p:val>
                                        </p:tav>
                                      </p:tavLst>
                                    </p:anim>
                                    <p:anim calcmode="lin" valueType="num">
                                      <p:cBhvr additive="base">
                                        <p:cTn id="38" dur="500" fill="hold"/>
                                        <p:tgtEl>
                                          <p:spTgt spid="61654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16547"/>
                                        </p:tgtEl>
                                        <p:attrNameLst>
                                          <p:attrName>style.visibility</p:attrName>
                                        </p:attrNameLst>
                                      </p:cBhvr>
                                      <p:to>
                                        <p:strVal val="visible"/>
                                      </p:to>
                                    </p:set>
                                    <p:anim calcmode="lin" valueType="num">
                                      <p:cBhvr additive="base">
                                        <p:cTn id="43" dur="500" fill="hold"/>
                                        <p:tgtEl>
                                          <p:spTgt spid="616547"/>
                                        </p:tgtEl>
                                        <p:attrNameLst>
                                          <p:attrName>ppt_x</p:attrName>
                                        </p:attrNameLst>
                                      </p:cBhvr>
                                      <p:tavLst>
                                        <p:tav tm="0">
                                          <p:val>
                                            <p:strVal val="0-#ppt_w/2"/>
                                          </p:val>
                                        </p:tav>
                                        <p:tav tm="100000">
                                          <p:val>
                                            <p:strVal val="#ppt_x"/>
                                          </p:val>
                                        </p:tav>
                                      </p:tavLst>
                                    </p:anim>
                                    <p:anim calcmode="lin" valueType="num">
                                      <p:cBhvr additive="base">
                                        <p:cTn id="44" dur="500" fill="hold"/>
                                        <p:tgtEl>
                                          <p:spTgt spid="61654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6546"/>
                                        </p:tgtEl>
                                        <p:attrNameLst>
                                          <p:attrName>style.visibility</p:attrName>
                                        </p:attrNameLst>
                                      </p:cBhvr>
                                      <p:to>
                                        <p:strVal val="visible"/>
                                      </p:to>
                                    </p:set>
                                    <p:anim calcmode="lin" valueType="num">
                                      <p:cBhvr additive="base">
                                        <p:cTn id="49" dur="500" fill="hold"/>
                                        <p:tgtEl>
                                          <p:spTgt spid="616546"/>
                                        </p:tgtEl>
                                        <p:attrNameLst>
                                          <p:attrName>ppt_x</p:attrName>
                                        </p:attrNameLst>
                                      </p:cBhvr>
                                      <p:tavLst>
                                        <p:tav tm="0">
                                          <p:val>
                                            <p:strVal val="0-#ppt_w/2"/>
                                          </p:val>
                                        </p:tav>
                                        <p:tav tm="100000">
                                          <p:val>
                                            <p:strVal val="#ppt_x"/>
                                          </p:val>
                                        </p:tav>
                                      </p:tavLst>
                                    </p:anim>
                                    <p:anim calcmode="lin" valueType="num">
                                      <p:cBhvr additive="base">
                                        <p:cTn id="50" dur="500" fill="hold"/>
                                        <p:tgtEl>
                                          <p:spTgt spid="61654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16548"/>
                                        </p:tgtEl>
                                        <p:attrNameLst>
                                          <p:attrName>style.visibility</p:attrName>
                                        </p:attrNameLst>
                                      </p:cBhvr>
                                      <p:to>
                                        <p:strVal val="visible"/>
                                      </p:to>
                                    </p:set>
                                    <p:anim calcmode="lin" valueType="num">
                                      <p:cBhvr additive="base">
                                        <p:cTn id="55" dur="500" fill="hold"/>
                                        <p:tgtEl>
                                          <p:spTgt spid="616548"/>
                                        </p:tgtEl>
                                        <p:attrNameLst>
                                          <p:attrName>ppt_x</p:attrName>
                                        </p:attrNameLst>
                                      </p:cBhvr>
                                      <p:tavLst>
                                        <p:tav tm="0">
                                          <p:val>
                                            <p:strVal val="0-#ppt_w/2"/>
                                          </p:val>
                                        </p:tav>
                                        <p:tav tm="100000">
                                          <p:val>
                                            <p:strVal val="#ppt_x"/>
                                          </p:val>
                                        </p:tav>
                                      </p:tavLst>
                                    </p:anim>
                                    <p:anim calcmode="lin" valueType="num">
                                      <p:cBhvr additive="base">
                                        <p:cTn id="56" dur="500" fill="hold"/>
                                        <p:tgtEl>
                                          <p:spTgt spid="61654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616663"/>
                                        </p:tgtEl>
                                        <p:attrNameLst>
                                          <p:attrName>style.visibility</p:attrName>
                                        </p:attrNameLst>
                                      </p:cBhvr>
                                      <p:to>
                                        <p:strVal val="visible"/>
                                      </p:to>
                                    </p:set>
                                    <p:anim calcmode="lin" valueType="num">
                                      <p:cBhvr additive="base">
                                        <p:cTn id="61" dur="500" fill="hold"/>
                                        <p:tgtEl>
                                          <p:spTgt spid="616663"/>
                                        </p:tgtEl>
                                        <p:attrNameLst>
                                          <p:attrName>ppt_x</p:attrName>
                                        </p:attrNameLst>
                                      </p:cBhvr>
                                      <p:tavLst>
                                        <p:tav tm="0">
                                          <p:val>
                                            <p:strVal val="0-#ppt_w/2"/>
                                          </p:val>
                                        </p:tav>
                                        <p:tav tm="100000">
                                          <p:val>
                                            <p:strVal val="#ppt_x"/>
                                          </p:val>
                                        </p:tav>
                                      </p:tavLst>
                                    </p:anim>
                                    <p:anim calcmode="lin" valueType="num">
                                      <p:cBhvr additive="base">
                                        <p:cTn id="62" dur="500" fill="hold"/>
                                        <p:tgtEl>
                                          <p:spTgt spid="61666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16773"/>
                                        </p:tgtEl>
                                        <p:attrNameLst>
                                          <p:attrName>style.visibility</p:attrName>
                                        </p:attrNameLst>
                                      </p:cBhvr>
                                      <p:to>
                                        <p:strVal val="visible"/>
                                      </p:to>
                                    </p:set>
                                    <p:anim calcmode="lin" valueType="num">
                                      <p:cBhvr additive="base">
                                        <p:cTn id="67" dur="500" fill="hold"/>
                                        <p:tgtEl>
                                          <p:spTgt spid="616773"/>
                                        </p:tgtEl>
                                        <p:attrNameLst>
                                          <p:attrName>ppt_x</p:attrName>
                                        </p:attrNameLst>
                                      </p:cBhvr>
                                      <p:tavLst>
                                        <p:tav tm="0">
                                          <p:val>
                                            <p:strVal val="0-#ppt_w/2"/>
                                          </p:val>
                                        </p:tav>
                                        <p:tav tm="100000">
                                          <p:val>
                                            <p:strVal val="#ppt_x"/>
                                          </p:val>
                                        </p:tav>
                                      </p:tavLst>
                                    </p:anim>
                                    <p:anim calcmode="lin" valueType="num">
                                      <p:cBhvr additive="base">
                                        <p:cTn id="68" dur="500" fill="hold"/>
                                        <p:tgtEl>
                                          <p:spTgt spid="61677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16774"/>
                                        </p:tgtEl>
                                        <p:attrNameLst>
                                          <p:attrName>style.visibility</p:attrName>
                                        </p:attrNameLst>
                                      </p:cBhvr>
                                      <p:to>
                                        <p:strVal val="visible"/>
                                      </p:to>
                                    </p:set>
                                    <p:anim calcmode="lin" valueType="num">
                                      <p:cBhvr additive="base">
                                        <p:cTn id="73" dur="500" fill="hold"/>
                                        <p:tgtEl>
                                          <p:spTgt spid="616774"/>
                                        </p:tgtEl>
                                        <p:attrNameLst>
                                          <p:attrName>ppt_x</p:attrName>
                                        </p:attrNameLst>
                                      </p:cBhvr>
                                      <p:tavLst>
                                        <p:tav tm="0">
                                          <p:val>
                                            <p:strVal val="0-#ppt_w/2"/>
                                          </p:val>
                                        </p:tav>
                                        <p:tav tm="100000">
                                          <p:val>
                                            <p:strVal val="#ppt_x"/>
                                          </p:val>
                                        </p:tav>
                                      </p:tavLst>
                                    </p:anim>
                                    <p:anim calcmode="lin" valueType="num">
                                      <p:cBhvr additive="base">
                                        <p:cTn id="74" dur="500" fill="hold"/>
                                        <p:tgtEl>
                                          <p:spTgt spid="61677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616770"/>
                                        </p:tgtEl>
                                        <p:attrNameLst>
                                          <p:attrName>style.visibility</p:attrName>
                                        </p:attrNameLst>
                                      </p:cBhvr>
                                      <p:to>
                                        <p:strVal val="visible"/>
                                      </p:to>
                                    </p:set>
                                    <p:anim calcmode="lin" valueType="num">
                                      <p:cBhvr additive="base">
                                        <p:cTn id="79" dur="500" fill="hold"/>
                                        <p:tgtEl>
                                          <p:spTgt spid="616770"/>
                                        </p:tgtEl>
                                        <p:attrNameLst>
                                          <p:attrName>ppt_x</p:attrName>
                                        </p:attrNameLst>
                                      </p:cBhvr>
                                      <p:tavLst>
                                        <p:tav tm="0">
                                          <p:val>
                                            <p:strVal val="0-#ppt_w/2"/>
                                          </p:val>
                                        </p:tav>
                                        <p:tav tm="100000">
                                          <p:val>
                                            <p:strVal val="#ppt_x"/>
                                          </p:val>
                                        </p:tav>
                                      </p:tavLst>
                                    </p:anim>
                                    <p:anim calcmode="lin" valueType="num">
                                      <p:cBhvr additive="base">
                                        <p:cTn id="80" dur="500" fill="hold"/>
                                        <p:tgtEl>
                                          <p:spTgt spid="616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utoUpdateAnimBg="0"/>
      <p:bldP spid="616502" grpId="0" autoUpdateAnimBg="0"/>
      <p:bldP spid="616503" grpId="0" autoUpdateAnimBg="0"/>
      <p:bldP spid="616504" grpId="0" autoUpdateAnimBg="0"/>
      <p:bldP spid="616546" grpId="0" autoUpdateAnimBg="0"/>
      <p:bldP spid="616548" grpId="0" autoUpdateAnimBg="0"/>
      <p:bldP spid="616773" grpId="0" animBg="1"/>
      <p:bldP spid="61677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381000" y="179388"/>
            <a:ext cx="1335088" cy="457200"/>
          </a:xfrm>
          <a:prstGeom prst="rect">
            <a:avLst/>
          </a:prstGeom>
          <a:noFill/>
          <a:ln w="19050">
            <a:noFill/>
            <a:miter lim="800000"/>
            <a:headEnd/>
            <a:tailEnd/>
          </a:ln>
          <a:effectLst/>
        </p:spPr>
        <p:txBody>
          <a:bodyPr wrap="none">
            <a:spAutoFit/>
          </a:bodyPr>
          <a:lstStyle/>
          <a:p>
            <a:r>
              <a:rPr lang="en-US" altLang="zh-CN" sz="2400" b="0">
                <a:solidFill>
                  <a:srgbClr val="FF0000"/>
                </a:solidFill>
              </a:rPr>
              <a:t>3</a:t>
            </a:r>
            <a:r>
              <a:rPr lang="en-US" altLang="zh-CN">
                <a:solidFill>
                  <a:srgbClr val="FF0000"/>
                </a:solidFill>
              </a:rPr>
              <a:t>)</a:t>
            </a:r>
            <a:r>
              <a:rPr lang="zh-CN" altLang="en-US" sz="2400" b="0">
                <a:solidFill>
                  <a:srgbClr val="FF0000"/>
                </a:solidFill>
              </a:rPr>
              <a:t>电路图</a:t>
            </a:r>
          </a:p>
        </p:txBody>
      </p:sp>
      <p:sp>
        <p:nvSpPr>
          <p:cNvPr id="617575" name="Text Box 103"/>
          <p:cNvSpPr txBox="1">
            <a:spLocks noChangeArrowheads="1"/>
          </p:cNvSpPr>
          <p:nvPr/>
        </p:nvSpPr>
        <p:spPr bwMode="auto">
          <a:xfrm>
            <a:off x="8699500" y="3352800"/>
            <a:ext cx="1206500" cy="396875"/>
          </a:xfrm>
          <a:prstGeom prst="rect">
            <a:avLst/>
          </a:prstGeom>
          <a:noFill/>
          <a:ln w="19050">
            <a:noFill/>
            <a:miter lim="800000"/>
            <a:headEnd/>
            <a:tailEnd/>
          </a:ln>
          <a:effectLst/>
        </p:spPr>
        <p:txBody>
          <a:bodyPr wrap="none">
            <a:spAutoFit/>
          </a:bodyPr>
          <a:lstStyle/>
          <a:p>
            <a:r>
              <a:rPr lang="zh-CN" altLang="en-US">
                <a:solidFill>
                  <a:srgbClr val="FF0000"/>
                </a:solidFill>
              </a:rPr>
              <a:t>序列信号</a:t>
            </a:r>
          </a:p>
        </p:txBody>
      </p:sp>
      <p:grpSp>
        <p:nvGrpSpPr>
          <p:cNvPr id="175" name="组合 174"/>
          <p:cNvGrpSpPr/>
          <p:nvPr/>
        </p:nvGrpSpPr>
        <p:grpSpPr>
          <a:xfrm>
            <a:off x="0" y="1628800"/>
            <a:ext cx="9320213" cy="3861050"/>
            <a:chOff x="0" y="1628800"/>
            <a:chExt cx="9320213" cy="3861050"/>
          </a:xfrm>
        </p:grpSpPr>
        <p:sp>
          <p:nvSpPr>
            <p:cNvPr id="617478" name="Line 6"/>
            <p:cNvSpPr>
              <a:spLocks noChangeShapeType="1"/>
            </p:cNvSpPr>
            <p:nvPr/>
          </p:nvSpPr>
          <p:spPr bwMode="auto">
            <a:xfrm flipH="1">
              <a:off x="3691136" y="4365104"/>
              <a:ext cx="253752" cy="1588"/>
            </a:xfrm>
            <a:prstGeom prst="line">
              <a:avLst/>
            </a:prstGeom>
            <a:noFill/>
            <a:ln w="9525">
              <a:solidFill>
                <a:schemeClr val="tx1"/>
              </a:solidFill>
              <a:round/>
              <a:headEnd/>
              <a:tailEnd/>
            </a:ln>
            <a:effectLst/>
          </p:spPr>
          <p:txBody>
            <a:bodyPr wrap="none" anchor="ctr"/>
            <a:lstStyle/>
            <a:p>
              <a:endParaRPr lang="zh-CN" altLang="en-US"/>
            </a:p>
          </p:txBody>
        </p:sp>
        <p:sp>
          <p:nvSpPr>
            <p:cNvPr id="617481" name="Rectangle 9"/>
            <p:cNvSpPr>
              <a:spLocks noChangeArrowheads="1"/>
            </p:cNvSpPr>
            <p:nvPr/>
          </p:nvSpPr>
          <p:spPr bwMode="auto">
            <a:xfrm rot="5400000">
              <a:off x="2951064" y="4100512"/>
              <a:ext cx="838200" cy="407988"/>
            </a:xfrm>
            <a:prstGeom prst="rect">
              <a:avLst/>
            </a:prstGeom>
            <a:noFill/>
            <a:ln w="9525">
              <a:solidFill>
                <a:schemeClr val="tx1"/>
              </a:solidFill>
              <a:miter lim="800000"/>
              <a:headEnd/>
              <a:tailEnd/>
            </a:ln>
            <a:effectLst/>
          </p:spPr>
          <p:txBody>
            <a:bodyPr wrap="none" anchor="ctr"/>
            <a:lstStyle/>
            <a:p>
              <a:endParaRPr lang="zh-CN" altLang="en-US"/>
            </a:p>
          </p:txBody>
        </p:sp>
        <p:sp>
          <p:nvSpPr>
            <p:cNvPr id="617482" name="Oval 10"/>
            <p:cNvSpPr>
              <a:spLocks noChangeArrowheads="1"/>
            </p:cNvSpPr>
            <p:nvPr/>
          </p:nvSpPr>
          <p:spPr bwMode="auto">
            <a:xfrm rot="5400000">
              <a:off x="3546376" y="4284712"/>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617484" name="Rectangle 12"/>
            <p:cNvSpPr>
              <a:spLocks noChangeArrowheads="1"/>
            </p:cNvSpPr>
            <p:nvPr/>
          </p:nvSpPr>
          <p:spPr bwMode="auto">
            <a:xfrm>
              <a:off x="3048000" y="3352800"/>
              <a:ext cx="577850" cy="366713"/>
            </a:xfrm>
            <a:prstGeom prst="rect">
              <a:avLst/>
            </a:prstGeom>
            <a:noFill/>
            <a:ln w="9525">
              <a:noFill/>
              <a:miter lim="800000"/>
              <a:headEnd/>
              <a:tailEnd/>
            </a:ln>
            <a:effectLst/>
          </p:spPr>
          <p:txBody>
            <a:bodyPr>
              <a:spAutoFit/>
            </a:bodyPr>
            <a:lstStyle/>
            <a:p>
              <a:r>
                <a:rPr lang="en-US" altLang="zh-CN" sz="1800" b="0"/>
                <a:t>Q</a:t>
              </a:r>
              <a:r>
                <a:rPr lang="en-US" altLang="zh-CN" sz="1800" b="0" baseline="-25000"/>
                <a:t>0</a:t>
              </a:r>
            </a:p>
          </p:txBody>
        </p:sp>
        <p:sp>
          <p:nvSpPr>
            <p:cNvPr id="617502" name="Line 30"/>
            <p:cNvSpPr>
              <a:spLocks noChangeShapeType="1"/>
            </p:cNvSpPr>
            <p:nvPr/>
          </p:nvSpPr>
          <p:spPr bwMode="auto">
            <a:xfrm flipH="1">
              <a:off x="2648744" y="3789040"/>
              <a:ext cx="2565648" cy="0"/>
            </a:xfrm>
            <a:prstGeom prst="line">
              <a:avLst/>
            </a:prstGeom>
            <a:noFill/>
            <a:ln w="9525">
              <a:solidFill>
                <a:schemeClr val="tx1"/>
              </a:solidFill>
              <a:round/>
              <a:headEnd/>
              <a:tailEnd/>
            </a:ln>
            <a:effectLst/>
          </p:spPr>
          <p:txBody>
            <a:bodyPr/>
            <a:lstStyle/>
            <a:p>
              <a:endParaRPr lang="zh-CN" altLang="en-US"/>
            </a:p>
          </p:txBody>
        </p:sp>
        <p:sp>
          <p:nvSpPr>
            <p:cNvPr id="617531" name="Rectangle 59"/>
            <p:cNvSpPr>
              <a:spLocks noChangeArrowheads="1"/>
            </p:cNvSpPr>
            <p:nvPr/>
          </p:nvSpPr>
          <p:spPr bwMode="auto">
            <a:xfrm>
              <a:off x="3462338" y="2087563"/>
              <a:ext cx="500063" cy="366713"/>
            </a:xfrm>
            <a:prstGeom prst="rect">
              <a:avLst/>
            </a:prstGeom>
            <a:noFill/>
            <a:ln w="9525">
              <a:noFill/>
              <a:miter lim="800000"/>
              <a:headEnd/>
              <a:tailEnd/>
            </a:ln>
            <a:effectLst/>
          </p:spPr>
          <p:txBody>
            <a:bodyPr>
              <a:spAutoFit/>
            </a:bodyPr>
            <a:lstStyle/>
            <a:p>
              <a:endParaRPr lang="zh-CN" altLang="zh-CN" sz="1800" b="0"/>
            </a:p>
          </p:txBody>
        </p:sp>
        <p:sp>
          <p:nvSpPr>
            <p:cNvPr id="617532" name="Rectangle 60"/>
            <p:cNvSpPr>
              <a:spLocks noChangeArrowheads="1"/>
            </p:cNvSpPr>
            <p:nvPr/>
          </p:nvSpPr>
          <p:spPr bwMode="auto">
            <a:xfrm>
              <a:off x="3165376" y="4038600"/>
              <a:ext cx="420688" cy="457200"/>
            </a:xfrm>
            <a:prstGeom prst="rect">
              <a:avLst/>
            </a:prstGeom>
            <a:noFill/>
            <a:ln w="15875">
              <a:noFill/>
              <a:prstDash val="dash"/>
              <a:miter lim="800000"/>
              <a:headEnd/>
              <a:tailEnd/>
            </a:ln>
            <a:effectLst/>
          </p:spPr>
          <p:txBody>
            <a:bodyPr wrap="none">
              <a:spAutoFit/>
            </a:bodyPr>
            <a:lstStyle/>
            <a:p>
              <a:r>
                <a:rPr lang="en-US" altLang="zh-CN" sz="2400" b="0"/>
                <a:t>&amp;</a:t>
              </a:r>
            </a:p>
          </p:txBody>
        </p:sp>
        <p:sp>
          <p:nvSpPr>
            <p:cNvPr id="617539" name="Rectangle 67"/>
            <p:cNvSpPr>
              <a:spLocks noChangeArrowheads="1"/>
            </p:cNvSpPr>
            <p:nvPr/>
          </p:nvSpPr>
          <p:spPr bwMode="auto">
            <a:xfrm>
              <a:off x="6934200" y="1649760"/>
              <a:ext cx="1447800" cy="3048000"/>
            </a:xfrm>
            <a:prstGeom prst="rect">
              <a:avLst/>
            </a:prstGeom>
            <a:noFill/>
            <a:ln w="19050">
              <a:solidFill>
                <a:schemeClr val="tx1"/>
              </a:solidFill>
              <a:miter lim="800000"/>
              <a:headEnd/>
              <a:tailEnd/>
            </a:ln>
            <a:effectLst/>
          </p:spPr>
          <p:txBody>
            <a:bodyPr wrap="none" anchor="ctr"/>
            <a:lstStyle/>
            <a:p>
              <a:endParaRPr lang="zh-CN" altLang="en-US"/>
            </a:p>
          </p:txBody>
        </p:sp>
        <p:sp>
          <p:nvSpPr>
            <p:cNvPr id="617540" name="Text Box 68"/>
            <p:cNvSpPr txBox="1">
              <a:spLocks noChangeArrowheads="1"/>
            </p:cNvSpPr>
            <p:nvPr/>
          </p:nvSpPr>
          <p:spPr bwMode="auto">
            <a:xfrm>
              <a:off x="7223125" y="1664048"/>
              <a:ext cx="792163" cy="396875"/>
            </a:xfrm>
            <a:prstGeom prst="rect">
              <a:avLst/>
            </a:prstGeom>
            <a:noFill/>
            <a:ln w="19050">
              <a:noFill/>
              <a:miter lim="800000"/>
              <a:headEnd/>
              <a:tailEnd/>
            </a:ln>
            <a:effectLst/>
          </p:spPr>
          <p:txBody>
            <a:bodyPr wrap="none">
              <a:spAutoFit/>
            </a:bodyPr>
            <a:lstStyle/>
            <a:p>
              <a:r>
                <a:rPr lang="en-US" altLang="zh-CN"/>
                <a:t>MUX</a:t>
              </a:r>
            </a:p>
          </p:txBody>
        </p:sp>
        <p:sp>
          <p:nvSpPr>
            <p:cNvPr id="617541" name="Oval 69"/>
            <p:cNvSpPr>
              <a:spLocks noChangeArrowheads="1"/>
            </p:cNvSpPr>
            <p:nvPr/>
          </p:nvSpPr>
          <p:spPr bwMode="auto">
            <a:xfrm>
              <a:off x="6781800" y="2106960"/>
              <a:ext cx="152400" cy="152400"/>
            </a:xfrm>
            <a:prstGeom prst="ellipse">
              <a:avLst/>
            </a:prstGeom>
            <a:noFill/>
            <a:ln w="19050">
              <a:solidFill>
                <a:schemeClr val="tx1"/>
              </a:solidFill>
              <a:round/>
              <a:headEnd/>
              <a:tailEnd/>
            </a:ln>
            <a:effectLst/>
          </p:spPr>
          <p:txBody>
            <a:bodyPr wrap="none" anchor="ctr"/>
            <a:lstStyle/>
            <a:p>
              <a:endParaRPr lang="zh-CN" altLang="en-US"/>
            </a:p>
          </p:txBody>
        </p:sp>
        <p:sp>
          <p:nvSpPr>
            <p:cNvPr id="617542" name="Text Box 70"/>
            <p:cNvSpPr txBox="1">
              <a:spLocks noChangeArrowheads="1"/>
            </p:cNvSpPr>
            <p:nvPr/>
          </p:nvSpPr>
          <p:spPr bwMode="auto">
            <a:xfrm>
              <a:off x="6934200" y="1954560"/>
              <a:ext cx="538163" cy="396875"/>
            </a:xfrm>
            <a:prstGeom prst="rect">
              <a:avLst/>
            </a:prstGeom>
            <a:noFill/>
            <a:ln w="19050">
              <a:noFill/>
              <a:miter lim="800000"/>
              <a:headEnd/>
              <a:tailEnd/>
            </a:ln>
            <a:effectLst/>
          </p:spPr>
          <p:txBody>
            <a:bodyPr wrap="none">
              <a:spAutoFit/>
            </a:bodyPr>
            <a:lstStyle/>
            <a:p>
              <a:r>
                <a:rPr lang="en-US" altLang="zh-CN"/>
                <a:t>EN</a:t>
              </a:r>
            </a:p>
          </p:txBody>
        </p:sp>
        <p:sp>
          <p:nvSpPr>
            <p:cNvPr id="617543" name="Line 71"/>
            <p:cNvSpPr>
              <a:spLocks noChangeShapeType="1"/>
            </p:cNvSpPr>
            <p:nvPr/>
          </p:nvSpPr>
          <p:spPr bwMode="auto">
            <a:xfrm flipH="1">
              <a:off x="6400800" y="2183160"/>
              <a:ext cx="381000" cy="0"/>
            </a:xfrm>
            <a:prstGeom prst="line">
              <a:avLst/>
            </a:prstGeom>
            <a:noFill/>
            <a:ln w="19050">
              <a:solidFill>
                <a:schemeClr val="tx1"/>
              </a:solidFill>
              <a:round/>
              <a:headEnd/>
              <a:tailEnd/>
            </a:ln>
            <a:effectLst/>
          </p:spPr>
          <p:txBody>
            <a:bodyPr/>
            <a:lstStyle/>
            <a:p>
              <a:endParaRPr lang="zh-CN" altLang="en-US"/>
            </a:p>
          </p:txBody>
        </p:sp>
        <p:sp>
          <p:nvSpPr>
            <p:cNvPr id="617544" name="Line 72"/>
            <p:cNvSpPr>
              <a:spLocks noChangeShapeType="1"/>
            </p:cNvSpPr>
            <p:nvPr/>
          </p:nvSpPr>
          <p:spPr bwMode="auto">
            <a:xfrm flipH="1">
              <a:off x="6553200" y="2564160"/>
              <a:ext cx="381000" cy="0"/>
            </a:xfrm>
            <a:prstGeom prst="line">
              <a:avLst/>
            </a:prstGeom>
            <a:noFill/>
            <a:ln w="19050">
              <a:solidFill>
                <a:schemeClr val="tx1"/>
              </a:solidFill>
              <a:round/>
              <a:headEnd/>
              <a:tailEnd/>
            </a:ln>
            <a:effectLst/>
          </p:spPr>
          <p:txBody>
            <a:bodyPr/>
            <a:lstStyle/>
            <a:p>
              <a:endParaRPr lang="zh-CN" altLang="en-US"/>
            </a:p>
          </p:txBody>
        </p:sp>
        <p:sp>
          <p:nvSpPr>
            <p:cNvPr id="617545" name="Line 73"/>
            <p:cNvSpPr>
              <a:spLocks noChangeShapeType="1"/>
            </p:cNvSpPr>
            <p:nvPr/>
          </p:nvSpPr>
          <p:spPr bwMode="auto">
            <a:xfrm flipH="1">
              <a:off x="6553200" y="2924944"/>
              <a:ext cx="381000" cy="0"/>
            </a:xfrm>
            <a:prstGeom prst="line">
              <a:avLst/>
            </a:prstGeom>
            <a:noFill/>
            <a:ln w="19050">
              <a:solidFill>
                <a:schemeClr val="tx1"/>
              </a:solidFill>
              <a:round/>
              <a:headEnd/>
              <a:tailEnd/>
            </a:ln>
            <a:effectLst/>
          </p:spPr>
          <p:txBody>
            <a:bodyPr/>
            <a:lstStyle/>
            <a:p>
              <a:endParaRPr lang="zh-CN" altLang="en-US"/>
            </a:p>
          </p:txBody>
        </p:sp>
        <p:sp>
          <p:nvSpPr>
            <p:cNvPr id="617546" name="Text Box 74"/>
            <p:cNvSpPr txBox="1">
              <a:spLocks noChangeArrowheads="1"/>
            </p:cNvSpPr>
            <p:nvPr/>
          </p:nvSpPr>
          <p:spPr bwMode="auto">
            <a:xfrm>
              <a:off x="6934200" y="2335560"/>
              <a:ext cx="311150" cy="396875"/>
            </a:xfrm>
            <a:prstGeom prst="rect">
              <a:avLst/>
            </a:prstGeom>
            <a:noFill/>
            <a:ln w="19050">
              <a:noFill/>
              <a:miter lim="800000"/>
              <a:headEnd/>
              <a:tailEnd/>
            </a:ln>
            <a:effectLst/>
          </p:spPr>
          <p:txBody>
            <a:bodyPr wrap="none">
              <a:spAutoFit/>
            </a:bodyPr>
            <a:lstStyle/>
            <a:p>
              <a:r>
                <a:rPr lang="en-US" altLang="zh-CN"/>
                <a:t>0</a:t>
              </a:r>
            </a:p>
          </p:txBody>
        </p:sp>
        <p:sp>
          <p:nvSpPr>
            <p:cNvPr id="617547" name="Text Box 75"/>
            <p:cNvSpPr txBox="1">
              <a:spLocks noChangeArrowheads="1"/>
            </p:cNvSpPr>
            <p:nvPr/>
          </p:nvSpPr>
          <p:spPr bwMode="auto">
            <a:xfrm>
              <a:off x="6934200" y="2640360"/>
              <a:ext cx="311150" cy="396875"/>
            </a:xfrm>
            <a:prstGeom prst="rect">
              <a:avLst/>
            </a:prstGeom>
            <a:noFill/>
            <a:ln w="19050">
              <a:noFill/>
              <a:miter lim="800000"/>
              <a:headEnd/>
              <a:tailEnd/>
            </a:ln>
            <a:effectLst/>
          </p:spPr>
          <p:txBody>
            <a:bodyPr wrap="none">
              <a:spAutoFit/>
            </a:bodyPr>
            <a:lstStyle/>
            <a:p>
              <a:r>
                <a:rPr lang="en-US" altLang="zh-CN"/>
                <a:t>1</a:t>
              </a:r>
            </a:p>
          </p:txBody>
        </p:sp>
        <p:sp>
          <p:nvSpPr>
            <p:cNvPr id="617548" name="AutoShape 76"/>
            <p:cNvSpPr>
              <a:spLocks/>
            </p:cNvSpPr>
            <p:nvPr/>
          </p:nvSpPr>
          <p:spPr bwMode="auto">
            <a:xfrm>
              <a:off x="7162800" y="2487960"/>
              <a:ext cx="152400" cy="457200"/>
            </a:xfrm>
            <a:prstGeom prst="rightBrace">
              <a:avLst>
                <a:gd name="adj1" fmla="val 25000"/>
                <a:gd name="adj2" fmla="val 50000"/>
              </a:avLst>
            </a:prstGeom>
            <a:noFill/>
            <a:ln w="19050">
              <a:solidFill>
                <a:schemeClr val="tx1"/>
              </a:solidFill>
              <a:round/>
              <a:headEnd/>
              <a:tailEnd/>
            </a:ln>
            <a:effectLst/>
          </p:spPr>
          <p:txBody>
            <a:bodyPr wrap="none" anchor="ctr"/>
            <a:lstStyle/>
            <a:p>
              <a:endParaRPr lang="zh-CN" altLang="en-US"/>
            </a:p>
          </p:txBody>
        </p:sp>
        <p:sp>
          <p:nvSpPr>
            <p:cNvPr id="617549" name="Text Box 77"/>
            <p:cNvSpPr txBox="1">
              <a:spLocks noChangeArrowheads="1"/>
            </p:cNvSpPr>
            <p:nvPr/>
          </p:nvSpPr>
          <p:spPr bwMode="auto">
            <a:xfrm>
              <a:off x="7239000" y="2487960"/>
              <a:ext cx="381000" cy="396875"/>
            </a:xfrm>
            <a:prstGeom prst="rect">
              <a:avLst/>
            </a:prstGeom>
            <a:noFill/>
            <a:ln w="19050">
              <a:noFill/>
              <a:miter lim="800000"/>
              <a:headEnd/>
              <a:tailEnd/>
            </a:ln>
            <a:effectLst/>
          </p:spPr>
          <p:txBody>
            <a:bodyPr wrap="none">
              <a:spAutoFit/>
            </a:bodyPr>
            <a:lstStyle/>
            <a:p>
              <a:r>
                <a:rPr lang="en-US" altLang="zh-CN"/>
                <a:t>G</a:t>
              </a:r>
            </a:p>
          </p:txBody>
        </p:sp>
        <p:sp>
          <p:nvSpPr>
            <p:cNvPr id="617550" name="Line 78"/>
            <p:cNvSpPr>
              <a:spLocks noChangeShapeType="1"/>
            </p:cNvSpPr>
            <p:nvPr/>
          </p:nvSpPr>
          <p:spPr bwMode="auto">
            <a:xfrm>
              <a:off x="7543800" y="2716560"/>
              <a:ext cx="228600" cy="0"/>
            </a:xfrm>
            <a:prstGeom prst="line">
              <a:avLst/>
            </a:prstGeom>
            <a:noFill/>
            <a:ln w="19050">
              <a:solidFill>
                <a:schemeClr val="tx1"/>
              </a:solidFill>
              <a:round/>
              <a:headEnd/>
              <a:tailEnd/>
            </a:ln>
            <a:effectLst/>
          </p:spPr>
          <p:txBody>
            <a:bodyPr/>
            <a:lstStyle/>
            <a:p>
              <a:endParaRPr lang="zh-CN" altLang="en-US"/>
            </a:p>
          </p:txBody>
        </p:sp>
        <p:sp>
          <p:nvSpPr>
            <p:cNvPr id="617551" name="Text Box 79"/>
            <p:cNvSpPr txBox="1">
              <a:spLocks noChangeArrowheads="1"/>
            </p:cNvSpPr>
            <p:nvPr/>
          </p:nvSpPr>
          <p:spPr bwMode="auto">
            <a:xfrm>
              <a:off x="7451725" y="2349848"/>
              <a:ext cx="311150" cy="396875"/>
            </a:xfrm>
            <a:prstGeom prst="rect">
              <a:avLst/>
            </a:prstGeom>
            <a:noFill/>
            <a:ln w="19050">
              <a:noFill/>
              <a:miter lim="800000"/>
              <a:headEnd/>
              <a:tailEnd/>
            </a:ln>
            <a:effectLst/>
          </p:spPr>
          <p:txBody>
            <a:bodyPr wrap="none">
              <a:spAutoFit/>
            </a:bodyPr>
            <a:lstStyle/>
            <a:p>
              <a:r>
                <a:rPr lang="en-US" altLang="zh-CN"/>
                <a:t>0</a:t>
              </a:r>
            </a:p>
          </p:txBody>
        </p:sp>
        <p:sp>
          <p:nvSpPr>
            <p:cNvPr id="617552" name="Text Box 80"/>
            <p:cNvSpPr txBox="1">
              <a:spLocks noChangeArrowheads="1"/>
            </p:cNvSpPr>
            <p:nvPr/>
          </p:nvSpPr>
          <p:spPr bwMode="auto">
            <a:xfrm>
              <a:off x="7467600" y="2640360"/>
              <a:ext cx="311150" cy="396875"/>
            </a:xfrm>
            <a:prstGeom prst="rect">
              <a:avLst/>
            </a:prstGeom>
            <a:noFill/>
            <a:ln w="19050">
              <a:noFill/>
              <a:miter lim="800000"/>
              <a:headEnd/>
              <a:tailEnd/>
            </a:ln>
            <a:effectLst/>
          </p:spPr>
          <p:txBody>
            <a:bodyPr wrap="none">
              <a:spAutoFit/>
            </a:bodyPr>
            <a:lstStyle/>
            <a:p>
              <a:r>
                <a:rPr lang="en-US" altLang="zh-CN"/>
                <a:t>3</a:t>
              </a:r>
            </a:p>
          </p:txBody>
        </p:sp>
        <p:sp>
          <p:nvSpPr>
            <p:cNvPr id="617553" name="Text Box 81"/>
            <p:cNvSpPr txBox="1">
              <a:spLocks noChangeArrowheads="1"/>
            </p:cNvSpPr>
            <p:nvPr/>
          </p:nvSpPr>
          <p:spPr bwMode="auto">
            <a:xfrm>
              <a:off x="6934200" y="3173760"/>
              <a:ext cx="311150" cy="396875"/>
            </a:xfrm>
            <a:prstGeom prst="rect">
              <a:avLst/>
            </a:prstGeom>
            <a:noFill/>
            <a:ln w="19050">
              <a:noFill/>
              <a:miter lim="800000"/>
              <a:headEnd/>
              <a:tailEnd/>
            </a:ln>
            <a:effectLst/>
          </p:spPr>
          <p:txBody>
            <a:bodyPr wrap="none">
              <a:spAutoFit/>
            </a:bodyPr>
            <a:lstStyle/>
            <a:p>
              <a:r>
                <a:rPr lang="en-US" altLang="zh-CN"/>
                <a:t>0</a:t>
              </a:r>
            </a:p>
          </p:txBody>
        </p:sp>
        <p:sp>
          <p:nvSpPr>
            <p:cNvPr id="617554" name="Text Box 82"/>
            <p:cNvSpPr txBox="1">
              <a:spLocks noChangeArrowheads="1"/>
            </p:cNvSpPr>
            <p:nvPr/>
          </p:nvSpPr>
          <p:spPr bwMode="auto">
            <a:xfrm>
              <a:off x="6934200" y="3554760"/>
              <a:ext cx="311150" cy="396875"/>
            </a:xfrm>
            <a:prstGeom prst="rect">
              <a:avLst/>
            </a:prstGeom>
            <a:noFill/>
            <a:ln w="19050">
              <a:noFill/>
              <a:miter lim="800000"/>
              <a:headEnd/>
              <a:tailEnd/>
            </a:ln>
            <a:effectLst/>
          </p:spPr>
          <p:txBody>
            <a:bodyPr wrap="none">
              <a:spAutoFit/>
            </a:bodyPr>
            <a:lstStyle/>
            <a:p>
              <a:r>
                <a:rPr lang="en-US" altLang="zh-CN"/>
                <a:t>1</a:t>
              </a:r>
            </a:p>
          </p:txBody>
        </p:sp>
        <p:sp>
          <p:nvSpPr>
            <p:cNvPr id="617555" name="Text Box 83"/>
            <p:cNvSpPr txBox="1">
              <a:spLocks noChangeArrowheads="1"/>
            </p:cNvSpPr>
            <p:nvPr/>
          </p:nvSpPr>
          <p:spPr bwMode="auto">
            <a:xfrm>
              <a:off x="6934200" y="3935760"/>
              <a:ext cx="311150" cy="396875"/>
            </a:xfrm>
            <a:prstGeom prst="rect">
              <a:avLst/>
            </a:prstGeom>
            <a:noFill/>
            <a:ln w="19050">
              <a:noFill/>
              <a:miter lim="800000"/>
              <a:headEnd/>
              <a:tailEnd/>
            </a:ln>
            <a:effectLst/>
          </p:spPr>
          <p:txBody>
            <a:bodyPr wrap="none">
              <a:spAutoFit/>
            </a:bodyPr>
            <a:lstStyle/>
            <a:p>
              <a:r>
                <a:rPr lang="en-US" altLang="zh-CN"/>
                <a:t>2</a:t>
              </a:r>
            </a:p>
          </p:txBody>
        </p:sp>
        <p:sp>
          <p:nvSpPr>
            <p:cNvPr id="617556" name="Text Box 84"/>
            <p:cNvSpPr txBox="1">
              <a:spLocks noChangeArrowheads="1"/>
            </p:cNvSpPr>
            <p:nvPr/>
          </p:nvSpPr>
          <p:spPr bwMode="auto">
            <a:xfrm>
              <a:off x="6934200" y="4240560"/>
              <a:ext cx="311150" cy="396875"/>
            </a:xfrm>
            <a:prstGeom prst="rect">
              <a:avLst/>
            </a:prstGeom>
            <a:noFill/>
            <a:ln w="19050">
              <a:noFill/>
              <a:miter lim="800000"/>
              <a:headEnd/>
              <a:tailEnd/>
            </a:ln>
            <a:effectLst/>
          </p:spPr>
          <p:txBody>
            <a:bodyPr wrap="none">
              <a:spAutoFit/>
            </a:bodyPr>
            <a:lstStyle/>
            <a:p>
              <a:r>
                <a:rPr lang="en-US" altLang="zh-CN"/>
                <a:t>3</a:t>
              </a:r>
            </a:p>
          </p:txBody>
        </p:sp>
        <p:sp>
          <p:nvSpPr>
            <p:cNvPr id="617557" name="Text Box 85"/>
            <p:cNvSpPr txBox="1">
              <a:spLocks noChangeArrowheads="1"/>
            </p:cNvSpPr>
            <p:nvPr/>
          </p:nvSpPr>
          <p:spPr bwMode="auto">
            <a:xfrm>
              <a:off x="6096000" y="1878360"/>
              <a:ext cx="311150" cy="396875"/>
            </a:xfrm>
            <a:prstGeom prst="rect">
              <a:avLst/>
            </a:prstGeom>
            <a:noFill/>
            <a:ln w="19050">
              <a:noFill/>
              <a:miter lim="800000"/>
              <a:headEnd/>
              <a:tailEnd/>
            </a:ln>
            <a:effectLst/>
          </p:spPr>
          <p:txBody>
            <a:bodyPr wrap="none">
              <a:spAutoFit/>
            </a:bodyPr>
            <a:lstStyle/>
            <a:p>
              <a:r>
                <a:rPr lang="en-US" altLang="zh-CN"/>
                <a:t>0</a:t>
              </a:r>
            </a:p>
          </p:txBody>
        </p:sp>
        <p:sp>
          <p:nvSpPr>
            <p:cNvPr id="617558" name="Line 86"/>
            <p:cNvSpPr>
              <a:spLocks noChangeShapeType="1"/>
            </p:cNvSpPr>
            <p:nvPr/>
          </p:nvSpPr>
          <p:spPr bwMode="auto">
            <a:xfrm flipH="1">
              <a:off x="3008784" y="2924944"/>
              <a:ext cx="3600400" cy="0"/>
            </a:xfrm>
            <a:prstGeom prst="line">
              <a:avLst/>
            </a:prstGeom>
            <a:noFill/>
            <a:ln w="19050">
              <a:solidFill>
                <a:schemeClr val="tx1"/>
              </a:solidFill>
              <a:round/>
              <a:headEnd/>
              <a:tailEnd/>
            </a:ln>
            <a:effectLst/>
          </p:spPr>
          <p:txBody>
            <a:bodyPr/>
            <a:lstStyle/>
            <a:p>
              <a:endParaRPr lang="zh-CN" altLang="en-US"/>
            </a:p>
          </p:txBody>
        </p:sp>
        <p:sp>
          <p:nvSpPr>
            <p:cNvPr id="617560" name="Line 88"/>
            <p:cNvSpPr>
              <a:spLocks noChangeShapeType="1"/>
            </p:cNvSpPr>
            <p:nvPr/>
          </p:nvSpPr>
          <p:spPr bwMode="auto">
            <a:xfrm flipH="1">
              <a:off x="2648744" y="2564904"/>
              <a:ext cx="3916288" cy="0"/>
            </a:xfrm>
            <a:prstGeom prst="line">
              <a:avLst/>
            </a:prstGeom>
            <a:noFill/>
            <a:ln w="19050">
              <a:solidFill>
                <a:schemeClr val="tx1"/>
              </a:solidFill>
              <a:round/>
              <a:headEnd/>
              <a:tailEnd/>
            </a:ln>
            <a:effectLst/>
          </p:spPr>
          <p:txBody>
            <a:bodyPr/>
            <a:lstStyle/>
            <a:p>
              <a:endParaRPr lang="zh-CN" altLang="en-US"/>
            </a:p>
          </p:txBody>
        </p:sp>
        <p:sp>
          <p:nvSpPr>
            <p:cNvPr id="617562" name="Rectangle 90"/>
            <p:cNvSpPr>
              <a:spLocks noChangeArrowheads="1"/>
            </p:cNvSpPr>
            <p:nvPr/>
          </p:nvSpPr>
          <p:spPr bwMode="auto">
            <a:xfrm>
              <a:off x="5181600" y="3554760"/>
              <a:ext cx="381000" cy="609600"/>
            </a:xfrm>
            <a:prstGeom prst="rect">
              <a:avLst/>
            </a:prstGeom>
            <a:noFill/>
            <a:ln w="19050">
              <a:solidFill>
                <a:schemeClr val="tx1"/>
              </a:solidFill>
              <a:miter lim="800000"/>
              <a:headEnd/>
              <a:tailEnd/>
            </a:ln>
            <a:effectLst/>
          </p:spPr>
          <p:txBody>
            <a:bodyPr wrap="none" anchor="ctr"/>
            <a:lstStyle/>
            <a:p>
              <a:endParaRPr lang="zh-CN" altLang="en-US"/>
            </a:p>
          </p:txBody>
        </p:sp>
        <p:sp>
          <p:nvSpPr>
            <p:cNvPr id="617563" name="Oval 91"/>
            <p:cNvSpPr>
              <a:spLocks noChangeArrowheads="1"/>
            </p:cNvSpPr>
            <p:nvPr/>
          </p:nvSpPr>
          <p:spPr bwMode="auto">
            <a:xfrm>
              <a:off x="5562600" y="3783360"/>
              <a:ext cx="152400" cy="152400"/>
            </a:xfrm>
            <a:prstGeom prst="ellipse">
              <a:avLst/>
            </a:prstGeom>
            <a:noFill/>
            <a:ln w="19050">
              <a:solidFill>
                <a:schemeClr val="tx1"/>
              </a:solidFill>
              <a:round/>
              <a:headEnd/>
              <a:tailEnd/>
            </a:ln>
            <a:effectLst/>
          </p:spPr>
          <p:txBody>
            <a:bodyPr wrap="none" anchor="ctr"/>
            <a:lstStyle/>
            <a:p>
              <a:endParaRPr lang="zh-CN" altLang="en-US"/>
            </a:p>
          </p:txBody>
        </p:sp>
        <p:sp>
          <p:nvSpPr>
            <p:cNvPr id="617564" name="Line 92"/>
            <p:cNvSpPr>
              <a:spLocks noChangeShapeType="1"/>
            </p:cNvSpPr>
            <p:nvPr/>
          </p:nvSpPr>
          <p:spPr bwMode="auto">
            <a:xfrm flipH="1">
              <a:off x="5715000" y="3402360"/>
              <a:ext cx="1219200" cy="0"/>
            </a:xfrm>
            <a:prstGeom prst="line">
              <a:avLst/>
            </a:prstGeom>
            <a:noFill/>
            <a:ln w="19050">
              <a:solidFill>
                <a:schemeClr val="tx1"/>
              </a:solidFill>
              <a:round/>
              <a:headEnd/>
              <a:tailEnd/>
            </a:ln>
            <a:effectLst/>
          </p:spPr>
          <p:txBody>
            <a:bodyPr/>
            <a:lstStyle/>
            <a:p>
              <a:endParaRPr lang="zh-CN" altLang="en-US"/>
            </a:p>
          </p:txBody>
        </p:sp>
        <p:sp>
          <p:nvSpPr>
            <p:cNvPr id="617565" name="Line 93"/>
            <p:cNvSpPr>
              <a:spLocks noChangeShapeType="1"/>
            </p:cNvSpPr>
            <p:nvPr/>
          </p:nvSpPr>
          <p:spPr bwMode="auto">
            <a:xfrm flipH="1">
              <a:off x="4419600" y="3402360"/>
              <a:ext cx="1295400" cy="0"/>
            </a:xfrm>
            <a:prstGeom prst="line">
              <a:avLst/>
            </a:prstGeom>
            <a:noFill/>
            <a:ln w="19050">
              <a:solidFill>
                <a:schemeClr val="tx1"/>
              </a:solidFill>
              <a:round/>
              <a:headEnd/>
              <a:tailEnd/>
            </a:ln>
            <a:effectLst/>
          </p:spPr>
          <p:txBody>
            <a:bodyPr/>
            <a:lstStyle/>
            <a:p>
              <a:endParaRPr lang="zh-CN" altLang="en-US"/>
            </a:p>
          </p:txBody>
        </p:sp>
        <p:sp>
          <p:nvSpPr>
            <p:cNvPr id="617566" name="Line 94"/>
            <p:cNvSpPr>
              <a:spLocks noChangeShapeType="1"/>
            </p:cNvSpPr>
            <p:nvPr/>
          </p:nvSpPr>
          <p:spPr bwMode="auto">
            <a:xfrm>
              <a:off x="4419600" y="3402360"/>
              <a:ext cx="0" cy="386680"/>
            </a:xfrm>
            <a:prstGeom prst="line">
              <a:avLst/>
            </a:prstGeom>
            <a:noFill/>
            <a:ln w="19050">
              <a:solidFill>
                <a:schemeClr val="tx1"/>
              </a:solidFill>
              <a:round/>
              <a:headEnd/>
              <a:tailEnd/>
            </a:ln>
            <a:effectLst/>
          </p:spPr>
          <p:txBody>
            <a:bodyPr/>
            <a:lstStyle/>
            <a:p>
              <a:endParaRPr lang="zh-CN" altLang="en-US"/>
            </a:p>
          </p:txBody>
        </p:sp>
        <p:sp>
          <p:nvSpPr>
            <p:cNvPr id="617567" name="Line 95"/>
            <p:cNvSpPr>
              <a:spLocks noChangeShapeType="1"/>
            </p:cNvSpPr>
            <p:nvPr/>
          </p:nvSpPr>
          <p:spPr bwMode="auto">
            <a:xfrm>
              <a:off x="5715000" y="3859560"/>
              <a:ext cx="304800" cy="0"/>
            </a:xfrm>
            <a:prstGeom prst="line">
              <a:avLst/>
            </a:prstGeom>
            <a:noFill/>
            <a:ln w="19050">
              <a:solidFill>
                <a:schemeClr val="tx1"/>
              </a:solidFill>
              <a:round/>
              <a:headEnd/>
              <a:tailEnd/>
            </a:ln>
            <a:effectLst/>
          </p:spPr>
          <p:txBody>
            <a:bodyPr/>
            <a:lstStyle/>
            <a:p>
              <a:endParaRPr lang="zh-CN" altLang="en-US"/>
            </a:p>
          </p:txBody>
        </p:sp>
        <p:sp>
          <p:nvSpPr>
            <p:cNvPr id="617568" name="Line 96"/>
            <p:cNvSpPr>
              <a:spLocks noChangeShapeType="1"/>
            </p:cNvSpPr>
            <p:nvPr/>
          </p:nvSpPr>
          <p:spPr bwMode="auto">
            <a:xfrm flipH="1">
              <a:off x="6019800" y="3707160"/>
              <a:ext cx="914400" cy="0"/>
            </a:xfrm>
            <a:prstGeom prst="line">
              <a:avLst/>
            </a:prstGeom>
            <a:noFill/>
            <a:ln w="19050">
              <a:solidFill>
                <a:schemeClr val="tx1"/>
              </a:solidFill>
              <a:round/>
              <a:headEnd/>
              <a:tailEnd/>
            </a:ln>
            <a:effectLst/>
          </p:spPr>
          <p:txBody>
            <a:bodyPr/>
            <a:lstStyle/>
            <a:p>
              <a:endParaRPr lang="zh-CN" altLang="en-US"/>
            </a:p>
          </p:txBody>
        </p:sp>
        <p:sp>
          <p:nvSpPr>
            <p:cNvPr id="617569" name="Line 97"/>
            <p:cNvSpPr>
              <a:spLocks noChangeShapeType="1"/>
            </p:cNvSpPr>
            <p:nvPr/>
          </p:nvSpPr>
          <p:spPr bwMode="auto">
            <a:xfrm flipH="1">
              <a:off x="6019800" y="4164360"/>
              <a:ext cx="914400" cy="0"/>
            </a:xfrm>
            <a:prstGeom prst="line">
              <a:avLst/>
            </a:prstGeom>
            <a:noFill/>
            <a:ln w="19050">
              <a:solidFill>
                <a:schemeClr val="tx1"/>
              </a:solidFill>
              <a:round/>
              <a:headEnd/>
              <a:tailEnd/>
            </a:ln>
            <a:effectLst/>
          </p:spPr>
          <p:txBody>
            <a:bodyPr/>
            <a:lstStyle/>
            <a:p>
              <a:endParaRPr lang="zh-CN" altLang="en-US"/>
            </a:p>
          </p:txBody>
        </p:sp>
        <p:sp>
          <p:nvSpPr>
            <p:cNvPr id="617570" name="Line 98"/>
            <p:cNvSpPr>
              <a:spLocks noChangeShapeType="1"/>
            </p:cNvSpPr>
            <p:nvPr/>
          </p:nvSpPr>
          <p:spPr bwMode="auto">
            <a:xfrm>
              <a:off x="6019800" y="3707160"/>
              <a:ext cx="0" cy="457200"/>
            </a:xfrm>
            <a:prstGeom prst="line">
              <a:avLst/>
            </a:prstGeom>
            <a:noFill/>
            <a:ln w="19050">
              <a:solidFill>
                <a:schemeClr val="tx1"/>
              </a:solidFill>
              <a:round/>
              <a:headEnd/>
              <a:tailEnd/>
            </a:ln>
            <a:effectLst/>
          </p:spPr>
          <p:txBody>
            <a:bodyPr/>
            <a:lstStyle/>
            <a:p>
              <a:endParaRPr lang="zh-CN" altLang="en-US"/>
            </a:p>
          </p:txBody>
        </p:sp>
        <p:sp>
          <p:nvSpPr>
            <p:cNvPr id="617571" name="Line 99"/>
            <p:cNvSpPr>
              <a:spLocks noChangeShapeType="1"/>
            </p:cNvSpPr>
            <p:nvPr/>
          </p:nvSpPr>
          <p:spPr bwMode="auto">
            <a:xfrm flipH="1">
              <a:off x="6400800" y="4469160"/>
              <a:ext cx="533400" cy="0"/>
            </a:xfrm>
            <a:prstGeom prst="line">
              <a:avLst/>
            </a:prstGeom>
            <a:noFill/>
            <a:ln w="19050">
              <a:solidFill>
                <a:schemeClr val="tx1"/>
              </a:solidFill>
              <a:round/>
              <a:headEnd/>
              <a:tailEnd/>
            </a:ln>
            <a:effectLst/>
          </p:spPr>
          <p:txBody>
            <a:bodyPr/>
            <a:lstStyle/>
            <a:p>
              <a:endParaRPr lang="zh-CN" altLang="en-US"/>
            </a:p>
          </p:txBody>
        </p:sp>
        <p:sp>
          <p:nvSpPr>
            <p:cNvPr id="617572" name="Text Box 100"/>
            <p:cNvSpPr txBox="1">
              <a:spLocks noChangeArrowheads="1"/>
            </p:cNvSpPr>
            <p:nvPr/>
          </p:nvSpPr>
          <p:spPr bwMode="auto">
            <a:xfrm>
              <a:off x="6096000" y="4240560"/>
              <a:ext cx="311150" cy="396875"/>
            </a:xfrm>
            <a:prstGeom prst="rect">
              <a:avLst/>
            </a:prstGeom>
            <a:noFill/>
            <a:ln w="19050">
              <a:noFill/>
              <a:miter lim="800000"/>
              <a:headEnd/>
              <a:tailEnd/>
            </a:ln>
            <a:effectLst/>
          </p:spPr>
          <p:txBody>
            <a:bodyPr wrap="none">
              <a:spAutoFit/>
            </a:bodyPr>
            <a:lstStyle/>
            <a:p>
              <a:r>
                <a:rPr lang="en-US" altLang="zh-CN"/>
                <a:t>1</a:t>
              </a:r>
            </a:p>
          </p:txBody>
        </p:sp>
        <p:sp>
          <p:nvSpPr>
            <p:cNvPr id="617573" name="Line 101"/>
            <p:cNvSpPr>
              <a:spLocks noChangeShapeType="1"/>
            </p:cNvSpPr>
            <p:nvPr/>
          </p:nvSpPr>
          <p:spPr bwMode="auto">
            <a:xfrm>
              <a:off x="8382000" y="3124200"/>
              <a:ext cx="609600" cy="0"/>
            </a:xfrm>
            <a:prstGeom prst="line">
              <a:avLst/>
            </a:prstGeom>
            <a:noFill/>
            <a:ln w="19050">
              <a:solidFill>
                <a:schemeClr val="tx1"/>
              </a:solidFill>
              <a:round/>
              <a:headEnd/>
              <a:tailEnd/>
            </a:ln>
            <a:effectLst/>
          </p:spPr>
          <p:txBody>
            <a:bodyPr/>
            <a:lstStyle/>
            <a:p>
              <a:endParaRPr lang="zh-CN" altLang="en-US"/>
            </a:p>
          </p:txBody>
        </p:sp>
        <p:sp>
          <p:nvSpPr>
            <p:cNvPr id="617574" name="Rectangle 102"/>
            <p:cNvSpPr>
              <a:spLocks noChangeArrowheads="1"/>
            </p:cNvSpPr>
            <p:nvPr/>
          </p:nvSpPr>
          <p:spPr bwMode="auto">
            <a:xfrm>
              <a:off x="8915400" y="2846388"/>
              <a:ext cx="404813" cy="457200"/>
            </a:xfrm>
            <a:prstGeom prst="rect">
              <a:avLst/>
            </a:prstGeom>
            <a:noFill/>
            <a:ln w="19050">
              <a:noFill/>
              <a:miter lim="800000"/>
              <a:headEnd/>
              <a:tailEnd/>
            </a:ln>
            <a:effectLst/>
          </p:spPr>
          <p:txBody>
            <a:bodyPr wrap="none">
              <a:spAutoFit/>
            </a:bodyPr>
            <a:lstStyle/>
            <a:p>
              <a:r>
                <a:rPr lang="en-US" altLang="zh-CN" sz="2400"/>
                <a:t>Y</a:t>
              </a:r>
            </a:p>
          </p:txBody>
        </p:sp>
        <p:sp>
          <p:nvSpPr>
            <p:cNvPr id="617577" name="Oval 105"/>
            <p:cNvSpPr>
              <a:spLocks noChangeArrowheads="1"/>
            </p:cNvSpPr>
            <p:nvPr/>
          </p:nvSpPr>
          <p:spPr bwMode="auto">
            <a:xfrm>
              <a:off x="2936776" y="4495800"/>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617578" name="Oval 106"/>
            <p:cNvSpPr>
              <a:spLocks noChangeArrowheads="1"/>
            </p:cNvSpPr>
            <p:nvPr/>
          </p:nvSpPr>
          <p:spPr bwMode="auto">
            <a:xfrm>
              <a:off x="2576736" y="4077072"/>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617579" name="Oval 107"/>
            <p:cNvSpPr>
              <a:spLocks noChangeArrowheads="1"/>
            </p:cNvSpPr>
            <p:nvPr/>
          </p:nvSpPr>
          <p:spPr bwMode="auto">
            <a:xfrm>
              <a:off x="5943600" y="3783360"/>
              <a:ext cx="134938" cy="142875"/>
            </a:xfrm>
            <a:prstGeom prst="ellipse">
              <a:avLst/>
            </a:prstGeom>
            <a:solidFill>
              <a:schemeClr val="bg1"/>
            </a:solidFill>
            <a:ln w="15875">
              <a:solidFill>
                <a:schemeClr val="tx1"/>
              </a:solidFill>
              <a:round/>
              <a:headEnd/>
              <a:tailEnd/>
            </a:ln>
            <a:effectLst/>
          </p:spPr>
          <p:txBody>
            <a:bodyPr wrap="none" anchor="ctr"/>
            <a:lstStyle/>
            <a:p>
              <a:endParaRPr lang="zh-CN" altLang="en-US"/>
            </a:p>
          </p:txBody>
        </p:sp>
        <p:sp>
          <p:nvSpPr>
            <p:cNvPr id="135" name="Line 151"/>
            <p:cNvSpPr>
              <a:spLocks noChangeShapeType="1"/>
            </p:cNvSpPr>
            <p:nvPr/>
          </p:nvSpPr>
          <p:spPr bwMode="auto">
            <a:xfrm flipV="1">
              <a:off x="3944888" y="1628800"/>
              <a:ext cx="0" cy="2727176"/>
            </a:xfrm>
            <a:prstGeom prst="line">
              <a:avLst/>
            </a:prstGeom>
            <a:noFill/>
            <a:ln w="15875">
              <a:solidFill>
                <a:schemeClr val="tx1"/>
              </a:solidFill>
              <a:round/>
              <a:headEnd/>
              <a:tailEnd/>
            </a:ln>
            <a:effectLst/>
          </p:spPr>
          <p:txBody>
            <a:bodyPr/>
            <a:lstStyle/>
            <a:p>
              <a:endParaRPr lang="zh-CN" altLang="en-US"/>
            </a:p>
          </p:txBody>
        </p:sp>
        <p:grpSp>
          <p:nvGrpSpPr>
            <p:cNvPr id="167" name="组合 166"/>
            <p:cNvGrpSpPr/>
            <p:nvPr/>
          </p:nvGrpSpPr>
          <p:grpSpPr>
            <a:xfrm>
              <a:off x="0" y="1916832"/>
              <a:ext cx="3152800" cy="3573018"/>
              <a:chOff x="0" y="2132856"/>
              <a:chExt cx="3152800" cy="3573018"/>
            </a:xfrm>
          </p:grpSpPr>
          <p:sp>
            <p:nvSpPr>
              <p:cNvPr id="108" name="Rectangle 112"/>
              <p:cNvSpPr>
                <a:spLocks noChangeArrowheads="1"/>
              </p:cNvSpPr>
              <p:nvPr/>
            </p:nvSpPr>
            <p:spPr bwMode="auto">
              <a:xfrm rot="5400000">
                <a:off x="-113693" y="3235289"/>
                <a:ext cx="3573018" cy="1368152"/>
              </a:xfrm>
              <a:prstGeom prst="rect">
                <a:avLst/>
              </a:prstGeom>
              <a:noFill/>
              <a:ln w="9525">
                <a:solidFill>
                  <a:schemeClr val="tx1"/>
                </a:solidFill>
                <a:miter lim="800000"/>
                <a:headEnd/>
                <a:tailEnd/>
              </a:ln>
              <a:effectLst/>
            </p:spPr>
            <p:txBody>
              <a:bodyPr wrap="none" anchor="ctr"/>
              <a:lstStyle/>
              <a:p>
                <a:endParaRPr lang="zh-CN" altLang="en-US"/>
              </a:p>
            </p:txBody>
          </p:sp>
          <p:sp>
            <p:nvSpPr>
              <p:cNvPr id="109" name="Text Box 113"/>
              <p:cNvSpPr txBox="1">
                <a:spLocks noChangeArrowheads="1"/>
              </p:cNvSpPr>
              <p:nvPr/>
            </p:nvSpPr>
            <p:spPr bwMode="auto">
              <a:xfrm>
                <a:off x="1924844" y="3789040"/>
                <a:ext cx="723900"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0</a:t>
                </a:r>
                <a:endParaRPr lang="en-US" altLang="zh-CN" b="0" dirty="0"/>
              </a:p>
            </p:txBody>
          </p:sp>
          <p:sp>
            <p:nvSpPr>
              <p:cNvPr id="110" name="Text Box 114"/>
              <p:cNvSpPr txBox="1">
                <a:spLocks noChangeArrowheads="1"/>
              </p:cNvSpPr>
              <p:nvPr/>
            </p:nvSpPr>
            <p:spPr bwMode="auto">
              <a:xfrm>
                <a:off x="1924844" y="4149080"/>
                <a:ext cx="723900"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1</a:t>
                </a:r>
                <a:endParaRPr lang="en-US" altLang="zh-CN" b="0" dirty="0"/>
              </a:p>
            </p:txBody>
          </p:sp>
          <p:sp>
            <p:nvSpPr>
              <p:cNvPr id="111" name="Text Box 115"/>
              <p:cNvSpPr txBox="1">
                <a:spLocks noChangeArrowheads="1"/>
              </p:cNvSpPr>
              <p:nvPr/>
            </p:nvSpPr>
            <p:spPr bwMode="auto">
              <a:xfrm>
                <a:off x="1928664" y="4509120"/>
                <a:ext cx="723900"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2</a:t>
                </a:r>
                <a:endParaRPr lang="en-US" altLang="zh-CN" b="0" dirty="0"/>
              </a:p>
            </p:txBody>
          </p:sp>
          <p:sp>
            <p:nvSpPr>
              <p:cNvPr id="112" name="Text Box 116"/>
              <p:cNvSpPr txBox="1">
                <a:spLocks noChangeArrowheads="1"/>
              </p:cNvSpPr>
              <p:nvPr/>
            </p:nvSpPr>
            <p:spPr bwMode="auto">
              <a:xfrm>
                <a:off x="1928664" y="4869160"/>
                <a:ext cx="725488" cy="396875"/>
              </a:xfrm>
              <a:prstGeom prst="rect">
                <a:avLst/>
              </a:prstGeom>
              <a:noFill/>
              <a:ln w="9525">
                <a:noFill/>
                <a:miter lim="800000"/>
                <a:headEnd/>
                <a:tailEnd/>
              </a:ln>
              <a:effectLst/>
            </p:spPr>
            <p:txBody>
              <a:bodyPr>
                <a:spAutoFit/>
              </a:bodyPr>
              <a:lstStyle/>
              <a:p>
                <a:pPr>
                  <a:spcBef>
                    <a:spcPct val="50000"/>
                  </a:spcBef>
                </a:pPr>
                <a:r>
                  <a:rPr lang="en-US" altLang="zh-CN" b="0" dirty="0"/>
                  <a:t>Q</a:t>
                </a:r>
                <a:r>
                  <a:rPr lang="en-US" altLang="zh-CN" b="0" baseline="-25000" dirty="0"/>
                  <a:t>3</a:t>
                </a:r>
                <a:endParaRPr lang="en-US" altLang="zh-CN" b="0" dirty="0"/>
              </a:p>
            </p:txBody>
          </p:sp>
          <p:sp>
            <p:nvSpPr>
              <p:cNvPr id="113" name="Text Box 118"/>
              <p:cNvSpPr txBox="1">
                <a:spLocks noChangeArrowheads="1"/>
              </p:cNvSpPr>
              <p:nvPr/>
            </p:nvSpPr>
            <p:spPr bwMode="auto">
              <a:xfrm>
                <a:off x="967408" y="378904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0</a:t>
                </a:r>
              </a:p>
            </p:txBody>
          </p:sp>
          <p:sp>
            <p:nvSpPr>
              <p:cNvPr id="114" name="Line 119"/>
              <p:cNvSpPr>
                <a:spLocks noChangeShapeType="1"/>
              </p:cNvSpPr>
              <p:nvPr/>
            </p:nvSpPr>
            <p:spPr bwMode="auto">
              <a:xfrm>
                <a:off x="983432" y="2313856"/>
                <a:ext cx="0" cy="533400"/>
              </a:xfrm>
              <a:prstGeom prst="line">
                <a:avLst/>
              </a:prstGeom>
              <a:noFill/>
              <a:ln w="9525">
                <a:solidFill>
                  <a:schemeClr val="tx1"/>
                </a:solidFill>
                <a:round/>
                <a:headEnd/>
                <a:tailEnd/>
              </a:ln>
              <a:effectLst/>
            </p:spPr>
            <p:txBody>
              <a:bodyPr wrap="none" anchor="ctr"/>
              <a:lstStyle/>
              <a:p>
                <a:endParaRPr lang="zh-CN" altLang="en-US"/>
              </a:p>
            </p:txBody>
          </p:sp>
          <p:sp>
            <p:nvSpPr>
              <p:cNvPr id="116" name="Text Box 121"/>
              <p:cNvSpPr txBox="1">
                <a:spLocks noChangeArrowheads="1"/>
              </p:cNvSpPr>
              <p:nvPr/>
            </p:nvSpPr>
            <p:spPr bwMode="auto">
              <a:xfrm>
                <a:off x="992560" y="4509120"/>
                <a:ext cx="466725"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2</a:t>
                </a:r>
              </a:p>
            </p:txBody>
          </p:sp>
          <p:sp>
            <p:nvSpPr>
              <p:cNvPr id="117" name="Text Box 122"/>
              <p:cNvSpPr txBox="1">
                <a:spLocks noChangeArrowheads="1"/>
              </p:cNvSpPr>
              <p:nvPr/>
            </p:nvSpPr>
            <p:spPr bwMode="auto">
              <a:xfrm>
                <a:off x="992560" y="414908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1</a:t>
                </a:r>
              </a:p>
            </p:txBody>
          </p:sp>
          <p:sp>
            <p:nvSpPr>
              <p:cNvPr id="118" name="Text Box 123"/>
              <p:cNvSpPr txBox="1">
                <a:spLocks noChangeArrowheads="1"/>
              </p:cNvSpPr>
              <p:nvPr/>
            </p:nvSpPr>
            <p:spPr bwMode="auto">
              <a:xfrm>
                <a:off x="992560" y="4869160"/>
                <a:ext cx="457200" cy="396875"/>
              </a:xfrm>
              <a:prstGeom prst="rect">
                <a:avLst/>
              </a:prstGeom>
              <a:noFill/>
              <a:ln w="9525">
                <a:noFill/>
                <a:miter lim="800000"/>
                <a:headEnd/>
                <a:tailEnd/>
              </a:ln>
              <a:effectLst/>
            </p:spPr>
            <p:txBody>
              <a:bodyPr>
                <a:spAutoFit/>
              </a:bodyPr>
              <a:lstStyle/>
              <a:p>
                <a:pPr>
                  <a:spcBef>
                    <a:spcPct val="50000"/>
                  </a:spcBef>
                </a:pPr>
                <a:r>
                  <a:rPr lang="en-US" altLang="zh-CN" b="0" dirty="0"/>
                  <a:t>D</a:t>
                </a:r>
                <a:r>
                  <a:rPr lang="en-US" altLang="zh-CN" b="0" baseline="-25000" dirty="0"/>
                  <a:t>3</a:t>
                </a:r>
              </a:p>
            </p:txBody>
          </p:sp>
          <p:sp>
            <p:nvSpPr>
              <p:cNvPr id="123" name="Line 128"/>
              <p:cNvSpPr>
                <a:spLocks noChangeShapeType="1"/>
              </p:cNvSpPr>
              <p:nvPr/>
            </p:nvSpPr>
            <p:spPr bwMode="auto">
              <a:xfrm flipH="1">
                <a:off x="416496" y="5504656"/>
                <a:ext cx="53340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24" name="Object 133"/>
              <p:cNvGraphicFramePr>
                <a:graphicFrameLocks noChangeAspect="1"/>
              </p:cNvGraphicFramePr>
              <p:nvPr/>
            </p:nvGraphicFramePr>
            <p:xfrm>
              <a:off x="920552" y="2636912"/>
              <a:ext cx="381000" cy="247650"/>
            </p:xfrm>
            <a:graphic>
              <a:graphicData uri="http://schemas.openxmlformats.org/presentationml/2006/ole">
                <p:oleObj spid="_x0000_s140289" name="公式" r:id="rId3" imgW="253800" imgH="164880" progId="Equation.3">
                  <p:embed/>
                </p:oleObj>
              </a:graphicData>
            </a:graphic>
          </p:graphicFrame>
          <p:sp>
            <p:nvSpPr>
              <p:cNvPr id="125" name="AutoShape 134"/>
              <p:cNvSpPr>
                <a:spLocks noChangeArrowheads="1"/>
              </p:cNvSpPr>
              <p:nvPr/>
            </p:nvSpPr>
            <p:spPr bwMode="auto">
              <a:xfrm rot="5400000">
                <a:off x="950640" y="5398740"/>
                <a:ext cx="228600" cy="152400"/>
              </a:xfrm>
              <a:prstGeom prst="triangle">
                <a:avLst>
                  <a:gd name="adj" fmla="val 50000"/>
                </a:avLst>
              </a:prstGeom>
              <a:noFill/>
              <a:ln w="15875">
                <a:solidFill>
                  <a:schemeClr val="tx1"/>
                </a:solidFill>
                <a:miter lim="800000"/>
                <a:headEnd/>
                <a:tailEnd/>
              </a:ln>
              <a:effectLst/>
            </p:spPr>
            <p:txBody>
              <a:bodyPr wrap="none" anchor="ctr"/>
              <a:lstStyle/>
              <a:p>
                <a:endParaRPr lang="zh-CN" altLang="en-US"/>
              </a:p>
            </p:txBody>
          </p:sp>
          <p:sp>
            <p:nvSpPr>
              <p:cNvPr id="126" name="Text Box 135"/>
              <p:cNvSpPr txBox="1">
                <a:spLocks noChangeArrowheads="1"/>
              </p:cNvSpPr>
              <p:nvPr/>
            </p:nvSpPr>
            <p:spPr bwMode="auto">
              <a:xfrm>
                <a:off x="0" y="5144616"/>
                <a:ext cx="792163" cy="400050"/>
              </a:xfrm>
              <a:prstGeom prst="rect">
                <a:avLst/>
              </a:prstGeom>
              <a:noFill/>
              <a:ln w="9525">
                <a:noFill/>
                <a:miter lim="800000"/>
                <a:headEnd/>
                <a:tailEnd/>
              </a:ln>
              <a:effectLst/>
            </p:spPr>
            <p:txBody>
              <a:bodyPr wrap="square">
                <a:spAutoFit/>
              </a:bodyPr>
              <a:lstStyle/>
              <a:p>
                <a:pPr>
                  <a:spcBef>
                    <a:spcPct val="50000"/>
                  </a:spcBef>
                </a:pPr>
                <a:r>
                  <a:rPr lang="en-US" altLang="zh-CN" b="0" dirty="0" smtClean="0"/>
                  <a:t>CLK</a:t>
                </a:r>
                <a:endParaRPr lang="en-US" altLang="zh-CN" b="0" dirty="0"/>
              </a:p>
            </p:txBody>
          </p:sp>
          <p:graphicFrame>
            <p:nvGraphicFramePr>
              <p:cNvPr id="132" name="Object 148"/>
              <p:cNvGraphicFramePr>
                <a:graphicFrameLocks noChangeAspect="1"/>
              </p:cNvGraphicFramePr>
              <p:nvPr/>
            </p:nvGraphicFramePr>
            <p:xfrm>
              <a:off x="992560" y="2204864"/>
              <a:ext cx="341313" cy="409848"/>
            </p:xfrm>
            <a:graphic>
              <a:graphicData uri="http://schemas.openxmlformats.org/presentationml/2006/ole">
                <p:oleObj spid="_x0000_s140290" name="公式" r:id="rId4" imgW="215640" imgH="215640" progId="Equation.3">
                  <p:embed/>
                </p:oleObj>
              </a:graphicData>
            </a:graphic>
          </p:graphicFrame>
          <p:sp>
            <p:nvSpPr>
              <p:cNvPr id="133" name="Text Box 149"/>
              <p:cNvSpPr txBox="1">
                <a:spLocks noChangeArrowheads="1"/>
              </p:cNvSpPr>
              <p:nvPr/>
            </p:nvSpPr>
            <p:spPr bwMode="auto">
              <a:xfrm>
                <a:off x="1928664" y="335699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C</a:t>
                </a:r>
              </a:p>
            </p:txBody>
          </p:sp>
          <p:sp>
            <p:nvSpPr>
              <p:cNvPr id="138" name="Line 155"/>
              <p:cNvSpPr>
                <a:spLocks noChangeShapeType="1"/>
              </p:cNvSpPr>
              <p:nvPr/>
            </p:nvSpPr>
            <p:spPr bwMode="auto">
              <a:xfrm>
                <a:off x="505272" y="3228082"/>
                <a:ext cx="457200" cy="0"/>
              </a:xfrm>
              <a:prstGeom prst="line">
                <a:avLst/>
              </a:prstGeom>
              <a:noFill/>
              <a:ln w="15875">
                <a:solidFill>
                  <a:schemeClr val="tx1"/>
                </a:solidFill>
                <a:round/>
                <a:headEnd/>
                <a:tailEnd/>
              </a:ln>
              <a:effectLst/>
            </p:spPr>
            <p:txBody>
              <a:bodyPr/>
              <a:lstStyle/>
              <a:p>
                <a:endParaRPr lang="zh-CN" altLang="en-US"/>
              </a:p>
            </p:txBody>
          </p:sp>
          <p:sp>
            <p:nvSpPr>
              <p:cNvPr id="139" name="Line 156"/>
              <p:cNvSpPr>
                <a:spLocks noChangeShapeType="1"/>
              </p:cNvSpPr>
              <p:nvPr/>
            </p:nvSpPr>
            <p:spPr bwMode="auto">
              <a:xfrm>
                <a:off x="733872" y="3532882"/>
                <a:ext cx="228600" cy="0"/>
              </a:xfrm>
              <a:prstGeom prst="line">
                <a:avLst/>
              </a:prstGeom>
              <a:noFill/>
              <a:ln w="15875">
                <a:solidFill>
                  <a:schemeClr val="tx1"/>
                </a:solidFill>
                <a:round/>
                <a:headEnd/>
                <a:tailEnd/>
              </a:ln>
              <a:effectLst/>
            </p:spPr>
            <p:txBody>
              <a:bodyPr/>
              <a:lstStyle/>
              <a:p>
                <a:endParaRPr lang="zh-CN" altLang="en-US"/>
              </a:p>
            </p:txBody>
          </p:sp>
          <p:sp>
            <p:nvSpPr>
              <p:cNvPr id="140" name="Text Box 157"/>
              <p:cNvSpPr txBox="1">
                <a:spLocks noChangeArrowheads="1"/>
              </p:cNvSpPr>
              <p:nvPr/>
            </p:nvSpPr>
            <p:spPr bwMode="auto">
              <a:xfrm>
                <a:off x="920552" y="3068960"/>
                <a:ext cx="579438" cy="336550"/>
              </a:xfrm>
              <a:prstGeom prst="rect">
                <a:avLst/>
              </a:prstGeom>
              <a:noFill/>
              <a:ln w="9525">
                <a:noFill/>
                <a:miter lim="800000"/>
                <a:headEnd/>
                <a:tailEnd/>
              </a:ln>
              <a:effectLst/>
            </p:spPr>
            <p:txBody>
              <a:bodyPr>
                <a:spAutoFit/>
              </a:bodyPr>
              <a:lstStyle/>
              <a:p>
                <a:pPr>
                  <a:spcBef>
                    <a:spcPct val="50000"/>
                  </a:spcBef>
                </a:pPr>
                <a:r>
                  <a:rPr lang="en-US" altLang="zh-CN" sz="1600" dirty="0" smtClean="0"/>
                  <a:t>ET</a:t>
                </a:r>
                <a:endParaRPr lang="en-US" altLang="zh-CN" sz="1600" baseline="-25000" dirty="0"/>
              </a:p>
            </p:txBody>
          </p:sp>
          <p:sp>
            <p:nvSpPr>
              <p:cNvPr id="141" name="Text Box 158"/>
              <p:cNvSpPr txBox="1">
                <a:spLocks noChangeArrowheads="1"/>
              </p:cNvSpPr>
              <p:nvPr/>
            </p:nvSpPr>
            <p:spPr bwMode="auto">
              <a:xfrm>
                <a:off x="992560" y="3429000"/>
                <a:ext cx="579438" cy="336550"/>
              </a:xfrm>
              <a:prstGeom prst="rect">
                <a:avLst/>
              </a:prstGeom>
              <a:noFill/>
              <a:ln w="9525">
                <a:noFill/>
                <a:miter lim="800000"/>
                <a:headEnd/>
                <a:tailEnd/>
              </a:ln>
              <a:effectLst/>
            </p:spPr>
            <p:txBody>
              <a:bodyPr>
                <a:spAutoFit/>
              </a:bodyPr>
              <a:lstStyle/>
              <a:p>
                <a:pPr>
                  <a:spcBef>
                    <a:spcPct val="50000"/>
                  </a:spcBef>
                </a:pPr>
                <a:r>
                  <a:rPr lang="en-US" altLang="zh-CN" sz="1600" dirty="0" smtClean="0"/>
                  <a:t>EP</a:t>
                </a:r>
                <a:endParaRPr lang="en-US" altLang="zh-CN" sz="1600" baseline="-25000" dirty="0"/>
              </a:p>
            </p:txBody>
          </p:sp>
          <p:sp>
            <p:nvSpPr>
              <p:cNvPr id="142" name="Line 159"/>
              <p:cNvSpPr>
                <a:spLocks noChangeShapeType="1"/>
              </p:cNvSpPr>
              <p:nvPr/>
            </p:nvSpPr>
            <p:spPr bwMode="auto">
              <a:xfrm flipV="1">
                <a:off x="733872" y="3228082"/>
                <a:ext cx="0" cy="304800"/>
              </a:xfrm>
              <a:prstGeom prst="line">
                <a:avLst/>
              </a:prstGeom>
              <a:noFill/>
              <a:ln w="15875">
                <a:solidFill>
                  <a:schemeClr val="tx1"/>
                </a:solidFill>
                <a:round/>
                <a:headEnd/>
                <a:tailEnd/>
              </a:ln>
              <a:effectLst/>
            </p:spPr>
            <p:txBody>
              <a:bodyPr/>
              <a:lstStyle/>
              <a:p>
                <a:endParaRPr lang="zh-CN" altLang="en-US"/>
              </a:p>
            </p:txBody>
          </p:sp>
          <p:sp>
            <p:nvSpPr>
              <p:cNvPr id="143" name="Oval 160"/>
              <p:cNvSpPr>
                <a:spLocks noChangeArrowheads="1"/>
              </p:cNvSpPr>
              <p:nvPr/>
            </p:nvSpPr>
            <p:spPr bwMode="auto">
              <a:xfrm>
                <a:off x="657672" y="3151882"/>
                <a:ext cx="152400" cy="152400"/>
              </a:xfrm>
              <a:prstGeom prst="ellipse">
                <a:avLst/>
              </a:prstGeom>
              <a:solidFill>
                <a:schemeClr val="accent1"/>
              </a:solidFill>
              <a:ln w="15875">
                <a:solidFill>
                  <a:schemeClr val="tx1"/>
                </a:solidFill>
                <a:round/>
                <a:headEnd/>
                <a:tailEnd/>
              </a:ln>
              <a:effectLst/>
            </p:spPr>
            <p:txBody>
              <a:bodyPr wrap="none" anchor="ctr"/>
              <a:lstStyle/>
              <a:p>
                <a:endParaRPr lang="zh-CN" altLang="en-US"/>
              </a:p>
            </p:txBody>
          </p:sp>
          <p:sp>
            <p:nvSpPr>
              <p:cNvPr id="144" name="Text Box 161"/>
              <p:cNvSpPr txBox="1">
                <a:spLocks noChangeArrowheads="1"/>
              </p:cNvSpPr>
              <p:nvPr/>
            </p:nvSpPr>
            <p:spPr bwMode="auto">
              <a:xfrm>
                <a:off x="200472" y="2999482"/>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sp>
            <p:nvSpPr>
              <p:cNvPr id="152" name="Line 237"/>
              <p:cNvSpPr>
                <a:spLocks noChangeShapeType="1"/>
              </p:cNvSpPr>
              <p:nvPr/>
            </p:nvSpPr>
            <p:spPr bwMode="auto">
              <a:xfrm>
                <a:off x="2360712" y="4005064"/>
                <a:ext cx="381000" cy="0"/>
              </a:xfrm>
              <a:prstGeom prst="line">
                <a:avLst/>
              </a:prstGeom>
              <a:noFill/>
              <a:ln w="15875">
                <a:solidFill>
                  <a:schemeClr val="tx1"/>
                </a:solidFill>
                <a:round/>
                <a:headEnd/>
                <a:tailEnd/>
              </a:ln>
              <a:effectLst/>
            </p:spPr>
            <p:txBody>
              <a:bodyPr/>
              <a:lstStyle/>
              <a:p>
                <a:endParaRPr lang="zh-CN" altLang="en-US"/>
              </a:p>
            </p:txBody>
          </p:sp>
          <p:sp>
            <p:nvSpPr>
              <p:cNvPr id="154" name="矩形 153"/>
              <p:cNvSpPr/>
              <p:nvPr/>
            </p:nvSpPr>
            <p:spPr>
              <a:xfrm>
                <a:off x="1280592" y="2132856"/>
                <a:ext cx="825867" cy="400110"/>
              </a:xfrm>
              <a:prstGeom prst="rect">
                <a:avLst/>
              </a:prstGeom>
            </p:spPr>
            <p:txBody>
              <a:bodyPr wrap="none">
                <a:spAutoFit/>
              </a:bodyPr>
              <a:lstStyle/>
              <a:p>
                <a:r>
                  <a:rPr lang="en-US" altLang="zh-CN" dirty="0" smtClean="0">
                    <a:solidFill>
                      <a:schemeClr val="accent2"/>
                    </a:solidFill>
                    <a:ea typeface="华文行楷" pitchFamily="2" charset="-122"/>
                  </a:rPr>
                  <a:t>74161</a:t>
                </a:r>
                <a:endParaRPr lang="zh-CN" altLang="en-US" dirty="0"/>
              </a:p>
            </p:txBody>
          </p:sp>
          <p:sp>
            <p:nvSpPr>
              <p:cNvPr id="155" name="Line 237"/>
              <p:cNvSpPr>
                <a:spLocks noChangeShapeType="1"/>
              </p:cNvSpPr>
              <p:nvPr/>
            </p:nvSpPr>
            <p:spPr bwMode="auto">
              <a:xfrm>
                <a:off x="2360712" y="4365104"/>
                <a:ext cx="792088" cy="0"/>
              </a:xfrm>
              <a:prstGeom prst="line">
                <a:avLst/>
              </a:prstGeom>
              <a:noFill/>
              <a:ln w="15875">
                <a:solidFill>
                  <a:schemeClr val="tx1"/>
                </a:solidFill>
                <a:round/>
                <a:headEnd/>
                <a:tailEnd/>
              </a:ln>
              <a:effectLst/>
            </p:spPr>
            <p:txBody>
              <a:bodyPr/>
              <a:lstStyle/>
              <a:p>
                <a:endParaRPr lang="zh-CN" altLang="en-US"/>
              </a:p>
            </p:txBody>
          </p:sp>
          <p:sp>
            <p:nvSpPr>
              <p:cNvPr id="156" name="Line 237"/>
              <p:cNvSpPr>
                <a:spLocks noChangeShapeType="1"/>
              </p:cNvSpPr>
              <p:nvPr/>
            </p:nvSpPr>
            <p:spPr bwMode="auto">
              <a:xfrm>
                <a:off x="2360712" y="4797152"/>
                <a:ext cx="792088" cy="0"/>
              </a:xfrm>
              <a:prstGeom prst="line">
                <a:avLst/>
              </a:prstGeom>
              <a:noFill/>
              <a:ln w="15875">
                <a:solidFill>
                  <a:schemeClr val="tx1"/>
                </a:solidFill>
                <a:round/>
                <a:headEnd/>
                <a:tailEnd/>
              </a:ln>
              <a:effectLst/>
            </p:spPr>
            <p:txBody>
              <a:bodyPr/>
              <a:lstStyle/>
              <a:p>
                <a:endParaRPr lang="zh-CN" altLang="en-US"/>
              </a:p>
            </p:txBody>
          </p:sp>
          <p:sp>
            <p:nvSpPr>
              <p:cNvPr id="157" name="Line 237"/>
              <p:cNvSpPr>
                <a:spLocks noChangeShapeType="1"/>
              </p:cNvSpPr>
              <p:nvPr/>
            </p:nvSpPr>
            <p:spPr bwMode="auto">
              <a:xfrm>
                <a:off x="2360712" y="5157192"/>
                <a:ext cx="381000" cy="0"/>
              </a:xfrm>
              <a:prstGeom prst="line">
                <a:avLst/>
              </a:prstGeom>
              <a:noFill/>
              <a:ln w="15875">
                <a:solidFill>
                  <a:schemeClr val="tx1"/>
                </a:solidFill>
                <a:round/>
                <a:headEnd/>
                <a:tailEnd/>
              </a:ln>
              <a:effectLst/>
            </p:spPr>
            <p:txBody>
              <a:bodyPr/>
              <a:lstStyle/>
              <a:p>
                <a:endParaRPr lang="zh-CN" altLang="en-US"/>
              </a:p>
            </p:txBody>
          </p:sp>
          <p:sp>
            <p:nvSpPr>
              <p:cNvPr id="158" name="Line 237"/>
              <p:cNvSpPr>
                <a:spLocks noChangeShapeType="1"/>
              </p:cNvSpPr>
              <p:nvPr/>
            </p:nvSpPr>
            <p:spPr bwMode="auto">
              <a:xfrm>
                <a:off x="2360712" y="3573016"/>
                <a:ext cx="381000" cy="0"/>
              </a:xfrm>
              <a:prstGeom prst="line">
                <a:avLst/>
              </a:prstGeom>
              <a:noFill/>
              <a:ln w="15875">
                <a:solidFill>
                  <a:schemeClr val="tx1"/>
                </a:solidFill>
                <a:round/>
                <a:headEnd/>
                <a:tailEnd/>
              </a:ln>
              <a:effectLst/>
            </p:spPr>
            <p:txBody>
              <a:bodyPr/>
              <a:lstStyle/>
              <a:p>
                <a:endParaRPr lang="zh-CN" altLang="en-US"/>
              </a:p>
            </p:txBody>
          </p:sp>
          <p:sp>
            <p:nvSpPr>
              <p:cNvPr id="159" name="Line 237"/>
              <p:cNvSpPr>
                <a:spLocks noChangeShapeType="1"/>
              </p:cNvSpPr>
              <p:nvPr/>
            </p:nvSpPr>
            <p:spPr bwMode="auto">
              <a:xfrm>
                <a:off x="632520" y="3933056"/>
                <a:ext cx="381000" cy="0"/>
              </a:xfrm>
              <a:prstGeom prst="line">
                <a:avLst/>
              </a:prstGeom>
              <a:noFill/>
              <a:ln w="15875">
                <a:solidFill>
                  <a:schemeClr val="tx1"/>
                </a:solidFill>
                <a:round/>
                <a:headEnd/>
                <a:tailEnd/>
              </a:ln>
              <a:effectLst/>
            </p:spPr>
            <p:txBody>
              <a:bodyPr/>
              <a:lstStyle/>
              <a:p>
                <a:endParaRPr lang="zh-CN" altLang="en-US"/>
              </a:p>
            </p:txBody>
          </p:sp>
          <p:sp>
            <p:nvSpPr>
              <p:cNvPr id="160" name="Line 237"/>
              <p:cNvSpPr>
                <a:spLocks noChangeShapeType="1"/>
              </p:cNvSpPr>
              <p:nvPr/>
            </p:nvSpPr>
            <p:spPr bwMode="auto">
              <a:xfrm>
                <a:off x="632520" y="4293096"/>
                <a:ext cx="381000" cy="0"/>
              </a:xfrm>
              <a:prstGeom prst="line">
                <a:avLst/>
              </a:prstGeom>
              <a:noFill/>
              <a:ln w="15875">
                <a:solidFill>
                  <a:schemeClr val="tx1"/>
                </a:solidFill>
                <a:round/>
                <a:headEnd/>
                <a:tailEnd/>
              </a:ln>
              <a:effectLst/>
            </p:spPr>
            <p:txBody>
              <a:bodyPr/>
              <a:lstStyle/>
              <a:p>
                <a:endParaRPr lang="zh-CN" altLang="en-US"/>
              </a:p>
            </p:txBody>
          </p:sp>
          <p:sp>
            <p:nvSpPr>
              <p:cNvPr id="161" name="Line 237"/>
              <p:cNvSpPr>
                <a:spLocks noChangeShapeType="1"/>
              </p:cNvSpPr>
              <p:nvPr/>
            </p:nvSpPr>
            <p:spPr bwMode="auto">
              <a:xfrm>
                <a:off x="632520" y="4725144"/>
                <a:ext cx="381000" cy="0"/>
              </a:xfrm>
              <a:prstGeom prst="line">
                <a:avLst/>
              </a:prstGeom>
              <a:noFill/>
              <a:ln w="15875">
                <a:solidFill>
                  <a:schemeClr val="tx1"/>
                </a:solidFill>
                <a:round/>
                <a:headEnd/>
                <a:tailEnd/>
              </a:ln>
              <a:effectLst/>
            </p:spPr>
            <p:txBody>
              <a:bodyPr/>
              <a:lstStyle/>
              <a:p>
                <a:endParaRPr lang="zh-CN" altLang="en-US"/>
              </a:p>
            </p:txBody>
          </p:sp>
          <p:sp>
            <p:nvSpPr>
              <p:cNvPr id="162" name="Line 237"/>
              <p:cNvSpPr>
                <a:spLocks noChangeShapeType="1"/>
              </p:cNvSpPr>
              <p:nvPr/>
            </p:nvSpPr>
            <p:spPr bwMode="auto">
              <a:xfrm>
                <a:off x="632520" y="5085184"/>
                <a:ext cx="381000" cy="0"/>
              </a:xfrm>
              <a:prstGeom prst="line">
                <a:avLst/>
              </a:prstGeom>
              <a:noFill/>
              <a:ln w="15875">
                <a:solidFill>
                  <a:schemeClr val="tx1"/>
                </a:solidFill>
                <a:round/>
                <a:headEnd/>
                <a:tailEnd/>
              </a:ln>
              <a:effectLst/>
            </p:spPr>
            <p:txBody>
              <a:bodyPr/>
              <a:lstStyle/>
              <a:p>
                <a:endParaRPr lang="zh-CN" altLang="en-US"/>
              </a:p>
            </p:txBody>
          </p:sp>
          <p:sp>
            <p:nvSpPr>
              <p:cNvPr id="163" name="Oval 136"/>
              <p:cNvSpPr>
                <a:spLocks noChangeArrowheads="1"/>
              </p:cNvSpPr>
              <p:nvPr/>
            </p:nvSpPr>
            <p:spPr bwMode="auto">
              <a:xfrm>
                <a:off x="848544" y="2420888"/>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64" name="Line 237"/>
              <p:cNvSpPr>
                <a:spLocks noChangeShapeType="1"/>
              </p:cNvSpPr>
              <p:nvPr/>
            </p:nvSpPr>
            <p:spPr bwMode="auto">
              <a:xfrm>
                <a:off x="560512" y="2492896"/>
                <a:ext cx="308992" cy="0"/>
              </a:xfrm>
              <a:prstGeom prst="line">
                <a:avLst/>
              </a:prstGeom>
              <a:noFill/>
              <a:ln w="15875">
                <a:solidFill>
                  <a:schemeClr val="tx1"/>
                </a:solidFill>
                <a:round/>
                <a:headEnd/>
                <a:tailEnd/>
              </a:ln>
              <a:effectLst/>
            </p:spPr>
            <p:txBody>
              <a:bodyPr/>
              <a:lstStyle/>
              <a:p>
                <a:endParaRPr lang="zh-CN" altLang="en-US"/>
              </a:p>
            </p:txBody>
          </p:sp>
          <p:sp>
            <p:nvSpPr>
              <p:cNvPr id="165" name="Oval 136"/>
              <p:cNvSpPr>
                <a:spLocks noChangeArrowheads="1"/>
              </p:cNvSpPr>
              <p:nvPr/>
            </p:nvSpPr>
            <p:spPr bwMode="auto">
              <a:xfrm>
                <a:off x="776536" y="2708920"/>
                <a:ext cx="152400" cy="152400"/>
              </a:xfrm>
              <a:prstGeom prst="ellipse">
                <a:avLst/>
              </a:prstGeom>
              <a:noFill/>
              <a:ln w="15875">
                <a:solidFill>
                  <a:schemeClr val="tx1"/>
                </a:solidFill>
                <a:round/>
                <a:headEnd/>
                <a:tailEnd/>
              </a:ln>
              <a:effectLst/>
            </p:spPr>
            <p:txBody>
              <a:bodyPr wrap="none" anchor="ctr"/>
              <a:lstStyle/>
              <a:p>
                <a:endParaRPr lang="zh-CN" altLang="en-US"/>
              </a:p>
            </p:txBody>
          </p:sp>
          <p:sp>
            <p:nvSpPr>
              <p:cNvPr id="166" name="Line 237"/>
              <p:cNvSpPr>
                <a:spLocks noChangeShapeType="1"/>
              </p:cNvSpPr>
              <p:nvPr/>
            </p:nvSpPr>
            <p:spPr bwMode="auto">
              <a:xfrm>
                <a:off x="344488" y="2780928"/>
                <a:ext cx="453008" cy="0"/>
              </a:xfrm>
              <a:prstGeom prst="line">
                <a:avLst/>
              </a:prstGeom>
              <a:noFill/>
              <a:ln w="15875">
                <a:solidFill>
                  <a:schemeClr val="tx1"/>
                </a:solidFill>
                <a:round/>
                <a:headEnd/>
                <a:tailEnd/>
              </a:ln>
              <a:effectLst/>
            </p:spPr>
            <p:txBody>
              <a:bodyPr/>
              <a:lstStyle/>
              <a:p>
                <a:endParaRPr lang="zh-CN" altLang="en-US"/>
              </a:p>
            </p:txBody>
          </p:sp>
          <p:sp>
            <p:nvSpPr>
              <p:cNvPr id="172" name="Text Box 161"/>
              <p:cNvSpPr txBox="1">
                <a:spLocks noChangeArrowheads="1"/>
              </p:cNvSpPr>
              <p:nvPr/>
            </p:nvSpPr>
            <p:spPr bwMode="auto">
              <a:xfrm>
                <a:off x="344488" y="2132856"/>
                <a:ext cx="579438" cy="396875"/>
              </a:xfrm>
              <a:prstGeom prst="rect">
                <a:avLst/>
              </a:prstGeom>
              <a:noFill/>
              <a:ln w="9525">
                <a:noFill/>
                <a:miter lim="800000"/>
                <a:headEnd/>
                <a:tailEnd/>
              </a:ln>
              <a:effectLst/>
            </p:spPr>
            <p:txBody>
              <a:bodyPr>
                <a:spAutoFit/>
              </a:bodyPr>
              <a:lstStyle/>
              <a:p>
                <a:pPr>
                  <a:spcBef>
                    <a:spcPct val="50000"/>
                  </a:spcBef>
                </a:pPr>
                <a:r>
                  <a:rPr lang="en-US" altLang="zh-CN" b="0" dirty="0"/>
                  <a:t>1</a:t>
                </a:r>
              </a:p>
            </p:txBody>
          </p:sp>
        </p:grpSp>
        <p:sp>
          <p:nvSpPr>
            <p:cNvPr id="168" name="Line 88"/>
            <p:cNvSpPr>
              <a:spLocks noChangeShapeType="1"/>
            </p:cNvSpPr>
            <p:nvPr/>
          </p:nvSpPr>
          <p:spPr bwMode="auto">
            <a:xfrm flipH="1">
              <a:off x="344488" y="1628800"/>
              <a:ext cx="3628256" cy="0"/>
            </a:xfrm>
            <a:prstGeom prst="line">
              <a:avLst/>
            </a:prstGeom>
            <a:noFill/>
            <a:ln w="19050">
              <a:solidFill>
                <a:schemeClr val="tx1"/>
              </a:solidFill>
              <a:round/>
              <a:headEnd/>
              <a:tailEnd/>
            </a:ln>
            <a:effectLst/>
          </p:spPr>
          <p:txBody>
            <a:bodyPr/>
            <a:lstStyle/>
            <a:p>
              <a:endParaRPr lang="zh-CN" altLang="en-US"/>
            </a:p>
          </p:txBody>
        </p:sp>
        <p:sp>
          <p:nvSpPr>
            <p:cNvPr id="169" name="Line 151"/>
            <p:cNvSpPr>
              <a:spLocks noChangeShapeType="1"/>
            </p:cNvSpPr>
            <p:nvPr/>
          </p:nvSpPr>
          <p:spPr bwMode="auto">
            <a:xfrm flipV="1">
              <a:off x="344488" y="1628800"/>
              <a:ext cx="0" cy="936104"/>
            </a:xfrm>
            <a:prstGeom prst="line">
              <a:avLst/>
            </a:prstGeom>
            <a:noFill/>
            <a:ln w="15875">
              <a:solidFill>
                <a:schemeClr val="tx1"/>
              </a:solidFill>
              <a:round/>
              <a:headEnd/>
              <a:tailEnd/>
            </a:ln>
            <a:effectLst/>
          </p:spPr>
          <p:txBody>
            <a:bodyPr/>
            <a:lstStyle/>
            <a:p>
              <a:endParaRPr lang="zh-CN" altLang="en-US"/>
            </a:p>
          </p:txBody>
        </p:sp>
        <p:sp>
          <p:nvSpPr>
            <p:cNvPr id="170" name="Line 151"/>
            <p:cNvSpPr>
              <a:spLocks noChangeShapeType="1"/>
            </p:cNvSpPr>
            <p:nvPr/>
          </p:nvSpPr>
          <p:spPr bwMode="auto">
            <a:xfrm flipV="1">
              <a:off x="3008784" y="2924944"/>
              <a:ext cx="0" cy="1719064"/>
            </a:xfrm>
            <a:prstGeom prst="line">
              <a:avLst/>
            </a:prstGeom>
            <a:noFill/>
            <a:ln w="15875">
              <a:solidFill>
                <a:schemeClr val="tx1"/>
              </a:solidFill>
              <a:round/>
              <a:headEnd/>
              <a:tailEnd/>
            </a:ln>
            <a:effectLst/>
          </p:spPr>
          <p:txBody>
            <a:bodyPr/>
            <a:lstStyle/>
            <a:p>
              <a:endParaRPr lang="zh-CN" altLang="en-US"/>
            </a:p>
          </p:txBody>
        </p:sp>
        <p:sp>
          <p:nvSpPr>
            <p:cNvPr id="171" name="Line 151"/>
            <p:cNvSpPr>
              <a:spLocks noChangeShapeType="1"/>
            </p:cNvSpPr>
            <p:nvPr/>
          </p:nvSpPr>
          <p:spPr bwMode="auto">
            <a:xfrm flipV="1">
              <a:off x="2648744" y="2564904"/>
              <a:ext cx="0" cy="1575048"/>
            </a:xfrm>
            <a:prstGeom prst="line">
              <a:avLst/>
            </a:prstGeom>
            <a:noFill/>
            <a:ln w="15875">
              <a:solidFill>
                <a:schemeClr val="tx1"/>
              </a:solidFill>
              <a:round/>
              <a:headEnd/>
              <a:tailEnd/>
            </a:ln>
            <a:effectLst/>
          </p:spPr>
          <p:txBody>
            <a:bodyPr/>
            <a:lstStyle/>
            <a:p>
              <a:endParaRPr lang="zh-CN" altLang="en-US"/>
            </a:p>
          </p:txBody>
        </p:sp>
        <p:sp>
          <p:nvSpPr>
            <p:cNvPr id="174" name="Text Box 161"/>
            <p:cNvSpPr txBox="1">
              <a:spLocks noChangeArrowheads="1"/>
            </p:cNvSpPr>
            <p:nvPr/>
          </p:nvSpPr>
          <p:spPr bwMode="auto">
            <a:xfrm>
              <a:off x="416496" y="3573016"/>
              <a:ext cx="360040" cy="1446550"/>
            </a:xfrm>
            <a:prstGeom prst="rect">
              <a:avLst/>
            </a:prstGeom>
            <a:noFill/>
            <a:ln w="9525">
              <a:noFill/>
              <a:miter lim="800000"/>
              <a:headEnd/>
              <a:tailEnd/>
            </a:ln>
            <a:effectLst/>
          </p:spPr>
          <p:txBody>
            <a:bodyPr wrap="square">
              <a:spAutoFit/>
            </a:bodyPr>
            <a:lstStyle/>
            <a:p>
              <a:pPr>
                <a:spcBef>
                  <a:spcPct val="50000"/>
                </a:spcBef>
              </a:pPr>
              <a:r>
                <a:rPr lang="en-US" altLang="zh-CN" sz="2200" b="0" dirty="0" smtClean="0">
                  <a:solidFill>
                    <a:srgbClr val="FF0000"/>
                  </a:solidFill>
                </a:rPr>
                <a:t>0000</a:t>
              </a:r>
              <a:endParaRPr lang="en-US" altLang="zh-CN" sz="2200" b="0" dirty="0">
                <a:solidFill>
                  <a:srgbClr val="FF0000"/>
                </a:solidFill>
              </a:endParaRPr>
            </a:p>
          </p:txBody>
        </p:sp>
      </p:grpSp>
      <p:sp>
        <p:nvSpPr>
          <p:cNvPr id="176" name="椭圆形标注 175"/>
          <p:cNvSpPr/>
          <p:nvPr/>
        </p:nvSpPr>
        <p:spPr bwMode="auto">
          <a:xfrm>
            <a:off x="4016896" y="5517232"/>
            <a:ext cx="2016224" cy="936104"/>
          </a:xfrm>
          <a:prstGeom prst="wedgeEllipseCallout">
            <a:avLst>
              <a:gd name="adj1" fmla="val -64968"/>
              <a:gd name="adj2" fmla="val -79775"/>
            </a:avLst>
          </a:prstGeom>
          <a:noFill/>
          <a:ln w="1587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r>
              <a:rPr lang="zh-CN" altLang="en-US" b="0" dirty="0" smtClean="0"/>
              <a:t>模</a:t>
            </a:r>
            <a:r>
              <a:rPr lang="en-US" altLang="zh-CN" b="0" dirty="0" smtClean="0"/>
              <a:t>7</a:t>
            </a:r>
            <a:r>
              <a:rPr lang="zh-CN" altLang="en-US" b="0" dirty="0" smtClean="0"/>
              <a:t>计数器</a:t>
            </a:r>
            <a:endParaRPr kumimoji="1" lang="zh-CN" altLang="en-US" sz="2000" b="1" i="0" u="none" strike="noStrike" cap="none" normalizeH="0" baseline="0" dirty="0" smtClean="0">
              <a:ln>
                <a:noFill/>
              </a:ln>
              <a:solidFill>
                <a:schemeClr val="tx1"/>
              </a:solidFill>
              <a:effectLst/>
              <a:latin typeface="Times New Roman" pitchFamily="18" charset="0"/>
              <a:ea typeface="华文宋体" pitchFamily="2" charset="-122"/>
            </a:endParaRPr>
          </a:p>
        </p:txBody>
      </p:sp>
      <p:sp>
        <p:nvSpPr>
          <p:cNvPr id="177" name="矩形 176"/>
          <p:cNvSpPr/>
          <p:nvPr/>
        </p:nvSpPr>
        <p:spPr bwMode="auto">
          <a:xfrm>
            <a:off x="0" y="1340768"/>
            <a:ext cx="4232920" cy="4248472"/>
          </a:xfrm>
          <a:prstGeom prst="rect">
            <a:avLst/>
          </a:prstGeom>
          <a:noFill/>
          <a:ln w="28575" cap="flat" cmpd="sng" algn="ctr">
            <a:solidFill>
              <a:srgbClr val="FF0000"/>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7575"/>
                                        </p:tgtEl>
                                        <p:attrNameLst>
                                          <p:attrName>style.visibility</p:attrName>
                                        </p:attrNameLst>
                                      </p:cBhvr>
                                      <p:to>
                                        <p:strVal val="visible"/>
                                      </p:to>
                                    </p:set>
                                    <p:anim calcmode="lin" valueType="num">
                                      <p:cBhvr additive="base">
                                        <p:cTn id="7" dur="500" fill="hold"/>
                                        <p:tgtEl>
                                          <p:spTgt spid="617575"/>
                                        </p:tgtEl>
                                        <p:attrNameLst>
                                          <p:attrName>ppt_x</p:attrName>
                                        </p:attrNameLst>
                                      </p:cBhvr>
                                      <p:tavLst>
                                        <p:tav tm="0">
                                          <p:val>
                                            <p:strVal val="0-#ppt_w/2"/>
                                          </p:val>
                                        </p:tav>
                                        <p:tav tm="100000">
                                          <p:val>
                                            <p:strVal val="#ppt_x"/>
                                          </p:val>
                                        </p:tav>
                                      </p:tavLst>
                                    </p:anim>
                                    <p:anim calcmode="lin" valueType="num">
                                      <p:cBhvr additive="base">
                                        <p:cTn id="8" dur="500" fill="hold"/>
                                        <p:tgtEl>
                                          <p:spTgt spid="617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57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4" name="Text Box 4"/>
          <p:cNvSpPr txBox="1">
            <a:spLocks noChangeArrowheads="1"/>
          </p:cNvSpPr>
          <p:nvPr/>
        </p:nvSpPr>
        <p:spPr bwMode="auto">
          <a:xfrm>
            <a:off x="381000" y="2601590"/>
            <a:ext cx="8626475" cy="1815882"/>
          </a:xfrm>
          <a:prstGeom prst="rect">
            <a:avLst/>
          </a:prstGeom>
          <a:noFill/>
          <a:ln w="22225">
            <a:noFill/>
            <a:miter lim="800000"/>
            <a:headEnd/>
            <a:tailEnd/>
          </a:ln>
          <a:effectLst/>
        </p:spPr>
        <p:txBody>
          <a:bodyPr>
            <a:spAutoFit/>
          </a:bodyPr>
          <a:lstStyle/>
          <a:p>
            <a:r>
              <a:rPr lang="en-US" altLang="zh-CN" dirty="0">
                <a:latin typeface="华文宋体" pitchFamily="2" charset="-122"/>
              </a:rPr>
              <a:t>2.</a:t>
            </a:r>
            <a:r>
              <a:rPr lang="zh-CN" altLang="en-US" sz="2400" b="0" dirty="0">
                <a:latin typeface="华文宋体" pitchFamily="2" charset="-122"/>
              </a:rPr>
              <a:t>用一个计数器</a:t>
            </a:r>
            <a:r>
              <a:rPr lang="en-US" altLang="zh-CN" sz="2400" b="0" dirty="0">
                <a:latin typeface="华文宋体" pitchFamily="2" charset="-122"/>
              </a:rPr>
              <a:t>74163</a:t>
            </a:r>
            <a:r>
              <a:rPr lang="zh-CN" altLang="en-US" sz="2400" b="0" dirty="0">
                <a:latin typeface="华文宋体" pitchFamily="2" charset="-122"/>
              </a:rPr>
              <a:t>和一个</a:t>
            </a:r>
            <a:r>
              <a:rPr lang="en-US" altLang="zh-CN" sz="2400" b="0" dirty="0">
                <a:latin typeface="华文宋体" pitchFamily="2" charset="-122"/>
              </a:rPr>
              <a:t>8</a:t>
            </a:r>
            <a:r>
              <a:rPr lang="zh-CN" altLang="en-US" sz="2400" b="0" dirty="0">
                <a:latin typeface="华文宋体" pitchFamily="2" charset="-122"/>
              </a:rPr>
              <a:t>选</a:t>
            </a:r>
            <a:r>
              <a:rPr lang="en-US" altLang="zh-CN" sz="2400" b="0" dirty="0">
                <a:latin typeface="华文宋体" pitchFamily="2" charset="-122"/>
              </a:rPr>
              <a:t>1</a:t>
            </a:r>
            <a:r>
              <a:rPr lang="zh-CN" altLang="en-US" sz="2400" b="0" dirty="0">
                <a:latin typeface="华文宋体" pitchFamily="2" charset="-122"/>
              </a:rPr>
              <a:t>数据选择器</a:t>
            </a:r>
            <a:r>
              <a:rPr lang="en-US" altLang="zh-CN" sz="2400" b="0" dirty="0">
                <a:latin typeface="华文宋体" pitchFamily="2" charset="-122"/>
              </a:rPr>
              <a:t>74151</a:t>
            </a:r>
            <a:r>
              <a:rPr lang="zh-CN" altLang="en-US" sz="2400" b="0" dirty="0">
                <a:latin typeface="华文宋体" pitchFamily="2" charset="-122"/>
              </a:rPr>
              <a:t>及必要的门电路设计一个脉冲序列发生器</a:t>
            </a:r>
            <a:r>
              <a:rPr lang="en-US" altLang="zh-CN" sz="2400" b="0" dirty="0">
                <a:latin typeface="华文宋体" pitchFamily="2" charset="-122"/>
              </a:rPr>
              <a:t>:</a:t>
            </a:r>
            <a:r>
              <a:rPr lang="zh-CN" altLang="en-US" sz="2400" b="0" dirty="0">
                <a:latin typeface="华文宋体" pitchFamily="2" charset="-122"/>
              </a:rPr>
              <a:t>当</a:t>
            </a:r>
            <a:r>
              <a:rPr lang="en-US" altLang="zh-CN" sz="2400" b="0" dirty="0">
                <a:latin typeface="华文宋体" pitchFamily="2" charset="-122"/>
              </a:rPr>
              <a:t>X</a:t>
            </a:r>
            <a:r>
              <a:rPr lang="zh-CN" altLang="en-US" sz="2400" b="0" dirty="0">
                <a:latin typeface="华文宋体" pitchFamily="2" charset="-122"/>
              </a:rPr>
              <a:t>＝</a:t>
            </a:r>
            <a:r>
              <a:rPr lang="en-US" altLang="zh-CN" sz="2400" b="0" dirty="0">
                <a:latin typeface="华文宋体" pitchFamily="2" charset="-122"/>
              </a:rPr>
              <a:t>0</a:t>
            </a:r>
            <a:r>
              <a:rPr lang="zh-CN" altLang="en-US" sz="2400" b="0" dirty="0">
                <a:latin typeface="华文宋体" pitchFamily="2" charset="-122"/>
              </a:rPr>
              <a:t>时产生序列信号</a:t>
            </a:r>
            <a:r>
              <a:rPr lang="en-US" altLang="zh-CN" sz="2400" b="0" dirty="0">
                <a:latin typeface="华文宋体" pitchFamily="2" charset="-122"/>
              </a:rPr>
              <a:t>01001010</a:t>
            </a:r>
            <a:r>
              <a:rPr lang="zh-CN" altLang="en-US" sz="2400" b="0" dirty="0">
                <a:latin typeface="华文宋体" pitchFamily="2" charset="-122"/>
              </a:rPr>
              <a:t>；当</a:t>
            </a:r>
            <a:r>
              <a:rPr lang="en-US" altLang="zh-CN" sz="2400" b="0" dirty="0">
                <a:latin typeface="华文宋体" pitchFamily="2" charset="-122"/>
              </a:rPr>
              <a:t>X</a:t>
            </a:r>
            <a:r>
              <a:rPr lang="zh-CN" altLang="en-US" sz="2400" b="0" dirty="0">
                <a:latin typeface="华文宋体" pitchFamily="2" charset="-122"/>
              </a:rPr>
              <a:t>＝</a:t>
            </a:r>
            <a:r>
              <a:rPr lang="en-US" altLang="zh-CN" sz="2400" b="0" dirty="0">
                <a:latin typeface="华文宋体" pitchFamily="2" charset="-122"/>
              </a:rPr>
              <a:t>1</a:t>
            </a:r>
            <a:r>
              <a:rPr lang="zh-CN" altLang="en-US" sz="2400" b="0" dirty="0">
                <a:latin typeface="华文宋体" pitchFamily="2" charset="-122"/>
              </a:rPr>
              <a:t>时产生序列信号</a:t>
            </a:r>
            <a:r>
              <a:rPr lang="en-US" altLang="zh-CN" sz="2400" b="0" dirty="0">
                <a:latin typeface="华文宋体" pitchFamily="2" charset="-122"/>
              </a:rPr>
              <a:t>1101001</a:t>
            </a:r>
            <a:r>
              <a:rPr lang="zh-CN" altLang="en-US" sz="2400" b="0" dirty="0">
                <a:latin typeface="华文宋体" pitchFamily="2" charset="-122"/>
              </a:rPr>
              <a:t>。</a:t>
            </a:r>
            <a:r>
              <a:rPr lang="zh-CN" altLang="en-US" dirty="0"/>
              <a:t> </a:t>
            </a:r>
            <a:endParaRPr lang="en-US" altLang="zh-CN" dirty="0" smtClean="0"/>
          </a:p>
          <a:p>
            <a:r>
              <a:rPr lang="en-US" altLang="zh-CN" dirty="0" smtClean="0"/>
              <a:t> </a:t>
            </a:r>
            <a:r>
              <a:rPr lang="en-US" altLang="zh-CN" dirty="0" smtClean="0"/>
              <a:t>    </a:t>
            </a:r>
            <a:r>
              <a:rPr lang="zh-CN" altLang="en-US" dirty="0" smtClean="0">
                <a:solidFill>
                  <a:srgbClr val="FF0000"/>
                </a:solidFill>
              </a:rPr>
              <a:t>提示：先画状态转换图，用计数器实现状态转换，用</a:t>
            </a:r>
            <a:r>
              <a:rPr lang="zh-CN" altLang="en-US" b="0" dirty="0" smtClean="0">
                <a:solidFill>
                  <a:srgbClr val="FF0000"/>
                </a:solidFill>
                <a:latin typeface="华文宋体" pitchFamily="2" charset="-122"/>
              </a:rPr>
              <a:t>数据</a:t>
            </a:r>
            <a:r>
              <a:rPr lang="zh-CN" altLang="en-US" b="0" dirty="0" smtClean="0">
                <a:solidFill>
                  <a:srgbClr val="FF0000"/>
                </a:solidFill>
                <a:latin typeface="华文宋体" pitchFamily="2" charset="-122"/>
              </a:rPr>
              <a:t>选择器实现电路输出。</a:t>
            </a:r>
            <a:endParaRPr lang="zh-CN" altLang="en-US" dirty="0">
              <a:solidFill>
                <a:srgbClr val="FF0000"/>
              </a:solidFill>
            </a:endParaRPr>
          </a:p>
        </p:txBody>
      </p:sp>
      <p:sp>
        <p:nvSpPr>
          <p:cNvPr id="624645" name="Rectangle 5"/>
          <p:cNvSpPr>
            <a:spLocks noChangeArrowheads="1"/>
          </p:cNvSpPr>
          <p:nvPr/>
        </p:nvSpPr>
        <p:spPr bwMode="auto">
          <a:xfrm>
            <a:off x="381000" y="1458590"/>
            <a:ext cx="8991600" cy="1187450"/>
          </a:xfrm>
          <a:prstGeom prst="rect">
            <a:avLst/>
          </a:prstGeom>
          <a:noFill/>
          <a:ln w="22225">
            <a:noFill/>
            <a:miter lim="800000"/>
            <a:headEnd/>
            <a:tailEnd/>
          </a:ln>
          <a:effectLst/>
        </p:spPr>
        <p:txBody>
          <a:bodyPr>
            <a:spAutoFit/>
          </a:bodyPr>
          <a:lstStyle/>
          <a:p>
            <a:r>
              <a:rPr lang="en-US" altLang="zh-CN" sz="2400" b="0" dirty="0"/>
              <a:t>1.</a:t>
            </a:r>
            <a:r>
              <a:rPr lang="zh-CN" altLang="en-US" sz="2400" b="0" dirty="0"/>
              <a:t>用模块电路设计</a:t>
            </a:r>
            <a:r>
              <a:rPr lang="en-US" altLang="zh-CN" sz="2400" b="0" dirty="0"/>
              <a:t>01001100010111</a:t>
            </a:r>
            <a:r>
              <a:rPr lang="zh-CN" altLang="en-US" sz="2400" b="0" dirty="0"/>
              <a:t>序列信号产生电路。要求用计数  器、</a:t>
            </a:r>
            <a:r>
              <a:rPr lang="en-US" altLang="zh-CN" sz="2400" b="0" dirty="0"/>
              <a:t>8</a:t>
            </a:r>
            <a:r>
              <a:rPr lang="zh-CN" altLang="en-US" sz="2400" b="0" dirty="0"/>
              <a:t>选</a:t>
            </a:r>
            <a:r>
              <a:rPr lang="en-US" altLang="zh-CN" sz="2400" b="0" dirty="0"/>
              <a:t>1</a:t>
            </a:r>
            <a:r>
              <a:rPr lang="zh-CN" altLang="en-US" sz="2400" b="0" dirty="0"/>
              <a:t>数据选择器，可以加少量门电路。</a:t>
            </a:r>
            <a:r>
              <a:rPr lang="zh-CN" altLang="en-US" sz="1200" b="0" dirty="0"/>
              <a:t> </a:t>
            </a:r>
          </a:p>
          <a:p>
            <a:endParaRPr lang="en-US" altLang="zh-CN" sz="2400" b="0" dirty="0"/>
          </a:p>
        </p:txBody>
      </p:sp>
      <p:sp>
        <p:nvSpPr>
          <p:cNvPr id="624647" name="Rectangle 7"/>
          <p:cNvSpPr>
            <a:spLocks noGrp="1" noChangeArrowheads="1"/>
          </p:cNvSpPr>
          <p:nvPr>
            <p:ph type="ctrTitle"/>
          </p:nvPr>
        </p:nvSpPr>
        <p:spPr>
          <a:xfrm>
            <a:off x="488504" y="476672"/>
            <a:ext cx="2808312" cy="685800"/>
          </a:xfrm>
        </p:spPr>
        <p:txBody>
          <a:bodyPr/>
          <a:lstStyle/>
          <a:p>
            <a:pPr algn="l"/>
            <a:r>
              <a:rPr lang="zh-CN" altLang="en-US" sz="2800" b="1" dirty="0"/>
              <a:t>补充习题</a:t>
            </a:r>
            <a:endParaRPr lang="zh-CN"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261" name="Rectangle 85"/>
          <p:cNvSpPr>
            <a:spLocks noChangeArrowheads="1"/>
          </p:cNvSpPr>
          <p:nvPr/>
        </p:nvSpPr>
        <p:spPr bwMode="auto">
          <a:xfrm>
            <a:off x="416496" y="548680"/>
            <a:ext cx="3200400" cy="519113"/>
          </a:xfrm>
          <a:prstGeom prst="rect">
            <a:avLst/>
          </a:prstGeom>
          <a:noFill/>
          <a:ln w="15875">
            <a:noFill/>
            <a:miter lim="800000"/>
            <a:headEnd/>
            <a:tailEnd/>
          </a:ln>
          <a:effectLst/>
        </p:spPr>
        <p:txBody>
          <a:bodyPr>
            <a:spAutoFit/>
          </a:bodyPr>
          <a:lstStyle/>
          <a:p>
            <a:pPr>
              <a:buFontTx/>
              <a:buChar char="•"/>
            </a:pPr>
            <a:r>
              <a:rPr lang="en-US" altLang="zh-CN" sz="2800" dirty="0">
                <a:solidFill>
                  <a:schemeClr val="accent2"/>
                </a:solidFill>
                <a:ea typeface="华文行楷" pitchFamily="2" charset="-122"/>
              </a:rPr>
              <a:t>74194</a:t>
            </a:r>
            <a:r>
              <a:rPr lang="zh-CN" altLang="en-US" sz="2800" dirty="0">
                <a:solidFill>
                  <a:schemeClr val="accent2"/>
                </a:solidFill>
                <a:ea typeface="华文行楷" pitchFamily="2" charset="-122"/>
              </a:rPr>
              <a:t>功能表</a:t>
            </a:r>
            <a:r>
              <a:rPr lang="zh-CN" altLang="en-US" sz="1200" dirty="0"/>
              <a:t> </a:t>
            </a:r>
            <a:endParaRPr lang="zh-CN" altLang="en-US" sz="2400" b="0" dirty="0"/>
          </a:p>
        </p:txBody>
      </p:sp>
      <p:sp>
        <p:nvSpPr>
          <p:cNvPr id="562287" name="Line 111"/>
          <p:cNvSpPr>
            <a:spLocks noChangeShapeType="1"/>
          </p:cNvSpPr>
          <p:nvPr/>
        </p:nvSpPr>
        <p:spPr bwMode="auto">
          <a:xfrm>
            <a:off x="489521" y="4724400"/>
            <a:ext cx="5976937"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562288" name="Line 112"/>
          <p:cNvSpPr>
            <a:spLocks noChangeShapeType="1"/>
          </p:cNvSpPr>
          <p:nvPr/>
        </p:nvSpPr>
        <p:spPr bwMode="auto">
          <a:xfrm>
            <a:off x="416496" y="4221163"/>
            <a:ext cx="5976937"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562289" name="Line 113"/>
          <p:cNvSpPr>
            <a:spLocks noChangeShapeType="1"/>
          </p:cNvSpPr>
          <p:nvPr/>
        </p:nvSpPr>
        <p:spPr bwMode="auto">
          <a:xfrm>
            <a:off x="489521" y="2636838"/>
            <a:ext cx="5976937"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562290" name="Line 114"/>
          <p:cNvSpPr>
            <a:spLocks noChangeShapeType="1"/>
          </p:cNvSpPr>
          <p:nvPr/>
        </p:nvSpPr>
        <p:spPr bwMode="auto">
          <a:xfrm>
            <a:off x="489521" y="3141663"/>
            <a:ext cx="5976937" cy="0"/>
          </a:xfrm>
          <a:prstGeom prst="line">
            <a:avLst/>
          </a:prstGeom>
          <a:noFill/>
          <a:ln w="38100">
            <a:solidFill>
              <a:srgbClr val="006600"/>
            </a:solidFill>
            <a:round/>
            <a:headEnd/>
            <a:tailEnd/>
          </a:ln>
          <a:effectLst/>
        </p:spPr>
        <p:txBody>
          <a:bodyPr lIns="90000" tIns="46800" rIns="90000" bIns="46800"/>
          <a:lstStyle/>
          <a:p>
            <a:endParaRPr lang="zh-CN" altLang="en-US"/>
          </a:p>
        </p:txBody>
      </p:sp>
      <p:sp>
        <p:nvSpPr>
          <p:cNvPr id="562291" name="Line 115"/>
          <p:cNvSpPr>
            <a:spLocks noChangeShapeType="1"/>
          </p:cNvSpPr>
          <p:nvPr/>
        </p:nvSpPr>
        <p:spPr bwMode="auto">
          <a:xfrm>
            <a:off x="489521" y="3644900"/>
            <a:ext cx="5976937" cy="0"/>
          </a:xfrm>
          <a:prstGeom prst="line">
            <a:avLst/>
          </a:prstGeom>
          <a:noFill/>
          <a:ln w="38100">
            <a:solidFill>
              <a:srgbClr val="006600"/>
            </a:solidFill>
            <a:round/>
            <a:headEnd/>
            <a:tailEnd/>
          </a:ln>
          <a:effectLst/>
        </p:spPr>
        <p:txBody>
          <a:bodyPr lIns="90000" tIns="46800" rIns="90000" bIns="46800"/>
          <a:lstStyle/>
          <a:p>
            <a:endParaRPr lang="zh-CN" altLang="en-US"/>
          </a:p>
        </p:txBody>
      </p:sp>
      <p:pic>
        <p:nvPicPr>
          <p:cNvPr id="78" name="Picture 5"/>
          <p:cNvPicPr>
            <a:picLocks noChangeAspect="1" noChangeArrowheads="1"/>
          </p:cNvPicPr>
          <p:nvPr/>
        </p:nvPicPr>
        <p:blipFill>
          <a:blip r:embed="rId3" cstate="print"/>
          <a:srcRect/>
          <a:stretch>
            <a:fillRect/>
          </a:stretch>
        </p:blipFill>
        <p:spPr bwMode="auto">
          <a:xfrm>
            <a:off x="6377608" y="0"/>
            <a:ext cx="3528392" cy="2016224"/>
          </a:xfrm>
          <a:prstGeom prst="rect">
            <a:avLst/>
          </a:prstGeom>
          <a:noFill/>
          <a:ln w="9525">
            <a:noFill/>
            <a:miter lim="800000"/>
            <a:headEnd/>
            <a:tailEnd/>
          </a:ln>
        </p:spPr>
      </p:pic>
      <p:graphicFrame>
        <p:nvGraphicFramePr>
          <p:cNvPr id="5126" name="Object 6"/>
          <p:cNvGraphicFramePr>
            <a:graphicFrameLocks noChangeAspect="1"/>
          </p:cNvGraphicFramePr>
          <p:nvPr/>
        </p:nvGraphicFramePr>
        <p:xfrm>
          <a:off x="709613" y="2211388"/>
          <a:ext cx="5922962" cy="3233737"/>
        </p:xfrm>
        <a:graphic>
          <a:graphicData uri="http://schemas.openxmlformats.org/presentationml/2006/ole">
            <p:oleObj spid="_x0000_s5126" name="Document" r:id="rId4" imgW="6180702" imgH="3383191" progId="Word.Document.8">
              <p:embed/>
            </p:oleObj>
          </a:graphicData>
        </a:graphic>
      </p:graphicFrame>
      <p:sp>
        <p:nvSpPr>
          <p:cNvPr id="11" name="AutoShape 100"/>
          <p:cNvSpPr>
            <a:spLocks noChangeArrowheads="1"/>
          </p:cNvSpPr>
          <p:nvPr/>
        </p:nvSpPr>
        <p:spPr bwMode="auto">
          <a:xfrm>
            <a:off x="7113240" y="3356992"/>
            <a:ext cx="2792760" cy="431800"/>
          </a:xfrm>
          <a:prstGeom prst="wedgeRoundRectCallout">
            <a:avLst>
              <a:gd name="adj1" fmla="val -78762"/>
              <a:gd name="adj2" fmla="val 86716"/>
              <a:gd name="adj3" fmla="val 16667"/>
            </a:avLst>
          </a:prstGeom>
          <a:noFill/>
          <a:ln w="15875">
            <a:solidFill>
              <a:srgbClr val="FF0000"/>
            </a:solidFill>
            <a:miter lim="800000"/>
            <a:headEnd/>
            <a:tailEnd/>
          </a:ln>
          <a:effectLst/>
        </p:spPr>
        <p:txBody>
          <a:bodyPr lIns="90000" tIns="46800" rIns="90000" bIns="46800"/>
          <a:lstStyle/>
          <a:p>
            <a:pPr algn="ctr"/>
            <a:r>
              <a:rPr lang="zh-CN" altLang="en-US" sz="2400" dirty="0" smtClean="0"/>
              <a:t>基本寄存器：</a:t>
            </a:r>
            <a:r>
              <a:rPr lang="en-US" altLang="zh-CN" sz="2400" dirty="0" smtClean="0"/>
              <a:t>4D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2261"/>
                                        </p:tgtEl>
                                        <p:attrNameLst>
                                          <p:attrName>style.visibility</p:attrName>
                                        </p:attrNameLst>
                                      </p:cBhvr>
                                      <p:to>
                                        <p:strVal val="visible"/>
                                      </p:to>
                                    </p:set>
                                    <p:anim calcmode="lin" valueType="num">
                                      <p:cBhvr additive="base">
                                        <p:cTn id="7" dur="500" fill="hold"/>
                                        <p:tgtEl>
                                          <p:spTgt spid="562261"/>
                                        </p:tgtEl>
                                        <p:attrNameLst>
                                          <p:attrName>ppt_x</p:attrName>
                                        </p:attrNameLst>
                                      </p:cBhvr>
                                      <p:tavLst>
                                        <p:tav tm="0">
                                          <p:val>
                                            <p:strVal val="0-#ppt_w/2"/>
                                          </p:val>
                                        </p:tav>
                                        <p:tav tm="100000">
                                          <p:val>
                                            <p:strVal val="#ppt_x"/>
                                          </p:val>
                                        </p:tav>
                                      </p:tavLst>
                                    </p:anim>
                                    <p:anim calcmode="lin" valueType="num">
                                      <p:cBhvr additive="base">
                                        <p:cTn id="8" dur="500" fill="hold"/>
                                        <p:tgtEl>
                                          <p:spTgt spid="562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0-#ppt_w/2"/>
                                          </p:val>
                                        </p:tav>
                                        <p:tav tm="100000">
                                          <p:val>
                                            <p:strVal val="#ppt_x"/>
                                          </p:val>
                                        </p:tav>
                                      </p:tavLst>
                                    </p:anim>
                                    <p:anim calcmode="lin" valueType="num">
                                      <p:cBhvr additive="base">
                                        <p:cTn id="14" dur="500" fill="hold"/>
                                        <p:tgtEl>
                                          <p:spTgt spid="51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2289"/>
                                        </p:tgtEl>
                                        <p:attrNameLst>
                                          <p:attrName>style.visibility</p:attrName>
                                        </p:attrNameLst>
                                      </p:cBhvr>
                                      <p:to>
                                        <p:strVal val="visible"/>
                                      </p:to>
                                    </p:set>
                                    <p:anim calcmode="lin" valueType="num">
                                      <p:cBhvr additive="base">
                                        <p:cTn id="19" dur="500" fill="hold"/>
                                        <p:tgtEl>
                                          <p:spTgt spid="562289"/>
                                        </p:tgtEl>
                                        <p:attrNameLst>
                                          <p:attrName>ppt_x</p:attrName>
                                        </p:attrNameLst>
                                      </p:cBhvr>
                                      <p:tavLst>
                                        <p:tav tm="0">
                                          <p:val>
                                            <p:strVal val="#ppt_x"/>
                                          </p:val>
                                        </p:tav>
                                        <p:tav tm="100000">
                                          <p:val>
                                            <p:strVal val="#ppt_x"/>
                                          </p:val>
                                        </p:tav>
                                      </p:tavLst>
                                    </p:anim>
                                    <p:anim calcmode="lin" valueType="num">
                                      <p:cBhvr additive="base">
                                        <p:cTn id="20" dur="500" fill="hold"/>
                                        <p:tgtEl>
                                          <p:spTgt spid="56228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6228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2290"/>
                                        </p:tgtEl>
                                        <p:attrNameLst>
                                          <p:attrName>style.visibility</p:attrName>
                                        </p:attrNameLst>
                                      </p:cBhvr>
                                      <p:to>
                                        <p:strVal val="visible"/>
                                      </p:to>
                                    </p:set>
                                    <p:anim calcmode="lin" valueType="num">
                                      <p:cBhvr additive="base">
                                        <p:cTn id="25" dur="500" fill="hold"/>
                                        <p:tgtEl>
                                          <p:spTgt spid="562290"/>
                                        </p:tgtEl>
                                        <p:attrNameLst>
                                          <p:attrName>ppt_x</p:attrName>
                                        </p:attrNameLst>
                                      </p:cBhvr>
                                      <p:tavLst>
                                        <p:tav tm="0">
                                          <p:val>
                                            <p:strVal val="#ppt_x"/>
                                          </p:val>
                                        </p:tav>
                                        <p:tav tm="100000">
                                          <p:val>
                                            <p:strVal val="#ppt_x"/>
                                          </p:val>
                                        </p:tav>
                                      </p:tavLst>
                                    </p:anim>
                                    <p:anim calcmode="lin" valueType="num">
                                      <p:cBhvr additive="base">
                                        <p:cTn id="26" dur="500" fill="hold"/>
                                        <p:tgtEl>
                                          <p:spTgt spid="56229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6229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2291"/>
                                        </p:tgtEl>
                                        <p:attrNameLst>
                                          <p:attrName>style.visibility</p:attrName>
                                        </p:attrNameLst>
                                      </p:cBhvr>
                                      <p:to>
                                        <p:strVal val="visible"/>
                                      </p:to>
                                    </p:set>
                                    <p:anim calcmode="lin" valueType="num">
                                      <p:cBhvr additive="base">
                                        <p:cTn id="31" dur="500" fill="hold"/>
                                        <p:tgtEl>
                                          <p:spTgt spid="562291"/>
                                        </p:tgtEl>
                                        <p:attrNameLst>
                                          <p:attrName>ppt_x</p:attrName>
                                        </p:attrNameLst>
                                      </p:cBhvr>
                                      <p:tavLst>
                                        <p:tav tm="0">
                                          <p:val>
                                            <p:strVal val="#ppt_x"/>
                                          </p:val>
                                        </p:tav>
                                        <p:tav tm="100000">
                                          <p:val>
                                            <p:strVal val="#ppt_x"/>
                                          </p:val>
                                        </p:tav>
                                      </p:tavLst>
                                    </p:anim>
                                    <p:anim calcmode="lin" valueType="num">
                                      <p:cBhvr additive="base">
                                        <p:cTn id="32" dur="500" fill="hold"/>
                                        <p:tgtEl>
                                          <p:spTgt spid="562291"/>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6229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62288"/>
                                        </p:tgtEl>
                                        <p:attrNameLst>
                                          <p:attrName>style.visibility</p:attrName>
                                        </p:attrNameLst>
                                      </p:cBhvr>
                                      <p:to>
                                        <p:strVal val="visible"/>
                                      </p:to>
                                    </p:set>
                                    <p:anim calcmode="lin" valueType="num">
                                      <p:cBhvr additive="base">
                                        <p:cTn id="37" dur="500" fill="hold"/>
                                        <p:tgtEl>
                                          <p:spTgt spid="562288"/>
                                        </p:tgtEl>
                                        <p:attrNameLst>
                                          <p:attrName>ppt_x</p:attrName>
                                        </p:attrNameLst>
                                      </p:cBhvr>
                                      <p:tavLst>
                                        <p:tav tm="0">
                                          <p:val>
                                            <p:strVal val="#ppt_x"/>
                                          </p:val>
                                        </p:tav>
                                        <p:tav tm="100000">
                                          <p:val>
                                            <p:strVal val="#ppt_x"/>
                                          </p:val>
                                        </p:tav>
                                      </p:tavLst>
                                    </p:anim>
                                    <p:anim calcmode="lin" valueType="num">
                                      <p:cBhvr additive="base">
                                        <p:cTn id="38" dur="500" fill="hold"/>
                                        <p:tgtEl>
                                          <p:spTgt spid="56228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6228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62287"/>
                                        </p:tgtEl>
                                        <p:attrNameLst>
                                          <p:attrName>style.visibility</p:attrName>
                                        </p:attrNameLst>
                                      </p:cBhvr>
                                      <p:to>
                                        <p:strVal val="visible"/>
                                      </p:to>
                                    </p:set>
                                    <p:anim calcmode="lin" valueType="num">
                                      <p:cBhvr additive="base">
                                        <p:cTn id="49" dur="500" fill="hold"/>
                                        <p:tgtEl>
                                          <p:spTgt spid="562287"/>
                                        </p:tgtEl>
                                        <p:attrNameLst>
                                          <p:attrName>ppt_x</p:attrName>
                                        </p:attrNameLst>
                                      </p:cBhvr>
                                      <p:tavLst>
                                        <p:tav tm="0">
                                          <p:val>
                                            <p:strVal val="#ppt_x"/>
                                          </p:val>
                                        </p:tav>
                                        <p:tav tm="100000">
                                          <p:val>
                                            <p:strVal val="#ppt_x"/>
                                          </p:val>
                                        </p:tav>
                                      </p:tavLst>
                                    </p:anim>
                                    <p:anim calcmode="lin" valueType="num">
                                      <p:cBhvr additive="base">
                                        <p:cTn id="50" dur="500" fill="hold"/>
                                        <p:tgtEl>
                                          <p:spTgt spid="56228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622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61" grpId="0" autoUpdateAnimBg="0"/>
      <p:bldP spid="562287" grpId="0" animBg="1"/>
      <p:bldP spid="562288" grpId="0" animBg="1"/>
      <p:bldP spid="562289" grpId="0" animBg="1"/>
      <p:bldP spid="562290" grpId="0" animBg="1"/>
      <p:bldP spid="562291"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1539" name="Rectangle 3"/>
          <p:cNvSpPr>
            <a:spLocks noGrp="1" noChangeArrowheads="1"/>
          </p:cNvSpPr>
          <p:nvPr>
            <p:ph type="ctrTitle"/>
          </p:nvPr>
        </p:nvSpPr>
        <p:spPr>
          <a:xfrm>
            <a:off x="0" y="0"/>
            <a:ext cx="4305300" cy="457200"/>
          </a:xfrm>
        </p:spPr>
        <p:txBody>
          <a:bodyPr/>
          <a:lstStyle/>
          <a:p>
            <a:pPr algn="l"/>
            <a:r>
              <a:rPr lang="en-US" altLang="zh-CN" sz="3200" b="1" dirty="0" smtClean="0">
                <a:solidFill>
                  <a:srgbClr val="006600"/>
                </a:solidFill>
                <a:latin typeface="隶书" pitchFamily="49" charset="-122"/>
                <a:ea typeface="隶书" pitchFamily="49" charset="-122"/>
              </a:rPr>
              <a:t>6.3.2  </a:t>
            </a:r>
            <a:r>
              <a:rPr lang="zh-CN" altLang="en-US" sz="3200" b="1" dirty="0">
                <a:solidFill>
                  <a:srgbClr val="006600"/>
                </a:solidFill>
                <a:latin typeface="隶书" pitchFamily="49" charset="-122"/>
                <a:ea typeface="隶书" pitchFamily="49" charset="-122"/>
              </a:rPr>
              <a:t>同步计数器</a:t>
            </a:r>
          </a:p>
        </p:txBody>
      </p:sp>
      <p:sp>
        <p:nvSpPr>
          <p:cNvPr id="321544" name="Text Box 8"/>
          <p:cNvSpPr txBox="1">
            <a:spLocks noChangeArrowheads="1"/>
          </p:cNvSpPr>
          <p:nvPr/>
        </p:nvSpPr>
        <p:spPr bwMode="auto">
          <a:xfrm>
            <a:off x="344488" y="620713"/>
            <a:ext cx="3263900" cy="519112"/>
          </a:xfrm>
          <a:prstGeom prst="rect">
            <a:avLst/>
          </a:prstGeom>
          <a:noFill/>
          <a:ln w="15875">
            <a:noFill/>
            <a:miter lim="800000"/>
            <a:headEnd/>
            <a:tailEnd/>
          </a:ln>
          <a:effectLst/>
        </p:spPr>
        <p:txBody>
          <a:bodyPr>
            <a:spAutoFit/>
          </a:bodyPr>
          <a:lstStyle/>
          <a:p>
            <a:r>
              <a:rPr lang="zh-CN" altLang="en-US" sz="2800" dirty="0">
                <a:solidFill>
                  <a:schemeClr val="accent2"/>
                </a:solidFill>
                <a:ea typeface="华文行楷" pitchFamily="2" charset="-122"/>
              </a:rPr>
              <a:t>什么是计数器？</a:t>
            </a:r>
          </a:p>
        </p:txBody>
      </p:sp>
      <p:sp>
        <p:nvSpPr>
          <p:cNvPr id="321545" name="Rectangle 9"/>
          <p:cNvSpPr>
            <a:spLocks noChangeArrowheads="1"/>
          </p:cNvSpPr>
          <p:nvPr/>
        </p:nvSpPr>
        <p:spPr bwMode="auto">
          <a:xfrm>
            <a:off x="488950" y="1341438"/>
            <a:ext cx="3740150" cy="519112"/>
          </a:xfrm>
          <a:prstGeom prst="rect">
            <a:avLst/>
          </a:prstGeom>
          <a:noFill/>
          <a:ln w="15875">
            <a:noFill/>
            <a:miter lim="800000"/>
            <a:headEnd/>
            <a:tailEnd/>
          </a:ln>
          <a:effectLst/>
        </p:spPr>
        <p:txBody>
          <a:bodyPr>
            <a:spAutoFit/>
          </a:bodyPr>
          <a:lstStyle/>
          <a:p>
            <a:r>
              <a:rPr lang="zh-CN" altLang="en-US" sz="2800" dirty="0"/>
              <a:t>计算</a:t>
            </a:r>
            <a:r>
              <a:rPr lang="zh-CN" altLang="en-US" sz="2800" dirty="0" smtClean="0"/>
              <a:t>输入脉冲的个数</a:t>
            </a:r>
            <a:r>
              <a:rPr lang="zh-CN" altLang="en-US" sz="2800" dirty="0"/>
              <a:t>。</a:t>
            </a:r>
          </a:p>
        </p:txBody>
      </p:sp>
      <p:sp>
        <p:nvSpPr>
          <p:cNvPr id="321546" name="Text Box 10"/>
          <p:cNvSpPr txBox="1">
            <a:spLocks noChangeArrowheads="1"/>
          </p:cNvSpPr>
          <p:nvPr/>
        </p:nvSpPr>
        <p:spPr bwMode="auto">
          <a:xfrm>
            <a:off x="5168900" y="620713"/>
            <a:ext cx="2514600" cy="519112"/>
          </a:xfrm>
          <a:prstGeom prst="rect">
            <a:avLst/>
          </a:prstGeom>
          <a:noFill/>
          <a:ln w="15875">
            <a:noFill/>
            <a:miter lim="800000"/>
            <a:headEnd/>
            <a:tailEnd/>
          </a:ln>
          <a:effectLst/>
        </p:spPr>
        <p:txBody>
          <a:bodyPr>
            <a:spAutoFit/>
          </a:bodyPr>
          <a:lstStyle/>
          <a:p>
            <a:r>
              <a:rPr lang="zh-CN" altLang="en-US" sz="2800" dirty="0" smtClean="0">
                <a:solidFill>
                  <a:schemeClr val="accent2"/>
                </a:solidFill>
                <a:ea typeface="华文行楷" pitchFamily="2" charset="-122"/>
              </a:rPr>
              <a:t>计数器</a:t>
            </a:r>
            <a:r>
              <a:rPr lang="zh-CN" altLang="en-US" sz="2800" dirty="0">
                <a:solidFill>
                  <a:schemeClr val="accent2"/>
                </a:solidFill>
                <a:ea typeface="华文行楷" pitchFamily="2" charset="-122"/>
              </a:rPr>
              <a:t>分类</a:t>
            </a:r>
          </a:p>
        </p:txBody>
      </p:sp>
      <p:grpSp>
        <p:nvGrpSpPr>
          <p:cNvPr id="321552" name="Group 16"/>
          <p:cNvGrpSpPr>
            <a:grpSpLocks/>
          </p:cNvGrpSpPr>
          <p:nvPr/>
        </p:nvGrpSpPr>
        <p:grpSpPr bwMode="auto">
          <a:xfrm>
            <a:off x="5313363" y="2278063"/>
            <a:ext cx="3206750" cy="1187450"/>
            <a:chOff x="576" y="1200"/>
            <a:chExt cx="2020" cy="748"/>
          </a:xfrm>
        </p:grpSpPr>
        <p:sp>
          <p:nvSpPr>
            <p:cNvPr id="321547" name="Rectangle 11"/>
            <p:cNvSpPr>
              <a:spLocks noChangeArrowheads="1"/>
            </p:cNvSpPr>
            <p:nvPr/>
          </p:nvSpPr>
          <p:spPr bwMode="auto">
            <a:xfrm>
              <a:off x="576" y="1377"/>
              <a:ext cx="1143" cy="288"/>
            </a:xfrm>
            <a:prstGeom prst="rect">
              <a:avLst/>
            </a:prstGeom>
            <a:noFill/>
            <a:ln w="15875">
              <a:noFill/>
              <a:miter lim="800000"/>
              <a:headEnd/>
              <a:tailEnd/>
            </a:ln>
            <a:effectLst/>
          </p:spPr>
          <p:txBody>
            <a:bodyPr wrap="none">
              <a:spAutoFit/>
            </a:bodyPr>
            <a:lstStyle/>
            <a:p>
              <a:pPr>
                <a:buFontTx/>
                <a:buChar char="•"/>
              </a:pPr>
              <a:r>
                <a:rPr lang="zh-CN" altLang="en-US" sz="2400">
                  <a:solidFill>
                    <a:srgbClr val="FF0000"/>
                  </a:solidFill>
                </a:rPr>
                <a:t>按计数顺序</a:t>
              </a:r>
            </a:p>
          </p:txBody>
        </p:sp>
        <p:sp>
          <p:nvSpPr>
            <p:cNvPr id="321548" name="Rectangle 12"/>
            <p:cNvSpPr>
              <a:spLocks noChangeArrowheads="1"/>
            </p:cNvSpPr>
            <p:nvPr/>
          </p:nvSpPr>
          <p:spPr bwMode="auto">
            <a:xfrm>
              <a:off x="1680" y="1200"/>
              <a:ext cx="916" cy="250"/>
            </a:xfrm>
            <a:prstGeom prst="rect">
              <a:avLst/>
            </a:prstGeom>
            <a:noFill/>
            <a:ln w="15875">
              <a:noFill/>
              <a:miter lim="800000"/>
              <a:headEnd/>
              <a:tailEnd/>
            </a:ln>
            <a:effectLst/>
          </p:spPr>
          <p:txBody>
            <a:bodyPr wrap="none">
              <a:spAutoFit/>
            </a:bodyPr>
            <a:lstStyle/>
            <a:p>
              <a:r>
                <a:rPr lang="zh-CN" altLang="en-US"/>
                <a:t>加法计数器</a:t>
              </a:r>
            </a:p>
          </p:txBody>
        </p:sp>
        <p:sp>
          <p:nvSpPr>
            <p:cNvPr id="321549" name="Rectangle 13"/>
            <p:cNvSpPr>
              <a:spLocks noChangeArrowheads="1"/>
            </p:cNvSpPr>
            <p:nvPr/>
          </p:nvSpPr>
          <p:spPr bwMode="auto">
            <a:xfrm>
              <a:off x="1680" y="1440"/>
              <a:ext cx="916" cy="250"/>
            </a:xfrm>
            <a:prstGeom prst="rect">
              <a:avLst/>
            </a:prstGeom>
            <a:noFill/>
            <a:ln w="15875">
              <a:noFill/>
              <a:miter lim="800000"/>
              <a:headEnd/>
              <a:tailEnd/>
            </a:ln>
            <a:effectLst/>
          </p:spPr>
          <p:txBody>
            <a:bodyPr wrap="none">
              <a:spAutoFit/>
            </a:bodyPr>
            <a:lstStyle/>
            <a:p>
              <a:r>
                <a:rPr lang="zh-CN" altLang="en-US"/>
                <a:t>减法计数器</a:t>
              </a:r>
            </a:p>
          </p:txBody>
        </p:sp>
        <p:sp>
          <p:nvSpPr>
            <p:cNvPr id="321550" name="Rectangle 14"/>
            <p:cNvSpPr>
              <a:spLocks noChangeArrowheads="1"/>
            </p:cNvSpPr>
            <p:nvPr/>
          </p:nvSpPr>
          <p:spPr bwMode="auto">
            <a:xfrm>
              <a:off x="1680" y="1698"/>
              <a:ext cx="916" cy="250"/>
            </a:xfrm>
            <a:prstGeom prst="rect">
              <a:avLst/>
            </a:prstGeom>
            <a:noFill/>
            <a:ln w="15875">
              <a:noFill/>
              <a:miter lim="800000"/>
              <a:headEnd/>
              <a:tailEnd/>
            </a:ln>
            <a:effectLst/>
          </p:spPr>
          <p:txBody>
            <a:bodyPr wrap="none">
              <a:spAutoFit/>
            </a:bodyPr>
            <a:lstStyle/>
            <a:p>
              <a:r>
                <a:rPr lang="zh-CN" altLang="en-US"/>
                <a:t>可逆计数器</a:t>
              </a:r>
            </a:p>
          </p:txBody>
        </p:sp>
        <p:sp>
          <p:nvSpPr>
            <p:cNvPr id="321551" name="AutoShape 15"/>
            <p:cNvSpPr>
              <a:spLocks/>
            </p:cNvSpPr>
            <p:nvPr/>
          </p:nvSpPr>
          <p:spPr bwMode="auto">
            <a:xfrm>
              <a:off x="1632" y="1248"/>
              <a:ext cx="96" cy="624"/>
            </a:xfrm>
            <a:prstGeom prst="leftBrace">
              <a:avLst>
                <a:gd name="adj1" fmla="val 54167"/>
                <a:gd name="adj2" fmla="val 50000"/>
              </a:avLst>
            </a:prstGeom>
            <a:noFill/>
            <a:ln w="31750">
              <a:solidFill>
                <a:srgbClr val="006600"/>
              </a:solidFill>
              <a:round/>
              <a:headEnd/>
              <a:tailEnd/>
            </a:ln>
            <a:effectLst/>
          </p:spPr>
          <p:txBody>
            <a:bodyPr wrap="none" anchor="ctr"/>
            <a:lstStyle/>
            <a:p>
              <a:endParaRPr lang="zh-CN" altLang="en-US"/>
            </a:p>
          </p:txBody>
        </p:sp>
      </p:grpSp>
      <p:grpSp>
        <p:nvGrpSpPr>
          <p:cNvPr id="321557" name="Group 21"/>
          <p:cNvGrpSpPr>
            <a:grpSpLocks/>
          </p:cNvGrpSpPr>
          <p:nvPr/>
        </p:nvGrpSpPr>
        <p:grpSpPr bwMode="auto">
          <a:xfrm>
            <a:off x="5240338" y="1341438"/>
            <a:ext cx="3282950" cy="882650"/>
            <a:chOff x="3312" y="1104"/>
            <a:chExt cx="2068" cy="556"/>
          </a:xfrm>
        </p:grpSpPr>
        <p:sp>
          <p:nvSpPr>
            <p:cNvPr id="321553" name="Rectangle 17"/>
            <p:cNvSpPr>
              <a:spLocks noChangeArrowheads="1"/>
            </p:cNvSpPr>
            <p:nvPr/>
          </p:nvSpPr>
          <p:spPr bwMode="auto">
            <a:xfrm>
              <a:off x="3312" y="1200"/>
              <a:ext cx="1143" cy="288"/>
            </a:xfrm>
            <a:prstGeom prst="rect">
              <a:avLst/>
            </a:prstGeom>
            <a:noFill/>
            <a:ln w="15875">
              <a:noFill/>
              <a:miter lim="800000"/>
              <a:headEnd/>
              <a:tailEnd/>
            </a:ln>
            <a:effectLst/>
          </p:spPr>
          <p:txBody>
            <a:bodyPr wrap="none">
              <a:spAutoFit/>
            </a:bodyPr>
            <a:lstStyle/>
            <a:p>
              <a:pPr>
                <a:buFontTx/>
                <a:buChar char="•"/>
              </a:pPr>
              <a:r>
                <a:rPr lang="zh-CN" altLang="en-US" sz="2400">
                  <a:solidFill>
                    <a:srgbClr val="FF0000"/>
                  </a:solidFill>
                </a:rPr>
                <a:t>按工作方式</a:t>
              </a:r>
            </a:p>
          </p:txBody>
        </p:sp>
        <p:sp>
          <p:nvSpPr>
            <p:cNvPr id="321554" name="Rectangle 18"/>
            <p:cNvSpPr>
              <a:spLocks noChangeArrowheads="1"/>
            </p:cNvSpPr>
            <p:nvPr/>
          </p:nvSpPr>
          <p:spPr bwMode="auto">
            <a:xfrm>
              <a:off x="4464" y="1104"/>
              <a:ext cx="916" cy="250"/>
            </a:xfrm>
            <a:prstGeom prst="rect">
              <a:avLst/>
            </a:prstGeom>
            <a:noFill/>
            <a:ln w="15875">
              <a:noFill/>
              <a:miter lim="800000"/>
              <a:headEnd/>
              <a:tailEnd/>
            </a:ln>
            <a:effectLst/>
          </p:spPr>
          <p:txBody>
            <a:bodyPr wrap="none">
              <a:spAutoFit/>
            </a:bodyPr>
            <a:lstStyle/>
            <a:p>
              <a:r>
                <a:rPr lang="zh-CN" altLang="en-US"/>
                <a:t>同步计数器</a:t>
              </a:r>
            </a:p>
          </p:txBody>
        </p:sp>
        <p:sp>
          <p:nvSpPr>
            <p:cNvPr id="321555" name="Rectangle 19"/>
            <p:cNvSpPr>
              <a:spLocks noChangeArrowheads="1"/>
            </p:cNvSpPr>
            <p:nvPr/>
          </p:nvSpPr>
          <p:spPr bwMode="auto">
            <a:xfrm>
              <a:off x="4464" y="1410"/>
              <a:ext cx="916" cy="250"/>
            </a:xfrm>
            <a:prstGeom prst="rect">
              <a:avLst/>
            </a:prstGeom>
            <a:noFill/>
            <a:ln w="15875">
              <a:noFill/>
              <a:miter lim="800000"/>
              <a:headEnd/>
              <a:tailEnd/>
            </a:ln>
            <a:effectLst/>
          </p:spPr>
          <p:txBody>
            <a:bodyPr wrap="none">
              <a:spAutoFit/>
            </a:bodyPr>
            <a:lstStyle/>
            <a:p>
              <a:r>
                <a:rPr lang="zh-CN" altLang="en-US"/>
                <a:t>异步计数器</a:t>
              </a:r>
            </a:p>
          </p:txBody>
        </p:sp>
        <p:sp>
          <p:nvSpPr>
            <p:cNvPr id="321556" name="AutoShape 20"/>
            <p:cNvSpPr>
              <a:spLocks/>
            </p:cNvSpPr>
            <p:nvPr/>
          </p:nvSpPr>
          <p:spPr bwMode="auto">
            <a:xfrm>
              <a:off x="4464" y="1200"/>
              <a:ext cx="48" cy="384"/>
            </a:xfrm>
            <a:prstGeom prst="leftBrace">
              <a:avLst>
                <a:gd name="adj1" fmla="val 66667"/>
                <a:gd name="adj2" fmla="val 50000"/>
              </a:avLst>
            </a:prstGeom>
            <a:noFill/>
            <a:ln w="31750">
              <a:solidFill>
                <a:srgbClr val="006600"/>
              </a:solidFill>
              <a:round/>
              <a:headEnd/>
              <a:tailEnd/>
            </a:ln>
            <a:effectLst/>
          </p:spPr>
          <p:txBody>
            <a:bodyPr wrap="none" anchor="ctr"/>
            <a:lstStyle/>
            <a:p>
              <a:endParaRPr lang="zh-CN" altLang="en-US"/>
            </a:p>
          </p:txBody>
        </p:sp>
      </p:grpSp>
      <p:grpSp>
        <p:nvGrpSpPr>
          <p:cNvPr id="321558" name="Group 22"/>
          <p:cNvGrpSpPr>
            <a:grpSpLocks/>
          </p:cNvGrpSpPr>
          <p:nvPr/>
        </p:nvGrpSpPr>
        <p:grpSpPr bwMode="auto">
          <a:xfrm>
            <a:off x="5313363" y="4005262"/>
            <a:ext cx="4095751" cy="1800001"/>
            <a:chOff x="576" y="1200"/>
            <a:chExt cx="2580" cy="759"/>
          </a:xfrm>
        </p:grpSpPr>
        <p:sp>
          <p:nvSpPr>
            <p:cNvPr id="321559" name="Rectangle 23"/>
            <p:cNvSpPr>
              <a:spLocks noChangeArrowheads="1"/>
            </p:cNvSpPr>
            <p:nvPr/>
          </p:nvSpPr>
          <p:spPr bwMode="auto">
            <a:xfrm>
              <a:off x="576" y="1377"/>
              <a:ext cx="1143" cy="288"/>
            </a:xfrm>
            <a:prstGeom prst="rect">
              <a:avLst/>
            </a:prstGeom>
            <a:noFill/>
            <a:ln w="15875">
              <a:noFill/>
              <a:miter lim="800000"/>
              <a:headEnd/>
              <a:tailEnd/>
            </a:ln>
            <a:effectLst/>
          </p:spPr>
          <p:txBody>
            <a:bodyPr wrap="none">
              <a:spAutoFit/>
            </a:bodyPr>
            <a:lstStyle/>
            <a:p>
              <a:pPr>
                <a:buFontTx/>
                <a:buChar char="•"/>
              </a:pPr>
              <a:r>
                <a:rPr lang="zh-CN" altLang="en-US" sz="2400" dirty="0">
                  <a:solidFill>
                    <a:srgbClr val="FF0000"/>
                  </a:solidFill>
                </a:rPr>
                <a:t>按编码方式</a:t>
              </a:r>
            </a:p>
          </p:txBody>
        </p:sp>
        <p:sp>
          <p:nvSpPr>
            <p:cNvPr id="321560" name="Rectangle 24"/>
            <p:cNvSpPr>
              <a:spLocks noChangeArrowheads="1"/>
            </p:cNvSpPr>
            <p:nvPr/>
          </p:nvSpPr>
          <p:spPr bwMode="auto">
            <a:xfrm>
              <a:off x="1680" y="1200"/>
              <a:ext cx="1076" cy="250"/>
            </a:xfrm>
            <a:prstGeom prst="rect">
              <a:avLst/>
            </a:prstGeom>
            <a:noFill/>
            <a:ln w="15875">
              <a:noFill/>
              <a:miter lim="800000"/>
              <a:headEnd/>
              <a:tailEnd/>
            </a:ln>
            <a:effectLst/>
          </p:spPr>
          <p:txBody>
            <a:bodyPr wrap="none">
              <a:spAutoFit/>
            </a:bodyPr>
            <a:lstStyle/>
            <a:p>
              <a:r>
                <a:rPr lang="zh-CN" altLang="en-US"/>
                <a:t>二进制计数器</a:t>
              </a:r>
            </a:p>
          </p:txBody>
        </p:sp>
        <p:sp>
          <p:nvSpPr>
            <p:cNvPr id="321561" name="Rectangle 25"/>
            <p:cNvSpPr>
              <a:spLocks noChangeArrowheads="1"/>
            </p:cNvSpPr>
            <p:nvPr/>
          </p:nvSpPr>
          <p:spPr bwMode="auto">
            <a:xfrm>
              <a:off x="1710" y="1412"/>
              <a:ext cx="1409" cy="298"/>
            </a:xfrm>
            <a:prstGeom prst="rect">
              <a:avLst/>
            </a:prstGeom>
            <a:noFill/>
            <a:ln w="15875">
              <a:noFill/>
              <a:miter lim="800000"/>
              <a:headEnd/>
              <a:tailEnd/>
            </a:ln>
            <a:effectLst/>
          </p:spPr>
          <p:txBody>
            <a:bodyPr wrap="none">
              <a:spAutoFit/>
            </a:bodyPr>
            <a:lstStyle/>
            <a:p>
              <a:r>
                <a:rPr lang="en-US" altLang="zh-CN" dirty="0"/>
                <a:t>BCD</a:t>
              </a:r>
              <a:r>
                <a:rPr lang="zh-CN" altLang="en-US" dirty="0" smtClean="0"/>
                <a:t>计数器</a:t>
              </a:r>
              <a:endParaRPr lang="en-US" altLang="zh-CN" dirty="0" smtClean="0"/>
            </a:p>
            <a:p>
              <a:r>
                <a:rPr lang="zh-CN" altLang="en-US" dirty="0" smtClean="0">
                  <a:solidFill>
                    <a:srgbClr val="FF0000"/>
                  </a:solidFill>
                </a:rPr>
                <a:t>（十进制计数器）</a:t>
              </a:r>
              <a:endParaRPr lang="zh-CN" altLang="en-US" dirty="0">
                <a:solidFill>
                  <a:srgbClr val="FF0000"/>
                </a:solidFill>
              </a:endParaRPr>
            </a:p>
          </p:txBody>
        </p:sp>
        <p:sp>
          <p:nvSpPr>
            <p:cNvPr id="321562" name="Rectangle 26"/>
            <p:cNvSpPr>
              <a:spLocks noChangeArrowheads="1"/>
            </p:cNvSpPr>
            <p:nvPr/>
          </p:nvSpPr>
          <p:spPr bwMode="auto">
            <a:xfrm>
              <a:off x="1680" y="1709"/>
              <a:ext cx="1476" cy="250"/>
            </a:xfrm>
            <a:prstGeom prst="rect">
              <a:avLst/>
            </a:prstGeom>
            <a:noFill/>
            <a:ln w="15875">
              <a:noFill/>
              <a:miter lim="800000"/>
              <a:headEnd/>
              <a:tailEnd/>
            </a:ln>
            <a:effectLst/>
          </p:spPr>
          <p:txBody>
            <a:bodyPr wrap="none">
              <a:spAutoFit/>
            </a:bodyPr>
            <a:lstStyle/>
            <a:p>
              <a:r>
                <a:rPr lang="zh-CN" altLang="en-US"/>
                <a:t>格雷码计数器      </a:t>
              </a:r>
              <a:r>
                <a:rPr lang="en-US" altLang="zh-CN"/>
                <a:t>…</a:t>
              </a:r>
            </a:p>
          </p:txBody>
        </p:sp>
        <p:sp>
          <p:nvSpPr>
            <p:cNvPr id="321563" name="AutoShape 27"/>
            <p:cNvSpPr>
              <a:spLocks/>
            </p:cNvSpPr>
            <p:nvPr/>
          </p:nvSpPr>
          <p:spPr bwMode="auto">
            <a:xfrm>
              <a:off x="1632" y="1248"/>
              <a:ext cx="96" cy="624"/>
            </a:xfrm>
            <a:prstGeom prst="leftBrace">
              <a:avLst>
                <a:gd name="adj1" fmla="val 54167"/>
                <a:gd name="adj2" fmla="val 50000"/>
              </a:avLst>
            </a:prstGeom>
            <a:noFill/>
            <a:ln w="31750">
              <a:solidFill>
                <a:srgbClr val="006600"/>
              </a:solidFill>
              <a:round/>
              <a:headEnd/>
              <a:tailEnd/>
            </a:ln>
            <a:effectLst/>
          </p:spPr>
          <p:txBody>
            <a:bodyPr wrap="none" anchor="ctr"/>
            <a:lstStyle/>
            <a:p>
              <a:endParaRPr lang="zh-CN" altLang="en-US"/>
            </a:p>
          </p:txBody>
        </p:sp>
      </p:grpSp>
      <p:sp>
        <p:nvSpPr>
          <p:cNvPr id="321638" name="Text Box 102"/>
          <p:cNvSpPr txBox="1">
            <a:spLocks noChangeArrowheads="1"/>
          </p:cNvSpPr>
          <p:nvPr/>
        </p:nvSpPr>
        <p:spPr bwMode="auto">
          <a:xfrm>
            <a:off x="415925" y="1989138"/>
            <a:ext cx="3244850" cy="519112"/>
          </a:xfrm>
          <a:prstGeom prst="rect">
            <a:avLst/>
          </a:prstGeom>
          <a:noFill/>
          <a:ln w="15875">
            <a:noFill/>
            <a:miter lim="800000"/>
            <a:headEnd/>
            <a:tailEnd/>
          </a:ln>
          <a:effectLst/>
        </p:spPr>
        <p:txBody>
          <a:bodyPr>
            <a:spAutoFit/>
          </a:bodyPr>
          <a:lstStyle/>
          <a:p>
            <a:r>
              <a:rPr lang="zh-CN" altLang="en-US" sz="2800">
                <a:solidFill>
                  <a:schemeClr val="accent2"/>
                </a:solidFill>
                <a:ea typeface="华文行楷" pitchFamily="2" charset="-122"/>
              </a:rPr>
              <a:t>计数器状态图</a:t>
            </a:r>
          </a:p>
        </p:txBody>
      </p:sp>
      <p:grpSp>
        <p:nvGrpSpPr>
          <p:cNvPr id="321639" name="Group 103"/>
          <p:cNvGrpSpPr>
            <a:grpSpLocks/>
          </p:cNvGrpSpPr>
          <p:nvPr/>
        </p:nvGrpSpPr>
        <p:grpSpPr bwMode="auto">
          <a:xfrm>
            <a:off x="200025" y="2420938"/>
            <a:ext cx="5221288" cy="1841500"/>
            <a:chOff x="2808" y="960"/>
            <a:chExt cx="3289" cy="1160"/>
          </a:xfrm>
        </p:grpSpPr>
        <p:grpSp>
          <p:nvGrpSpPr>
            <p:cNvPr id="321640" name="Group 104"/>
            <p:cNvGrpSpPr>
              <a:grpSpLocks/>
            </p:cNvGrpSpPr>
            <p:nvPr/>
          </p:nvGrpSpPr>
          <p:grpSpPr bwMode="auto">
            <a:xfrm>
              <a:off x="2808" y="1104"/>
              <a:ext cx="481" cy="356"/>
              <a:chOff x="280" y="2976"/>
              <a:chExt cx="444" cy="356"/>
            </a:xfrm>
          </p:grpSpPr>
          <p:sp>
            <p:nvSpPr>
              <p:cNvPr id="321641" name="Oval 105"/>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21642" name="Text Box 106"/>
              <p:cNvSpPr txBox="1">
                <a:spLocks noChangeArrowheads="1"/>
              </p:cNvSpPr>
              <p:nvPr/>
            </p:nvSpPr>
            <p:spPr bwMode="auto">
              <a:xfrm>
                <a:off x="288" y="3014"/>
                <a:ext cx="436" cy="288"/>
              </a:xfrm>
              <a:prstGeom prst="rect">
                <a:avLst/>
              </a:prstGeom>
              <a:noFill/>
              <a:ln w="9525">
                <a:noFill/>
                <a:miter lim="800000"/>
                <a:headEnd/>
                <a:tailEnd/>
              </a:ln>
              <a:effectLst/>
            </p:spPr>
            <p:txBody>
              <a:bodyPr>
                <a:spAutoFit/>
              </a:bodyPr>
              <a:lstStyle/>
              <a:p>
                <a:pPr algn="ctr">
                  <a:spcBef>
                    <a:spcPct val="50000"/>
                  </a:spcBef>
                </a:pPr>
                <a:r>
                  <a:rPr lang="en-US" altLang="zh-CN" sz="2400"/>
                  <a:t>S</a:t>
                </a:r>
                <a:r>
                  <a:rPr lang="en-US" altLang="zh-CN" sz="2400" baseline="-25000"/>
                  <a:t>0</a:t>
                </a:r>
                <a:endParaRPr lang="en-US" altLang="zh-CN" sz="2400"/>
              </a:p>
            </p:txBody>
          </p:sp>
        </p:grpSp>
        <p:sp>
          <p:nvSpPr>
            <p:cNvPr id="321643" name="Line 107"/>
            <p:cNvSpPr>
              <a:spLocks noChangeShapeType="1"/>
            </p:cNvSpPr>
            <p:nvPr/>
          </p:nvSpPr>
          <p:spPr bwMode="auto">
            <a:xfrm>
              <a:off x="3238" y="1282"/>
              <a:ext cx="24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21644" name="Line 108"/>
            <p:cNvSpPr>
              <a:spLocks noChangeShapeType="1"/>
            </p:cNvSpPr>
            <p:nvPr/>
          </p:nvSpPr>
          <p:spPr bwMode="auto">
            <a:xfrm>
              <a:off x="3952" y="1282"/>
              <a:ext cx="24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21645" name="Line 109"/>
            <p:cNvSpPr>
              <a:spLocks noChangeShapeType="1"/>
            </p:cNvSpPr>
            <p:nvPr/>
          </p:nvSpPr>
          <p:spPr bwMode="auto">
            <a:xfrm>
              <a:off x="4642" y="1282"/>
              <a:ext cx="246"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21646" name="Group 110"/>
            <p:cNvGrpSpPr>
              <a:grpSpLocks/>
            </p:cNvGrpSpPr>
            <p:nvPr/>
          </p:nvGrpSpPr>
          <p:grpSpPr bwMode="auto">
            <a:xfrm>
              <a:off x="3510" y="1104"/>
              <a:ext cx="481" cy="356"/>
              <a:chOff x="280" y="2976"/>
              <a:chExt cx="444" cy="356"/>
            </a:xfrm>
          </p:grpSpPr>
          <p:sp>
            <p:nvSpPr>
              <p:cNvPr id="321647" name="Oval 111"/>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21648" name="Text Box 112"/>
              <p:cNvSpPr txBox="1">
                <a:spLocks noChangeArrowheads="1"/>
              </p:cNvSpPr>
              <p:nvPr/>
            </p:nvSpPr>
            <p:spPr bwMode="auto">
              <a:xfrm>
                <a:off x="288" y="3014"/>
                <a:ext cx="436" cy="288"/>
              </a:xfrm>
              <a:prstGeom prst="rect">
                <a:avLst/>
              </a:prstGeom>
              <a:noFill/>
              <a:ln w="9525">
                <a:noFill/>
                <a:miter lim="800000"/>
                <a:headEnd/>
                <a:tailEnd/>
              </a:ln>
              <a:effectLst/>
            </p:spPr>
            <p:txBody>
              <a:bodyPr>
                <a:spAutoFit/>
              </a:bodyPr>
              <a:lstStyle/>
              <a:p>
                <a:pPr algn="ctr">
                  <a:spcBef>
                    <a:spcPct val="50000"/>
                  </a:spcBef>
                </a:pPr>
                <a:r>
                  <a:rPr lang="en-US" altLang="zh-CN" sz="2400"/>
                  <a:t>S</a:t>
                </a:r>
                <a:r>
                  <a:rPr lang="en-US" altLang="zh-CN" sz="2400" baseline="-25000"/>
                  <a:t>1</a:t>
                </a:r>
              </a:p>
            </p:txBody>
          </p:sp>
        </p:grpSp>
        <p:grpSp>
          <p:nvGrpSpPr>
            <p:cNvPr id="321649" name="Group 113"/>
            <p:cNvGrpSpPr>
              <a:grpSpLocks/>
            </p:cNvGrpSpPr>
            <p:nvPr/>
          </p:nvGrpSpPr>
          <p:grpSpPr bwMode="auto">
            <a:xfrm>
              <a:off x="4914" y="1104"/>
              <a:ext cx="481" cy="356"/>
              <a:chOff x="280" y="2976"/>
              <a:chExt cx="444" cy="356"/>
            </a:xfrm>
          </p:grpSpPr>
          <p:sp>
            <p:nvSpPr>
              <p:cNvPr id="321650" name="Oval 114"/>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21651" name="Text Box 115"/>
              <p:cNvSpPr txBox="1">
                <a:spLocks noChangeArrowheads="1"/>
              </p:cNvSpPr>
              <p:nvPr/>
            </p:nvSpPr>
            <p:spPr bwMode="auto">
              <a:xfrm>
                <a:off x="288" y="3014"/>
                <a:ext cx="436" cy="288"/>
              </a:xfrm>
              <a:prstGeom prst="rect">
                <a:avLst/>
              </a:prstGeom>
              <a:noFill/>
              <a:ln w="9525">
                <a:noFill/>
                <a:miter lim="800000"/>
                <a:headEnd/>
                <a:tailEnd/>
              </a:ln>
              <a:effectLst/>
            </p:spPr>
            <p:txBody>
              <a:bodyPr>
                <a:spAutoFit/>
              </a:bodyPr>
              <a:lstStyle/>
              <a:p>
                <a:pPr algn="ctr">
                  <a:spcBef>
                    <a:spcPct val="50000"/>
                  </a:spcBef>
                </a:pPr>
                <a:r>
                  <a:rPr lang="en-US" altLang="zh-CN" sz="2400"/>
                  <a:t>S</a:t>
                </a:r>
                <a:r>
                  <a:rPr lang="en-US" altLang="zh-CN" sz="2400" baseline="-25000"/>
                  <a:t>n-2</a:t>
                </a:r>
              </a:p>
            </p:txBody>
          </p:sp>
        </p:grpSp>
        <p:grpSp>
          <p:nvGrpSpPr>
            <p:cNvPr id="321652" name="Group 116"/>
            <p:cNvGrpSpPr>
              <a:grpSpLocks/>
            </p:cNvGrpSpPr>
            <p:nvPr/>
          </p:nvGrpSpPr>
          <p:grpSpPr bwMode="auto">
            <a:xfrm>
              <a:off x="5616" y="1104"/>
              <a:ext cx="481" cy="356"/>
              <a:chOff x="280" y="2976"/>
              <a:chExt cx="444" cy="356"/>
            </a:xfrm>
          </p:grpSpPr>
          <p:sp>
            <p:nvSpPr>
              <p:cNvPr id="321653" name="Oval 117"/>
              <p:cNvSpPr>
                <a:spLocks noChangeArrowheads="1"/>
              </p:cNvSpPr>
              <p:nvPr/>
            </p:nvSpPr>
            <p:spPr bwMode="auto">
              <a:xfrm>
                <a:off x="280" y="2976"/>
                <a:ext cx="386" cy="356"/>
              </a:xfrm>
              <a:prstGeom prst="ellipse">
                <a:avLst/>
              </a:prstGeom>
              <a:noFill/>
              <a:ln w="9525">
                <a:solidFill>
                  <a:schemeClr val="tx1"/>
                </a:solidFill>
                <a:round/>
                <a:headEnd/>
                <a:tailEnd/>
              </a:ln>
              <a:effectLst/>
            </p:spPr>
            <p:txBody>
              <a:bodyPr wrap="none" anchor="ctr"/>
              <a:lstStyle/>
              <a:p>
                <a:endParaRPr lang="zh-CN" altLang="en-US"/>
              </a:p>
            </p:txBody>
          </p:sp>
          <p:sp>
            <p:nvSpPr>
              <p:cNvPr id="321654" name="Text Box 118"/>
              <p:cNvSpPr txBox="1">
                <a:spLocks noChangeArrowheads="1"/>
              </p:cNvSpPr>
              <p:nvPr/>
            </p:nvSpPr>
            <p:spPr bwMode="auto">
              <a:xfrm>
                <a:off x="288" y="3014"/>
                <a:ext cx="436" cy="288"/>
              </a:xfrm>
              <a:prstGeom prst="rect">
                <a:avLst/>
              </a:prstGeom>
              <a:noFill/>
              <a:ln w="9525">
                <a:noFill/>
                <a:miter lim="800000"/>
                <a:headEnd/>
                <a:tailEnd/>
              </a:ln>
              <a:effectLst/>
            </p:spPr>
            <p:txBody>
              <a:bodyPr>
                <a:spAutoFit/>
              </a:bodyPr>
              <a:lstStyle/>
              <a:p>
                <a:pPr algn="ctr">
                  <a:spcBef>
                    <a:spcPct val="50000"/>
                  </a:spcBef>
                </a:pPr>
                <a:r>
                  <a:rPr lang="en-US" altLang="zh-CN" sz="2400"/>
                  <a:t>S</a:t>
                </a:r>
                <a:r>
                  <a:rPr lang="en-US" altLang="zh-CN" sz="2400" baseline="-25000"/>
                  <a:t>n-1</a:t>
                </a:r>
              </a:p>
            </p:txBody>
          </p:sp>
        </p:grpSp>
        <p:sp>
          <p:nvSpPr>
            <p:cNvPr id="321655" name="Line 119"/>
            <p:cNvSpPr>
              <a:spLocks noChangeShapeType="1"/>
            </p:cNvSpPr>
            <p:nvPr/>
          </p:nvSpPr>
          <p:spPr bwMode="auto">
            <a:xfrm>
              <a:off x="5356" y="1282"/>
              <a:ext cx="24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21656" name="Text Box 120"/>
            <p:cNvSpPr txBox="1">
              <a:spLocks noChangeArrowheads="1"/>
            </p:cNvSpPr>
            <p:nvPr/>
          </p:nvSpPr>
          <p:spPr bwMode="auto">
            <a:xfrm>
              <a:off x="3216" y="1008"/>
              <a:ext cx="364" cy="2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b="0"/>
                <a:t>/0</a:t>
              </a:r>
            </a:p>
          </p:txBody>
        </p:sp>
        <p:sp>
          <p:nvSpPr>
            <p:cNvPr id="321657" name="Text Box 121"/>
            <p:cNvSpPr txBox="1">
              <a:spLocks noChangeArrowheads="1"/>
            </p:cNvSpPr>
            <p:nvPr/>
          </p:nvSpPr>
          <p:spPr bwMode="auto">
            <a:xfrm>
              <a:off x="3840" y="1008"/>
              <a:ext cx="364" cy="2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b="0"/>
                <a:t>/0</a:t>
              </a:r>
            </a:p>
          </p:txBody>
        </p:sp>
        <p:sp>
          <p:nvSpPr>
            <p:cNvPr id="321658" name="Text Box 122"/>
            <p:cNvSpPr txBox="1">
              <a:spLocks noChangeArrowheads="1"/>
            </p:cNvSpPr>
            <p:nvPr/>
          </p:nvSpPr>
          <p:spPr bwMode="auto">
            <a:xfrm>
              <a:off x="5232" y="960"/>
              <a:ext cx="364" cy="2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b="0"/>
                <a:t>/0</a:t>
              </a:r>
            </a:p>
          </p:txBody>
        </p:sp>
        <p:sp>
          <p:nvSpPr>
            <p:cNvPr id="321659" name="Text Box 123"/>
            <p:cNvSpPr txBox="1">
              <a:spLocks noChangeArrowheads="1"/>
            </p:cNvSpPr>
            <p:nvPr/>
          </p:nvSpPr>
          <p:spPr bwMode="auto">
            <a:xfrm>
              <a:off x="4272" y="1392"/>
              <a:ext cx="364" cy="288"/>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b="0"/>
                <a:t>/1</a:t>
              </a:r>
            </a:p>
          </p:txBody>
        </p:sp>
        <p:sp>
          <p:nvSpPr>
            <p:cNvPr id="321660" name="Text Box 124"/>
            <p:cNvSpPr txBox="1">
              <a:spLocks noChangeArrowheads="1"/>
            </p:cNvSpPr>
            <p:nvPr/>
          </p:nvSpPr>
          <p:spPr bwMode="auto">
            <a:xfrm>
              <a:off x="5232" y="1793"/>
              <a:ext cx="327" cy="327"/>
            </a:xfrm>
            <a:prstGeom prst="rect">
              <a:avLst/>
            </a:prstGeom>
            <a:noFill/>
            <a:ln w="9525">
              <a:noFill/>
              <a:miter lim="800000"/>
              <a:headEnd/>
              <a:tailEnd/>
            </a:ln>
            <a:effectLst/>
          </p:spPr>
          <p:txBody>
            <a:bodyPr wrap="none">
              <a:spAutoFit/>
            </a:bodyPr>
            <a:lstStyle/>
            <a:p>
              <a:r>
                <a:rPr lang="en-US" altLang="zh-CN" sz="2800" b="0">
                  <a:solidFill>
                    <a:srgbClr val="FF0000"/>
                  </a:solidFill>
                </a:rPr>
                <a:t>/C</a:t>
              </a:r>
            </a:p>
          </p:txBody>
        </p:sp>
        <p:sp>
          <p:nvSpPr>
            <p:cNvPr id="321661" name="Text Box 125"/>
            <p:cNvSpPr txBox="1">
              <a:spLocks noChangeArrowheads="1"/>
            </p:cNvSpPr>
            <p:nvPr/>
          </p:nvSpPr>
          <p:spPr bwMode="auto">
            <a:xfrm>
              <a:off x="4214" y="1113"/>
              <a:ext cx="436" cy="250"/>
            </a:xfrm>
            <a:prstGeom prst="rect">
              <a:avLst/>
            </a:prstGeom>
            <a:noFill/>
            <a:ln w="15875">
              <a:noFill/>
              <a:miter lim="800000"/>
              <a:headEnd/>
              <a:tailEnd/>
            </a:ln>
            <a:effectLst/>
          </p:spPr>
          <p:txBody>
            <a:bodyPr wrap="none">
              <a:spAutoFit/>
            </a:bodyPr>
            <a:lstStyle/>
            <a:p>
              <a:r>
                <a:rPr lang="en-US" altLang="zh-CN"/>
                <a:t>……</a:t>
              </a:r>
            </a:p>
          </p:txBody>
        </p:sp>
        <p:cxnSp>
          <p:nvCxnSpPr>
            <p:cNvPr id="321662" name="AutoShape 126"/>
            <p:cNvCxnSpPr>
              <a:cxnSpLocks noChangeShapeType="1"/>
              <a:stCxn id="321654" idx="2"/>
              <a:endCxn id="321642" idx="2"/>
            </p:cNvCxnSpPr>
            <p:nvPr/>
          </p:nvCxnSpPr>
          <p:spPr bwMode="auto">
            <a:xfrm rot="5400000">
              <a:off x="4456" y="27"/>
              <a:ext cx="1" cy="2808"/>
            </a:xfrm>
            <a:prstGeom prst="curvedConnector3">
              <a:avLst>
                <a:gd name="adj1" fmla="val 30399995"/>
              </a:avLst>
            </a:prstGeom>
            <a:noFill/>
            <a:ln w="15875">
              <a:solidFill>
                <a:schemeClr val="tx1"/>
              </a:solidFill>
              <a:round/>
              <a:headEnd/>
              <a:tailEnd type="triangle" w="med" len="med"/>
            </a:ln>
            <a:effectLst/>
          </p:spPr>
        </p:cxnSp>
      </p:grpSp>
      <p:sp>
        <p:nvSpPr>
          <p:cNvPr id="321663" name="Text Box 127"/>
          <p:cNvSpPr txBox="1">
            <a:spLocks noChangeArrowheads="1"/>
          </p:cNvSpPr>
          <p:nvPr/>
        </p:nvSpPr>
        <p:spPr bwMode="auto">
          <a:xfrm>
            <a:off x="344488" y="4437063"/>
            <a:ext cx="4608512" cy="1938992"/>
          </a:xfrm>
          <a:prstGeom prst="rect">
            <a:avLst/>
          </a:prstGeom>
          <a:noFill/>
          <a:ln w="15875">
            <a:noFill/>
            <a:miter lim="800000"/>
            <a:headEnd/>
            <a:tailEnd/>
          </a:ln>
          <a:effectLst/>
        </p:spPr>
        <p:txBody>
          <a:bodyPr>
            <a:spAutoFit/>
          </a:bodyPr>
          <a:lstStyle/>
          <a:p>
            <a:pPr>
              <a:buFontTx/>
              <a:buChar char="•"/>
            </a:pPr>
            <a:r>
              <a:rPr lang="zh-CN" altLang="en-US" sz="2400" dirty="0"/>
              <a:t>循环的状态个数</a:t>
            </a:r>
            <a:r>
              <a:rPr lang="en-US" altLang="zh-CN" sz="2400" dirty="0"/>
              <a:t>n</a:t>
            </a:r>
            <a:r>
              <a:rPr lang="zh-CN" altLang="en-US" sz="2400" dirty="0"/>
              <a:t>称为计数器的</a:t>
            </a:r>
            <a:r>
              <a:rPr lang="zh-CN" altLang="en-US" sz="2400" dirty="0">
                <a:solidFill>
                  <a:srgbClr val="FF0000"/>
                </a:solidFill>
              </a:rPr>
              <a:t>容量</a:t>
            </a:r>
            <a:r>
              <a:rPr lang="zh-CN" altLang="en-US" sz="2400" dirty="0"/>
              <a:t>、长度或</a:t>
            </a:r>
            <a:r>
              <a:rPr lang="zh-CN" altLang="en-US" sz="2400" dirty="0">
                <a:solidFill>
                  <a:srgbClr val="FF0000"/>
                </a:solidFill>
              </a:rPr>
              <a:t>模</a:t>
            </a:r>
            <a:r>
              <a:rPr lang="zh-CN" altLang="en-US" sz="2400" dirty="0"/>
              <a:t>，也叫</a:t>
            </a:r>
            <a:r>
              <a:rPr lang="en-US" altLang="zh-CN" sz="2400" dirty="0">
                <a:solidFill>
                  <a:srgbClr val="FF0000"/>
                </a:solidFill>
              </a:rPr>
              <a:t>n</a:t>
            </a:r>
            <a:r>
              <a:rPr lang="zh-CN" altLang="en-US" sz="2400" dirty="0">
                <a:solidFill>
                  <a:srgbClr val="FF0000"/>
                </a:solidFill>
              </a:rPr>
              <a:t>进制</a:t>
            </a:r>
            <a:r>
              <a:rPr lang="zh-CN" altLang="en-US" sz="2400" dirty="0"/>
              <a:t>计数器</a:t>
            </a:r>
          </a:p>
          <a:p>
            <a:pPr>
              <a:buFontTx/>
              <a:buChar char="•"/>
            </a:pPr>
            <a:r>
              <a:rPr lang="zh-CN" altLang="en-US" sz="2400" dirty="0"/>
              <a:t>图中的</a:t>
            </a:r>
            <a:r>
              <a:rPr lang="en-US" altLang="zh-CN" sz="2400" dirty="0"/>
              <a:t>C</a:t>
            </a:r>
            <a:r>
              <a:rPr lang="zh-CN" altLang="en-US" sz="2400" dirty="0"/>
              <a:t>为</a:t>
            </a:r>
            <a:r>
              <a:rPr lang="zh-CN" altLang="en-US" sz="2400" dirty="0">
                <a:solidFill>
                  <a:srgbClr val="FF0000"/>
                </a:solidFill>
              </a:rPr>
              <a:t>进位</a:t>
            </a:r>
            <a:r>
              <a:rPr lang="zh-CN" altLang="en-US" sz="2400" dirty="0"/>
              <a:t>。</a:t>
            </a:r>
            <a:r>
              <a:rPr lang="zh-CN" altLang="en-US" sz="2400" i="1" dirty="0"/>
              <a:t>注意 </a:t>
            </a:r>
            <a:r>
              <a:rPr lang="zh-CN" altLang="en-US" sz="2400" i="1" dirty="0" smtClean="0"/>
              <a:t>：进位不是必需的</a:t>
            </a:r>
            <a:endParaRPr lang="zh-CN" alt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1544"/>
                                        </p:tgtEl>
                                        <p:attrNameLst>
                                          <p:attrName>style.visibility</p:attrName>
                                        </p:attrNameLst>
                                      </p:cBhvr>
                                      <p:to>
                                        <p:strVal val="visible"/>
                                      </p:to>
                                    </p:set>
                                    <p:anim calcmode="lin" valueType="num">
                                      <p:cBhvr additive="base">
                                        <p:cTn id="7" dur="500" fill="hold"/>
                                        <p:tgtEl>
                                          <p:spTgt spid="321544"/>
                                        </p:tgtEl>
                                        <p:attrNameLst>
                                          <p:attrName>ppt_x</p:attrName>
                                        </p:attrNameLst>
                                      </p:cBhvr>
                                      <p:tavLst>
                                        <p:tav tm="0">
                                          <p:val>
                                            <p:strVal val="0-#ppt_w/2"/>
                                          </p:val>
                                        </p:tav>
                                        <p:tav tm="100000">
                                          <p:val>
                                            <p:strVal val="#ppt_x"/>
                                          </p:val>
                                        </p:tav>
                                      </p:tavLst>
                                    </p:anim>
                                    <p:anim calcmode="lin" valueType="num">
                                      <p:cBhvr additive="base">
                                        <p:cTn id="8" dur="500" fill="hold"/>
                                        <p:tgtEl>
                                          <p:spTgt spid="3215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1545"/>
                                        </p:tgtEl>
                                        <p:attrNameLst>
                                          <p:attrName>style.visibility</p:attrName>
                                        </p:attrNameLst>
                                      </p:cBhvr>
                                      <p:to>
                                        <p:strVal val="visible"/>
                                      </p:to>
                                    </p:set>
                                    <p:anim calcmode="lin" valueType="num">
                                      <p:cBhvr additive="base">
                                        <p:cTn id="13" dur="500" fill="hold"/>
                                        <p:tgtEl>
                                          <p:spTgt spid="321545"/>
                                        </p:tgtEl>
                                        <p:attrNameLst>
                                          <p:attrName>ppt_x</p:attrName>
                                        </p:attrNameLst>
                                      </p:cBhvr>
                                      <p:tavLst>
                                        <p:tav tm="0">
                                          <p:val>
                                            <p:strVal val="0-#ppt_w/2"/>
                                          </p:val>
                                        </p:tav>
                                        <p:tav tm="100000">
                                          <p:val>
                                            <p:strVal val="#ppt_x"/>
                                          </p:val>
                                        </p:tav>
                                      </p:tavLst>
                                    </p:anim>
                                    <p:anim calcmode="lin" valueType="num">
                                      <p:cBhvr additive="base">
                                        <p:cTn id="14" dur="500" fill="hold"/>
                                        <p:tgtEl>
                                          <p:spTgt spid="3215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1638"/>
                                        </p:tgtEl>
                                        <p:attrNameLst>
                                          <p:attrName>style.visibility</p:attrName>
                                        </p:attrNameLst>
                                      </p:cBhvr>
                                      <p:to>
                                        <p:strVal val="visible"/>
                                      </p:to>
                                    </p:set>
                                    <p:anim calcmode="lin" valueType="num">
                                      <p:cBhvr additive="base">
                                        <p:cTn id="19" dur="500" fill="hold"/>
                                        <p:tgtEl>
                                          <p:spTgt spid="321638"/>
                                        </p:tgtEl>
                                        <p:attrNameLst>
                                          <p:attrName>ppt_x</p:attrName>
                                        </p:attrNameLst>
                                      </p:cBhvr>
                                      <p:tavLst>
                                        <p:tav tm="0">
                                          <p:val>
                                            <p:strVal val="0-#ppt_w/2"/>
                                          </p:val>
                                        </p:tav>
                                        <p:tav tm="100000">
                                          <p:val>
                                            <p:strVal val="#ppt_x"/>
                                          </p:val>
                                        </p:tav>
                                      </p:tavLst>
                                    </p:anim>
                                    <p:anim calcmode="lin" valueType="num">
                                      <p:cBhvr additive="base">
                                        <p:cTn id="20" dur="500" fill="hold"/>
                                        <p:tgtEl>
                                          <p:spTgt spid="3216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1639"/>
                                        </p:tgtEl>
                                        <p:attrNameLst>
                                          <p:attrName>style.visibility</p:attrName>
                                        </p:attrNameLst>
                                      </p:cBhvr>
                                      <p:to>
                                        <p:strVal val="visible"/>
                                      </p:to>
                                    </p:set>
                                    <p:anim calcmode="lin" valueType="num">
                                      <p:cBhvr additive="base">
                                        <p:cTn id="25" dur="500" fill="hold"/>
                                        <p:tgtEl>
                                          <p:spTgt spid="321639"/>
                                        </p:tgtEl>
                                        <p:attrNameLst>
                                          <p:attrName>ppt_x</p:attrName>
                                        </p:attrNameLst>
                                      </p:cBhvr>
                                      <p:tavLst>
                                        <p:tav tm="0">
                                          <p:val>
                                            <p:strVal val="0-#ppt_w/2"/>
                                          </p:val>
                                        </p:tav>
                                        <p:tav tm="100000">
                                          <p:val>
                                            <p:strVal val="#ppt_x"/>
                                          </p:val>
                                        </p:tav>
                                      </p:tavLst>
                                    </p:anim>
                                    <p:anim calcmode="lin" valueType="num">
                                      <p:cBhvr additive="base">
                                        <p:cTn id="26" dur="500" fill="hold"/>
                                        <p:tgtEl>
                                          <p:spTgt spid="32163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1663">
                                            <p:txEl>
                                              <p:pRg st="0" end="0"/>
                                            </p:txEl>
                                          </p:spTgt>
                                        </p:tgtEl>
                                        <p:attrNameLst>
                                          <p:attrName>style.visibility</p:attrName>
                                        </p:attrNameLst>
                                      </p:cBhvr>
                                      <p:to>
                                        <p:strVal val="visible"/>
                                      </p:to>
                                    </p:set>
                                    <p:anim calcmode="lin" valueType="num">
                                      <p:cBhvr additive="base">
                                        <p:cTn id="31" dur="500" fill="hold"/>
                                        <p:tgtEl>
                                          <p:spTgt spid="321663">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16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1663">
                                            <p:txEl>
                                              <p:pRg st="1" end="1"/>
                                            </p:txEl>
                                          </p:spTgt>
                                        </p:tgtEl>
                                        <p:attrNameLst>
                                          <p:attrName>style.visibility</p:attrName>
                                        </p:attrNameLst>
                                      </p:cBhvr>
                                      <p:to>
                                        <p:strVal val="visible"/>
                                      </p:to>
                                    </p:set>
                                    <p:anim calcmode="lin" valueType="num">
                                      <p:cBhvr additive="base">
                                        <p:cTn id="37" dur="500" fill="hold"/>
                                        <p:tgtEl>
                                          <p:spTgt spid="321663">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16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1546"/>
                                        </p:tgtEl>
                                        <p:attrNameLst>
                                          <p:attrName>style.visibility</p:attrName>
                                        </p:attrNameLst>
                                      </p:cBhvr>
                                      <p:to>
                                        <p:strVal val="visible"/>
                                      </p:to>
                                    </p:set>
                                    <p:anim calcmode="lin" valueType="num">
                                      <p:cBhvr additive="base">
                                        <p:cTn id="43" dur="500" fill="hold"/>
                                        <p:tgtEl>
                                          <p:spTgt spid="321546"/>
                                        </p:tgtEl>
                                        <p:attrNameLst>
                                          <p:attrName>ppt_x</p:attrName>
                                        </p:attrNameLst>
                                      </p:cBhvr>
                                      <p:tavLst>
                                        <p:tav tm="0">
                                          <p:val>
                                            <p:strVal val="0-#ppt_w/2"/>
                                          </p:val>
                                        </p:tav>
                                        <p:tav tm="100000">
                                          <p:val>
                                            <p:strVal val="#ppt_x"/>
                                          </p:val>
                                        </p:tav>
                                      </p:tavLst>
                                    </p:anim>
                                    <p:anim calcmode="lin" valueType="num">
                                      <p:cBhvr additive="base">
                                        <p:cTn id="44" dur="500" fill="hold"/>
                                        <p:tgtEl>
                                          <p:spTgt spid="3215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21557"/>
                                        </p:tgtEl>
                                        <p:attrNameLst>
                                          <p:attrName>style.visibility</p:attrName>
                                        </p:attrNameLst>
                                      </p:cBhvr>
                                      <p:to>
                                        <p:strVal val="visible"/>
                                      </p:to>
                                    </p:set>
                                    <p:anim calcmode="lin" valueType="num">
                                      <p:cBhvr additive="base">
                                        <p:cTn id="49" dur="500" fill="hold"/>
                                        <p:tgtEl>
                                          <p:spTgt spid="321557"/>
                                        </p:tgtEl>
                                        <p:attrNameLst>
                                          <p:attrName>ppt_x</p:attrName>
                                        </p:attrNameLst>
                                      </p:cBhvr>
                                      <p:tavLst>
                                        <p:tav tm="0">
                                          <p:val>
                                            <p:strVal val="0-#ppt_w/2"/>
                                          </p:val>
                                        </p:tav>
                                        <p:tav tm="100000">
                                          <p:val>
                                            <p:strVal val="#ppt_x"/>
                                          </p:val>
                                        </p:tav>
                                      </p:tavLst>
                                    </p:anim>
                                    <p:anim calcmode="lin" valueType="num">
                                      <p:cBhvr additive="base">
                                        <p:cTn id="50" dur="500" fill="hold"/>
                                        <p:tgtEl>
                                          <p:spTgt spid="32155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21552"/>
                                        </p:tgtEl>
                                        <p:attrNameLst>
                                          <p:attrName>style.visibility</p:attrName>
                                        </p:attrNameLst>
                                      </p:cBhvr>
                                      <p:to>
                                        <p:strVal val="visible"/>
                                      </p:to>
                                    </p:set>
                                    <p:anim calcmode="lin" valueType="num">
                                      <p:cBhvr additive="base">
                                        <p:cTn id="55" dur="500" fill="hold"/>
                                        <p:tgtEl>
                                          <p:spTgt spid="321552"/>
                                        </p:tgtEl>
                                        <p:attrNameLst>
                                          <p:attrName>ppt_x</p:attrName>
                                        </p:attrNameLst>
                                      </p:cBhvr>
                                      <p:tavLst>
                                        <p:tav tm="0">
                                          <p:val>
                                            <p:strVal val="0-#ppt_w/2"/>
                                          </p:val>
                                        </p:tav>
                                        <p:tav tm="100000">
                                          <p:val>
                                            <p:strVal val="#ppt_x"/>
                                          </p:val>
                                        </p:tav>
                                      </p:tavLst>
                                    </p:anim>
                                    <p:anim calcmode="lin" valueType="num">
                                      <p:cBhvr additive="base">
                                        <p:cTn id="56" dur="500" fill="hold"/>
                                        <p:tgtEl>
                                          <p:spTgt spid="32155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321558"/>
                                        </p:tgtEl>
                                        <p:attrNameLst>
                                          <p:attrName>style.visibility</p:attrName>
                                        </p:attrNameLst>
                                      </p:cBhvr>
                                      <p:to>
                                        <p:strVal val="visible"/>
                                      </p:to>
                                    </p:set>
                                    <p:anim calcmode="lin" valueType="num">
                                      <p:cBhvr additive="base">
                                        <p:cTn id="61" dur="500" fill="hold"/>
                                        <p:tgtEl>
                                          <p:spTgt spid="321558"/>
                                        </p:tgtEl>
                                        <p:attrNameLst>
                                          <p:attrName>ppt_x</p:attrName>
                                        </p:attrNameLst>
                                      </p:cBhvr>
                                      <p:tavLst>
                                        <p:tav tm="0">
                                          <p:val>
                                            <p:strVal val="0-#ppt_w/2"/>
                                          </p:val>
                                        </p:tav>
                                        <p:tav tm="100000">
                                          <p:val>
                                            <p:strVal val="#ppt_x"/>
                                          </p:val>
                                        </p:tav>
                                      </p:tavLst>
                                    </p:anim>
                                    <p:anim calcmode="lin" valueType="num">
                                      <p:cBhvr additive="base">
                                        <p:cTn id="62" dur="500" fill="hold"/>
                                        <p:tgtEl>
                                          <p:spTgt spid="321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4" grpId="0" autoUpdateAnimBg="0"/>
      <p:bldP spid="321545" grpId="0" autoUpdateAnimBg="0"/>
      <p:bldP spid="321546" grpId="0" autoUpdateAnimBg="0"/>
      <p:bldP spid="321638" grpId="0" autoUpdateAnimBg="0"/>
      <p:bldP spid="32166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9" name="Rectangle 5"/>
          <p:cNvSpPr>
            <a:spLocks noGrp="1" noChangeArrowheads="1"/>
          </p:cNvSpPr>
          <p:nvPr>
            <p:ph type="ctrTitle"/>
          </p:nvPr>
        </p:nvSpPr>
        <p:spPr>
          <a:xfrm>
            <a:off x="0" y="188640"/>
            <a:ext cx="5410200" cy="457200"/>
          </a:xfrm>
        </p:spPr>
        <p:txBody>
          <a:bodyPr/>
          <a:lstStyle/>
          <a:p>
            <a:pPr algn="l"/>
            <a:r>
              <a:rPr lang="zh-CN" altLang="en-US" sz="2800" b="1" dirty="0" smtClean="0">
                <a:solidFill>
                  <a:schemeClr val="tx1"/>
                </a:solidFill>
              </a:rPr>
              <a:t>一、同步计数器</a:t>
            </a:r>
            <a:endParaRPr lang="zh-CN" altLang="en-US" sz="2800" b="1" dirty="0">
              <a:solidFill>
                <a:schemeClr val="tx1"/>
              </a:solidFill>
            </a:endParaRPr>
          </a:p>
        </p:txBody>
      </p:sp>
      <p:sp>
        <p:nvSpPr>
          <p:cNvPr id="564394" name="Rectangle 170"/>
          <p:cNvSpPr>
            <a:spLocks noGrp="1" noChangeArrowheads="1"/>
          </p:cNvSpPr>
          <p:nvPr>
            <p:ph type="subTitle" idx="1"/>
          </p:nvPr>
        </p:nvSpPr>
        <p:spPr>
          <a:xfrm>
            <a:off x="200472" y="548680"/>
            <a:ext cx="4953000" cy="533400"/>
          </a:xfrm>
        </p:spPr>
        <p:txBody>
          <a:bodyPr/>
          <a:lstStyle/>
          <a:p>
            <a:pPr algn="l"/>
            <a:r>
              <a:rPr lang="en-US" altLang="zh-CN" sz="2800" b="1" dirty="0" smtClean="0">
                <a:solidFill>
                  <a:schemeClr val="accent2"/>
                </a:solidFill>
                <a:ea typeface="华文行楷" pitchFamily="2" charset="-122"/>
              </a:rPr>
              <a:t>1.</a:t>
            </a:r>
            <a:r>
              <a:rPr lang="zh-CN" altLang="en-US" sz="2800" b="1" dirty="0" smtClean="0">
                <a:solidFill>
                  <a:schemeClr val="accent2"/>
                </a:solidFill>
                <a:ea typeface="华文行楷" pitchFamily="2" charset="-122"/>
              </a:rPr>
              <a:t>同步</a:t>
            </a:r>
            <a:r>
              <a:rPr lang="zh-CN" altLang="en-US" sz="2800" b="1" dirty="0">
                <a:solidFill>
                  <a:schemeClr val="accent2"/>
                </a:solidFill>
                <a:ea typeface="华文行楷" pitchFamily="2" charset="-122"/>
              </a:rPr>
              <a:t>二进制加法计数器</a:t>
            </a:r>
          </a:p>
        </p:txBody>
      </p:sp>
      <p:sp>
        <p:nvSpPr>
          <p:cNvPr id="564231" name="Rectangle 7"/>
          <p:cNvSpPr>
            <a:spLocks noChangeArrowheads="1"/>
          </p:cNvSpPr>
          <p:nvPr/>
        </p:nvSpPr>
        <p:spPr bwMode="auto">
          <a:xfrm>
            <a:off x="344488" y="1124744"/>
            <a:ext cx="8841432" cy="830997"/>
          </a:xfrm>
          <a:prstGeom prst="rect">
            <a:avLst/>
          </a:prstGeom>
          <a:noFill/>
          <a:ln w="15875">
            <a:noFill/>
            <a:miter lim="800000"/>
            <a:headEnd/>
            <a:tailEnd/>
          </a:ln>
          <a:effectLst/>
        </p:spPr>
        <p:txBody>
          <a:bodyPr wrap="square">
            <a:spAutoFit/>
          </a:bodyPr>
          <a:lstStyle/>
          <a:p>
            <a:r>
              <a:rPr lang="en-US" altLang="zh-CN" sz="2400" dirty="0"/>
              <a:t>       </a:t>
            </a:r>
            <a:r>
              <a:rPr lang="zh-CN" altLang="en-US" sz="2400" dirty="0"/>
              <a:t>二进制加法计数顺序是指当计数脉冲依次输入时，计数器的</a:t>
            </a:r>
            <a:r>
              <a:rPr lang="zh-CN" altLang="en-US" sz="2400" dirty="0">
                <a:solidFill>
                  <a:srgbClr val="FF0000"/>
                </a:solidFill>
              </a:rPr>
              <a:t>状态</a:t>
            </a:r>
            <a:r>
              <a:rPr lang="zh-CN" altLang="en-US" sz="2400" dirty="0"/>
              <a:t>是按二进制数的方式依次增加。</a:t>
            </a:r>
          </a:p>
        </p:txBody>
      </p:sp>
      <p:sp>
        <p:nvSpPr>
          <p:cNvPr id="564239" name="Rectangle 15"/>
          <p:cNvSpPr>
            <a:spLocks noChangeArrowheads="1"/>
          </p:cNvSpPr>
          <p:nvPr/>
        </p:nvSpPr>
        <p:spPr bwMode="auto">
          <a:xfrm>
            <a:off x="228600" y="2008188"/>
            <a:ext cx="3384550" cy="457200"/>
          </a:xfrm>
          <a:prstGeom prst="rect">
            <a:avLst/>
          </a:prstGeom>
          <a:noFill/>
          <a:ln w="15875">
            <a:noFill/>
            <a:miter lim="800000"/>
            <a:headEnd/>
            <a:tailEnd/>
          </a:ln>
          <a:effectLst/>
        </p:spPr>
        <p:txBody>
          <a:bodyPr wrap="none">
            <a:spAutoFit/>
          </a:bodyPr>
          <a:lstStyle/>
          <a:p>
            <a:r>
              <a:rPr lang="zh-CN" altLang="en-US" sz="2400" i="1" dirty="0"/>
              <a:t>例</a:t>
            </a:r>
            <a:r>
              <a:rPr lang="zh-CN" altLang="en-US" sz="2400" i="1" dirty="0" smtClean="0"/>
              <a:t>，</a:t>
            </a:r>
            <a:r>
              <a:rPr lang="en-US" altLang="zh-CN" sz="2400" i="1" dirty="0" smtClean="0"/>
              <a:t>4</a:t>
            </a:r>
            <a:r>
              <a:rPr lang="zh-CN" altLang="en-US" sz="2400" i="1" dirty="0" smtClean="0"/>
              <a:t>位</a:t>
            </a:r>
            <a:r>
              <a:rPr lang="zh-CN" altLang="en-US" sz="2400" i="1" dirty="0"/>
              <a:t>二进制加法计数</a:t>
            </a:r>
          </a:p>
        </p:txBody>
      </p:sp>
      <p:sp>
        <p:nvSpPr>
          <p:cNvPr id="564391" name="Text Box 167"/>
          <p:cNvSpPr txBox="1">
            <a:spLocks noChangeArrowheads="1"/>
          </p:cNvSpPr>
          <p:nvPr/>
        </p:nvSpPr>
        <p:spPr bwMode="auto">
          <a:xfrm>
            <a:off x="273050" y="2516188"/>
            <a:ext cx="1784350" cy="519112"/>
          </a:xfrm>
          <a:prstGeom prst="rect">
            <a:avLst/>
          </a:prstGeom>
          <a:noFill/>
          <a:ln w="15875">
            <a:noFill/>
            <a:miter lim="800000"/>
            <a:headEnd/>
            <a:tailEnd/>
          </a:ln>
          <a:effectLst/>
        </p:spPr>
        <p:txBody>
          <a:bodyPr wrap="none">
            <a:spAutoFit/>
          </a:bodyPr>
          <a:lstStyle/>
          <a:p>
            <a:pPr marL="457200" indent="-457200"/>
            <a:r>
              <a:rPr lang="en-US" altLang="zh-CN" sz="2800">
                <a:solidFill>
                  <a:srgbClr val="FF0000"/>
                </a:solidFill>
              </a:rPr>
              <a:t>1</a:t>
            </a:r>
            <a:r>
              <a:rPr lang="zh-CN" altLang="en-US" sz="2800">
                <a:solidFill>
                  <a:srgbClr val="FF0000"/>
                </a:solidFill>
              </a:rPr>
              <a:t>）状态图</a:t>
            </a:r>
          </a:p>
        </p:txBody>
      </p:sp>
      <p:grpSp>
        <p:nvGrpSpPr>
          <p:cNvPr id="44" name="Group 166"/>
          <p:cNvGrpSpPr>
            <a:grpSpLocks/>
          </p:cNvGrpSpPr>
          <p:nvPr/>
        </p:nvGrpSpPr>
        <p:grpSpPr bwMode="auto">
          <a:xfrm>
            <a:off x="2000672" y="2852936"/>
            <a:ext cx="6019800" cy="3609975"/>
            <a:chOff x="144" y="1536"/>
            <a:chExt cx="3792" cy="2274"/>
          </a:xfrm>
        </p:grpSpPr>
        <p:grpSp>
          <p:nvGrpSpPr>
            <p:cNvPr id="45" name="Group 85"/>
            <p:cNvGrpSpPr>
              <a:grpSpLocks/>
            </p:cNvGrpSpPr>
            <p:nvPr/>
          </p:nvGrpSpPr>
          <p:grpSpPr bwMode="auto">
            <a:xfrm>
              <a:off x="3211" y="2507"/>
              <a:ext cx="725" cy="373"/>
              <a:chOff x="3828" y="710"/>
              <a:chExt cx="1049" cy="356"/>
            </a:xfrm>
          </p:grpSpPr>
          <p:sp>
            <p:nvSpPr>
              <p:cNvPr id="111" name="Oval 86"/>
              <p:cNvSpPr>
                <a:spLocks noChangeArrowheads="1"/>
              </p:cNvSpPr>
              <p:nvPr/>
            </p:nvSpPr>
            <p:spPr bwMode="auto">
              <a:xfrm>
                <a:off x="3848" y="710"/>
                <a:ext cx="1008" cy="356"/>
              </a:xfrm>
              <a:prstGeom prst="ellipse">
                <a:avLst/>
              </a:prstGeom>
              <a:noFill/>
              <a:ln w="9525">
                <a:solidFill>
                  <a:schemeClr val="tx1"/>
                </a:solidFill>
                <a:round/>
                <a:headEnd/>
                <a:tailEnd/>
              </a:ln>
              <a:effectLst/>
            </p:spPr>
            <p:txBody>
              <a:bodyPr wrap="none" anchor="ctr"/>
              <a:lstStyle/>
              <a:p>
                <a:endParaRPr lang="zh-CN" altLang="en-US"/>
              </a:p>
            </p:txBody>
          </p:sp>
          <p:sp>
            <p:nvSpPr>
              <p:cNvPr id="112" name="Text Box 87"/>
              <p:cNvSpPr txBox="1">
                <a:spLocks noChangeArrowheads="1"/>
              </p:cNvSpPr>
              <p:nvPr/>
            </p:nvSpPr>
            <p:spPr bwMode="auto">
              <a:xfrm>
                <a:off x="3828" y="759"/>
                <a:ext cx="1049" cy="220"/>
              </a:xfrm>
              <a:prstGeom prst="rect">
                <a:avLst/>
              </a:prstGeom>
              <a:noFill/>
              <a:ln w="9525">
                <a:noFill/>
                <a:miter lim="800000"/>
                <a:headEnd/>
                <a:tailEnd/>
              </a:ln>
              <a:effectLst/>
            </p:spPr>
            <p:txBody>
              <a:bodyPr>
                <a:spAutoFit/>
              </a:bodyPr>
              <a:lstStyle/>
              <a:p>
                <a:pPr algn="ctr">
                  <a:spcBef>
                    <a:spcPct val="50000"/>
                  </a:spcBef>
                </a:pPr>
                <a:r>
                  <a:rPr lang="en-US" altLang="zh-CN" sz="1800" b="0"/>
                  <a:t>Q</a:t>
                </a:r>
                <a:r>
                  <a:rPr lang="en-US" altLang="zh-CN" sz="1800" b="0" baseline="-25000"/>
                  <a:t>3</a:t>
                </a:r>
                <a:r>
                  <a:rPr lang="en-US" altLang="zh-CN" sz="1800" b="0"/>
                  <a:t>Q</a:t>
                </a:r>
                <a:r>
                  <a:rPr lang="en-US" altLang="zh-CN" sz="1800" b="0" baseline="-25000"/>
                  <a:t>2</a:t>
                </a:r>
                <a:r>
                  <a:rPr lang="en-US" altLang="zh-CN" sz="1800" b="0"/>
                  <a:t>Q</a:t>
                </a:r>
                <a:r>
                  <a:rPr lang="en-US" altLang="zh-CN" sz="1800" b="0" baseline="-25000"/>
                  <a:t>1</a:t>
                </a:r>
                <a:r>
                  <a:rPr lang="en-US" altLang="zh-CN" sz="1800" b="0"/>
                  <a:t>Q</a:t>
                </a:r>
                <a:r>
                  <a:rPr lang="en-US" altLang="zh-CN" sz="1800" b="0" baseline="-25000"/>
                  <a:t>0</a:t>
                </a:r>
              </a:p>
            </p:txBody>
          </p:sp>
        </p:grpSp>
        <p:sp>
          <p:nvSpPr>
            <p:cNvPr id="46" name="Oval 90"/>
            <p:cNvSpPr>
              <a:spLocks noChangeArrowheads="1"/>
            </p:cNvSpPr>
            <p:nvPr/>
          </p:nvSpPr>
          <p:spPr bwMode="auto">
            <a:xfrm>
              <a:off x="262" y="1581"/>
              <a:ext cx="369" cy="337"/>
            </a:xfrm>
            <a:prstGeom prst="ellipse">
              <a:avLst/>
            </a:prstGeom>
            <a:noFill/>
            <a:ln w="9525">
              <a:solidFill>
                <a:schemeClr val="tx1"/>
              </a:solidFill>
              <a:round/>
              <a:headEnd/>
              <a:tailEnd/>
            </a:ln>
            <a:effectLst/>
          </p:spPr>
          <p:txBody>
            <a:bodyPr wrap="none" anchor="ctr"/>
            <a:lstStyle/>
            <a:p>
              <a:endParaRPr lang="zh-CN" altLang="en-US"/>
            </a:p>
          </p:txBody>
        </p:sp>
        <p:sp>
          <p:nvSpPr>
            <p:cNvPr id="47" name="Text Box 91"/>
            <p:cNvSpPr txBox="1">
              <a:spLocks noChangeArrowheads="1"/>
            </p:cNvSpPr>
            <p:nvPr/>
          </p:nvSpPr>
          <p:spPr bwMode="auto">
            <a:xfrm>
              <a:off x="180" y="1617"/>
              <a:ext cx="553" cy="250"/>
            </a:xfrm>
            <a:prstGeom prst="rect">
              <a:avLst/>
            </a:prstGeom>
            <a:noFill/>
            <a:ln w="9525">
              <a:noFill/>
              <a:miter lim="800000"/>
              <a:headEnd/>
              <a:tailEnd/>
            </a:ln>
            <a:effectLst/>
          </p:spPr>
          <p:txBody>
            <a:bodyPr>
              <a:spAutoFit/>
            </a:bodyPr>
            <a:lstStyle/>
            <a:p>
              <a:pPr algn="ctr">
                <a:spcBef>
                  <a:spcPct val="50000"/>
                </a:spcBef>
              </a:pPr>
              <a:r>
                <a:rPr lang="en-US" altLang="zh-CN"/>
                <a:t>0000</a:t>
              </a:r>
            </a:p>
          </p:txBody>
        </p:sp>
        <p:sp>
          <p:nvSpPr>
            <p:cNvPr id="48" name="Line 92"/>
            <p:cNvSpPr>
              <a:spLocks noChangeShapeType="1"/>
            </p:cNvSpPr>
            <p:nvPr/>
          </p:nvSpPr>
          <p:spPr bwMode="auto">
            <a:xfrm>
              <a:off x="677" y="1750"/>
              <a:ext cx="21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9" name="Line 93"/>
            <p:cNvSpPr>
              <a:spLocks noChangeShapeType="1"/>
            </p:cNvSpPr>
            <p:nvPr/>
          </p:nvSpPr>
          <p:spPr bwMode="auto">
            <a:xfrm>
              <a:off x="1298" y="1750"/>
              <a:ext cx="21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0" name="Line 94"/>
            <p:cNvSpPr>
              <a:spLocks noChangeShapeType="1"/>
            </p:cNvSpPr>
            <p:nvPr/>
          </p:nvSpPr>
          <p:spPr bwMode="auto">
            <a:xfrm>
              <a:off x="1919" y="1750"/>
              <a:ext cx="21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1" name="Oval 95"/>
            <p:cNvSpPr>
              <a:spLocks noChangeArrowheads="1"/>
            </p:cNvSpPr>
            <p:nvPr/>
          </p:nvSpPr>
          <p:spPr bwMode="auto">
            <a:xfrm>
              <a:off x="883" y="1581"/>
              <a:ext cx="370" cy="337"/>
            </a:xfrm>
            <a:prstGeom prst="ellipse">
              <a:avLst/>
            </a:prstGeom>
            <a:noFill/>
            <a:ln w="9525">
              <a:solidFill>
                <a:schemeClr val="tx1"/>
              </a:solidFill>
              <a:round/>
              <a:headEnd/>
              <a:tailEnd/>
            </a:ln>
            <a:effectLst/>
          </p:spPr>
          <p:txBody>
            <a:bodyPr wrap="none" anchor="ctr"/>
            <a:lstStyle/>
            <a:p>
              <a:endParaRPr lang="zh-CN" altLang="en-US"/>
            </a:p>
          </p:txBody>
        </p:sp>
        <p:sp>
          <p:nvSpPr>
            <p:cNvPr id="52" name="Text Box 96"/>
            <p:cNvSpPr txBox="1">
              <a:spLocks noChangeArrowheads="1"/>
            </p:cNvSpPr>
            <p:nvPr/>
          </p:nvSpPr>
          <p:spPr bwMode="auto">
            <a:xfrm>
              <a:off x="825" y="1617"/>
              <a:ext cx="487" cy="250"/>
            </a:xfrm>
            <a:prstGeom prst="rect">
              <a:avLst/>
            </a:prstGeom>
            <a:noFill/>
            <a:ln w="9525">
              <a:noFill/>
              <a:miter lim="800000"/>
              <a:headEnd/>
              <a:tailEnd/>
            </a:ln>
            <a:effectLst/>
          </p:spPr>
          <p:txBody>
            <a:bodyPr>
              <a:spAutoFit/>
            </a:bodyPr>
            <a:lstStyle/>
            <a:p>
              <a:pPr algn="ctr">
                <a:spcBef>
                  <a:spcPct val="50000"/>
                </a:spcBef>
              </a:pPr>
              <a:r>
                <a:rPr lang="en-US" altLang="zh-CN"/>
                <a:t>0001</a:t>
              </a:r>
            </a:p>
          </p:txBody>
        </p:sp>
        <p:sp>
          <p:nvSpPr>
            <p:cNvPr id="53" name="Oval 97"/>
            <p:cNvSpPr>
              <a:spLocks noChangeArrowheads="1"/>
            </p:cNvSpPr>
            <p:nvPr/>
          </p:nvSpPr>
          <p:spPr bwMode="auto">
            <a:xfrm>
              <a:off x="1504" y="1581"/>
              <a:ext cx="370" cy="337"/>
            </a:xfrm>
            <a:prstGeom prst="ellipse">
              <a:avLst/>
            </a:prstGeom>
            <a:noFill/>
            <a:ln w="9525">
              <a:solidFill>
                <a:schemeClr val="tx1"/>
              </a:solidFill>
              <a:round/>
              <a:headEnd/>
              <a:tailEnd/>
            </a:ln>
            <a:effectLst/>
          </p:spPr>
          <p:txBody>
            <a:bodyPr wrap="none" anchor="ctr"/>
            <a:lstStyle/>
            <a:p>
              <a:endParaRPr lang="zh-CN" altLang="en-US"/>
            </a:p>
          </p:txBody>
        </p:sp>
        <p:sp>
          <p:nvSpPr>
            <p:cNvPr id="54" name="Text Box 98"/>
            <p:cNvSpPr txBox="1">
              <a:spLocks noChangeArrowheads="1"/>
            </p:cNvSpPr>
            <p:nvPr/>
          </p:nvSpPr>
          <p:spPr bwMode="auto">
            <a:xfrm>
              <a:off x="1466" y="1617"/>
              <a:ext cx="510" cy="250"/>
            </a:xfrm>
            <a:prstGeom prst="rect">
              <a:avLst/>
            </a:prstGeom>
            <a:noFill/>
            <a:ln w="9525">
              <a:noFill/>
              <a:miter lim="800000"/>
              <a:headEnd/>
              <a:tailEnd/>
            </a:ln>
            <a:effectLst/>
          </p:spPr>
          <p:txBody>
            <a:bodyPr>
              <a:spAutoFit/>
            </a:bodyPr>
            <a:lstStyle/>
            <a:p>
              <a:pPr algn="ctr">
                <a:spcBef>
                  <a:spcPct val="50000"/>
                </a:spcBef>
              </a:pPr>
              <a:r>
                <a:rPr lang="en-US" altLang="zh-CN"/>
                <a:t>0010</a:t>
              </a:r>
            </a:p>
          </p:txBody>
        </p:sp>
        <p:sp>
          <p:nvSpPr>
            <p:cNvPr id="55" name="Oval 99"/>
            <p:cNvSpPr>
              <a:spLocks noChangeArrowheads="1"/>
            </p:cNvSpPr>
            <p:nvPr/>
          </p:nvSpPr>
          <p:spPr bwMode="auto">
            <a:xfrm>
              <a:off x="2125" y="1581"/>
              <a:ext cx="370" cy="337"/>
            </a:xfrm>
            <a:prstGeom prst="ellipse">
              <a:avLst/>
            </a:prstGeom>
            <a:noFill/>
            <a:ln w="9525">
              <a:solidFill>
                <a:schemeClr val="tx1"/>
              </a:solidFill>
              <a:round/>
              <a:headEnd/>
              <a:tailEnd/>
            </a:ln>
            <a:effectLst/>
          </p:spPr>
          <p:txBody>
            <a:bodyPr wrap="none" anchor="ctr"/>
            <a:lstStyle/>
            <a:p>
              <a:endParaRPr lang="zh-CN" altLang="en-US"/>
            </a:p>
          </p:txBody>
        </p:sp>
        <p:sp>
          <p:nvSpPr>
            <p:cNvPr id="56" name="Text Box 100"/>
            <p:cNvSpPr txBox="1">
              <a:spLocks noChangeArrowheads="1"/>
            </p:cNvSpPr>
            <p:nvPr/>
          </p:nvSpPr>
          <p:spPr bwMode="auto">
            <a:xfrm>
              <a:off x="2068" y="1617"/>
              <a:ext cx="487" cy="250"/>
            </a:xfrm>
            <a:prstGeom prst="rect">
              <a:avLst/>
            </a:prstGeom>
            <a:noFill/>
            <a:ln w="9525">
              <a:noFill/>
              <a:miter lim="800000"/>
              <a:headEnd/>
              <a:tailEnd/>
            </a:ln>
            <a:effectLst/>
          </p:spPr>
          <p:txBody>
            <a:bodyPr>
              <a:spAutoFit/>
            </a:bodyPr>
            <a:lstStyle/>
            <a:p>
              <a:pPr algn="ctr">
                <a:spcBef>
                  <a:spcPct val="50000"/>
                </a:spcBef>
              </a:pPr>
              <a:r>
                <a:rPr lang="en-US" altLang="zh-CN"/>
                <a:t>0011</a:t>
              </a:r>
            </a:p>
          </p:txBody>
        </p:sp>
        <p:sp>
          <p:nvSpPr>
            <p:cNvPr id="57" name="Oval 101"/>
            <p:cNvSpPr>
              <a:spLocks noChangeArrowheads="1"/>
            </p:cNvSpPr>
            <p:nvPr/>
          </p:nvSpPr>
          <p:spPr bwMode="auto">
            <a:xfrm>
              <a:off x="2747" y="1581"/>
              <a:ext cx="370" cy="337"/>
            </a:xfrm>
            <a:prstGeom prst="ellipse">
              <a:avLst/>
            </a:prstGeom>
            <a:noFill/>
            <a:ln w="9525">
              <a:solidFill>
                <a:schemeClr val="tx1"/>
              </a:solidFill>
              <a:round/>
              <a:headEnd/>
              <a:tailEnd/>
            </a:ln>
            <a:effectLst/>
          </p:spPr>
          <p:txBody>
            <a:bodyPr wrap="none" anchor="ctr"/>
            <a:lstStyle/>
            <a:p>
              <a:endParaRPr lang="zh-CN" altLang="en-US"/>
            </a:p>
          </p:txBody>
        </p:sp>
        <p:sp>
          <p:nvSpPr>
            <p:cNvPr id="58" name="Text Box 102"/>
            <p:cNvSpPr txBox="1">
              <a:spLocks noChangeArrowheads="1"/>
            </p:cNvSpPr>
            <p:nvPr/>
          </p:nvSpPr>
          <p:spPr bwMode="auto">
            <a:xfrm>
              <a:off x="2666" y="1617"/>
              <a:ext cx="510" cy="250"/>
            </a:xfrm>
            <a:prstGeom prst="rect">
              <a:avLst/>
            </a:prstGeom>
            <a:noFill/>
            <a:ln w="9525">
              <a:noFill/>
              <a:miter lim="800000"/>
              <a:headEnd/>
              <a:tailEnd/>
            </a:ln>
            <a:effectLst/>
          </p:spPr>
          <p:txBody>
            <a:bodyPr>
              <a:spAutoFit/>
            </a:bodyPr>
            <a:lstStyle/>
            <a:p>
              <a:pPr algn="ctr">
                <a:spcBef>
                  <a:spcPct val="50000"/>
                </a:spcBef>
              </a:pPr>
              <a:r>
                <a:rPr lang="en-US" altLang="zh-CN"/>
                <a:t>0100</a:t>
              </a:r>
            </a:p>
          </p:txBody>
        </p:sp>
        <p:sp>
          <p:nvSpPr>
            <p:cNvPr id="59" name="Line 103"/>
            <p:cNvSpPr>
              <a:spLocks noChangeShapeType="1"/>
            </p:cNvSpPr>
            <p:nvPr/>
          </p:nvSpPr>
          <p:spPr bwMode="auto">
            <a:xfrm>
              <a:off x="2540" y="1750"/>
              <a:ext cx="21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0" name="Oval 104"/>
            <p:cNvSpPr>
              <a:spLocks noChangeArrowheads="1"/>
            </p:cNvSpPr>
            <p:nvPr/>
          </p:nvSpPr>
          <p:spPr bwMode="auto">
            <a:xfrm>
              <a:off x="262" y="2044"/>
              <a:ext cx="369" cy="337"/>
            </a:xfrm>
            <a:prstGeom prst="ellipse">
              <a:avLst/>
            </a:prstGeom>
            <a:noFill/>
            <a:ln w="9525">
              <a:solidFill>
                <a:schemeClr val="tx1"/>
              </a:solidFill>
              <a:round/>
              <a:headEnd/>
              <a:tailEnd/>
            </a:ln>
            <a:effectLst/>
          </p:spPr>
          <p:txBody>
            <a:bodyPr wrap="none" anchor="ctr"/>
            <a:lstStyle/>
            <a:p>
              <a:endParaRPr lang="zh-CN" altLang="en-US"/>
            </a:p>
          </p:txBody>
        </p:sp>
        <p:sp>
          <p:nvSpPr>
            <p:cNvPr id="61" name="Text Box 105"/>
            <p:cNvSpPr txBox="1">
              <a:spLocks noChangeArrowheads="1"/>
            </p:cNvSpPr>
            <p:nvPr/>
          </p:nvSpPr>
          <p:spPr bwMode="auto">
            <a:xfrm>
              <a:off x="180" y="2080"/>
              <a:ext cx="557" cy="250"/>
            </a:xfrm>
            <a:prstGeom prst="rect">
              <a:avLst/>
            </a:prstGeom>
            <a:noFill/>
            <a:ln w="9525">
              <a:noFill/>
              <a:miter lim="800000"/>
              <a:headEnd/>
              <a:tailEnd/>
            </a:ln>
            <a:effectLst/>
          </p:spPr>
          <p:txBody>
            <a:bodyPr>
              <a:spAutoFit/>
            </a:bodyPr>
            <a:lstStyle/>
            <a:p>
              <a:pPr algn="ctr">
                <a:spcBef>
                  <a:spcPct val="50000"/>
                </a:spcBef>
              </a:pPr>
              <a:r>
                <a:rPr lang="en-US" altLang="zh-CN"/>
                <a:t>1111</a:t>
              </a:r>
            </a:p>
          </p:txBody>
        </p:sp>
        <p:sp>
          <p:nvSpPr>
            <p:cNvPr id="62" name="Line 106"/>
            <p:cNvSpPr>
              <a:spLocks noChangeShapeType="1"/>
            </p:cNvSpPr>
            <p:nvPr/>
          </p:nvSpPr>
          <p:spPr bwMode="auto">
            <a:xfrm flipH="1">
              <a:off x="677" y="3573"/>
              <a:ext cx="21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3" name="Line 107"/>
            <p:cNvSpPr>
              <a:spLocks noChangeShapeType="1"/>
            </p:cNvSpPr>
            <p:nvPr/>
          </p:nvSpPr>
          <p:spPr bwMode="auto">
            <a:xfrm flipH="1">
              <a:off x="1966" y="3573"/>
              <a:ext cx="21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4" name="Line 108"/>
            <p:cNvSpPr>
              <a:spLocks noChangeShapeType="1"/>
            </p:cNvSpPr>
            <p:nvPr/>
          </p:nvSpPr>
          <p:spPr bwMode="auto">
            <a:xfrm flipH="1">
              <a:off x="1332" y="3573"/>
              <a:ext cx="21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65" name="Oval 109"/>
            <p:cNvSpPr>
              <a:spLocks noChangeArrowheads="1"/>
            </p:cNvSpPr>
            <p:nvPr/>
          </p:nvSpPr>
          <p:spPr bwMode="auto">
            <a:xfrm>
              <a:off x="297" y="340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66" name="Text Box 110"/>
            <p:cNvSpPr txBox="1">
              <a:spLocks noChangeArrowheads="1"/>
            </p:cNvSpPr>
            <p:nvPr/>
          </p:nvSpPr>
          <p:spPr bwMode="auto">
            <a:xfrm>
              <a:off x="216" y="3442"/>
              <a:ext cx="507" cy="250"/>
            </a:xfrm>
            <a:prstGeom prst="rect">
              <a:avLst/>
            </a:prstGeom>
            <a:noFill/>
            <a:ln w="9525">
              <a:noFill/>
              <a:miter lim="800000"/>
              <a:headEnd/>
              <a:tailEnd/>
            </a:ln>
            <a:effectLst/>
          </p:spPr>
          <p:txBody>
            <a:bodyPr>
              <a:spAutoFit/>
            </a:bodyPr>
            <a:lstStyle/>
            <a:p>
              <a:pPr algn="ctr">
                <a:spcBef>
                  <a:spcPct val="50000"/>
                </a:spcBef>
              </a:pPr>
              <a:r>
                <a:rPr lang="en-US" altLang="zh-CN"/>
                <a:t>1100</a:t>
              </a:r>
            </a:p>
          </p:txBody>
        </p:sp>
        <p:sp>
          <p:nvSpPr>
            <p:cNvPr id="67" name="Oval 111"/>
            <p:cNvSpPr>
              <a:spLocks noChangeArrowheads="1"/>
            </p:cNvSpPr>
            <p:nvPr/>
          </p:nvSpPr>
          <p:spPr bwMode="auto">
            <a:xfrm>
              <a:off x="918" y="340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68" name="Text Box 112"/>
            <p:cNvSpPr txBox="1">
              <a:spLocks noChangeArrowheads="1"/>
            </p:cNvSpPr>
            <p:nvPr/>
          </p:nvSpPr>
          <p:spPr bwMode="auto">
            <a:xfrm>
              <a:off x="861" y="3442"/>
              <a:ext cx="486" cy="250"/>
            </a:xfrm>
            <a:prstGeom prst="rect">
              <a:avLst/>
            </a:prstGeom>
            <a:noFill/>
            <a:ln w="9525">
              <a:noFill/>
              <a:miter lim="800000"/>
              <a:headEnd/>
              <a:tailEnd/>
            </a:ln>
            <a:effectLst/>
          </p:spPr>
          <p:txBody>
            <a:bodyPr>
              <a:spAutoFit/>
            </a:bodyPr>
            <a:lstStyle/>
            <a:p>
              <a:pPr algn="ctr">
                <a:spcBef>
                  <a:spcPct val="50000"/>
                </a:spcBef>
              </a:pPr>
              <a:r>
                <a:rPr lang="en-US" altLang="zh-CN"/>
                <a:t>1011</a:t>
              </a:r>
            </a:p>
          </p:txBody>
        </p:sp>
        <p:sp>
          <p:nvSpPr>
            <p:cNvPr id="69" name="Oval 113"/>
            <p:cNvSpPr>
              <a:spLocks noChangeArrowheads="1"/>
            </p:cNvSpPr>
            <p:nvPr/>
          </p:nvSpPr>
          <p:spPr bwMode="auto">
            <a:xfrm>
              <a:off x="1539" y="340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70" name="Text Box 114"/>
            <p:cNvSpPr txBox="1">
              <a:spLocks noChangeArrowheads="1"/>
            </p:cNvSpPr>
            <p:nvPr/>
          </p:nvSpPr>
          <p:spPr bwMode="auto">
            <a:xfrm>
              <a:off x="1459" y="3442"/>
              <a:ext cx="509" cy="250"/>
            </a:xfrm>
            <a:prstGeom prst="rect">
              <a:avLst/>
            </a:prstGeom>
            <a:noFill/>
            <a:ln w="9525">
              <a:noFill/>
              <a:miter lim="800000"/>
              <a:headEnd/>
              <a:tailEnd/>
            </a:ln>
            <a:effectLst/>
          </p:spPr>
          <p:txBody>
            <a:bodyPr>
              <a:spAutoFit/>
            </a:bodyPr>
            <a:lstStyle/>
            <a:p>
              <a:pPr algn="ctr">
                <a:spcBef>
                  <a:spcPct val="50000"/>
                </a:spcBef>
              </a:pPr>
              <a:r>
                <a:rPr lang="en-US" altLang="zh-CN"/>
                <a:t>1010</a:t>
              </a:r>
            </a:p>
          </p:txBody>
        </p:sp>
        <p:sp>
          <p:nvSpPr>
            <p:cNvPr id="71" name="Oval 115"/>
            <p:cNvSpPr>
              <a:spLocks noChangeArrowheads="1"/>
            </p:cNvSpPr>
            <p:nvPr/>
          </p:nvSpPr>
          <p:spPr bwMode="auto">
            <a:xfrm>
              <a:off x="2184" y="340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72" name="Text Box 116"/>
            <p:cNvSpPr txBox="1">
              <a:spLocks noChangeArrowheads="1"/>
            </p:cNvSpPr>
            <p:nvPr/>
          </p:nvSpPr>
          <p:spPr bwMode="auto">
            <a:xfrm>
              <a:off x="2103" y="3442"/>
              <a:ext cx="506" cy="250"/>
            </a:xfrm>
            <a:prstGeom prst="rect">
              <a:avLst/>
            </a:prstGeom>
            <a:noFill/>
            <a:ln w="9525">
              <a:noFill/>
              <a:miter lim="800000"/>
              <a:headEnd/>
              <a:tailEnd/>
            </a:ln>
            <a:effectLst/>
          </p:spPr>
          <p:txBody>
            <a:bodyPr>
              <a:spAutoFit/>
            </a:bodyPr>
            <a:lstStyle/>
            <a:p>
              <a:pPr algn="ctr">
                <a:spcBef>
                  <a:spcPct val="50000"/>
                </a:spcBef>
              </a:pPr>
              <a:r>
                <a:rPr lang="en-US" altLang="zh-CN"/>
                <a:t>1001</a:t>
              </a:r>
            </a:p>
          </p:txBody>
        </p:sp>
        <p:sp>
          <p:nvSpPr>
            <p:cNvPr id="73" name="Line 117"/>
            <p:cNvSpPr>
              <a:spLocks noChangeShapeType="1"/>
            </p:cNvSpPr>
            <p:nvPr/>
          </p:nvSpPr>
          <p:spPr bwMode="auto">
            <a:xfrm>
              <a:off x="2563" y="3573"/>
              <a:ext cx="218" cy="0"/>
            </a:xfrm>
            <a:prstGeom prst="line">
              <a:avLst/>
            </a:prstGeom>
            <a:noFill/>
            <a:ln w="9525">
              <a:solidFill>
                <a:schemeClr val="tx1"/>
              </a:solidFill>
              <a:round/>
              <a:headEnd type="triangle" w="lg" len="lg"/>
              <a:tailEnd/>
            </a:ln>
            <a:effectLst/>
          </p:spPr>
          <p:txBody>
            <a:bodyPr wrap="none" anchor="ctr"/>
            <a:lstStyle/>
            <a:p>
              <a:endParaRPr lang="zh-CN" altLang="en-US"/>
            </a:p>
          </p:txBody>
        </p:sp>
        <p:sp>
          <p:nvSpPr>
            <p:cNvPr id="74" name="Oval 118"/>
            <p:cNvSpPr>
              <a:spLocks noChangeArrowheads="1"/>
            </p:cNvSpPr>
            <p:nvPr/>
          </p:nvSpPr>
          <p:spPr bwMode="auto">
            <a:xfrm>
              <a:off x="2747" y="203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75" name="Text Box 119"/>
            <p:cNvSpPr txBox="1">
              <a:spLocks noChangeArrowheads="1"/>
            </p:cNvSpPr>
            <p:nvPr/>
          </p:nvSpPr>
          <p:spPr bwMode="auto">
            <a:xfrm>
              <a:off x="2666" y="2072"/>
              <a:ext cx="510" cy="250"/>
            </a:xfrm>
            <a:prstGeom prst="rect">
              <a:avLst/>
            </a:prstGeom>
            <a:noFill/>
            <a:ln w="9525">
              <a:noFill/>
              <a:miter lim="800000"/>
              <a:headEnd/>
              <a:tailEnd/>
            </a:ln>
            <a:effectLst/>
          </p:spPr>
          <p:txBody>
            <a:bodyPr>
              <a:spAutoFit/>
            </a:bodyPr>
            <a:lstStyle/>
            <a:p>
              <a:pPr algn="ctr">
                <a:spcBef>
                  <a:spcPct val="50000"/>
                </a:spcBef>
              </a:pPr>
              <a:r>
                <a:rPr lang="en-US" altLang="zh-CN"/>
                <a:t>0101</a:t>
              </a:r>
            </a:p>
          </p:txBody>
        </p:sp>
        <p:sp>
          <p:nvSpPr>
            <p:cNvPr id="76" name="Oval 120"/>
            <p:cNvSpPr>
              <a:spLocks noChangeArrowheads="1"/>
            </p:cNvSpPr>
            <p:nvPr/>
          </p:nvSpPr>
          <p:spPr bwMode="auto">
            <a:xfrm>
              <a:off x="2747" y="251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77" name="Text Box 121"/>
            <p:cNvSpPr txBox="1">
              <a:spLocks noChangeArrowheads="1"/>
            </p:cNvSpPr>
            <p:nvPr/>
          </p:nvSpPr>
          <p:spPr bwMode="auto">
            <a:xfrm>
              <a:off x="2666" y="2551"/>
              <a:ext cx="510" cy="250"/>
            </a:xfrm>
            <a:prstGeom prst="rect">
              <a:avLst/>
            </a:prstGeom>
            <a:noFill/>
            <a:ln w="9525">
              <a:noFill/>
              <a:miter lim="800000"/>
              <a:headEnd/>
              <a:tailEnd/>
            </a:ln>
            <a:effectLst/>
          </p:spPr>
          <p:txBody>
            <a:bodyPr>
              <a:spAutoFit/>
            </a:bodyPr>
            <a:lstStyle/>
            <a:p>
              <a:pPr algn="ctr">
                <a:spcBef>
                  <a:spcPct val="50000"/>
                </a:spcBef>
              </a:pPr>
              <a:r>
                <a:rPr lang="en-US" altLang="zh-CN"/>
                <a:t>0110</a:t>
              </a:r>
            </a:p>
          </p:txBody>
        </p:sp>
        <p:sp>
          <p:nvSpPr>
            <p:cNvPr id="78" name="Oval 122"/>
            <p:cNvSpPr>
              <a:spLocks noChangeArrowheads="1"/>
            </p:cNvSpPr>
            <p:nvPr/>
          </p:nvSpPr>
          <p:spPr bwMode="auto">
            <a:xfrm>
              <a:off x="2782" y="3405"/>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79" name="Text Box 123"/>
            <p:cNvSpPr txBox="1">
              <a:spLocks noChangeArrowheads="1"/>
            </p:cNvSpPr>
            <p:nvPr/>
          </p:nvSpPr>
          <p:spPr bwMode="auto">
            <a:xfrm>
              <a:off x="2702" y="3442"/>
              <a:ext cx="508" cy="250"/>
            </a:xfrm>
            <a:prstGeom prst="rect">
              <a:avLst/>
            </a:prstGeom>
            <a:noFill/>
            <a:ln w="9525">
              <a:noFill/>
              <a:miter lim="800000"/>
              <a:headEnd/>
              <a:tailEnd/>
            </a:ln>
            <a:effectLst/>
          </p:spPr>
          <p:txBody>
            <a:bodyPr>
              <a:spAutoFit/>
            </a:bodyPr>
            <a:lstStyle/>
            <a:p>
              <a:pPr algn="ctr">
                <a:spcBef>
                  <a:spcPct val="50000"/>
                </a:spcBef>
              </a:pPr>
              <a:r>
                <a:rPr lang="en-US" altLang="zh-CN"/>
                <a:t>1000</a:t>
              </a:r>
            </a:p>
          </p:txBody>
        </p:sp>
        <p:sp>
          <p:nvSpPr>
            <p:cNvPr id="80" name="Line 124"/>
            <p:cNvSpPr>
              <a:spLocks noChangeShapeType="1"/>
            </p:cNvSpPr>
            <p:nvPr/>
          </p:nvSpPr>
          <p:spPr bwMode="auto">
            <a:xfrm rot="5400000" flipV="1">
              <a:off x="2888" y="1981"/>
              <a:ext cx="10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1" name="Line 125"/>
            <p:cNvSpPr>
              <a:spLocks noChangeShapeType="1"/>
            </p:cNvSpPr>
            <p:nvPr/>
          </p:nvSpPr>
          <p:spPr bwMode="auto">
            <a:xfrm rot="5400000" flipV="1">
              <a:off x="2889" y="2451"/>
              <a:ext cx="10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2" name="Line 126"/>
            <p:cNvSpPr>
              <a:spLocks noChangeShapeType="1"/>
            </p:cNvSpPr>
            <p:nvPr/>
          </p:nvSpPr>
          <p:spPr bwMode="auto">
            <a:xfrm rot="5400000" flipV="1">
              <a:off x="2925" y="3341"/>
              <a:ext cx="10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83" name="Text Box 129"/>
            <p:cNvSpPr txBox="1">
              <a:spLocks noChangeArrowheads="1"/>
            </p:cNvSpPr>
            <p:nvPr/>
          </p:nvSpPr>
          <p:spPr bwMode="auto">
            <a:xfrm>
              <a:off x="649" y="1536"/>
              <a:ext cx="321"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4" name="Text Box 130"/>
            <p:cNvSpPr txBox="1">
              <a:spLocks noChangeArrowheads="1"/>
            </p:cNvSpPr>
            <p:nvPr/>
          </p:nvSpPr>
          <p:spPr bwMode="auto">
            <a:xfrm>
              <a:off x="1243" y="1536"/>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5" name="Text Box 131"/>
            <p:cNvSpPr txBox="1">
              <a:spLocks noChangeArrowheads="1"/>
            </p:cNvSpPr>
            <p:nvPr/>
          </p:nvSpPr>
          <p:spPr bwMode="auto">
            <a:xfrm>
              <a:off x="1880" y="1536"/>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6" name="Text Box 132"/>
            <p:cNvSpPr txBox="1">
              <a:spLocks noChangeArrowheads="1"/>
            </p:cNvSpPr>
            <p:nvPr/>
          </p:nvSpPr>
          <p:spPr bwMode="auto">
            <a:xfrm>
              <a:off x="2517" y="1536"/>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7" name="Text Box 133"/>
            <p:cNvSpPr txBox="1">
              <a:spLocks noChangeArrowheads="1"/>
            </p:cNvSpPr>
            <p:nvPr/>
          </p:nvSpPr>
          <p:spPr bwMode="auto">
            <a:xfrm>
              <a:off x="3038" y="2262"/>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8" name="Text Box 134"/>
            <p:cNvSpPr txBox="1">
              <a:spLocks noChangeArrowheads="1"/>
            </p:cNvSpPr>
            <p:nvPr/>
          </p:nvSpPr>
          <p:spPr bwMode="auto">
            <a:xfrm>
              <a:off x="3038" y="1808"/>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89" name="Text Box 135"/>
            <p:cNvSpPr txBox="1">
              <a:spLocks noChangeArrowheads="1"/>
            </p:cNvSpPr>
            <p:nvPr/>
          </p:nvSpPr>
          <p:spPr bwMode="auto">
            <a:xfrm>
              <a:off x="223" y="1853"/>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/1</a:t>
              </a:r>
            </a:p>
          </p:txBody>
        </p:sp>
        <p:sp>
          <p:nvSpPr>
            <p:cNvPr id="90" name="Text Box 136"/>
            <p:cNvSpPr txBox="1">
              <a:spLocks noChangeArrowheads="1"/>
            </p:cNvSpPr>
            <p:nvPr/>
          </p:nvSpPr>
          <p:spPr bwMode="auto">
            <a:xfrm>
              <a:off x="192" y="2304"/>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1" name="Text Box 137"/>
            <p:cNvSpPr txBox="1">
              <a:spLocks noChangeArrowheads="1"/>
            </p:cNvSpPr>
            <p:nvPr/>
          </p:nvSpPr>
          <p:spPr bwMode="auto">
            <a:xfrm>
              <a:off x="634" y="3560"/>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2" name="Text Box 138"/>
            <p:cNvSpPr txBox="1">
              <a:spLocks noChangeArrowheads="1"/>
            </p:cNvSpPr>
            <p:nvPr/>
          </p:nvSpPr>
          <p:spPr bwMode="auto">
            <a:xfrm>
              <a:off x="1278" y="3560"/>
              <a:ext cx="323"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3" name="Text Box 139"/>
            <p:cNvSpPr txBox="1">
              <a:spLocks noChangeArrowheads="1"/>
            </p:cNvSpPr>
            <p:nvPr/>
          </p:nvSpPr>
          <p:spPr bwMode="auto">
            <a:xfrm>
              <a:off x="1924" y="3560"/>
              <a:ext cx="321"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4" name="Text Box 140"/>
            <p:cNvSpPr txBox="1">
              <a:spLocks noChangeArrowheads="1"/>
            </p:cNvSpPr>
            <p:nvPr/>
          </p:nvSpPr>
          <p:spPr bwMode="auto">
            <a:xfrm>
              <a:off x="2567" y="3560"/>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5" name="Text Box 141"/>
            <p:cNvSpPr txBox="1">
              <a:spLocks noChangeArrowheads="1"/>
            </p:cNvSpPr>
            <p:nvPr/>
          </p:nvSpPr>
          <p:spPr bwMode="auto">
            <a:xfrm>
              <a:off x="3038" y="2715"/>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96" name="Text Box 142"/>
            <p:cNvSpPr txBox="1">
              <a:spLocks noChangeArrowheads="1"/>
            </p:cNvSpPr>
            <p:nvPr/>
          </p:nvSpPr>
          <p:spPr bwMode="auto">
            <a:xfrm>
              <a:off x="3360" y="2832"/>
              <a:ext cx="552" cy="289"/>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sz="2400"/>
                <a:t>/C</a:t>
              </a:r>
            </a:p>
          </p:txBody>
        </p:sp>
        <p:sp>
          <p:nvSpPr>
            <p:cNvPr id="97" name="Oval 143"/>
            <p:cNvSpPr>
              <a:spLocks noChangeArrowheads="1"/>
            </p:cNvSpPr>
            <p:nvPr/>
          </p:nvSpPr>
          <p:spPr bwMode="auto">
            <a:xfrm>
              <a:off x="2768" y="2951"/>
              <a:ext cx="370" cy="337"/>
            </a:xfrm>
            <a:prstGeom prst="ellipse">
              <a:avLst/>
            </a:prstGeom>
            <a:noFill/>
            <a:ln w="9525">
              <a:solidFill>
                <a:schemeClr val="tx1"/>
              </a:solidFill>
              <a:round/>
              <a:headEnd/>
              <a:tailEnd/>
            </a:ln>
            <a:effectLst/>
          </p:spPr>
          <p:txBody>
            <a:bodyPr wrap="none" anchor="ctr"/>
            <a:lstStyle/>
            <a:p>
              <a:endParaRPr lang="zh-CN" altLang="en-US"/>
            </a:p>
          </p:txBody>
        </p:sp>
        <p:sp>
          <p:nvSpPr>
            <p:cNvPr id="98" name="Text Box 144"/>
            <p:cNvSpPr txBox="1">
              <a:spLocks noChangeArrowheads="1"/>
            </p:cNvSpPr>
            <p:nvPr/>
          </p:nvSpPr>
          <p:spPr bwMode="auto">
            <a:xfrm>
              <a:off x="2687" y="2987"/>
              <a:ext cx="511" cy="250"/>
            </a:xfrm>
            <a:prstGeom prst="rect">
              <a:avLst/>
            </a:prstGeom>
            <a:noFill/>
            <a:ln w="9525">
              <a:noFill/>
              <a:miter lim="800000"/>
              <a:headEnd/>
              <a:tailEnd/>
            </a:ln>
            <a:effectLst/>
          </p:spPr>
          <p:txBody>
            <a:bodyPr>
              <a:spAutoFit/>
            </a:bodyPr>
            <a:lstStyle/>
            <a:p>
              <a:pPr algn="ctr">
                <a:spcBef>
                  <a:spcPct val="50000"/>
                </a:spcBef>
              </a:pPr>
              <a:r>
                <a:rPr lang="en-US" altLang="zh-CN"/>
                <a:t>0111</a:t>
              </a:r>
            </a:p>
          </p:txBody>
        </p:sp>
        <p:sp>
          <p:nvSpPr>
            <p:cNvPr id="99" name="Line 145"/>
            <p:cNvSpPr>
              <a:spLocks noChangeShapeType="1"/>
            </p:cNvSpPr>
            <p:nvPr/>
          </p:nvSpPr>
          <p:spPr bwMode="auto">
            <a:xfrm rot="5400000" flipV="1">
              <a:off x="2910" y="2888"/>
              <a:ext cx="10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00" name="Oval 153"/>
            <p:cNvSpPr>
              <a:spLocks noChangeArrowheads="1"/>
            </p:cNvSpPr>
            <p:nvPr/>
          </p:nvSpPr>
          <p:spPr bwMode="auto">
            <a:xfrm>
              <a:off x="262" y="2498"/>
              <a:ext cx="369" cy="336"/>
            </a:xfrm>
            <a:prstGeom prst="ellipse">
              <a:avLst/>
            </a:prstGeom>
            <a:noFill/>
            <a:ln w="9525">
              <a:solidFill>
                <a:schemeClr val="tx1"/>
              </a:solidFill>
              <a:round/>
              <a:headEnd/>
              <a:tailEnd/>
            </a:ln>
            <a:effectLst/>
          </p:spPr>
          <p:txBody>
            <a:bodyPr wrap="none" anchor="ctr"/>
            <a:lstStyle/>
            <a:p>
              <a:endParaRPr lang="zh-CN" altLang="en-US"/>
            </a:p>
          </p:txBody>
        </p:sp>
        <p:sp>
          <p:nvSpPr>
            <p:cNvPr id="101" name="Text Box 154"/>
            <p:cNvSpPr txBox="1">
              <a:spLocks noChangeArrowheads="1"/>
            </p:cNvSpPr>
            <p:nvPr/>
          </p:nvSpPr>
          <p:spPr bwMode="auto">
            <a:xfrm>
              <a:off x="180" y="2534"/>
              <a:ext cx="557" cy="250"/>
            </a:xfrm>
            <a:prstGeom prst="rect">
              <a:avLst/>
            </a:prstGeom>
            <a:noFill/>
            <a:ln w="9525">
              <a:noFill/>
              <a:miter lim="800000"/>
              <a:headEnd/>
              <a:tailEnd/>
            </a:ln>
            <a:effectLst/>
          </p:spPr>
          <p:txBody>
            <a:bodyPr>
              <a:spAutoFit/>
            </a:bodyPr>
            <a:lstStyle/>
            <a:p>
              <a:pPr algn="ctr">
                <a:spcBef>
                  <a:spcPct val="50000"/>
                </a:spcBef>
              </a:pPr>
              <a:r>
                <a:rPr lang="en-US" altLang="zh-CN"/>
                <a:t>1111</a:t>
              </a:r>
            </a:p>
          </p:txBody>
        </p:sp>
        <p:sp>
          <p:nvSpPr>
            <p:cNvPr id="102" name="Oval 155"/>
            <p:cNvSpPr>
              <a:spLocks noChangeArrowheads="1"/>
            </p:cNvSpPr>
            <p:nvPr/>
          </p:nvSpPr>
          <p:spPr bwMode="auto">
            <a:xfrm>
              <a:off x="266" y="2942"/>
              <a:ext cx="370" cy="336"/>
            </a:xfrm>
            <a:prstGeom prst="ellipse">
              <a:avLst/>
            </a:prstGeom>
            <a:noFill/>
            <a:ln w="9525">
              <a:solidFill>
                <a:schemeClr val="tx1"/>
              </a:solidFill>
              <a:round/>
              <a:headEnd/>
              <a:tailEnd/>
            </a:ln>
            <a:effectLst/>
          </p:spPr>
          <p:txBody>
            <a:bodyPr wrap="none" anchor="ctr"/>
            <a:lstStyle/>
            <a:p>
              <a:endParaRPr lang="zh-CN" altLang="en-US"/>
            </a:p>
          </p:txBody>
        </p:sp>
        <p:sp>
          <p:nvSpPr>
            <p:cNvPr id="103" name="Text Box 156"/>
            <p:cNvSpPr txBox="1">
              <a:spLocks noChangeArrowheads="1"/>
            </p:cNvSpPr>
            <p:nvPr/>
          </p:nvSpPr>
          <p:spPr bwMode="auto">
            <a:xfrm>
              <a:off x="180" y="2987"/>
              <a:ext cx="557" cy="250"/>
            </a:xfrm>
            <a:prstGeom prst="rect">
              <a:avLst/>
            </a:prstGeom>
            <a:noFill/>
            <a:ln w="9525">
              <a:noFill/>
              <a:miter lim="800000"/>
              <a:headEnd/>
              <a:tailEnd/>
            </a:ln>
            <a:effectLst/>
          </p:spPr>
          <p:txBody>
            <a:bodyPr>
              <a:spAutoFit/>
            </a:bodyPr>
            <a:lstStyle/>
            <a:p>
              <a:pPr algn="ctr">
                <a:spcBef>
                  <a:spcPct val="50000"/>
                </a:spcBef>
              </a:pPr>
              <a:r>
                <a:rPr lang="en-US" altLang="zh-CN"/>
                <a:t>1101</a:t>
              </a:r>
            </a:p>
          </p:txBody>
        </p:sp>
        <p:sp>
          <p:nvSpPr>
            <p:cNvPr id="104" name="Line 158"/>
            <p:cNvSpPr>
              <a:spLocks noChangeShapeType="1"/>
            </p:cNvSpPr>
            <p:nvPr/>
          </p:nvSpPr>
          <p:spPr bwMode="auto">
            <a:xfrm flipV="1">
              <a:off x="478" y="3259"/>
              <a:ext cx="0" cy="136"/>
            </a:xfrm>
            <a:prstGeom prst="line">
              <a:avLst/>
            </a:prstGeom>
            <a:noFill/>
            <a:ln w="15875">
              <a:solidFill>
                <a:schemeClr val="tx1"/>
              </a:solidFill>
              <a:round/>
              <a:headEnd/>
              <a:tailEnd type="triangle" w="med" len="med"/>
            </a:ln>
            <a:effectLst/>
          </p:spPr>
          <p:txBody>
            <a:bodyPr/>
            <a:lstStyle/>
            <a:p>
              <a:endParaRPr lang="zh-CN" altLang="en-US"/>
            </a:p>
          </p:txBody>
        </p:sp>
        <p:sp>
          <p:nvSpPr>
            <p:cNvPr id="105" name="Line 159"/>
            <p:cNvSpPr>
              <a:spLocks noChangeShapeType="1"/>
            </p:cNvSpPr>
            <p:nvPr/>
          </p:nvSpPr>
          <p:spPr bwMode="auto">
            <a:xfrm flipV="1">
              <a:off x="478" y="2806"/>
              <a:ext cx="0" cy="136"/>
            </a:xfrm>
            <a:prstGeom prst="line">
              <a:avLst/>
            </a:prstGeom>
            <a:noFill/>
            <a:ln w="15875">
              <a:solidFill>
                <a:schemeClr val="tx1"/>
              </a:solidFill>
              <a:round/>
              <a:headEnd/>
              <a:tailEnd type="triangle" w="med" len="med"/>
            </a:ln>
            <a:effectLst/>
          </p:spPr>
          <p:txBody>
            <a:bodyPr/>
            <a:lstStyle/>
            <a:p>
              <a:endParaRPr lang="zh-CN" altLang="en-US"/>
            </a:p>
          </p:txBody>
        </p:sp>
        <p:sp>
          <p:nvSpPr>
            <p:cNvPr id="106" name="Line 160"/>
            <p:cNvSpPr>
              <a:spLocks noChangeShapeType="1"/>
            </p:cNvSpPr>
            <p:nvPr/>
          </p:nvSpPr>
          <p:spPr bwMode="auto">
            <a:xfrm flipV="1">
              <a:off x="478" y="2352"/>
              <a:ext cx="0" cy="136"/>
            </a:xfrm>
            <a:prstGeom prst="line">
              <a:avLst/>
            </a:prstGeom>
            <a:noFill/>
            <a:ln w="15875">
              <a:solidFill>
                <a:schemeClr val="tx1"/>
              </a:solidFill>
              <a:round/>
              <a:headEnd/>
              <a:tailEnd type="triangle" w="med" len="med"/>
            </a:ln>
            <a:effectLst/>
          </p:spPr>
          <p:txBody>
            <a:bodyPr/>
            <a:lstStyle/>
            <a:p>
              <a:endParaRPr lang="zh-CN" altLang="en-US"/>
            </a:p>
          </p:txBody>
        </p:sp>
        <p:sp>
          <p:nvSpPr>
            <p:cNvPr id="107" name="Line 161"/>
            <p:cNvSpPr>
              <a:spLocks noChangeShapeType="1"/>
            </p:cNvSpPr>
            <p:nvPr/>
          </p:nvSpPr>
          <p:spPr bwMode="auto">
            <a:xfrm flipV="1">
              <a:off x="478" y="1899"/>
              <a:ext cx="0" cy="136"/>
            </a:xfrm>
            <a:prstGeom prst="line">
              <a:avLst/>
            </a:prstGeom>
            <a:noFill/>
            <a:ln w="15875">
              <a:solidFill>
                <a:schemeClr val="tx1"/>
              </a:solidFill>
              <a:round/>
              <a:headEnd/>
              <a:tailEnd type="triangle" w="med" len="med"/>
            </a:ln>
            <a:effectLst/>
          </p:spPr>
          <p:txBody>
            <a:bodyPr/>
            <a:lstStyle/>
            <a:p>
              <a:endParaRPr lang="zh-CN" altLang="en-US"/>
            </a:p>
          </p:txBody>
        </p:sp>
        <p:sp>
          <p:nvSpPr>
            <p:cNvPr id="108" name="Text Box 162"/>
            <p:cNvSpPr txBox="1">
              <a:spLocks noChangeArrowheads="1"/>
            </p:cNvSpPr>
            <p:nvPr/>
          </p:nvSpPr>
          <p:spPr bwMode="auto">
            <a:xfrm>
              <a:off x="144" y="2784"/>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109" name="Text Box 163"/>
            <p:cNvSpPr txBox="1">
              <a:spLocks noChangeArrowheads="1"/>
            </p:cNvSpPr>
            <p:nvPr/>
          </p:nvSpPr>
          <p:spPr bwMode="auto">
            <a:xfrm>
              <a:off x="144" y="3216"/>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sp>
          <p:nvSpPr>
            <p:cNvPr id="110" name="Text Box 165"/>
            <p:cNvSpPr txBox="1">
              <a:spLocks noChangeArrowheads="1"/>
            </p:cNvSpPr>
            <p:nvPr/>
          </p:nvSpPr>
          <p:spPr bwMode="auto">
            <a:xfrm>
              <a:off x="3024" y="3216"/>
              <a:ext cx="322" cy="250"/>
            </a:xfrm>
            <a:prstGeom prst="rect">
              <a:avLst/>
            </a:prstGeom>
            <a:noFill/>
            <a:ln w="12700" cap="sq">
              <a:noFill/>
              <a:miter lim="800000"/>
              <a:headEnd type="none" w="sm" len="sm"/>
              <a:tailEnd type="none" w="sm" len="sm"/>
            </a:ln>
            <a:effectLst/>
          </p:spPr>
          <p:txBody>
            <a:bodyPr>
              <a:spAutoFit/>
            </a:bodyPr>
            <a:lstStyle/>
            <a:p>
              <a:pPr>
                <a:spcBef>
                  <a:spcPct val="50000"/>
                </a:spcBef>
              </a:pPr>
              <a:r>
                <a:rPr lang="en-US" altLang="zh-CN" b="0"/>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394">
                                            <p:txEl>
                                              <p:pRg st="0" end="0"/>
                                            </p:txEl>
                                          </p:spTgt>
                                        </p:tgtEl>
                                        <p:attrNameLst>
                                          <p:attrName>style.visibility</p:attrName>
                                        </p:attrNameLst>
                                      </p:cBhvr>
                                      <p:to>
                                        <p:strVal val="visible"/>
                                      </p:to>
                                    </p:set>
                                    <p:anim calcmode="lin" valueType="num">
                                      <p:cBhvr additive="base">
                                        <p:cTn id="7" dur="500" fill="hold"/>
                                        <p:tgtEl>
                                          <p:spTgt spid="5643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3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4231"/>
                                        </p:tgtEl>
                                        <p:attrNameLst>
                                          <p:attrName>style.visibility</p:attrName>
                                        </p:attrNameLst>
                                      </p:cBhvr>
                                      <p:to>
                                        <p:strVal val="visible"/>
                                      </p:to>
                                    </p:set>
                                    <p:anim calcmode="lin" valueType="num">
                                      <p:cBhvr additive="base">
                                        <p:cTn id="13" dur="500" fill="hold"/>
                                        <p:tgtEl>
                                          <p:spTgt spid="564231"/>
                                        </p:tgtEl>
                                        <p:attrNameLst>
                                          <p:attrName>ppt_x</p:attrName>
                                        </p:attrNameLst>
                                      </p:cBhvr>
                                      <p:tavLst>
                                        <p:tav tm="0">
                                          <p:val>
                                            <p:strVal val="0-#ppt_w/2"/>
                                          </p:val>
                                        </p:tav>
                                        <p:tav tm="100000">
                                          <p:val>
                                            <p:strVal val="#ppt_x"/>
                                          </p:val>
                                        </p:tav>
                                      </p:tavLst>
                                    </p:anim>
                                    <p:anim calcmode="lin" valueType="num">
                                      <p:cBhvr additive="base">
                                        <p:cTn id="14" dur="500" fill="hold"/>
                                        <p:tgtEl>
                                          <p:spTgt spid="5642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4239"/>
                                        </p:tgtEl>
                                        <p:attrNameLst>
                                          <p:attrName>style.visibility</p:attrName>
                                        </p:attrNameLst>
                                      </p:cBhvr>
                                      <p:to>
                                        <p:strVal val="visible"/>
                                      </p:to>
                                    </p:set>
                                    <p:anim calcmode="lin" valueType="num">
                                      <p:cBhvr additive="base">
                                        <p:cTn id="19" dur="500" fill="hold"/>
                                        <p:tgtEl>
                                          <p:spTgt spid="564239"/>
                                        </p:tgtEl>
                                        <p:attrNameLst>
                                          <p:attrName>ppt_x</p:attrName>
                                        </p:attrNameLst>
                                      </p:cBhvr>
                                      <p:tavLst>
                                        <p:tav tm="0">
                                          <p:val>
                                            <p:strVal val="0-#ppt_w/2"/>
                                          </p:val>
                                        </p:tav>
                                        <p:tav tm="100000">
                                          <p:val>
                                            <p:strVal val="#ppt_x"/>
                                          </p:val>
                                        </p:tav>
                                      </p:tavLst>
                                    </p:anim>
                                    <p:anim calcmode="lin" valueType="num">
                                      <p:cBhvr additive="base">
                                        <p:cTn id="20" dur="500" fill="hold"/>
                                        <p:tgtEl>
                                          <p:spTgt spid="5642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4391"/>
                                        </p:tgtEl>
                                        <p:attrNameLst>
                                          <p:attrName>style.visibility</p:attrName>
                                        </p:attrNameLst>
                                      </p:cBhvr>
                                      <p:to>
                                        <p:strVal val="visible"/>
                                      </p:to>
                                    </p:set>
                                    <p:anim calcmode="lin" valueType="num">
                                      <p:cBhvr additive="base">
                                        <p:cTn id="25" dur="500" fill="hold"/>
                                        <p:tgtEl>
                                          <p:spTgt spid="564391"/>
                                        </p:tgtEl>
                                        <p:attrNameLst>
                                          <p:attrName>ppt_x</p:attrName>
                                        </p:attrNameLst>
                                      </p:cBhvr>
                                      <p:tavLst>
                                        <p:tav tm="0">
                                          <p:val>
                                            <p:strVal val="0-#ppt_w/2"/>
                                          </p:val>
                                        </p:tav>
                                        <p:tav tm="100000">
                                          <p:val>
                                            <p:strVal val="#ppt_x"/>
                                          </p:val>
                                        </p:tav>
                                      </p:tavLst>
                                    </p:anim>
                                    <p:anim calcmode="lin" valueType="num">
                                      <p:cBhvr additive="base">
                                        <p:cTn id="26" dur="500" fill="hold"/>
                                        <p:tgtEl>
                                          <p:spTgt spid="56439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0-#ppt_w/2"/>
                                          </p:val>
                                        </p:tav>
                                        <p:tav tm="100000">
                                          <p:val>
                                            <p:strVal val="#ppt_x"/>
                                          </p:val>
                                        </p:tav>
                                      </p:tavLst>
                                    </p:anim>
                                    <p:anim calcmode="lin" valueType="num">
                                      <p:cBhvr additive="base">
                                        <p:cTn id="32"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394" grpId="0" build="p" autoUpdateAnimBg="0"/>
      <p:bldP spid="564231" grpId="0" autoUpdateAnimBg="0"/>
      <p:bldP spid="564239" grpId="0" autoUpdateAnimBg="0"/>
      <p:bldP spid="564391" grpId="0" autoUpdateAnimBg="0"/>
    </p:bldLst>
  </p:timing>
</p:sld>
</file>

<file path=ppt/theme/theme1.xml><?xml version="1.0" encoding="utf-8"?>
<a:theme xmlns:a="http://schemas.openxmlformats.org/drawingml/2006/main" name="默认设计模板">
  <a:themeElements>
    <a:clrScheme name="">
      <a:dk1>
        <a:srgbClr val="000000"/>
      </a:dk1>
      <a:lt1>
        <a:srgbClr val="000000"/>
      </a:lt1>
      <a:dk2>
        <a:srgbClr val="000000"/>
      </a:dk2>
      <a:lt2>
        <a:srgbClr val="808080"/>
      </a:lt2>
      <a:accent1>
        <a:srgbClr val="000000"/>
      </a:accent1>
      <a:accent2>
        <a:srgbClr val="3333CC"/>
      </a:accent2>
      <a:accent3>
        <a:srgbClr val="AAAAAA"/>
      </a:accent3>
      <a:accent4>
        <a:srgbClr val="000000"/>
      </a:accent4>
      <a:accent5>
        <a:srgbClr val="AAAAAA"/>
      </a:accent5>
      <a:accent6>
        <a:srgbClr val="2D2DB9"/>
      </a:accent6>
      <a:hlink>
        <a:srgbClr val="CCCCFF"/>
      </a:hlink>
      <a:folHlink>
        <a:srgbClr val="B2B2B2"/>
      </a:folHlink>
    </a:clrScheme>
    <a:fontScheme name="默认设计模板">
      <a:majorFont>
        <a:latin typeface="Times New Roman"/>
        <a:ea typeface="华文宋体"/>
        <a:cs typeface=""/>
      </a:majorFont>
      <a:minorFont>
        <a:latin typeface="Times New Roman"/>
        <a:ea typeface="华文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defRPr>
        </a:defPPr>
      </a:lstStyle>
    </a:spDef>
    <a:ln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1" i="0" u="none" strike="noStrike" cap="none" normalizeH="0" baseline="0" smtClean="0">
            <a:ln>
              <a:noFill/>
            </a:ln>
            <a:solidFill>
              <a:schemeClr val="tx1"/>
            </a:solidFill>
            <a:effectLst/>
            <a:latin typeface="Times New Roman" pitchFamily="18" charset="0"/>
            <a:ea typeface="华文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00"/>
        </a:lt1>
        <a:dk2>
          <a:srgbClr val="FFFFFF"/>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10534</TotalTime>
  <Words>4507</Words>
  <Application>Microsoft Office PowerPoint</Application>
  <PresentationFormat>A4 纸张(210x297 毫米)</PresentationFormat>
  <Paragraphs>1880</Paragraphs>
  <Slides>69</Slides>
  <Notes>5</Notes>
  <HiddenSlides>7</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69</vt:i4>
      </vt:variant>
    </vt:vector>
  </HeadingPairs>
  <TitlesOfParts>
    <vt:vector size="75" baseType="lpstr">
      <vt:lpstr>默认设计模板</vt:lpstr>
      <vt:lpstr>公式</vt:lpstr>
      <vt:lpstr>Document</vt:lpstr>
      <vt:lpstr>Equation</vt:lpstr>
      <vt:lpstr>文档</vt:lpstr>
      <vt:lpstr>Visio</vt:lpstr>
      <vt:lpstr>幻灯片 1</vt:lpstr>
      <vt:lpstr>幻灯片 2</vt:lpstr>
      <vt:lpstr>幻灯片 3</vt:lpstr>
      <vt:lpstr>幻灯片 4</vt:lpstr>
      <vt:lpstr>幻灯片 5</vt:lpstr>
      <vt:lpstr>幻灯片 6</vt:lpstr>
      <vt:lpstr>幻灯片 7</vt:lpstr>
      <vt:lpstr>6.3.2  同步计数器</vt:lpstr>
      <vt:lpstr>一、同步计数器</vt:lpstr>
      <vt:lpstr>幻灯片 10</vt:lpstr>
      <vt:lpstr>幻灯片 11</vt:lpstr>
      <vt:lpstr>幻灯片 12</vt:lpstr>
      <vt:lpstr>幻灯片 13</vt:lpstr>
      <vt:lpstr>幻灯片 14</vt:lpstr>
      <vt:lpstr>集成计数器74LS161的应用</vt:lpstr>
      <vt:lpstr>幻灯片 16</vt:lpstr>
      <vt:lpstr>幻灯片 17</vt:lpstr>
      <vt:lpstr>幻灯片 18</vt:lpstr>
      <vt:lpstr>幻灯片 19</vt:lpstr>
      <vt:lpstr>幻灯片 20</vt:lpstr>
      <vt:lpstr>3)多模计数器</vt:lpstr>
      <vt:lpstr>4）集成计数器的扩展</vt:lpstr>
      <vt:lpstr>幻灯片 23</vt:lpstr>
      <vt:lpstr>幻灯片 24</vt:lpstr>
      <vt:lpstr>2.集成可逆二进制同步计数器：74191</vt:lpstr>
      <vt:lpstr>幻灯片 26</vt:lpstr>
      <vt:lpstr>幻灯片 27</vt:lpstr>
      <vt:lpstr>幻灯片 28</vt:lpstr>
      <vt:lpstr>幻灯片 29</vt:lpstr>
      <vt:lpstr>幻灯片 30</vt:lpstr>
      <vt:lpstr>幻灯片 31</vt:lpstr>
      <vt:lpstr>幻灯片 32</vt:lpstr>
      <vt:lpstr>幻灯片 33</vt:lpstr>
      <vt:lpstr>幻灯片 34</vt:lpstr>
      <vt:lpstr>(3)集成可逆二进制同步计数器：74190</vt:lpstr>
      <vt:lpstr>幻灯片 36</vt:lpstr>
      <vt:lpstr>(2)异步二进制减法计数器</vt:lpstr>
      <vt:lpstr>2 .异步十进制计数器</vt:lpstr>
      <vt:lpstr>幻灯片 39</vt:lpstr>
      <vt:lpstr>幻灯片 40</vt:lpstr>
      <vt:lpstr>幻灯片 41</vt:lpstr>
      <vt:lpstr>幻灯片 42</vt:lpstr>
      <vt:lpstr>2. 集成异步2-5-10进制计数器74290</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2.扭环形计数器（约翰逊计数器）</vt:lpstr>
      <vt:lpstr>幻灯片 60</vt:lpstr>
      <vt:lpstr>幻灯片 61</vt:lpstr>
      <vt:lpstr>幻灯片 62</vt:lpstr>
      <vt:lpstr>幻灯片 63</vt:lpstr>
      <vt:lpstr>幻灯片 64</vt:lpstr>
      <vt:lpstr>幻灯片 65</vt:lpstr>
      <vt:lpstr>6.3 .4序列信号发生器</vt:lpstr>
      <vt:lpstr>幻灯片 67</vt:lpstr>
      <vt:lpstr>幻灯片 68</vt:lpstr>
      <vt:lpstr>补充习题</vt:lpstr>
    </vt:vector>
  </TitlesOfParts>
  <Company>Tsinghua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组合逻辑电路</dc:title>
  <dc:creator>屈民军</dc:creator>
  <cp:lastModifiedBy>qumj</cp:lastModifiedBy>
  <cp:revision>369</cp:revision>
  <dcterms:created xsi:type="dcterms:W3CDTF">2000-09-15T00:35:11Z</dcterms:created>
  <dcterms:modified xsi:type="dcterms:W3CDTF">2017-11-20T06:07:26Z</dcterms:modified>
</cp:coreProperties>
</file>