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4" r:id="rId5"/>
    <p:sldId id="300" r:id="rId6"/>
    <p:sldId id="258" r:id="rId7"/>
    <p:sldId id="297" r:id="rId8"/>
    <p:sldId id="268" r:id="rId9"/>
    <p:sldId id="298" r:id="rId10"/>
    <p:sldId id="299" r:id="rId11"/>
    <p:sldId id="27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363632"/>
    <a:srgbClr val="E5E0C5"/>
    <a:srgbClr val="EFE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4" d="100"/>
          <a:sy n="94" d="100"/>
        </p:scale>
        <p:origin x="324" y="90"/>
      </p:cViewPr>
      <p:guideLst>
        <p:guide orient="horz" pos="2684"/>
        <p:guide pos="3840"/>
        <p:guide pos="6335"/>
        <p:guide pos="6040"/>
        <p:guide pos="5316"/>
        <p:guide pos="282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3026-DB50-4E0A-8A8E-744BDFDEF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62BA-3D40-4754-8339-5B7FFECAC1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3026-DB50-4E0A-8A8E-744BDFDEF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62BA-3D40-4754-8339-5B7FFECAC1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3026-DB50-4E0A-8A8E-744BDFDEF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62BA-3D40-4754-8339-5B7FFECAC1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3026-DB50-4E0A-8A8E-744BDFDEF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62BA-3D40-4754-8339-5B7FFECAC1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3026-DB50-4E0A-8A8E-744BDFDEF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62BA-3D40-4754-8339-5B7FFECAC1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3026-DB50-4E0A-8A8E-744BDFDEF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62BA-3D40-4754-8339-5B7FFECAC1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3026-DB50-4E0A-8A8E-744BDFDEF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62BA-3D40-4754-8339-5B7FFECAC1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3026-DB50-4E0A-8A8E-744BDFDEF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62BA-3D40-4754-8339-5B7FFECAC1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3026-DB50-4E0A-8A8E-744BDFDEF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62BA-3D40-4754-8339-5B7FFECAC1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3026-DB50-4E0A-8A8E-744BDFDEF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62BA-3D40-4754-8339-5B7FFECAC1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3026-DB50-4E0A-8A8E-744BDFDEF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62BA-3D40-4754-8339-5B7FFECAC1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E5E0C5"/>
          </a:fgClr>
          <a:bgClr>
            <a:srgbClr val="EFECD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73026-DB50-4E0A-8A8E-744BDFDEF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262BA-3D40-4754-8339-5B7FFECAC13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907924" y="2560354"/>
            <a:ext cx="1780934" cy="1802359"/>
            <a:chOff x="-7236690" y="2560354"/>
            <a:chExt cx="1780934" cy="1802359"/>
          </a:xfrm>
        </p:grpSpPr>
        <p:grpSp>
          <p:nvGrpSpPr>
            <p:cNvPr id="5" name="组合 4"/>
            <p:cNvGrpSpPr/>
            <p:nvPr/>
          </p:nvGrpSpPr>
          <p:grpSpPr>
            <a:xfrm>
              <a:off x="-7236690" y="2560354"/>
              <a:ext cx="1780934" cy="1802359"/>
              <a:chOff x="1518435" y="2560354"/>
              <a:chExt cx="1780934" cy="1802359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1526119" y="2569959"/>
                <a:ext cx="1766489" cy="457200"/>
                <a:chOff x="1526119" y="2569959"/>
                <a:chExt cx="1766489" cy="457200"/>
              </a:xfrm>
            </p:grpSpPr>
            <p:sp>
              <p:nvSpPr>
                <p:cNvPr id="45" name="任意多边形: 形状 44"/>
                <p:cNvSpPr/>
                <p:nvPr/>
              </p:nvSpPr>
              <p:spPr>
                <a:xfrm flipH="1">
                  <a:off x="2827724" y="2569959"/>
                  <a:ext cx="464884" cy="457200"/>
                </a:xfrm>
                <a:custGeom>
                  <a:avLst/>
                  <a:gdLst>
                    <a:gd name="connsiteX0" fmla="*/ 0 w 464884"/>
                    <a:gd name="connsiteY0" fmla="*/ 457200 h 457200"/>
                    <a:gd name="connsiteX1" fmla="*/ 0 w 464884"/>
                    <a:gd name="connsiteY1" fmla="*/ 0 h 457200"/>
                    <a:gd name="connsiteX2" fmla="*/ 464884 w 464884"/>
                    <a:gd name="connsiteY2" fmla="*/ 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64884" h="457200">
                      <a:moveTo>
                        <a:pt x="0" y="457200"/>
                      </a:moveTo>
                      <a:lnTo>
                        <a:pt x="0" y="0"/>
                      </a:lnTo>
                      <a:lnTo>
                        <a:pt x="464884" y="0"/>
                      </a:lnTo>
                    </a:path>
                  </a:pathLst>
                </a:cu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任意多边形: 形状 45"/>
                <p:cNvSpPr/>
                <p:nvPr/>
              </p:nvSpPr>
              <p:spPr>
                <a:xfrm>
                  <a:off x="1526119" y="2569959"/>
                  <a:ext cx="464884" cy="457200"/>
                </a:xfrm>
                <a:custGeom>
                  <a:avLst/>
                  <a:gdLst>
                    <a:gd name="connsiteX0" fmla="*/ 0 w 464884"/>
                    <a:gd name="connsiteY0" fmla="*/ 457200 h 457200"/>
                    <a:gd name="connsiteX1" fmla="*/ 0 w 464884"/>
                    <a:gd name="connsiteY1" fmla="*/ 0 h 457200"/>
                    <a:gd name="connsiteX2" fmla="*/ 464884 w 464884"/>
                    <a:gd name="connsiteY2" fmla="*/ 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64884" h="457200">
                      <a:moveTo>
                        <a:pt x="0" y="457200"/>
                      </a:moveTo>
                      <a:lnTo>
                        <a:pt x="0" y="0"/>
                      </a:lnTo>
                      <a:lnTo>
                        <a:pt x="464884" y="0"/>
                      </a:lnTo>
                    </a:path>
                  </a:pathLst>
                </a:cu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 flipH="1" flipV="1">
                <a:off x="1518435" y="3905513"/>
                <a:ext cx="1766489" cy="457200"/>
                <a:chOff x="1526119" y="2569959"/>
                <a:chExt cx="1766489" cy="457200"/>
              </a:xfrm>
            </p:grpSpPr>
            <p:sp>
              <p:nvSpPr>
                <p:cNvPr id="43" name="任意多边形: 形状 42"/>
                <p:cNvSpPr/>
                <p:nvPr/>
              </p:nvSpPr>
              <p:spPr>
                <a:xfrm flipH="1">
                  <a:off x="2827724" y="2569959"/>
                  <a:ext cx="464884" cy="457200"/>
                </a:xfrm>
                <a:custGeom>
                  <a:avLst/>
                  <a:gdLst>
                    <a:gd name="connsiteX0" fmla="*/ 0 w 464884"/>
                    <a:gd name="connsiteY0" fmla="*/ 457200 h 457200"/>
                    <a:gd name="connsiteX1" fmla="*/ 0 w 464884"/>
                    <a:gd name="connsiteY1" fmla="*/ 0 h 457200"/>
                    <a:gd name="connsiteX2" fmla="*/ 464884 w 464884"/>
                    <a:gd name="connsiteY2" fmla="*/ 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64884" h="457200">
                      <a:moveTo>
                        <a:pt x="0" y="457200"/>
                      </a:moveTo>
                      <a:lnTo>
                        <a:pt x="0" y="0"/>
                      </a:lnTo>
                      <a:lnTo>
                        <a:pt x="464884" y="0"/>
                      </a:lnTo>
                    </a:path>
                  </a:pathLst>
                </a:cu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任意多边形: 形状 43"/>
                <p:cNvSpPr/>
                <p:nvPr/>
              </p:nvSpPr>
              <p:spPr>
                <a:xfrm>
                  <a:off x="1526119" y="2569959"/>
                  <a:ext cx="464884" cy="457200"/>
                </a:xfrm>
                <a:custGeom>
                  <a:avLst/>
                  <a:gdLst>
                    <a:gd name="connsiteX0" fmla="*/ 0 w 464884"/>
                    <a:gd name="connsiteY0" fmla="*/ 457200 h 457200"/>
                    <a:gd name="connsiteX1" fmla="*/ 0 w 464884"/>
                    <a:gd name="connsiteY1" fmla="*/ 0 h 457200"/>
                    <a:gd name="connsiteX2" fmla="*/ 464884 w 464884"/>
                    <a:gd name="connsiteY2" fmla="*/ 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64884" h="457200">
                      <a:moveTo>
                        <a:pt x="0" y="457200"/>
                      </a:moveTo>
                      <a:lnTo>
                        <a:pt x="0" y="0"/>
                      </a:lnTo>
                      <a:lnTo>
                        <a:pt x="464884" y="0"/>
                      </a:lnTo>
                    </a:path>
                  </a:pathLst>
                </a:cu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1530673" y="2560354"/>
                <a:ext cx="1768696" cy="1768696"/>
                <a:chOff x="1530673" y="2560354"/>
                <a:chExt cx="1768696" cy="1768696"/>
              </a:xfrm>
            </p:grpSpPr>
            <p:grpSp>
              <p:nvGrpSpPr>
                <p:cNvPr id="37" name="组合 36"/>
                <p:cNvGrpSpPr/>
                <p:nvPr/>
              </p:nvGrpSpPr>
              <p:grpSpPr>
                <a:xfrm>
                  <a:off x="2278735" y="2560354"/>
                  <a:ext cx="245889" cy="1768696"/>
                  <a:chOff x="2278735" y="2560354"/>
                  <a:chExt cx="245889" cy="1768696"/>
                </a:xfrm>
              </p:grpSpPr>
              <p:sp>
                <p:nvSpPr>
                  <p:cNvPr id="41" name="等腰三角形 40"/>
                  <p:cNvSpPr/>
                  <p:nvPr/>
                </p:nvSpPr>
                <p:spPr>
                  <a:xfrm>
                    <a:off x="2278735" y="4226375"/>
                    <a:ext cx="245889" cy="102675"/>
                  </a:xfrm>
                  <a:prstGeom prst="triangle">
                    <a:avLst/>
                  </a:prstGeom>
                  <a:solidFill>
                    <a:srgbClr val="9B9A8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" name="等腰三角形 41"/>
                  <p:cNvSpPr/>
                  <p:nvPr/>
                </p:nvSpPr>
                <p:spPr>
                  <a:xfrm flipV="1">
                    <a:off x="2278735" y="2560354"/>
                    <a:ext cx="245889" cy="102675"/>
                  </a:xfrm>
                  <a:prstGeom prst="triangle">
                    <a:avLst/>
                  </a:prstGeom>
                  <a:solidFill>
                    <a:srgbClr val="9B9A8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8" name="组合 37"/>
                <p:cNvGrpSpPr/>
                <p:nvPr/>
              </p:nvGrpSpPr>
              <p:grpSpPr>
                <a:xfrm rot="5400000" flipV="1">
                  <a:off x="2292076" y="2560355"/>
                  <a:ext cx="245889" cy="1768696"/>
                  <a:chOff x="2278735" y="2560354"/>
                  <a:chExt cx="245889" cy="1768696"/>
                </a:xfrm>
              </p:grpSpPr>
              <p:sp>
                <p:nvSpPr>
                  <p:cNvPr id="39" name="等腰三角形 38"/>
                  <p:cNvSpPr/>
                  <p:nvPr/>
                </p:nvSpPr>
                <p:spPr>
                  <a:xfrm>
                    <a:off x="2278735" y="4226375"/>
                    <a:ext cx="245889" cy="102675"/>
                  </a:xfrm>
                  <a:prstGeom prst="triangle">
                    <a:avLst/>
                  </a:prstGeom>
                  <a:solidFill>
                    <a:srgbClr val="9B9A8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" name="等腰三角形 39"/>
                  <p:cNvSpPr/>
                  <p:nvPr/>
                </p:nvSpPr>
                <p:spPr>
                  <a:xfrm flipV="1">
                    <a:off x="2278735" y="2560354"/>
                    <a:ext cx="245889" cy="102675"/>
                  </a:xfrm>
                  <a:prstGeom prst="triangle">
                    <a:avLst/>
                  </a:prstGeom>
                  <a:solidFill>
                    <a:srgbClr val="9B9A8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6" name="组合 5"/>
            <p:cNvGrpSpPr/>
            <p:nvPr/>
          </p:nvGrpSpPr>
          <p:grpSpPr>
            <a:xfrm>
              <a:off x="-7133300" y="2663029"/>
              <a:ext cx="1571029" cy="1571029"/>
              <a:chOff x="1625666" y="2663029"/>
              <a:chExt cx="1571029" cy="1571029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1781108" y="2663029"/>
                <a:ext cx="1255082" cy="1571029"/>
                <a:chOff x="1781108" y="2663029"/>
                <a:chExt cx="1255082" cy="1571029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>
                  <a:off x="2103504" y="2663029"/>
                  <a:ext cx="469563" cy="1571029"/>
                  <a:chOff x="2103504" y="2663029"/>
                  <a:chExt cx="469563" cy="1571029"/>
                </a:xfrm>
              </p:grpSpPr>
              <p:cxnSp>
                <p:nvCxnSpPr>
                  <p:cNvPr id="30" name="直接连接符 29"/>
                  <p:cNvCxnSpPr/>
                  <p:nvPr/>
                </p:nvCxnSpPr>
                <p:spPr>
                  <a:xfrm>
                    <a:off x="2103504" y="2663029"/>
                    <a:ext cx="0" cy="1563346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接连接符 30"/>
                  <p:cNvCxnSpPr/>
                  <p:nvPr/>
                </p:nvCxnSpPr>
                <p:spPr>
                  <a:xfrm>
                    <a:off x="2264008" y="2663029"/>
                    <a:ext cx="0" cy="1563346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接连接符 31"/>
                  <p:cNvCxnSpPr/>
                  <p:nvPr/>
                </p:nvCxnSpPr>
                <p:spPr>
                  <a:xfrm>
                    <a:off x="2412563" y="2670712"/>
                    <a:ext cx="0" cy="1563346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连接符 32"/>
                  <p:cNvCxnSpPr/>
                  <p:nvPr/>
                </p:nvCxnSpPr>
                <p:spPr>
                  <a:xfrm>
                    <a:off x="2573067" y="2670712"/>
                    <a:ext cx="0" cy="1563346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组合 22"/>
                <p:cNvGrpSpPr/>
                <p:nvPr/>
              </p:nvGrpSpPr>
              <p:grpSpPr>
                <a:xfrm>
                  <a:off x="2727131" y="2663029"/>
                  <a:ext cx="309059" cy="1571029"/>
                  <a:chOff x="2103504" y="2663029"/>
                  <a:chExt cx="309059" cy="1571029"/>
                </a:xfrm>
              </p:grpSpPr>
              <p:cxnSp>
                <p:nvCxnSpPr>
                  <p:cNvPr id="27" name="直接连接符 26"/>
                  <p:cNvCxnSpPr/>
                  <p:nvPr/>
                </p:nvCxnSpPr>
                <p:spPr>
                  <a:xfrm>
                    <a:off x="2103504" y="2663029"/>
                    <a:ext cx="0" cy="1563346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连接符 27"/>
                  <p:cNvCxnSpPr/>
                  <p:nvPr/>
                </p:nvCxnSpPr>
                <p:spPr>
                  <a:xfrm>
                    <a:off x="2264008" y="2663029"/>
                    <a:ext cx="0" cy="1563346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接连接符 28"/>
                  <p:cNvCxnSpPr/>
                  <p:nvPr/>
                </p:nvCxnSpPr>
                <p:spPr>
                  <a:xfrm>
                    <a:off x="2412563" y="2670712"/>
                    <a:ext cx="0" cy="1563346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" name="组合 23"/>
                <p:cNvGrpSpPr/>
                <p:nvPr/>
              </p:nvGrpSpPr>
              <p:grpSpPr>
                <a:xfrm>
                  <a:off x="1781108" y="2670712"/>
                  <a:ext cx="160504" cy="1563346"/>
                  <a:chOff x="2412563" y="2670712"/>
                  <a:chExt cx="160504" cy="1563346"/>
                </a:xfrm>
              </p:grpSpPr>
              <p:cxnSp>
                <p:nvCxnSpPr>
                  <p:cNvPr id="25" name="直接连接符 24"/>
                  <p:cNvCxnSpPr/>
                  <p:nvPr/>
                </p:nvCxnSpPr>
                <p:spPr>
                  <a:xfrm>
                    <a:off x="2412563" y="2670712"/>
                    <a:ext cx="0" cy="1563346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连接符 25"/>
                  <p:cNvCxnSpPr/>
                  <p:nvPr/>
                </p:nvCxnSpPr>
                <p:spPr>
                  <a:xfrm>
                    <a:off x="2573067" y="2670712"/>
                    <a:ext cx="0" cy="1563346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" name="组合 8"/>
              <p:cNvGrpSpPr/>
              <p:nvPr/>
            </p:nvGrpSpPr>
            <p:grpSpPr>
              <a:xfrm rot="16200000">
                <a:off x="1783640" y="2666870"/>
                <a:ext cx="1255082" cy="1571029"/>
                <a:chOff x="1781108" y="2663029"/>
                <a:chExt cx="1255082" cy="1571030"/>
              </a:xfrm>
            </p:grpSpPr>
            <p:grpSp>
              <p:nvGrpSpPr>
                <p:cNvPr id="10" name="组合 9"/>
                <p:cNvGrpSpPr/>
                <p:nvPr/>
              </p:nvGrpSpPr>
              <p:grpSpPr>
                <a:xfrm>
                  <a:off x="2103504" y="2663030"/>
                  <a:ext cx="469563" cy="1571029"/>
                  <a:chOff x="2103504" y="2663029"/>
                  <a:chExt cx="469563" cy="1571029"/>
                </a:xfrm>
              </p:grpSpPr>
              <p:cxnSp>
                <p:nvCxnSpPr>
                  <p:cNvPr id="18" name="直接连接符 17"/>
                  <p:cNvCxnSpPr/>
                  <p:nvPr/>
                </p:nvCxnSpPr>
                <p:spPr>
                  <a:xfrm>
                    <a:off x="2103504" y="2663029"/>
                    <a:ext cx="0" cy="1563346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连接符 18"/>
                  <p:cNvCxnSpPr/>
                  <p:nvPr/>
                </p:nvCxnSpPr>
                <p:spPr>
                  <a:xfrm>
                    <a:off x="2264008" y="2663029"/>
                    <a:ext cx="0" cy="1563346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接连接符 19"/>
                  <p:cNvCxnSpPr/>
                  <p:nvPr/>
                </p:nvCxnSpPr>
                <p:spPr>
                  <a:xfrm>
                    <a:off x="2412563" y="2670712"/>
                    <a:ext cx="0" cy="1563346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接连接符 20"/>
                  <p:cNvCxnSpPr/>
                  <p:nvPr/>
                </p:nvCxnSpPr>
                <p:spPr>
                  <a:xfrm>
                    <a:off x="2573067" y="2670712"/>
                    <a:ext cx="0" cy="1563346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" name="组合 10"/>
                <p:cNvGrpSpPr/>
                <p:nvPr/>
              </p:nvGrpSpPr>
              <p:grpSpPr>
                <a:xfrm>
                  <a:off x="2727131" y="2663029"/>
                  <a:ext cx="309059" cy="1571029"/>
                  <a:chOff x="2103504" y="2663029"/>
                  <a:chExt cx="309059" cy="1571029"/>
                </a:xfrm>
              </p:grpSpPr>
              <p:cxnSp>
                <p:nvCxnSpPr>
                  <p:cNvPr id="15" name="直接连接符 14"/>
                  <p:cNvCxnSpPr/>
                  <p:nvPr/>
                </p:nvCxnSpPr>
                <p:spPr>
                  <a:xfrm>
                    <a:off x="2103504" y="2663029"/>
                    <a:ext cx="0" cy="1563346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直接连接符 15"/>
                  <p:cNvCxnSpPr/>
                  <p:nvPr/>
                </p:nvCxnSpPr>
                <p:spPr>
                  <a:xfrm>
                    <a:off x="2264008" y="2663029"/>
                    <a:ext cx="0" cy="1563346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直接连接符 16"/>
                  <p:cNvCxnSpPr/>
                  <p:nvPr/>
                </p:nvCxnSpPr>
                <p:spPr>
                  <a:xfrm>
                    <a:off x="2412563" y="2670712"/>
                    <a:ext cx="0" cy="1563346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" name="组合 11"/>
                <p:cNvGrpSpPr/>
                <p:nvPr/>
              </p:nvGrpSpPr>
              <p:grpSpPr>
                <a:xfrm>
                  <a:off x="1781108" y="2670712"/>
                  <a:ext cx="160504" cy="1563346"/>
                  <a:chOff x="2412563" y="2670712"/>
                  <a:chExt cx="160504" cy="1563346"/>
                </a:xfrm>
              </p:grpSpPr>
              <p:cxnSp>
                <p:nvCxnSpPr>
                  <p:cNvPr id="13" name="直接连接符 12"/>
                  <p:cNvCxnSpPr/>
                  <p:nvPr/>
                </p:nvCxnSpPr>
                <p:spPr>
                  <a:xfrm>
                    <a:off x="2412563" y="2670712"/>
                    <a:ext cx="0" cy="1563346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接连接符 13"/>
                  <p:cNvCxnSpPr/>
                  <p:nvPr/>
                </p:nvCxnSpPr>
                <p:spPr>
                  <a:xfrm>
                    <a:off x="2573067" y="2670712"/>
                    <a:ext cx="0" cy="1563346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7" name="任意多边形: 形状 6"/>
            <p:cNvSpPr/>
            <p:nvPr/>
          </p:nvSpPr>
          <p:spPr>
            <a:xfrm>
              <a:off x="-7129950" y="2666872"/>
              <a:ext cx="1565172" cy="1563342"/>
            </a:xfrm>
            <a:custGeom>
              <a:avLst/>
              <a:gdLst/>
              <a:ahLst/>
              <a:cxnLst/>
              <a:rect l="l" t="t" r="r" b="b"/>
              <a:pathLst>
                <a:path w="1565172" h="1563342">
                  <a:moveTo>
                    <a:pt x="771433" y="321598"/>
                  </a:moveTo>
                  <a:cubicBezTo>
                    <a:pt x="747971" y="395636"/>
                    <a:pt x="717438" y="466427"/>
                    <a:pt x="679835" y="533968"/>
                  </a:cubicBezTo>
                  <a:cubicBezTo>
                    <a:pt x="642232" y="601510"/>
                    <a:pt x="600743" y="658796"/>
                    <a:pt x="555368" y="705827"/>
                  </a:cubicBezTo>
                  <a:cubicBezTo>
                    <a:pt x="569170" y="716422"/>
                    <a:pt x="585391" y="730138"/>
                    <a:pt x="604034" y="746976"/>
                  </a:cubicBezTo>
                  <a:cubicBezTo>
                    <a:pt x="622676" y="763813"/>
                    <a:pt x="637369" y="778294"/>
                    <a:pt x="648113" y="790418"/>
                  </a:cubicBezTo>
                  <a:cubicBezTo>
                    <a:pt x="671193" y="763707"/>
                    <a:pt x="694082" y="733557"/>
                    <a:pt x="716780" y="699966"/>
                  </a:cubicBezTo>
                  <a:cubicBezTo>
                    <a:pt x="739478" y="666376"/>
                    <a:pt x="761093" y="630620"/>
                    <a:pt x="781625" y="592698"/>
                  </a:cubicBezTo>
                  <a:lnTo>
                    <a:pt x="820354" y="592698"/>
                  </a:lnTo>
                  <a:lnTo>
                    <a:pt x="820354" y="1263315"/>
                  </a:lnTo>
                  <a:lnTo>
                    <a:pt x="944693" y="1263315"/>
                  </a:lnTo>
                  <a:lnTo>
                    <a:pt x="944693" y="1037059"/>
                  </a:lnTo>
                  <a:lnTo>
                    <a:pt x="1221909" y="1037059"/>
                  </a:lnTo>
                  <a:lnTo>
                    <a:pt x="1221909" y="924949"/>
                  </a:lnTo>
                  <a:lnTo>
                    <a:pt x="944693" y="924949"/>
                  </a:lnTo>
                  <a:lnTo>
                    <a:pt x="944693" y="809783"/>
                  </a:lnTo>
                  <a:lnTo>
                    <a:pt x="1208659" y="809783"/>
                  </a:lnTo>
                  <a:lnTo>
                    <a:pt x="1208659" y="699712"/>
                  </a:lnTo>
                  <a:lnTo>
                    <a:pt x="944693" y="699712"/>
                  </a:lnTo>
                  <a:lnTo>
                    <a:pt x="944693" y="592698"/>
                  </a:lnTo>
                  <a:lnTo>
                    <a:pt x="1234139" y="592698"/>
                  </a:lnTo>
                  <a:lnTo>
                    <a:pt x="1234139" y="477531"/>
                  </a:lnTo>
                  <a:lnTo>
                    <a:pt x="838699" y="477531"/>
                  </a:lnTo>
                  <a:cubicBezTo>
                    <a:pt x="857893" y="435915"/>
                    <a:pt x="874540" y="393789"/>
                    <a:pt x="888638" y="351154"/>
                  </a:cubicBezTo>
                  <a:close/>
                  <a:moveTo>
                    <a:pt x="503390" y="315483"/>
                  </a:moveTo>
                  <a:cubicBezTo>
                    <a:pt x="477210" y="388948"/>
                    <a:pt x="443705" y="459101"/>
                    <a:pt x="402874" y="525942"/>
                  </a:cubicBezTo>
                  <a:cubicBezTo>
                    <a:pt x="362044" y="592783"/>
                    <a:pt x="318092" y="649687"/>
                    <a:pt x="271018" y="696654"/>
                  </a:cubicBezTo>
                  <a:cubicBezTo>
                    <a:pt x="282484" y="713577"/>
                    <a:pt x="294969" y="735277"/>
                    <a:pt x="308473" y="761754"/>
                  </a:cubicBezTo>
                  <a:cubicBezTo>
                    <a:pt x="321977" y="788231"/>
                    <a:pt x="331914" y="809676"/>
                    <a:pt x="338284" y="826089"/>
                  </a:cubicBezTo>
                  <a:cubicBezTo>
                    <a:pt x="348497" y="814815"/>
                    <a:pt x="358901" y="802967"/>
                    <a:pt x="369496" y="790546"/>
                  </a:cubicBezTo>
                  <a:cubicBezTo>
                    <a:pt x="380091" y="778124"/>
                    <a:pt x="390750" y="765512"/>
                    <a:pt x="401473" y="752709"/>
                  </a:cubicBezTo>
                  <a:lnTo>
                    <a:pt x="401473" y="1262296"/>
                  </a:lnTo>
                  <a:lnTo>
                    <a:pt x="523774" y="1262296"/>
                  </a:lnTo>
                  <a:lnTo>
                    <a:pt x="523774" y="564161"/>
                  </a:lnTo>
                  <a:cubicBezTo>
                    <a:pt x="542692" y="529913"/>
                    <a:pt x="560400" y="494964"/>
                    <a:pt x="576898" y="459314"/>
                  </a:cubicBezTo>
                  <a:cubicBezTo>
                    <a:pt x="593396" y="423664"/>
                    <a:pt x="608302" y="387950"/>
                    <a:pt x="621615" y="352173"/>
                  </a:cubicBezTo>
                  <a:close/>
                  <a:moveTo>
                    <a:pt x="0" y="0"/>
                  </a:moveTo>
                  <a:lnTo>
                    <a:pt x="1565172" y="0"/>
                  </a:lnTo>
                  <a:lnTo>
                    <a:pt x="1565172" y="1563342"/>
                  </a:lnTo>
                  <a:lnTo>
                    <a:pt x="0" y="1563342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307546" y="2560354"/>
            <a:ext cx="1780934" cy="1802359"/>
            <a:chOff x="-5879299" y="2560354"/>
            <a:chExt cx="1780934" cy="1802359"/>
          </a:xfrm>
        </p:grpSpPr>
        <p:grpSp>
          <p:nvGrpSpPr>
            <p:cNvPr id="48" name="组合 47"/>
            <p:cNvGrpSpPr/>
            <p:nvPr/>
          </p:nvGrpSpPr>
          <p:grpSpPr>
            <a:xfrm>
              <a:off x="-5879299" y="2560354"/>
              <a:ext cx="1780934" cy="1802359"/>
              <a:chOff x="-2258401" y="2560354"/>
              <a:chExt cx="1780934" cy="1802359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-2258401" y="2560354"/>
                <a:ext cx="1780934" cy="1802359"/>
                <a:chOff x="1518435" y="2560354"/>
                <a:chExt cx="1780934" cy="1802359"/>
              </a:xfrm>
            </p:grpSpPr>
            <p:grpSp>
              <p:nvGrpSpPr>
                <p:cNvPr id="78" name="组合 77"/>
                <p:cNvGrpSpPr/>
                <p:nvPr/>
              </p:nvGrpSpPr>
              <p:grpSpPr>
                <a:xfrm>
                  <a:off x="1526119" y="2569959"/>
                  <a:ext cx="1766489" cy="457200"/>
                  <a:chOff x="1526119" y="2569959"/>
                  <a:chExt cx="1766489" cy="457200"/>
                </a:xfrm>
              </p:grpSpPr>
              <p:sp>
                <p:nvSpPr>
                  <p:cNvPr id="89" name="任意多边形: 形状 88"/>
                  <p:cNvSpPr/>
                  <p:nvPr/>
                </p:nvSpPr>
                <p:spPr>
                  <a:xfrm flipH="1">
                    <a:off x="2827724" y="2569959"/>
                    <a:ext cx="464884" cy="457200"/>
                  </a:xfrm>
                  <a:custGeom>
                    <a:avLst/>
                    <a:gdLst>
                      <a:gd name="connsiteX0" fmla="*/ 0 w 464884"/>
                      <a:gd name="connsiteY0" fmla="*/ 457200 h 457200"/>
                      <a:gd name="connsiteX1" fmla="*/ 0 w 464884"/>
                      <a:gd name="connsiteY1" fmla="*/ 0 h 457200"/>
                      <a:gd name="connsiteX2" fmla="*/ 464884 w 464884"/>
                      <a:gd name="connsiteY2" fmla="*/ 0 h 457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64884" h="457200">
                        <a:moveTo>
                          <a:pt x="0" y="457200"/>
                        </a:moveTo>
                        <a:lnTo>
                          <a:pt x="0" y="0"/>
                        </a:lnTo>
                        <a:lnTo>
                          <a:pt x="464884" y="0"/>
                        </a:lnTo>
                      </a:path>
                    </a:pathLst>
                  </a:custGeom>
                  <a:noFill/>
                  <a:ln w="190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0" name="任意多边形: 形状 89"/>
                  <p:cNvSpPr/>
                  <p:nvPr/>
                </p:nvSpPr>
                <p:spPr>
                  <a:xfrm>
                    <a:off x="1526119" y="2569959"/>
                    <a:ext cx="464884" cy="457200"/>
                  </a:xfrm>
                  <a:custGeom>
                    <a:avLst/>
                    <a:gdLst>
                      <a:gd name="connsiteX0" fmla="*/ 0 w 464884"/>
                      <a:gd name="connsiteY0" fmla="*/ 457200 h 457200"/>
                      <a:gd name="connsiteX1" fmla="*/ 0 w 464884"/>
                      <a:gd name="connsiteY1" fmla="*/ 0 h 457200"/>
                      <a:gd name="connsiteX2" fmla="*/ 464884 w 464884"/>
                      <a:gd name="connsiteY2" fmla="*/ 0 h 457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64884" h="457200">
                        <a:moveTo>
                          <a:pt x="0" y="457200"/>
                        </a:moveTo>
                        <a:lnTo>
                          <a:pt x="0" y="0"/>
                        </a:lnTo>
                        <a:lnTo>
                          <a:pt x="464884" y="0"/>
                        </a:lnTo>
                      </a:path>
                    </a:pathLst>
                  </a:custGeom>
                  <a:noFill/>
                  <a:ln w="190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79" name="组合 78"/>
                <p:cNvGrpSpPr/>
                <p:nvPr/>
              </p:nvGrpSpPr>
              <p:grpSpPr>
                <a:xfrm flipH="1" flipV="1">
                  <a:off x="1518435" y="3905513"/>
                  <a:ext cx="1766489" cy="457200"/>
                  <a:chOff x="1526119" y="2569959"/>
                  <a:chExt cx="1766489" cy="457200"/>
                </a:xfrm>
              </p:grpSpPr>
              <p:sp>
                <p:nvSpPr>
                  <p:cNvPr id="87" name="任意多边形: 形状 86"/>
                  <p:cNvSpPr/>
                  <p:nvPr/>
                </p:nvSpPr>
                <p:spPr>
                  <a:xfrm flipH="1">
                    <a:off x="2827724" y="2569959"/>
                    <a:ext cx="464884" cy="457200"/>
                  </a:xfrm>
                  <a:custGeom>
                    <a:avLst/>
                    <a:gdLst>
                      <a:gd name="connsiteX0" fmla="*/ 0 w 464884"/>
                      <a:gd name="connsiteY0" fmla="*/ 457200 h 457200"/>
                      <a:gd name="connsiteX1" fmla="*/ 0 w 464884"/>
                      <a:gd name="connsiteY1" fmla="*/ 0 h 457200"/>
                      <a:gd name="connsiteX2" fmla="*/ 464884 w 464884"/>
                      <a:gd name="connsiteY2" fmla="*/ 0 h 457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64884" h="457200">
                        <a:moveTo>
                          <a:pt x="0" y="457200"/>
                        </a:moveTo>
                        <a:lnTo>
                          <a:pt x="0" y="0"/>
                        </a:lnTo>
                        <a:lnTo>
                          <a:pt x="464884" y="0"/>
                        </a:lnTo>
                      </a:path>
                    </a:pathLst>
                  </a:custGeom>
                  <a:noFill/>
                  <a:ln w="190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8" name="任意多边形: 形状 87"/>
                  <p:cNvSpPr/>
                  <p:nvPr/>
                </p:nvSpPr>
                <p:spPr>
                  <a:xfrm>
                    <a:off x="1526119" y="2569959"/>
                    <a:ext cx="464884" cy="457200"/>
                  </a:xfrm>
                  <a:custGeom>
                    <a:avLst/>
                    <a:gdLst>
                      <a:gd name="connsiteX0" fmla="*/ 0 w 464884"/>
                      <a:gd name="connsiteY0" fmla="*/ 457200 h 457200"/>
                      <a:gd name="connsiteX1" fmla="*/ 0 w 464884"/>
                      <a:gd name="connsiteY1" fmla="*/ 0 h 457200"/>
                      <a:gd name="connsiteX2" fmla="*/ 464884 w 464884"/>
                      <a:gd name="connsiteY2" fmla="*/ 0 h 457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64884" h="457200">
                        <a:moveTo>
                          <a:pt x="0" y="457200"/>
                        </a:moveTo>
                        <a:lnTo>
                          <a:pt x="0" y="0"/>
                        </a:lnTo>
                        <a:lnTo>
                          <a:pt x="464884" y="0"/>
                        </a:lnTo>
                      </a:path>
                    </a:pathLst>
                  </a:custGeom>
                  <a:noFill/>
                  <a:ln w="190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80" name="组合 79"/>
                <p:cNvGrpSpPr/>
                <p:nvPr/>
              </p:nvGrpSpPr>
              <p:grpSpPr>
                <a:xfrm>
                  <a:off x="1530673" y="2560354"/>
                  <a:ext cx="1768696" cy="1768696"/>
                  <a:chOff x="1530673" y="2560354"/>
                  <a:chExt cx="1768696" cy="1768696"/>
                </a:xfrm>
              </p:grpSpPr>
              <p:grpSp>
                <p:nvGrpSpPr>
                  <p:cNvPr id="81" name="组合 80"/>
                  <p:cNvGrpSpPr/>
                  <p:nvPr/>
                </p:nvGrpSpPr>
                <p:grpSpPr>
                  <a:xfrm>
                    <a:off x="2278735" y="2560354"/>
                    <a:ext cx="245889" cy="1768696"/>
                    <a:chOff x="2278735" y="2560354"/>
                    <a:chExt cx="245889" cy="1768696"/>
                  </a:xfrm>
                </p:grpSpPr>
                <p:sp>
                  <p:nvSpPr>
                    <p:cNvPr id="85" name="等腰三角形 84"/>
                    <p:cNvSpPr/>
                    <p:nvPr/>
                  </p:nvSpPr>
                  <p:spPr>
                    <a:xfrm>
                      <a:off x="2278735" y="4226375"/>
                      <a:ext cx="245889" cy="102675"/>
                    </a:xfrm>
                    <a:prstGeom prst="triangle">
                      <a:avLst/>
                    </a:prstGeom>
                    <a:solidFill>
                      <a:srgbClr val="9B9A8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" name="等腰三角形 85"/>
                    <p:cNvSpPr/>
                    <p:nvPr/>
                  </p:nvSpPr>
                  <p:spPr>
                    <a:xfrm flipV="1">
                      <a:off x="2278735" y="2560354"/>
                      <a:ext cx="245889" cy="102675"/>
                    </a:xfrm>
                    <a:prstGeom prst="triangle">
                      <a:avLst/>
                    </a:prstGeom>
                    <a:solidFill>
                      <a:srgbClr val="9B9A8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2" name="组合 81"/>
                  <p:cNvGrpSpPr/>
                  <p:nvPr/>
                </p:nvGrpSpPr>
                <p:grpSpPr>
                  <a:xfrm rot="5400000" flipV="1">
                    <a:off x="2292076" y="2560355"/>
                    <a:ext cx="245889" cy="1768696"/>
                    <a:chOff x="2278735" y="2560354"/>
                    <a:chExt cx="245889" cy="1768696"/>
                  </a:xfrm>
                </p:grpSpPr>
                <p:sp>
                  <p:nvSpPr>
                    <p:cNvPr id="83" name="等腰三角形 82"/>
                    <p:cNvSpPr/>
                    <p:nvPr/>
                  </p:nvSpPr>
                  <p:spPr>
                    <a:xfrm>
                      <a:off x="2278735" y="4226375"/>
                      <a:ext cx="245889" cy="102675"/>
                    </a:xfrm>
                    <a:prstGeom prst="triangle">
                      <a:avLst/>
                    </a:prstGeom>
                    <a:solidFill>
                      <a:srgbClr val="9B9A8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4" name="等腰三角形 83"/>
                    <p:cNvSpPr/>
                    <p:nvPr/>
                  </p:nvSpPr>
                  <p:spPr>
                    <a:xfrm flipV="1">
                      <a:off x="2278735" y="2560354"/>
                      <a:ext cx="245889" cy="102675"/>
                    </a:xfrm>
                    <a:prstGeom prst="triangle">
                      <a:avLst/>
                    </a:prstGeom>
                    <a:solidFill>
                      <a:srgbClr val="9B9A8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51" name="组合 50"/>
              <p:cNvGrpSpPr/>
              <p:nvPr/>
            </p:nvGrpSpPr>
            <p:grpSpPr>
              <a:xfrm>
                <a:off x="-2155011" y="2663029"/>
                <a:ext cx="1571029" cy="1571029"/>
                <a:chOff x="1625666" y="2663029"/>
                <a:chExt cx="1571029" cy="1571029"/>
              </a:xfrm>
            </p:grpSpPr>
            <p:grpSp>
              <p:nvGrpSpPr>
                <p:cNvPr id="52" name="组合 51"/>
                <p:cNvGrpSpPr/>
                <p:nvPr/>
              </p:nvGrpSpPr>
              <p:grpSpPr>
                <a:xfrm>
                  <a:off x="1781108" y="2663029"/>
                  <a:ext cx="1255082" cy="1571029"/>
                  <a:chOff x="1781108" y="2663029"/>
                  <a:chExt cx="1255082" cy="1571029"/>
                </a:xfrm>
              </p:grpSpPr>
              <p:grpSp>
                <p:nvGrpSpPr>
                  <p:cNvPr id="66" name="组合 65"/>
                  <p:cNvGrpSpPr/>
                  <p:nvPr/>
                </p:nvGrpSpPr>
                <p:grpSpPr>
                  <a:xfrm>
                    <a:off x="2103504" y="2663029"/>
                    <a:ext cx="469563" cy="1571029"/>
                    <a:chOff x="2103504" y="2663029"/>
                    <a:chExt cx="469563" cy="1571029"/>
                  </a:xfrm>
                </p:grpSpPr>
                <p:cxnSp>
                  <p:nvCxnSpPr>
                    <p:cNvPr id="74" name="直接连接符 73"/>
                    <p:cNvCxnSpPr/>
                    <p:nvPr/>
                  </p:nvCxnSpPr>
                  <p:spPr>
                    <a:xfrm>
                      <a:off x="2103504" y="2663029"/>
                      <a:ext cx="0" cy="1563346"/>
                    </a:xfrm>
                    <a:prstGeom prst="line">
                      <a:avLst/>
                    </a:prstGeom>
                    <a:ln w="9525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直接连接符 74"/>
                    <p:cNvCxnSpPr/>
                    <p:nvPr/>
                  </p:nvCxnSpPr>
                  <p:spPr>
                    <a:xfrm>
                      <a:off x="2264008" y="2663029"/>
                      <a:ext cx="0" cy="1563346"/>
                    </a:xfrm>
                    <a:prstGeom prst="line">
                      <a:avLst/>
                    </a:prstGeom>
                    <a:ln w="9525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直接连接符 75"/>
                    <p:cNvCxnSpPr/>
                    <p:nvPr/>
                  </p:nvCxnSpPr>
                  <p:spPr>
                    <a:xfrm>
                      <a:off x="2412563" y="2670712"/>
                      <a:ext cx="0" cy="1563346"/>
                    </a:xfrm>
                    <a:prstGeom prst="line">
                      <a:avLst/>
                    </a:prstGeom>
                    <a:ln w="9525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直接连接符 76"/>
                    <p:cNvCxnSpPr/>
                    <p:nvPr/>
                  </p:nvCxnSpPr>
                  <p:spPr>
                    <a:xfrm>
                      <a:off x="2573067" y="2670712"/>
                      <a:ext cx="0" cy="1563346"/>
                    </a:xfrm>
                    <a:prstGeom prst="line">
                      <a:avLst/>
                    </a:prstGeom>
                    <a:ln w="9525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7" name="组合 66"/>
                  <p:cNvGrpSpPr/>
                  <p:nvPr/>
                </p:nvGrpSpPr>
                <p:grpSpPr>
                  <a:xfrm>
                    <a:off x="2727131" y="2663029"/>
                    <a:ext cx="309059" cy="1571029"/>
                    <a:chOff x="2103504" y="2663029"/>
                    <a:chExt cx="309059" cy="1571029"/>
                  </a:xfrm>
                </p:grpSpPr>
                <p:cxnSp>
                  <p:nvCxnSpPr>
                    <p:cNvPr id="71" name="直接连接符 70"/>
                    <p:cNvCxnSpPr/>
                    <p:nvPr/>
                  </p:nvCxnSpPr>
                  <p:spPr>
                    <a:xfrm>
                      <a:off x="2103504" y="2663029"/>
                      <a:ext cx="0" cy="1563346"/>
                    </a:xfrm>
                    <a:prstGeom prst="line">
                      <a:avLst/>
                    </a:prstGeom>
                    <a:ln w="9525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直接连接符 71"/>
                    <p:cNvCxnSpPr/>
                    <p:nvPr/>
                  </p:nvCxnSpPr>
                  <p:spPr>
                    <a:xfrm>
                      <a:off x="2264008" y="2663029"/>
                      <a:ext cx="0" cy="1563346"/>
                    </a:xfrm>
                    <a:prstGeom prst="line">
                      <a:avLst/>
                    </a:prstGeom>
                    <a:ln w="9525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直接连接符 72"/>
                    <p:cNvCxnSpPr/>
                    <p:nvPr/>
                  </p:nvCxnSpPr>
                  <p:spPr>
                    <a:xfrm>
                      <a:off x="2412563" y="2670712"/>
                      <a:ext cx="0" cy="1563346"/>
                    </a:xfrm>
                    <a:prstGeom prst="line">
                      <a:avLst/>
                    </a:prstGeom>
                    <a:ln w="9525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8" name="组合 67"/>
                  <p:cNvGrpSpPr/>
                  <p:nvPr/>
                </p:nvGrpSpPr>
                <p:grpSpPr>
                  <a:xfrm>
                    <a:off x="1781108" y="2670712"/>
                    <a:ext cx="160504" cy="1563346"/>
                    <a:chOff x="2412563" y="2670712"/>
                    <a:chExt cx="160504" cy="1563346"/>
                  </a:xfrm>
                </p:grpSpPr>
                <p:cxnSp>
                  <p:nvCxnSpPr>
                    <p:cNvPr id="69" name="直接连接符 68"/>
                    <p:cNvCxnSpPr/>
                    <p:nvPr/>
                  </p:nvCxnSpPr>
                  <p:spPr>
                    <a:xfrm>
                      <a:off x="2412563" y="2670712"/>
                      <a:ext cx="0" cy="1563346"/>
                    </a:xfrm>
                    <a:prstGeom prst="line">
                      <a:avLst/>
                    </a:prstGeom>
                    <a:ln w="9525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直接连接符 69"/>
                    <p:cNvCxnSpPr/>
                    <p:nvPr/>
                  </p:nvCxnSpPr>
                  <p:spPr>
                    <a:xfrm>
                      <a:off x="2573067" y="2670712"/>
                      <a:ext cx="0" cy="1563346"/>
                    </a:xfrm>
                    <a:prstGeom prst="line">
                      <a:avLst/>
                    </a:prstGeom>
                    <a:ln w="9525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3" name="组合 52"/>
                <p:cNvGrpSpPr/>
                <p:nvPr/>
              </p:nvGrpSpPr>
              <p:grpSpPr>
                <a:xfrm rot="16200000">
                  <a:off x="1783640" y="2666870"/>
                  <a:ext cx="1255082" cy="1571029"/>
                  <a:chOff x="1781108" y="2663029"/>
                  <a:chExt cx="1255082" cy="1571030"/>
                </a:xfrm>
              </p:grpSpPr>
              <p:grpSp>
                <p:nvGrpSpPr>
                  <p:cNvPr id="54" name="组合 53"/>
                  <p:cNvGrpSpPr/>
                  <p:nvPr/>
                </p:nvGrpSpPr>
                <p:grpSpPr>
                  <a:xfrm>
                    <a:off x="2103504" y="2663030"/>
                    <a:ext cx="469563" cy="1571029"/>
                    <a:chOff x="2103504" y="2663029"/>
                    <a:chExt cx="469563" cy="1571029"/>
                  </a:xfrm>
                </p:grpSpPr>
                <p:cxnSp>
                  <p:nvCxnSpPr>
                    <p:cNvPr id="62" name="直接连接符 61"/>
                    <p:cNvCxnSpPr/>
                    <p:nvPr/>
                  </p:nvCxnSpPr>
                  <p:spPr>
                    <a:xfrm>
                      <a:off x="2103504" y="2663029"/>
                      <a:ext cx="0" cy="1563346"/>
                    </a:xfrm>
                    <a:prstGeom prst="line">
                      <a:avLst/>
                    </a:prstGeom>
                    <a:ln w="9525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直接连接符 62"/>
                    <p:cNvCxnSpPr/>
                    <p:nvPr/>
                  </p:nvCxnSpPr>
                  <p:spPr>
                    <a:xfrm>
                      <a:off x="2264008" y="2663029"/>
                      <a:ext cx="0" cy="1563346"/>
                    </a:xfrm>
                    <a:prstGeom prst="line">
                      <a:avLst/>
                    </a:prstGeom>
                    <a:ln w="9525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直接连接符 63"/>
                    <p:cNvCxnSpPr/>
                    <p:nvPr/>
                  </p:nvCxnSpPr>
                  <p:spPr>
                    <a:xfrm>
                      <a:off x="2412563" y="2670712"/>
                      <a:ext cx="0" cy="1563346"/>
                    </a:xfrm>
                    <a:prstGeom prst="line">
                      <a:avLst/>
                    </a:prstGeom>
                    <a:ln w="9525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直接连接符 64"/>
                    <p:cNvCxnSpPr/>
                    <p:nvPr/>
                  </p:nvCxnSpPr>
                  <p:spPr>
                    <a:xfrm>
                      <a:off x="2573067" y="2670712"/>
                      <a:ext cx="0" cy="1563346"/>
                    </a:xfrm>
                    <a:prstGeom prst="line">
                      <a:avLst/>
                    </a:prstGeom>
                    <a:ln w="9525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5" name="组合 54"/>
                  <p:cNvGrpSpPr/>
                  <p:nvPr/>
                </p:nvGrpSpPr>
                <p:grpSpPr>
                  <a:xfrm>
                    <a:off x="2727131" y="2663029"/>
                    <a:ext cx="309059" cy="1571029"/>
                    <a:chOff x="2103504" y="2663029"/>
                    <a:chExt cx="309059" cy="1571029"/>
                  </a:xfrm>
                </p:grpSpPr>
                <p:cxnSp>
                  <p:nvCxnSpPr>
                    <p:cNvPr id="59" name="直接连接符 58"/>
                    <p:cNvCxnSpPr/>
                    <p:nvPr/>
                  </p:nvCxnSpPr>
                  <p:spPr>
                    <a:xfrm>
                      <a:off x="2103504" y="2663029"/>
                      <a:ext cx="0" cy="1563346"/>
                    </a:xfrm>
                    <a:prstGeom prst="line">
                      <a:avLst/>
                    </a:prstGeom>
                    <a:ln w="9525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直接连接符 59"/>
                    <p:cNvCxnSpPr/>
                    <p:nvPr/>
                  </p:nvCxnSpPr>
                  <p:spPr>
                    <a:xfrm>
                      <a:off x="2264008" y="2663029"/>
                      <a:ext cx="0" cy="1563346"/>
                    </a:xfrm>
                    <a:prstGeom prst="line">
                      <a:avLst/>
                    </a:prstGeom>
                    <a:ln w="9525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直接连接符 60"/>
                    <p:cNvCxnSpPr/>
                    <p:nvPr/>
                  </p:nvCxnSpPr>
                  <p:spPr>
                    <a:xfrm>
                      <a:off x="2412563" y="2670712"/>
                      <a:ext cx="0" cy="1563346"/>
                    </a:xfrm>
                    <a:prstGeom prst="line">
                      <a:avLst/>
                    </a:prstGeom>
                    <a:ln w="9525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6" name="组合 55"/>
                  <p:cNvGrpSpPr/>
                  <p:nvPr/>
                </p:nvGrpSpPr>
                <p:grpSpPr>
                  <a:xfrm>
                    <a:off x="1781108" y="2670712"/>
                    <a:ext cx="160504" cy="1563346"/>
                    <a:chOff x="2412563" y="2670712"/>
                    <a:chExt cx="160504" cy="1563346"/>
                  </a:xfrm>
                </p:grpSpPr>
                <p:cxnSp>
                  <p:nvCxnSpPr>
                    <p:cNvPr id="57" name="直接连接符 56"/>
                    <p:cNvCxnSpPr/>
                    <p:nvPr/>
                  </p:nvCxnSpPr>
                  <p:spPr>
                    <a:xfrm>
                      <a:off x="2412563" y="2670712"/>
                      <a:ext cx="0" cy="1563346"/>
                    </a:xfrm>
                    <a:prstGeom prst="line">
                      <a:avLst/>
                    </a:prstGeom>
                    <a:ln w="9525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直接连接符 57"/>
                    <p:cNvCxnSpPr/>
                    <p:nvPr/>
                  </p:nvCxnSpPr>
                  <p:spPr>
                    <a:xfrm>
                      <a:off x="2573067" y="2670712"/>
                      <a:ext cx="0" cy="1563346"/>
                    </a:xfrm>
                    <a:prstGeom prst="line">
                      <a:avLst/>
                    </a:prstGeom>
                    <a:ln w="9525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sp>
          <p:nvSpPr>
            <p:cNvPr id="49" name="任意多边形: 形状 48"/>
            <p:cNvSpPr/>
            <p:nvPr/>
          </p:nvSpPr>
          <p:spPr>
            <a:xfrm>
              <a:off x="-5770836" y="2666872"/>
              <a:ext cx="1565172" cy="1563342"/>
            </a:xfrm>
            <a:custGeom>
              <a:avLst/>
              <a:gdLst/>
              <a:ahLst/>
              <a:cxnLst/>
              <a:rect l="l" t="t" r="r" b="b"/>
              <a:pathLst>
                <a:path w="1565172" h="1563342">
                  <a:moveTo>
                    <a:pt x="508997" y="794075"/>
                  </a:moveTo>
                  <a:cubicBezTo>
                    <a:pt x="479122" y="853314"/>
                    <a:pt x="447655" y="910897"/>
                    <a:pt x="414596" y="966825"/>
                  </a:cubicBezTo>
                  <a:cubicBezTo>
                    <a:pt x="381536" y="1022752"/>
                    <a:pt x="351853" y="1070144"/>
                    <a:pt x="325546" y="1109000"/>
                  </a:cubicBezTo>
                  <a:lnTo>
                    <a:pt x="430521" y="1190534"/>
                  </a:lnTo>
                  <a:cubicBezTo>
                    <a:pt x="459801" y="1141125"/>
                    <a:pt x="488890" y="1089359"/>
                    <a:pt x="517787" y="1035237"/>
                  </a:cubicBezTo>
                  <a:cubicBezTo>
                    <a:pt x="546685" y="981114"/>
                    <a:pt x="573991" y="927565"/>
                    <a:pt x="599704" y="874589"/>
                  </a:cubicBezTo>
                  <a:close/>
                  <a:moveTo>
                    <a:pt x="375485" y="552530"/>
                  </a:moveTo>
                  <a:lnTo>
                    <a:pt x="304143" y="635083"/>
                  </a:lnTo>
                  <a:cubicBezTo>
                    <a:pt x="335950" y="653704"/>
                    <a:pt x="368393" y="674810"/>
                    <a:pt x="401474" y="698399"/>
                  </a:cubicBezTo>
                  <a:cubicBezTo>
                    <a:pt x="434555" y="721989"/>
                    <a:pt x="460883" y="743349"/>
                    <a:pt x="480460" y="762480"/>
                  </a:cubicBezTo>
                  <a:lnTo>
                    <a:pt x="557917" y="669735"/>
                  </a:lnTo>
                  <a:cubicBezTo>
                    <a:pt x="536239" y="650774"/>
                    <a:pt x="508254" y="630603"/>
                    <a:pt x="473963" y="609222"/>
                  </a:cubicBezTo>
                  <a:cubicBezTo>
                    <a:pt x="439672" y="587840"/>
                    <a:pt x="406846" y="568943"/>
                    <a:pt x="375485" y="552530"/>
                  </a:cubicBezTo>
                  <a:close/>
                  <a:moveTo>
                    <a:pt x="620087" y="312005"/>
                  </a:moveTo>
                  <a:lnTo>
                    <a:pt x="620087" y="1160977"/>
                  </a:lnTo>
                  <a:lnTo>
                    <a:pt x="1255033" y="1160977"/>
                  </a:lnTo>
                  <a:lnTo>
                    <a:pt x="1255033" y="1042753"/>
                  </a:lnTo>
                  <a:lnTo>
                    <a:pt x="746465" y="1042753"/>
                  </a:lnTo>
                  <a:lnTo>
                    <a:pt x="746465" y="431248"/>
                  </a:lnTo>
                  <a:lnTo>
                    <a:pt x="1235669" y="431248"/>
                  </a:lnTo>
                  <a:lnTo>
                    <a:pt x="1235669" y="312005"/>
                  </a:lnTo>
                  <a:close/>
                  <a:moveTo>
                    <a:pt x="430521" y="278372"/>
                  </a:moveTo>
                  <a:lnTo>
                    <a:pt x="356121" y="359906"/>
                  </a:lnTo>
                  <a:cubicBezTo>
                    <a:pt x="386887" y="379122"/>
                    <a:pt x="418354" y="401076"/>
                    <a:pt x="450522" y="425770"/>
                  </a:cubicBezTo>
                  <a:cubicBezTo>
                    <a:pt x="482690" y="450464"/>
                    <a:pt x="508296" y="472673"/>
                    <a:pt x="527342" y="492399"/>
                  </a:cubicBezTo>
                  <a:lnTo>
                    <a:pt x="606838" y="402711"/>
                  </a:lnTo>
                  <a:cubicBezTo>
                    <a:pt x="586624" y="383581"/>
                    <a:pt x="559786" y="362475"/>
                    <a:pt x="526323" y="339395"/>
                  </a:cubicBezTo>
                  <a:cubicBezTo>
                    <a:pt x="492860" y="316315"/>
                    <a:pt x="460926" y="295974"/>
                    <a:pt x="430521" y="278372"/>
                  </a:cubicBezTo>
                  <a:close/>
                  <a:moveTo>
                    <a:pt x="0" y="0"/>
                  </a:moveTo>
                  <a:lnTo>
                    <a:pt x="1565172" y="0"/>
                  </a:lnTo>
                  <a:lnTo>
                    <a:pt x="1565172" y="1563342"/>
                  </a:lnTo>
                  <a:lnTo>
                    <a:pt x="0" y="1563342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1508302" y="2560354"/>
            <a:ext cx="1780934" cy="1802359"/>
            <a:chOff x="-2258401" y="2560354"/>
            <a:chExt cx="1780934" cy="1802359"/>
          </a:xfrm>
        </p:grpSpPr>
        <p:grpSp>
          <p:nvGrpSpPr>
            <p:cNvPr id="92" name="组合 91"/>
            <p:cNvGrpSpPr/>
            <p:nvPr/>
          </p:nvGrpSpPr>
          <p:grpSpPr>
            <a:xfrm>
              <a:off x="-2258401" y="2560354"/>
              <a:ext cx="1780934" cy="1802359"/>
              <a:chOff x="1518435" y="2560354"/>
              <a:chExt cx="1780934" cy="1802359"/>
            </a:xfrm>
          </p:grpSpPr>
          <p:grpSp>
            <p:nvGrpSpPr>
              <p:cNvPr id="121" name="组合 120"/>
              <p:cNvGrpSpPr/>
              <p:nvPr/>
            </p:nvGrpSpPr>
            <p:grpSpPr>
              <a:xfrm>
                <a:off x="1526119" y="2569959"/>
                <a:ext cx="1766489" cy="457200"/>
                <a:chOff x="1526119" y="2569959"/>
                <a:chExt cx="1766489" cy="457200"/>
              </a:xfrm>
            </p:grpSpPr>
            <p:sp>
              <p:nvSpPr>
                <p:cNvPr id="132" name="任意多边形: 形状 131"/>
                <p:cNvSpPr/>
                <p:nvPr/>
              </p:nvSpPr>
              <p:spPr>
                <a:xfrm flipH="1">
                  <a:off x="2827724" y="2569959"/>
                  <a:ext cx="464884" cy="457200"/>
                </a:xfrm>
                <a:custGeom>
                  <a:avLst/>
                  <a:gdLst>
                    <a:gd name="connsiteX0" fmla="*/ 0 w 464884"/>
                    <a:gd name="connsiteY0" fmla="*/ 457200 h 457200"/>
                    <a:gd name="connsiteX1" fmla="*/ 0 w 464884"/>
                    <a:gd name="connsiteY1" fmla="*/ 0 h 457200"/>
                    <a:gd name="connsiteX2" fmla="*/ 464884 w 464884"/>
                    <a:gd name="connsiteY2" fmla="*/ 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64884" h="457200">
                      <a:moveTo>
                        <a:pt x="0" y="457200"/>
                      </a:moveTo>
                      <a:lnTo>
                        <a:pt x="0" y="0"/>
                      </a:lnTo>
                      <a:lnTo>
                        <a:pt x="464884" y="0"/>
                      </a:lnTo>
                    </a:path>
                  </a:pathLst>
                </a:cu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3" name="任意多边形: 形状 132"/>
                <p:cNvSpPr/>
                <p:nvPr/>
              </p:nvSpPr>
              <p:spPr>
                <a:xfrm>
                  <a:off x="1526119" y="2569959"/>
                  <a:ext cx="464884" cy="457200"/>
                </a:xfrm>
                <a:custGeom>
                  <a:avLst/>
                  <a:gdLst>
                    <a:gd name="connsiteX0" fmla="*/ 0 w 464884"/>
                    <a:gd name="connsiteY0" fmla="*/ 457200 h 457200"/>
                    <a:gd name="connsiteX1" fmla="*/ 0 w 464884"/>
                    <a:gd name="connsiteY1" fmla="*/ 0 h 457200"/>
                    <a:gd name="connsiteX2" fmla="*/ 464884 w 464884"/>
                    <a:gd name="connsiteY2" fmla="*/ 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64884" h="457200">
                      <a:moveTo>
                        <a:pt x="0" y="457200"/>
                      </a:moveTo>
                      <a:lnTo>
                        <a:pt x="0" y="0"/>
                      </a:lnTo>
                      <a:lnTo>
                        <a:pt x="464884" y="0"/>
                      </a:lnTo>
                    </a:path>
                  </a:pathLst>
                </a:cu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2" name="组合 121"/>
              <p:cNvGrpSpPr/>
              <p:nvPr/>
            </p:nvGrpSpPr>
            <p:grpSpPr>
              <a:xfrm flipH="1" flipV="1">
                <a:off x="1518435" y="3905513"/>
                <a:ext cx="1766489" cy="457200"/>
                <a:chOff x="1526119" y="2569959"/>
                <a:chExt cx="1766489" cy="457200"/>
              </a:xfrm>
            </p:grpSpPr>
            <p:sp>
              <p:nvSpPr>
                <p:cNvPr id="130" name="任意多边形: 形状 129"/>
                <p:cNvSpPr/>
                <p:nvPr/>
              </p:nvSpPr>
              <p:spPr>
                <a:xfrm flipH="1">
                  <a:off x="2827724" y="2569959"/>
                  <a:ext cx="464884" cy="457200"/>
                </a:xfrm>
                <a:custGeom>
                  <a:avLst/>
                  <a:gdLst>
                    <a:gd name="connsiteX0" fmla="*/ 0 w 464884"/>
                    <a:gd name="connsiteY0" fmla="*/ 457200 h 457200"/>
                    <a:gd name="connsiteX1" fmla="*/ 0 w 464884"/>
                    <a:gd name="connsiteY1" fmla="*/ 0 h 457200"/>
                    <a:gd name="connsiteX2" fmla="*/ 464884 w 464884"/>
                    <a:gd name="connsiteY2" fmla="*/ 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64884" h="457200">
                      <a:moveTo>
                        <a:pt x="0" y="457200"/>
                      </a:moveTo>
                      <a:lnTo>
                        <a:pt x="0" y="0"/>
                      </a:lnTo>
                      <a:lnTo>
                        <a:pt x="464884" y="0"/>
                      </a:lnTo>
                    </a:path>
                  </a:pathLst>
                </a:cu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1" name="任意多边形: 形状 130"/>
                <p:cNvSpPr/>
                <p:nvPr/>
              </p:nvSpPr>
              <p:spPr>
                <a:xfrm>
                  <a:off x="1526119" y="2569959"/>
                  <a:ext cx="464884" cy="457200"/>
                </a:xfrm>
                <a:custGeom>
                  <a:avLst/>
                  <a:gdLst>
                    <a:gd name="connsiteX0" fmla="*/ 0 w 464884"/>
                    <a:gd name="connsiteY0" fmla="*/ 457200 h 457200"/>
                    <a:gd name="connsiteX1" fmla="*/ 0 w 464884"/>
                    <a:gd name="connsiteY1" fmla="*/ 0 h 457200"/>
                    <a:gd name="connsiteX2" fmla="*/ 464884 w 464884"/>
                    <a:gd name="connsiteY2" fmla="*/ 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64884" h="457200">
                      <a:moveTo>
                        <a:pt x="0" y="457200"/>
                      </a:moveTo>
                      <a:lnTo>
                        <a:pt x="0" y="0"/>
                      </a:lnTo>
                      <a:lnTo>
                        <a:pt x="464884" y="0"/>
                      </a:lnTo>
                    </a:path>
                  </a:pathLst>
                </a:cu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3" name="组合 122"/>
              <p:cNvGrpSpPr/>
              <p:nvPr/>
            </p:nvGrpSpPr>
            <p:grpSpPr>
              <a:xfrm>
                <a:off x="1530673" y="2560354"/>
                <a:ext cx="1768696" cy="1768696"/>
                <a:chOff x="1530673" y="2560354"/>
                <a:chExt cx="1768696" cy="1768696"/>
              </a:xfrm>
            </p:grpSpPr>
            <p:grpSp>
              <p:nvGrpSpPr>
                <p:cNvPr id="124" name="组合 123"/>
                <p:cNvGrpSpPr/>
                <p:nvPr/>
              </p:nvGrpSpPr>
              <p:grpSpPr>
                <a:xfrm>
                  <a:off x="2278735" y="2560354"/>
                  <a:ext cx="245889" cy="1768696"/>
                  <a:chOff x="2278735" y="2560354"/>
                  <a:chExt cx="245889" cy="1768696"/>
                </a:xfrm>
              </p:grpSpPr>
              <p:sp>
                <p:nvSpPr>
                  <p:cNvPr id="128" name="等腰三角形 127"/>
                  <p:cNvSpPr/>
                  <p:nvPr/>
                </p:nvSpPr>
                <p:spPr>
                  <a:xfrm>
                    <a:off x="2278735" y="4226375"/>
                    <a:ext cx="245889" cy="102675"/>
                  </a:xfrm>
                  <a:prstGeom prst="triangle">
                    <a:avLst/>
                  </a:prstGeom>
                  <a:solidFill>
                    <a:srgbClr val="9B9A8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9" name="等腰三角形 128"/>
                  <p:cNvSpPr/>
                  <p:nvPr/>
                </p:nvSpPr>
                <p:spPr>
                  <a:xfrm flipV="1">
                    <a:off x="2278735" y="2560354"/>
                    <a:ext cx="245889" cy="102675"/>
                  </a:xfrm>
                  <a:prstGeom prst="triangle">
                    <a:avLst/>
                  </a:prstGeom>
                  <a:solidFill>
                    <a:srgbClr val="9B9A8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25" name="组合 124"/>
                <p:cNvGrpSpPr/>
                <p:nvPr/>
              </p:nvGrpSpPr>
              <p:grpSpPr>
                <a:xfrm rot="5400000" flipV="1">
                  <a:off x="2292076" y="2560355"/>
                  <a:ext cx="245889" cy="1768696"/>
                  <a:chOff x="2278735" y="2560354"/>
                  <a:chExt cx="245889" cy="1768696"/>
                </a:xfrm>
              </p:grpSpPr>
              <p:sp>
                <p:nvSpPr>
                  <p:cNvPr id="126" name="等腰三角形 125"/>
                  <p:cNvSpPr/>
                  <p:nvPr/>
                </p:nvSpPr>
                <p:spPr>
                  <a:xfrm>
                    <a:off x="2278735" y="4226375"/>
                    <a:ext cx="245889" cy="102675"/>
                  </a:xfrm>
                  <a:prstGeom prst="triangle">
                    <a:avLst/>
                  </a:prstGeom>
                  <a:solidFill>
                    <a:srgbClr val="9B9A8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7" name="等腰三角形 126"/>
                  <p:cNvSpPr/>
                  <p:nvPr/>
                </p:nvSpPr>
                <p:spPr>
                  <a:xfrm flipV="1">
                    <a:off x="2278735" y="2560354"/>
                    <a:ext cx="245889" cy="102675"/>
                  </a:xfrm>
                  <a:prstGeom prst="triangle">
                    <a:avLst/>
                  </a:prstGeom>
                  <a:solidFill>
                    <a:srgbClr val="9B9A8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93" name="组合 92"/>
            <p:cNvGrpSpPr/>
            <p:nvPr/>
          </p:nvGrpSpPr>
          <p:grpSpPr>
            <a:xfrm>
              <a:off x="-2155011" y="2663029"/>
              <a:ext cx="1571029" cy="1571029"/>
              <a:chOff x="1625666" y="2663029"/>
              <a:chExt cx="1571029" cy="1571029"/>
            </a:xfrm>
          </p:grpSpPr>
          <p:grpSp>
            <p:nvGrpSpPr>
              <p:cNvPr id="95" name="组合 94"/>
              <p:cNvGrpSpPr/>
              <p:nvPr/>
            </p:nvGrpSpPr>
            <p:grpSpPr>
              <a:xfrm>
                <a:off x="1781108" y="2663029"/>
                <a:ext cx="1255082" cy="1571029"/>
                <a:chOff x="1781108" y="2663029"/>
                <a:chExt cx="1255082" cy="1571029"/>
              </a:xfrm>
            </p:grpSpPr>
            <p:grpSp>
              <p:nvGrpSpPr>
                <p:cNvPr id="109" name="组合 108"/>
                <p:cNvGrpSpPr/>
                <p:nvPr/>
              </p:nvGrpSpPr>
              <p:grpSpPr>
                <a:xfrm>
                  <a:off x="2103504" y="2663029"/>
                  <a:ext cx="469563" cy="1571029"/>
                  <a:chOff x="2103504" y="2663029"/>
                  <a:chExt cx="469563" cy="1571029"/>
                </a:xfrm>
              </p:grpSpPr>
              <p:cxnSp>
                <p:nvCxnSpPr>
                  <p:cNvPr id="117" name="直接连接符 116"/>
                  <p:cNvCxnSpPr/>
                  <p:nvPr/>
                </p:nvCxnSpPr>
                <p:spPr>
                  <a:xfrm>
                    <a:off x="2103504" y="2663029"/>
                    <a:ext cx="0" cy="1563346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直接连接符 117"/>
                  <p:cNvCxnSpPr/>
                  <p:nvPr/>
                </p:nvCxnSpPr>
                <p:spPr>
                  <a:xfrm>
                    <a:off x="2264008" y="2663029"/>
                    <a:ext cx="0" cy="1563346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直接连接符 118"/>
                  <p:cNvCxnSpPr/>
                  <p:nvPr/>
                </p:nvCxnSpPr>
                <p:spPr>
                  <a:xfrm>
                    <a:off x="2412563" y="2670712"/>
                    <a:ext cx="0" cy="1563346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直接连接符 119"/>
                  <p:cNvCxnSpPr/>
                  <p:nvPr/>
                </p:nvCxnSpPr>
                <p:spPr>
                  <a:xfrm>
                    <a:off x="2573067" y="2670712"/>
                    <a:ext cx="0" cy="1563346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0" name="组合 109"/>
                <p:cNvGrpSpPr/>
                <p:nvPr/>
              </p:nvGrpSpPr>
              <p:grpSpPr>
                <a:xfrm>
                  <a:off x="2727131" y="2663029"/>
                  <a:ext cx="309059" cy="1571029"/>
                  <a:chOff x="2103504" y="2663029"/>
                  <a:chExt cx="309059" cy="1571029"/>
                </a:xfrm>
              </p:grpSpPr>
              <p:cxnSp>
                <p:nvCxnSpPr>
                  <p:cNvPr id="114" name="直接连接符 113"/>
                  <p:cNvCxnSpPr/>
                  <p:nvPr/>
                </p:nvCxnSpPr>
                <p:spPr>
                  <a:xfrm>
                    <a:off x="2103504" y="2663029"/>
                    <a:ext cx="0" cy="1563346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直接连接符 114"/>
                  <p:cNvCxnSpPr/>
                  <p:nvPr/>
                </p:nvCxnSpPr>
                <p:spPr>
                  <a:xfrm>
                    <a:off x="2264008" y="2663029"/>
                    <a:ext cx="0" cy="1563346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直接连接符 115"/>
                  <p:cNvCxnSpPr/>
                  <p:nvPr/>
                </p:nvCxnSpPr>
                <p:spPr>
                  <a:xfrm>
                    <a:off x="2412563" y="2670712"/>
                    <a:ext cx="0" cy="1563346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1" name="组合 110"/>
                <p:cNvGrpSpPr/>
                <p:nvPr/>
              </p:nvGrpSpPr>
              <p:grpSpPr>
                <a:xfrm>
                  <a:off x="1781108" y="2670712"/>
                  <a:ext cx="160504" cy="1563346"/>
                  <a:chOff x="2412563" y="2670712"/>
                  <a:chExt cx="160504" cy="1563346"/>
                </a:xfrm>
              </p:grpSpPr>
              <p:cxnSp>
                <p:nvCxnSpPr>
                  <p:cNvPr id="112" name="直接连接符 111"/>
                  <p:cNvCxnSpPr/>
                  <p:nvPr/>
                </p:nvCxnSpPr>
                <p:spPr>
                  <a:xfrm>
                    <a:off x="2412563" y="2670712"/>
                    <a:ext cx="0" cy="1563346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直接连接符 112"/>
                  <p:cNvCxnSpPr/>
                  <p:nvPr/>
                </p:nvCxnSpPr>
                <p:spPr>
                  <a:xfrm>
                    <a:off x="2573067" y="2670712"/>
                    <a:ext cx="0" cy="1563346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6" name="组合 95"/>
              <p:cNvGrpSpPr/>
              <p:nvPr/>
            </p:nvGrpSpPr>
            <p:grpSpPr>
              <a:xfrm rot="16200000">
                <a:off x="1783640" y="2666870"/>
                <a:ext cx="1255082" cy="1571029"/>
                <a:chOff x="1781108" y="2663029"/>
                <a:chExt cx="1255082" cy="1571030"/>
              </a:xfrm>
            </p:grpSpPr>
            <p:grpSp>
              <p:nvGrpSpPr>
                <p:cNvPr id="97" name="组合 96"/>
                <p:cNvGrpSpPr/>
                <p:nvPr/>
              </p:nvGrpSpPr>
              <p:grpSpPr>
                <a:xfrm>
                  <a:off x="2103504" y="2663030"/>
                  <a:ext cx="469563" cy="1571029"/>
                  <a:chOff x="2103504" y="2663029"/>
                  <a:chExt cx="469563" cy="1571029"/>
                </a:xfrm>
              </p:grpSpPr>
              <p:cxnSp>
                <p:nvCxnSpPr>
                  <p:cNvPr id="105" name="直接连接符 104"/>
                  <p:cNvCxnSpPr/>
                  <p:nvPr/>
                </p:nvCxnSpPr>
                <p:spPr>
                  <a:xfrm>
                    <a:off x="2103504" y="2663029"/>
                    <a:ext cx="0" cy="1563346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/>
                  <p:nvPr/>
                </p:nvCxnSpPr>
                <p:spPr>
                  <a:xfrm>
                    <a:off x="2264008" y="2663029"/>
                    <a:ext cx="0" cy="1563346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接连接符 106"/>
                  <p:cNvCxnSpPr/>
                  <p:nvPr/>
                </p:nvCxnSpPr>
                <p:spPr>
                  <a:xfrm>
                    <a:off x="2412563" y="2670712"/>
                    <a:ext cx="0" cy="1563346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接连接符 107"/>
                  <p:cNvCxnSpPr/>
                  <p:nvPr/>
                </p:nvCxnSpPr>
                <p:spPr>
                  <a:xfrm>
                    <a:off x="2573067" y="2670712"/>
                    <a:ext cx="0" cy="1563346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8" name="组合 97"/>
                <p:cNvGrpSpPr/>
                <p:nvPr/>
              </p:nvGrpSpPr>
              <p:grpSpPr>
                <a:xfrm>
                  <a:off x="2727131" y="2663029"/>
                  <a:ext cx="309059" cy="1571029"/>
                  <a:chOff x="2103504" y="2663029"/>
                  <a:chExt cx="309059" cy="1571029"/>
                </a:xfrm>
              </p:grpSpPr>
              <p:cxnSp>
                <p:nvCxnSpPr>
                  <p:cNvPr id="102" name="直接连接符 101"/>
                  <p:cNvCxnSpPr/>
                  <p:nvPr/>
                </p:nvCxnSpPr>
                <p:spPr>
                  <a:xfrm>
                    <a:off x="2103504" y="2663029"/>
                    <a:ext cx="0" cy="1563346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直接连接符 102"/>
                  <p:cNvCxnSpPr/>
                  <p:nvPr/>
                </p:nvCxnSpPr>
                <p:spPr>
                  <a:xfrm>
                    <a:off x="2264008" y="2663029"/>
                    <a:ext cx="0" cy="1563346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直接连接符 103"/>
                  <p:cNvCxnSpPr/>
                  <p:nvPr/>
                </p:nvCxnSpPr>
                <p:spPr>
                  <a:xfrm>
                    <a:off x="2412563" y="2670712"/>
                    <a:ext cx="0" cy="1563346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9" name="组合 98"/>
                <p:cNvGrpSpPr/>
                <p:nvPr/>
              </p:nvGrpSpPr>
              <p:grpSpPr>
                <a:xfrm>
                  <a:off x="1781108" y="2670712"/>
                  <a:ext cx="160504" cy="1563346"/>
                  <a:chOff x="2412563" y="2670712"/>
                  <a:chExt cx="160504" cy="1563346"/>
                </a:xfrm>
              </p:grpSpPr>
              <p:cxnSp>
                <p:nvCxnSpPr>
                  <p:cNvPr id="100" name="直接连接符 99"/>
                  <p:cNvCxnSpPr/>
                  <p:nvPr/>
                </p:nvCxnSpPr>
                <p:spPr>
                  <a:xfrm>
                    <a:off x="2412563" y="2670712"/>
                    <a:ext cx="0" cy="1563346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直接连接符 100"/>
                  <p:cNvCxnSpPr/>
                  <p:nvPr/>
                </p:nvCxnSpPr>
                <p:spPr>
                  <a:xfrm>
                    <a:off x="2573067" y="2670712"/>
                    <a:ext cx="0" cy="1563346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94" name="任意多边形: 形状 93"/>
            <p:cNvSpPr/>
            <p:nvPr/>
          </p:nvSpPr>
          <p:spPr>
            <a:xfrm>
              <a:off x="-2151747" y="2670712"/>
              <a:ext cx="1566535" cy="1561263"/>
            </a:xfrm>
            <a:custGeom>
              <a:avLst/>
              <a:gdLst>
                <a:gd name="connsiteX0" fmla="*/ 411169 w 1566535"/>
                <a:gd name="connsiteY0" fmla="*/ 328304 h 1561263"/>
                <a:gd name="connsiteX1" fmla="*/ 411169 w 1566535"/>
                <a:gd name="connsiteY1" fmla="*/ 510152 h 1561263"/>
                <a:gd name="connsiteX2" fmla="*/ 698516 w 1566535"/>
                <a:gd name="connsiteY2" fmla="*/ 510152 h 1561263"/>
                <a:gd name="connsiteX3" fmla="*/ 698516 w 1566535"/>
                <a:gd name="connsiteY3" fmla="*/ 1037950 h 1561263"/>
                <a:gd name="connsiteX4" fmla="*/ 276270 w 1566535"/>
                <a:gd name="connsiteY4" fmla="*/ 1037950 h 1561263"/>
                <a:gd name="connsiteX5" fmla="*/ 276270 w 1566535"/>
                <a:gd name="connsiteY5" fmla="*/ 1219798 h 1561263"/>
                <a:gd name="connsiteX6" fmla="*/ 1302612 w 1566535"/>
                <a:gd name="connsiteY6" fmla="*/ 1219798 h 1561263"/>
                <a:gd name="connsiteX7" fmla="*/ 1302612 w 1566535"/>
                <a:gd name="connsiteY7" fmla="*/ 1037950 h 1561263"/>
                <a:gd name="connsiteX8" fmla="*/ 880364 w 1566535"/>
                <a:gd name="connsiteY8" fmla="*/ 1037950 h 1561263"/>
                <a:gd name="connsiteX9" fmla="*/ 880364 w 1566535"/>
                <a:gd name="connsiteY9" fmla="*/ 510152 h 1561263"/>
                <a:gd name="connsiteX10" fmla="*/ 1176889 w 1566535"/>
                <a:gd name="connsiteY10" fmla="*/ 510152 h 1561263"/>
                <a:gd name="connsiteX11" fmla="*/ 1176889 w 1566535"/>
                <a:gd name="connsiteY11" fmla="*/ 328304 h 1561263"/>
                <a:gd name="connsiteX12" fmla="*/ 0 w 1566535"/>
                <a:gd name="connsiteY12" fmla="*/ 0 h 1561263"/>
                <a:gd name="connsiteX13" fmla="*/ 1566535 w 1566535"/>
                <a:gd name="connsiteY13" fmla="*/ 0 h 1561263"/>
                <a:gd name="connsiteX14" fmla="*/ 1566535 w 1566535"/>
                <a:gd name="connsiteY14" fmla="*/ 218956 h 1561263"/>
                <a:gd name="connsiteX15" fmla="*/ 1565505 w 1566535"/>
                <a:gd name="connsiteY15" fmla="*/ 218956 h 1561263"/>
                <a:gd name="connsiteX16" fmla="*/ 1565505 w 1566535"/>
                <a:gd name="connsiteY16" fmla="*/ 1342307 h 1561263"/>
                <a:gd name="connsiteX17" fmla="*/ 1566535 w 1566535"/>
                <a:gd name="connsiteY17" fmla="*/ 1342307 h 1561263"/>
                <a:gd name="connsiteX18" fmla="*/ 1566535 w 1566535"/>
                <a:gd name="connsiteY18" fmla="*/ 1561263 h 1561263"/>
                <a:gd name="connsiteX19" fmla="*/ 0 w 1566535"/>
                <a:gd name="connsiteY19" fmla="*/ 1561263 h 1561263"/>
                <a:gd name="connsiteX20" fmla="*/ 0 w 1566535"/>
                <a:gd name="connsiteY20" fmla="*/ 1342307 h 1561263"/>
                <a:gd name="connsiteX21" fmla="*/ 1 w 1566535"/>
                <a:gd name="connsiteY21" fmla="*/ 1342307 h 1561263"/>
                <a:gd name="connsiteX22" fmla="*/ 1 w 1566535"/>
                <a:gd name="connsiteY22" fmla="*/ 218956 h 1561263"/>
                <a:gd name="connsiteX23" fmla="*/ 0 w 1566535"/>
                <a:gd name="connsiteY23" fmla="*/ 218956 h 1561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566535" h="1561263">
                  <a:moveTo>
                    <a:pt x="411169" y="328304"/>
                  </a:moveTo>
                  <a:lnTo>
                    <a:pt x="411169" y="510152"/>
                  </a:lnTo>
                  <a:lnTo>
                    <a:pt x="698516" y="510152"/>
                  </a:lnTo>
                  <a:lnTo>
                    <a:pt x="698516" y="1037950"/>
                  </a:lnTo>
                  <a:lnTo>
                    <a:pt x="276270" y="1037950"/>
                  </a:lnTo>
                  <a:lnTo>
                    <a:pt x="276270" y="1219798"/>
                  </a:lnTo>
                  <a:lnTo>
                    <a:pt x="1302612" y="1219798"/>
                  </a:lnTo>
                  <a:lnTo>
                    <a:pt x="1302612" y="1037950"/>
                  </a:lnTo>
                  <a:lnTo>
                    <a:pt x="880364" y="1037950"/>
                  </a:lnTo>
                  <a:lnTo>
                    <a:pt x="880364" y="510152"/>
                  </a:lnTo>
                  <a:lnTo>
                    <a:pt x="1176889" y="510152"/>
                  </a:lnTo>
                  <a:lnTo>
                    <a:pt x="1176889" y="328304"/>
                  </a:lnTo>
                  <a:close/>
                  <a:moveTo>
                    <a:pt x="0" y="0"/>
                  </a:moveTo>
                  <a:lnTo>
                    <a:pt x="1566535" y="0"/>
                  </a:lnTo>
                  <a:lnTo>
                    <a:pt x="1566535" y="218956"/>
                  </a:lnTo>
                  <a:lnTo>
                    <a:pt x="1565505" y="218956"/>
                  </a:lnTo>
                  <a:lnTo>
                    <a:pt x="1565505" y="1342307"/>
                  </a:lnTo>
                  <a:lnTo>
                    <a:pt x="1566535" y="1342307"/>
                  </a:lnTo>
                  <a:lnTo>
                    <a:pt x="1566535" y="1561263"/>
                  </a:lnTo>
                  <a:lnTo>
                    <a:pt x="0" y="1561263"/>
                  </a:lnTo>
                  <a:lnTo>
                    <a:pt x="0" y="1342307"/>
                  </a:lnTo>
                  <a:lnTo>
                    <a:pt x="1" y="1342307"/>
                  </a:lnTo>
                  <a:lnTo>
                    <a:pt x="1" y="218956"/>
                  </a:lnTo>
                  <a:lnTo>
                    <a:pt x="0" y="21895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8707169" y="2560354"/>
            <a:ext cx="1780934" cy="1802359"/>
            <a:chOff x="-9030842" y="2560354"/>
            <a:chExt cx="1780934" cy="1802359"/>
          </a:xfrm>
        </p:grpSpPr>
        <p:grpSp>
          <p:nvGrpSpPr>
            <p:cNvPr id="135" name="组合 134"/>
            <p:cNvGrpSpPr/>
            <p:nvPr/>
          </p:nvGrpSpPr>
          <p:grpSpPr>
            <a:xfrm>
              <a:off x="-9030842" y="2560354"/>
              <a:ext cx="1780934" cy="1802359"/>
              <a:chOff x="-2258401" y="2560354"/>
              <a:chExt cx="1780934" cy="1802359"/>
            </a:xfrm>
          </p:grpSpPr>
          <p:grpSp>
            <p:nvGrpSpPr>
              <p:cNvPr id="137" name="组合 136"/>
              <p:cNvGrpSpPr/>
              <p:nvPr/>
            </p:nvGrpSpPr>
            <p:grpSpPr>
              <a:xfrm>
                <a:off x="-2258401" y="2560354"/>
                <a:ext cx="1780934" cy="1802359"/>
                <a:chOff x="1518435" y="2560354"/>
                <a:chExt cx="1780934" cy="1802359"/>
              </a:xfrm>
            </p:grpSpPr>
            <p:grpSp>
              <p:nvGrpSpPr>
                <p:cNvPr id="165" name="组合 164"/>
                <p:cNvGrpSpPr/>
                <p:nvPr/>
              </p:nvGrpSpPr>
              <p:grpSpPr>
                <a:xfrm>
                  <a:off x="1526119" y="2569959"/>
                  <a:ext cx="1766489" cy="457200"/>
                  <a:chOff x="1526119" y="2569959"/>
                  <a:chExt cx="1766489" cy="457200"/>
                </a:xfrm>
              </p:grpSpPr>
              <p:sp>
                <p:nvSpPr>
                  <p:cNvPr id="176" name="任意多边形: 形状 175"/>
                  <p:cNvSpPr/>
                  <p:nvPr/>
                </p:nvSpPr>
                <p:spPr>
                  <a:xfrm flipH="1">
                    <a:off x="2827724" y="2569959"/>
                    <a:ext cx="464884" cy="457200"/>
                  </a:xfrm>
                  <a:custGeom>
                    <a:avLst/>
                    <a:gdLst>
                      <a:gd name="connsiteX0" fmla="*/ 0 w 464884"/>
                      <a:gd name="connsiteY0" fmla="*/ 457200 h 457200"/>
                      <a:gd name="connsiteX1" fmla="*/ 0 w 464884"/>
                      <a:gd name="connsiteY1" fmla="*/ 0 h 457200"/>
                      <a:gd name="connsiteX2" fmla="*/ 464884 w 464884"/>
                      <a:gd name="connsiteY2" fmla="*/ 0 h 457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64884" h="457200">
                        <a:moveTo>
                          <a:pt x="0" y="457200"/>
                        </a:moveTo>
                        <a:lnTo>
                          <a:pt x="0" y="0"/>
                        </a:lnTo>
                        <a:lnTo>
                          <a:pt x="464884" y="0"/>
                        </a:lnTo>
                      </a:path>
                    </a:pathLst>
                  </a:custGeom>
                  <a:noFill/>
                  <a:ln w="190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7" name="任意多边形: 形状 176"/>
                  <p:cNvSpPr/>
                  <p:nvPr/>
                </p:nvSpPr>
                <p:spPr>
                  <a:xfrm>
                    <a:off x="1526119" y="2569959"/>
                    <a:ext cx="464884" cy="457200"/>
                  </a:xfrm>
                  <a:custGeom>
                    <a:avLst/>
                    <a:gdLst>
                      <a:gd name="connsiteX0" fmla="*/ 0 w 464884"/>
                      <a:gd name="connsiteY0" fmla="*/ 457200 h 457200"/>
                      <a:gd name="connsiteX1" fmla="*/ 0 w 464884"/>
                      <a:gd name="connsiteY1" fmla="*/ 0 h 457200"/>
                      <a:gd name="connsiteX2" fmla="*/ 464884 w 464884"/>
                      <a:gd name="connsiteY2" fmla="*/ 0 h 457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64884" h="457200">
                        <a:moveTo>
                          <a:pt x="0" y="457200"/>
                        </a:moveTo>
                        <a:lnTo>
                          <a:pt x="0" y="0"/>
                        </a:lnTo>
                        <a:lnTo>
                          <a:pt x="464884" y="0"/>
                        </a:lnTo>
                      </a:path>
                    </a:pathLst>
                  </a:custGeom>
                  <a:noFill/>
                  <a:ln w="190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66" name="组合 165"/>
                <p:cNvGrpSpPr/>
                <p:nvPr/>
              </p:nvGrpSpPr>
              <p:grpSpPr>
                <a:xfrm flipH="1" flipV="1">
                  <a:off x="1518435" y="3905513"/>
                  <a:ext cx="1766489" cy="457200"/>
                  <a:chOff x="1526119" y="2569959"/>
                  <a:chExt cx="1766489" cy="457200"/>
                </a:xfrm>
              </p:grpSpPr>
              <p:sp>
                <p:nvSpPr>
                  <p:cNvPr id="174" name="任意多边形: 形状 173"/>
                  <p:cNvSpPr/>
                  <p:nvPr/>
                </p:nvSpPr>
                <p:spPr>
                  <a:xfrm flipH="1">
                    <a:off x="2827724" y="2569959"/>
                    <a:ext cx="464884" cy="457200"/>
                  </a:xfrm>
                  <a:custGeom>
                    <a:avLst/>
                    <a:gdLst>
                      <a:gd name="connsiteX0" fmla="*/ 0 w 464884"/>
                      <a:gd name="connsiteY0" fmla="*/ 457200 h 457200"/>
                      <a:gd name="connsiteX1" fmla="*/ 0 w 464884"/>
                      <a:gd name="connsiteY1" fmla="*/ 0 h 457200"/>
                      <a:gd name="connsiteX2" fmla="*/ 464884 w 464884"/>
                      <a:gd name="connsiteY2" fmla="*/ 0 h 457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64884" h="457200">
                        <a:moveTo>
                          <a:pt x="0" y="457200"/>
                        </a:moveTo>
                        <a:lnTo>
                          <a:pt x="0" y="0"/>
                        </a:lnTo>
                        <a:lnTo>
                          <a:pt x="464884" y="0"/>
                        </a:lnTo>
                      </a:path>
                    </a:pathLst>
                  </a:custGeom>
                  <a:noFill/>
                  <a:ln w="190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5" name="任意多边形: 形状 174"/>
                  <p:cNvSpPr/>
                  <p:nvPr/>
                </p:nvSpPr>
                <p:spPr>
                  <a:xfrm>
                    <a:off x="1526119" y="2569959"/>
                    <a:ext cx="464884" cy="457200"/>
                  </a:xfrm>
                  <a:custGeom>
                    <a:avLst/>
                    <a:gdLst>
                      <a:gd name="connsiteX0" fmla="*/ 0 w 464884"/>
                      <a:gd name="connsiteY0" fmla="*/ 457200 h 457200"/>
                      <a:gd name="connsiteX1" fmla="*/ 0 w 464884"/>
                      <a:gd name="connsiteY1" fmla="*/ 0 h 457200"/>
                      <a:gd name="connsiteX2" fmla="*/ 464884 w 464884"/>
                      <a:gd name="connsiteY2" fmla="*/ 0 h 457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64884" h="457200">
                        <a:moveTo>
                          <a:pt x="0" y="457200"/>
                        </a:moveTo>
                        <a:lnTo>
                          <a:pt x="0" y="0"/>
                        </a:lnTo>
                        <a:lnTo>
                          <a:pt x="464884" y="0"/>
                        </a:lnTo>
                      </a:path>
                    </a:pathLst>
                  </a:custGeom>
                  <a:noFill/>
                  <a:ln w="190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67" name="组合 166"/>
                <p:cNvGrpSpPr/>
                <p:nvPr/>
              </p:nvGrpSpPr>
              <p:grpSpPr>
                <a:xfrm>
                  <a:off x="1530673" y="2560354"/>
                  <a:ext cx="1768696" cy="1768696"/>
                  <a:chOff x="1530673" y="2560354"/>
                  <a:chExt cx="1768696" cy="1768696"/>
                </a:xfrm>
              </p:grpSpPr>
              <p:grpSp>
                <p:nvGrpSpPr>
                  <p:cNvPr id="168" name="组合 167"/>
                  <p:cNvGrpSpPr/>
                  <p:nvPr/>
                </p:nvGrpSpPr>
                <p:grpSpPr>
                  <a:xfrm>
                    <a:off x="2278735" y="2560354"/>
                    <a:ext cx="245889" cy="1768696"/>
                    <a:chOff x="2278735" y="2560354"/>
                    <a:chExt cx="245889" cy="1768696"/>
                  </a:xfrm>
                </p:grpSpPr>
                <p:sp>
                  <p:nvSpPr>
                    <p:cNvPr id="172" name="等腰三角形 171"/>
                    <p:cNvSpPr/>
                    <p:nvPr/>
                  </p:nvSpPr>
                  <p:spPr>
                    <a:xfrm>
                      <a:off x="2278735" y="4226375"/>
                      <a:ext cx="245889" cy="102675"/>
                    </a:xfrm>
                    <a:prstGeom prst="triangle">
                      <a:avLst/>
                    </a:prstGeom>
                    <a:solidFill>
                      <a:srgbClr val="9B9A8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3" name="等腰三角形 172"/>
                    <p:cNvSpPr/>
                    <p:nvPr/>
                  </p:nvSpPr>
                  <p:spPr>
                    <a:xfrm flipV="1">
                      <a:off x="2278735" y="2560354"/>
                      <a:ext cx="245889" cy="102675"/>
                    </a:xfrm>
                    <a:prstGeom prst="triangle">
                      <a:avLst/>
                    </a:prstGeom>
                    <a:solidFill>
                      <a:srgbClr val="9B9A8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69" name="组合 168"/>
                  <p:cNvGrpSpPr/>
                  <p:nvPr/>
                </p:nvGrpSpPr>
                <p:grpSpPr>
                  <a:xfrm rot="5400000" flipV="1">
                    <a:off x="2292076" y="2560355"/>
                    <a:ext cx="245889" cy="1768696"/>
                    <a:chOff x="2278735" y="2560354"/>
                    <a:chExt cx="245889" cy="1768696"/>
                  </a:xfrm>
                </p:grpSpPr>
                <p:sp>
                  <p:nvSpPr>
                    <p:cNvPr id="170" name="等腰三角形 169"/>
                    <p:cNvSpPr/>
                    <p:nvPr/>
                  </p:nvSpPr>
                  <p:spPr>
                    <a:xfrm>
                      <a:off x="2278735" y="4226375"/>
                      <a:ext cx="245889" cy="102675"/>
                    </a:xfrm>
                    <a:prstGeom prst="triangle">
                      <a:avLst/>
                    </a:prstGeom>
                    <a:solidFill>
                      <a:srgbClr val="9B9A8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1" name="等腰三角形 170"/>
                    <p:cNvSpPr/>
                    <p:nvPr/>
                  </p:nvSpPr>
                  <p:spPr>
                    <a:xfrm flipV="1">
                      <a:off x="2278735" y="2560354"/>
                      <a:ext cx="245889" cy="102675"/>
                    </a:xfrm>
                    <a:prstGeom prst="triangle">
                      <a:avLst/>
                    </a:prstGeom>
                    <a:solidFill>
                      <a:srgbClr val="9B9A8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138" name="组合 137"/>
              <p:cNvGrpSpPr/>
              <p:nvPr/>
            </p:nvGrpSpPr>
            <p:grpSpPr>
              <a:xfrm>
                <a:off x="-2155011" y="2663029"/>
                <a:ext cx="1571029" cy="1571029"/>
                <a:chOff x="1625666" y="2663029"/>
                <a:chExt cx="1571029" cy="1571029"/>
              </a:xfrm>
            </p:grpSpPr>
            <p:grpSp>
              <p:nvGrpSpPr>
                <p:cNvPr id="139" name="组合 138"/>
                <p:cNvGrpSpPr/>
                <p:nvPr/>
              </p:nvGrpSpPr>
              <p:grpSpPr>
                <a:xfrm>
                  <a:off x="1781108" y="2663029"/>
                  <a:ext cx="1255082" cy="1571029"/>
                  <a:chOff x="1781108" y="2663029"/>
                  <a:chExt cx="1255082" cy="1571029"/>
                </a:xfrm>
              </p:grpSpPr>
              <p:grpSp>
                <p:nvGrpSpPr>
                  <p:cNvPr id="153" name="组合 152"/>
                  <p:cNvGrpSpPr/>
                  <p:nvPr/>
                </p:nvGrpSpPr>
                <p:grpSpPr>
                  <a:xfrm>
                    <a:off x="2103504" y="2663029"/>
                    <a:ext cx="469563" cy="1571029"/>
                    <a:chOff x="2103504" y="2663029"/>
                    <a:chExt cx="469563" cy="1571029"/>
                  </a:xfrm>
                </p:grpSpPr>
                <p:cxnSp>
                  <p:nvCxnSpPr>
                    <p:cNvPr id="161" name="直接连接符 160"/>
                    <p:cNvCxnSpPr/>
                    <p:nvPr/>
                  </p:nvCxnSpPr>
                  <p:spPr>
                    <a:xfrm>
                      <a:off x="2103504" y="2663029"/>
                      <a:ext cx="0" cy="1563346"/>
                    </a:xfrm>
                    <a:prstGeom prst="line">
                      <a:avLst/>
                    </a:prstGeom>
                    <a:ln w="9525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直接连接符 161"/>
                    <p:cNvCxnSpPr/>
                    <p:nvPr/>
                  </p:nvCxnSpPr>
                  <p:spPr>
                    <a:xfrm>
                      <a:off x="2264008" y="2663029"/>
                      <a:ext cx="0" cy="1563346"/>
                    </a:xfrm>
                    <a:prstGeom prst="line">
                      <a:avLst/>
                    </a:prstGeom>
                    <a:ln w="9525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3" name="直接连接符 162"/>
                    <p:cNvCxnSpPr/>
                    <p:nvPr/>
                  </p:nvCxnSpPr>
                  <p:spPr>
                    <a:xfrm>
                      <a:off x="2412563" y="2670712"/>
                      <a:ext cx="0" cy="1563346"/>
                    </a:xfrm>
                    <a:prstGeom prst="line">
                      <a:avLst/>
                    </a:prstGeom>
                    <a:ln w="9525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4" name="直接连接符 163"/>
                    <p:cNvCxnSpPr/>
                    <p:nvPr/>
                  </p:nvCxnSpPr>
                  <p:spPr>
                    <a:xfrm>
                      <a:off x="2573067" y="2670712"/>
                      <a:ext cx="0" cy="1563346"/>
                    </a:xfrm>
                    <a:prstGeom prst="line">
                      <a:avLst/>
                    </a:prstGeom>
                    <a:ln w="9525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4" name="组合 153"/>
                  <p:cNvGrpSpPr/>
                  <p:nvPr/>
                </p:nvGrpSpPr>
                <p:grpSpPr>
                  <a:xfrm>
                    <a:off x="2727131" y="2663029"/>
                    <a:ext cx="309059" cy="1571029"/>
                    <a:chOff x="2103504" y="2663029"/>
                    <a:chExt cx="309059" cy="1571029"/>
                  </a:xfrm>
                </p:grpSpPr>
                <p:cxnSp>
                  <p:nvCxnSpPr>
                    <p:cNvPr id="158" name="直接连接符 157"/>
                    <p:cNvCxnSpPr/>
                    <p:nvPr/>
                  </p:nvCxnSpPr>
                  <p:spPr>
                    <a:xfrm>
                      <a:off x="2103504" y="2663029"/>
                      <a:ext cx="0" cy="1563346"/>
                    </a:xfrm>
                    <a:prstGeom prst="line">
                      <a:avLst/>
                    </a:prstGeom>
                    <a:ln w="9525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9" name="直接连接符 158"/>
                    <p:cNvCxnSpPr/>
                    <p:nvPr/>
                  </p:nvCxnSpPr>
                  <p:spPr>
                    <a:xfrm>
                      <a:off x="2264008" y="2663029"/>
                      <a:ext cx="0" cy="1563346"/>
                    </a:xfrm>
                    <a:prstGeom prst="line">
                      <a:avLst/>
                    </a:prstGeom>
                    <a:ln w="9525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0" name="直接连接符 159"/>
                    <p:cNvCxnSpPr/>
                    <p:nvPr/>
                  </p:nvCxnSpPr>
                  <p:spPr>
                    <a:xfrm>
                      <a:off x="2412563" y="2670712"/>
                      <a:ext cx="0" cy="1563346"/>
                    </a:xfrm>
                    <a:prstGeom prst="line">
                      <a:avLst/>
                    </a:prstGeom>
                    <a:ln w="9525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5" name="组合 154"/>
                  <p:cNvGrpSpPr/>
                  <p:nvPr/>
                </p:nvGrpSpPr>
                <p:grpSpPr>
                  <a:xfrm>
                    <a:off x="1781108" y="2670712"/>
                    <a:ext cx="160504" cy="1563346"/>
                    <a:chOff x="2412563" y="2670712"/>
                    <a:chExt cx="160504" cy="1563346"/>
                  </a:xfrm>
                </p:grpSpPr>
                <p:cxnSp>
                  <p:nvCxnSpPr>
                    <p:cNvPr id="156" name="直接连接符 155"/>
                    <p:cNvCxnSpPr/>
                    <p:nvPr/>
                  </p:nvCxnSpPr>
                  <p:spPr>
                    <a:xfrm>
                      <a:off x="2412563" y="2670712"/>
                      <a:ext cx="0" cy="1563346"/>
                    </a:xfrm>
                    <a:prstGeom prst="line">
                      <a:avLst/>
                    </a:prstGeom>
                    <a:ln w="9525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7" name="直接连接符 156"/>
                    <p:cNvCxnSpPr/>
                    <p:nvPr/>
                  </p:nvCxnSpPr>
                  <p:spPr>
                    <a:xfrm>
                      <a:off x="2573067" y="2670712"/>
                      <a:ext cx="0" cy="1563346"/>
                    </a:xfrm>
                    <a:prstGeom prst="line">
                      <a:avLst/>
                    </a:prstGeom>
                    <a:ln w="9525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40" name="组合 139"/>
                <p:cNvGrpSpPr/>
                <p:nvPr/>
              </p:nvGrpSpPr>
              <p:grpSpPr>
                <a:xfrm rot="16200000">
                  <a:off x="1783640" y="2666870"/>
                  <a:ext cx="1255082" cy="1571029"/>
                  <a:chOff x="1781108" y="2663029"/>
                  <a:chExt cx="1255082" cy="1571030"/>
                </a:xfrm>
              </p:grpSpPr>
              <p:grpSp>
                <p:nvGrpSpPr>
                  <p:cNvPr id="141" name="组合 140"/>
                  <p:cNvGrpSpPr/>
                  <p:nvPr/>
                </p:nvGrpSpPr>
                <p:grpSpPr>
                  <a:xfrm>
                    <a:off x="2103504" y="2663030"/>
                    <a:ext cx="469563" cy="1571029"/>
                    <a:chOff x="2103504" y="2663029"/>
                    <a:chExt cx="469563" cy="1571029"/>
                  </a:xfrm>
                </p:grpSpPr>
                <p:cxnSp>
                  <p:nvCxnSpPr>
                    <p:cNvPr id="149" name="直接连接符 148"/>
                    <p:cNvCxnSpPr/>
                    <p:nvPr/>
                  </p:nvCxnSpPr>
                  <p:spPr>
                    <a:xfrm>
                      <a:off x="2103504" y="2663029"/>
                      <a:ext cx="0" cy="1563346"/>
                    </a:xfrm>
                    <a:prstGeom prst="line">
                      <a:avLst/>
                    </a:prstGeom>
                    <a:ln w="9525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0" name="直接连接符 149"/>
                    <p:cNvCxnSpPr/>
                    <p:nvPr/>
                  </p:nvCxnSpPr>
                  <p:spPr>
                    <a:xfrm>
                      <a:off x="2264008" y="2663029"/>
                      <a:ext cx="0" cy="1563346"/>
                    </a:xfrm>
                    <a:prstGeom prst="line">
                      <a:avLst/>
                    </a:prstGeom>
                    <a:ln w="9525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1" name="直接连接符 150"/>
                    <p:cNvCxnSpPr/>
                    <p:nvPr/>
                  </p:nvCxnSpPr>
                  <p:spPr>
                    <a:xfrm>
                      <a:off x="2412563" y="2670712"/>
                      <a:ext cx="0" cy="1563346"/>
                    </a:xfrm>
                    <a:prstGeom prst="line">
                      <a:avLst/>
                    </a:prstGeom>
                    <a:ln w="9525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2" name="直接连接符 151"/>
                    <p:cNvCxnSpPr/>
                    <p:nvPr/>
                  </p:nvCxnSpPr>
                  <p:spPr>
                    <a:xfrm>
                      <a:off x="2573067" y="2670712"/>
                      <a:ext cx="0" cy="1563346"/>
                    </a:xfrm>
                    <a:prstGeom prst="line">
                      <a:avLst/>
                    </a:prstGeom>
                    <a:ln w="9525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2" name="组合 141"/>
                  <p:cNvGrpSpPr/>
                  <p:nvPr/>
                </p:nvGrpSpPr>
                <p:grpSpPr>
                  <a:xfrm>
                    <a:off x="2727131" y="2663029"/>
                    <a:ext cx="309059" cy="1571029"/>
                    <a:chOff x="2103504" y="2663029"/>
                    <a:chExt cx="309059" cy="1571029"/>
                  </a:xfrm>
                </p:grpSpPr>
                <p:cxnSp>
                  <p:nvCxnSpPr>
                    <p:cNvPr id="146" name="直接连接符 145"/>
                    <p:cNvCxnSpPr/>
                    <p:nvPr/>
                  </p:nvCxnSpPr>
                  <p:spPr>
                    <a:xfrm>
                      <a:off x="2103504" y="2663029"/>
                      <a:ext cx="0" cy="1563346"/>
                    </a:xfrm>
                    <a:prstGeom prst="line">
                      <a:avLst/>
                    </a:prstGeom>
                    <a:ln w="9525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" name="直接连接符 146"/>
                    <p:cNvCxnSpPr/>
                    <p:nvPr/>
                  </p:nvCxnSpPr>
                  <p:spPr>
                    <a:xfrm>
                      <a:off x="2264008" y="2663029"/>
                      <a:ext cx="0" cy="1563346"/>
                    </a:xfrm>
                    <a:prstGeom prst="line">
                      <a:avLst/>
                    </a:prstGeom>
                    <a:ln w="9525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" name="直接连接符 147"/>
                    <p:cNvCxnSpPr/>
                    <p:nvPr/>
                  </p:nvCxnSpPr>
                  <p:spPr>
                    <a:xfrm>
                      <a:off x="2412563" y="2670712"/>
                      <a:ext cx="0" cy="1563346"/>
                    </a:xfrm>
                    <a:prstGeom prst="line">
                      <a:avLst/>
                    </a:prstGeom>
                    <a:ln w="9525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3" name="组合 142"/>
                  <p:cNvGrpSpPr/>
                  <p:nvPr/>
                </p:nvGrpSpPr>
                <p:grpSpPr>
                  <a:xfrm>
                    <a:off x="1781108" y="2670712"/>
                    <a:ext cx="160504" cy="1563346"/>
                    <a:chOff x="2412563" y="2670712"/>
                    <a:chExt cx="160504" cy="1563346"/>
                  </a:xfrm>
                </p:grpSpPr>
                <p:cxnSp>
                  <p:nvCxnSpPr>
                    <p:cNvPr id="144" name="直接连接符 143"/>
                    <p:cNvCxnSpPr/>
                    <p:nvPr/>
                  </p:nvCxnSpPr>
                  <p:spPr>
                    <a:xfrm>
                      <a:off x="2412563" y="2670712"/>
                      <a:ext cx="0" cy="1563346"/>
                    </a:xfrm>
                    <a:prstGeom prst="line">
                      <a:avLst/>
                    </a:prstGeom>
                    <a:ln w="9525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直接连接符 144"/>
                    <p:cNvCxnSpPr/>
                    <p:nvPr/>
                  </p:nvCxnSpPr>
                  <p:spPr>
                    <a:xfrm>
                      <a:off x="2573067" y="2670712"/>
                      <a:ext cx="0" cy="1563346"/>
                    </a:xfrm>
                    <a:prstGeom prst="line">
                      <a:avLst/>
                    </a:prstGeom>
                    <a:ln w="9525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sp>
          <p:nvSpPr>
            <p:cNvPr id="136" name="任意多边形: 形状 135"/>
            <p:cNvSpPr/>
            <p:nvPr/>
          </p:nvSpPr>
          <p:spPr>
            <a:xfrm>
              <a:off x="-8926772" y="2666872"/>
              <a:ext cx="1565172" cy="1563342"/>
            </a:xfrm>
            <a:custGeom>
              <a:avLst/>
              <a:gdLst/>
              <a:ahLst/>
              <a:cxnLst/>
              <a:rect l="l" t="t" r="r" b="b"/>
              <a:pathLst>
                <a:path w="1565172" h="1563342">
                  <a:moveTo>
                    <a:pt x="917917" y="757122"/>
                  </a:moveTo>
                  <a:lnTo>
                    <a:pt x="1060564" y="757122"/>
                  </a:lnTo>
                  <a:cubicBezTo>
                    <a:pt x="1053268" y="783259"/>
                    <a:pt x="1044543" y="808481"/>
                    <a:pt x="1034389" y="832789"/>
                  </a:cubicBezTo>
                  <a:cubicBezTo>
                    <a:pt x="1024235" y="857096"/>
                    <a:pt x="1012539" y="880033"/>
                    <a:pt x="999299" y="901597"/>
                  </a:cubicBezTo>
                  <a:cubicBezTo>
                    <a:pt x="982764" y="879575"/>
                    <a:pt x="967600" y="856411"/>
                    <a:pt x="953808" y="832103"/>
                  </a:cubicBezTo>
                  <a:cubicBezTo>
                    <a:pt x="940015" y="807795"/>
                    <a:pt x="928052" y="782801"/>
                    <a:pt x="917917" y="757122"/>
                  </a:cubicBezTo>
                  <a:close/>
                  <a:moveTo>
                    <a:pt x="808189" y="757122"/>
                  </a:moveTo>
                  <a:lnTo>
                    <a:pt x="814590" y="757122"/>
                  </a:lnTo>
                  <a:cubicBezTo>
                    <a:pt x="829602" y="800213"/>
                    <a:pt x="846670" y="841132"/>
                    <a:pt x="865797" y="879880"/>
                  </a:cubicBezTo>
                  <a:cubicBezTo>
                    <a:pt x="884923" y="918628"/>
                    <a:pt x="906564" y="954518"/>
                    <a:pt x="930719" y="987551"/>
                  </a:cubicBezTo>
                  <a:cubicBezTo>
                    <a:pt x="896734" y="1023060"/>
                    <a:pt x="855891" y="1052626"/>
                    <a:pt x="808189" y="1076248"/>
                  </a:cubicBezTo>
                  <a:close/>
                  <a:moveTo>
                    <a:pt x="700290" y="341984"/>
                  </a:moveTo>
                  <a:lnTo>
                    <a:pt x="700290" y="1160372"/>
                  </a:lnTo>
                  <a:lnTo>
                    <a:pt x="808189" y="1160372"/>
                  </a:lnTo>
                  <a:lnTo>
                    <a:pt x="808189" y="1100936"/>
                  </a:lnTo>
                  <a:cubicBezTo>
                    <a:pt x="818838" y="1110766"/>
                    <a:pt x="828859" y="1121510"/>
                    <a:pt x="838250" y="1133169"/>
                  </a:cubicBezTo>
                  <a:cubicBezTo>
                    <a:pt x="847642" y="1144828"/>
                    <a:pt x="855605" y="1156029"/>
                    <a:pt x="862139" y="1166773"/>
                  </a:cubicBezTo>
                  <a:cubicBezTo>
                    <a:pt x="888618" y="1153114"/>
                    <a:pt x="913384" y="1138141"/>
                    <a:pt x="936434" y="1121853"/>
                  </a:cubicBezTo>
                  <a:cubicBezTo>
                    <a:pt x="959485" y="1105566"/>
                    <a:pt x="981049" y="1087620"/>
                    <a:pt x="1001128" y="1068018"/>
                  </a:cubicBezTo>
                  <a:cubicBezTo>
                    <a:pt x="1021283" y="1087239"/>
                    <a:pt x="1042924" y="1104803"/>
                    <a:pt x="1066050" y="1120710"/>
                  </a:cubicBezTo>
                  <a:cubicBezTo>
                    <a:pt x="1089177" y="1136617"/>
                    <a:pt x="1113561" y="1150752"/>
                    <a:pt x="1139202" y="1163116"/>
                  </a:cubicBezTo>
                  <a:cubicBezTo>
                    <a:pt x="1148441" y="1147799"/>
                    <a:pt x="1160138" y="1131340"/>
                    <a:pt x="1174292" y="1113738"/>
                  </a:cubicBezTo>
                  <a:cubicBezTo>
                    <a:pt x="1188446" y="1096136"/>
                    <a:pt x="1201743" y="1081505"/>
                    <a:pt x="1214183" y="1069847"/>
                  </a:cubicBezTo>
                  <a:cubicBezTo>
                    <a:pt x="1188027" y="1058893"/>
                    <a:pt x="1163072" y="1046053"/>
                    <a:pt x="1139317" y="1031328"/>
                  </a:cubicBezTo>
                  <a:cubicBezTo>
                    <a:pt x="1115561" y="1016602"/>
                    <a:pt x="1093577" y="999876"/>
                    <a:pt x="1073365" y="981150"/>
                  </a:cubicBezTo>
                  <a:cubicBezTo>
                    <a:pt x="1129296" y="896873"/>
                    <a:pt x="1166482" y="795679"/>
                    <a:pt x="1184922" y="677569"/>
                  </a:cubicBezTo>
                  <a:lnTo>
                    <a:pt x="1114513" y="656538"/>
                  </a:lnTo>
                  <a:lnTo>
                    <a:pt x="1096225" y="660196"/>
                  </a:lnTo>
                  <a:lnTo>
                    <a:pt x="808189" y="660196"/>
                  </a:lnTo>
                  <a:lnTo>
                    <a:pt x="808189" y="442568"/>
                  </a:lnTo>
                  <a:lnTo>
                    <a:pt x="1048677" y="442568"/>
                  </a:lnTo>
                  <a:cubicBezTo>
                    <a:pt x="1047305" y="468895"/>
                    <a:pt x="1045248" y="489165"/>
                    <a:pt x="1042504" y="503376"/>
                  </a:cubicBezTo>
                  <a:cubicBezTo>
                    <a:pt x="1039761" y="517587"/>
                    <a:pt x="1036332" y="526884"/>
                    <a:pt x="1032217" y="531265"/>
                  </a:cubicBezTo>
                  <a:cubicBezTo>
                    <a:pt x="1027817" y="535247"/>
                    <a:pt x="1022902" y="537799"/>
                    <a:pt x="1017473" y="538923"/>
                  </a:cubicBezTo>
                  <a:cubicBezTo>
                    <a:pt x="1012043" y="540047"/>
                    <a:pt x="1005071" y="540542"/>
                    <a:pt x="996556" y="540409"/>
                  </a:cubicBezTo>
                  <a:cubicBezTo>
                    <a:pt x="985983" y="540466"/>
                    <a:pt x="969638" y="540123"/>
                    <a:pt x="947521" y="539380"/>
                  </a:cubicBezTo>
                  <a:cubicBezTo>
                    <a:pt x="925404" y="538637"/>
                    <a:pt x="900601" y="537152"/>
                    <a:pt x="873112" y="534923"/>
                  </a:cubicBezTo>
                  <a:cubicBezTo>
                    <a:pt x="880979" y="547762"/>
                    <a:pt x="887418" y="562317"/>
                    <a:pt x="892429" y="578585"/>
                  </a:cubicBezTo>
                  <a:cubicBezTo>
                    <a:pt x="897439" y="594854"/>
                    <a:pt x="900449" y="609865"/>
                    <a:pt x="901458" y="623620"/>
                  </a:cubicBezTo>
                  <a:cubicBezTo>
                    <a:pt x="930205" y="624991"/>
                    <a:pt x="957065" y="625677"/>
                    <a:pt x="982040" y="625677"/>
                  </a:cubicBezTo>
                  <a:cubicBezTo>
                    <a:pt x="1007014" y="625677"/>
                    <a:pt x="1027703" y="624991"/>
                    <a:pt x="1044105" y="623620"/>
                  </a:cubicBezTo>
                  <a:cubicBezTo>
                    <a:pt x="1060621" y="622915"/>
                    <a:pt x="1075823" y="620210"/>
                    <a:pt x="1089710" y="615504"/>
                  </a:cubicBezTo>
                  <a:cubicBezTo>
                    <a:pt x="1103598" y="610799"/>
                    <a:pt x="1115828" y="602836"/>
                    <a:pt x="1126401" y="591616"/>
                  </a:cubicBezTo>
                  <a:cubicBezTo>
                    <a:pt x="1137602" y="580471"/>
                    <a:pt x="1145832" y="558640"/>
                    <a:pt x="1151089" y="526122"/>
                  </a:cubicBezTo>
                  <a:cubicBezTo>
                    <a:pt x="1156347" y="493603"/>
                    <a:pt x="1160005" y="445940"/>
                    <a:pt x="1162062" y="383132"/>
                  </a:cubicBezTo>
                  <a:cubicBezTo>
                    <a:pt x="1162538" y="375417"/>
                    <a:pt x="1162958" y="366845"/>
                    <a:pt x="1163320" y="357415"/>
                  </a:cubicBezTo>
                  <a:cubicBezTo>
                    <a:pt x="1163681" y="347985"/>
                    <a:pt x="1163872" y="342842"/>
                    <a:pt x="1163891" y="341984"/>
                  </a:cubicBezTo>
                  <a:close/>
                  <a:moveTo>
                    <a:pt x="476262" y="309980"/>
                  </a:moveTo>
                  <a:lnTo>
                    <a:pt x="476262" y="483716"/>
                  </a:lnTo>
                  <a:lnTo>
                    <a:pt x="361048" y="483716"/>
                  </a:lnTo>
                  <a:lnTo>
                    <a:pt x="361048" y="589787"/>
                  </a:lnTo>
                  <a:lnTo>
                    <a:pt x="476262" y="589787"/>
                  </a:lnTo>
                  <a:lnTo>
                    <a:pt x="476262" y="744320"/>
                  </a:lnTo>
                  <a:cubicBezTo>
                    <a:pt x="452850" y="749845"/>
                    <a:pt x="430409" y="755026"/>
                    <a:pt x="408939" y="759865"/>
                  </a:cubicBezTo>
                  <a:cubicBezTo>
                    <a:pt x="387470" y="764704"/>
                    <a:pt x="367544" y="768971"/>
                    <a:pt x="349160" y="772667"/>
                  </a:cubicBezTo>
                  <a:lnTo>
                    <a:pt x="372935" y="883309"/>
                  </a:lnTo>
                  <a:cubicBezTo>
                    <a:pt x="405091" y="875232"/>
                    <a:pt x="439534" y="866698"/>
                    <a:pt x="476262" y="857706"/>
                  </a:cubicBezTo>
                  <a:lnTo>
                    <a:pt x="476262" y="1040586"/>
                  </a:lnTo>
                  <a:cubicBezTo>
                    <a:pt x="476395" y="1048168"/>
                    <a:pt x="474986" y="1053349"/>
                    <a:pt x="472033" y="1056131"/>
                  </a:cubicBezTo>
                  <a:cubicBezTo>
                    <a:pt x="469080" y="1058912"/>
                    <a:pt x="463784" y="1060436"/>
                    <a:pt x="456145" y="1060703"/>
                  </a:cubicBezTo>
                  <a:cubicBezTo>
                    <a:pt x="448563" y="1060741"/>
                    <a:pt x="435152" y="1060665"/>
                    <a:pt x="415912" y="1060474"/>
                  </a:cubicBezTo>
                  <a:cubicBezTo>
                    <a:pt x="396671" y="1060284"/>
                    <a:pt x="375945" y="1059750"/>
                    <a:pt x="353732" y="1058874"/>
                  </a:cubicBezTo>
                  <a:cubicBezTo>
                    <a:pt x="361257" y="1074609"/>
                    <a:pt x="368153" y="1092059"/>
                    <a:pt x="374421" y="1111223"/>
                  </a:cubicBezTo>
                  <a:cubicBezTo>
                    <a:pt x="380688" y="1130388"/>
                    <a:pt x="385070" y="1147380"/>
                    <a:pt x="387565" y="1162201"/>
                  </a:cubicBezTo>
                  <a:cubicBezTo>
                    <a:pt x="423532" y="1162887"/>
                    <a:pt x="454240" y="1161973"/>
                    <a:pt x="479691" y="1159458"/>
                  </a:cubicBezTo>
                  <a:cubicBezTo>
                    <a:pt x="505142" y="1156943"/>
                    <a:pt x="526249" y="1151457"/>
                    <a:pt x="543013" y="1142999"/>
                  </a:cubicBezTo>
                  <a:cubicBezTo>
                    <a:pt x="559282" y="1134712"/>
                    <a:pt x="570865" y="1122711"/>
                    <a:pt x="577761" y="1106994"/>
                  </a:cubicBezTo>
                  <a:cubicBezTo>
                    <a:pt x="584657" y="1091278"/>
                    <a:pt x="588010" y="1069447"/>
                    <a:pt x="587819" y="1041500"/>
                  </a:cubicBezTo>
                  <a:lnTo>
                    <a:pt x="587819" y="827531"/>
                  </a:lnTo>
                  <a:cubicBezTo>
                    <a:pt x="604221" y="823397"/>
                    <a:pt x="620337" y="819092"/>
                    <a:pt x="636168" y="814615"/>
                  </a:cubicBezTo>
                  <a:cubicBezTo>
                    <a:pt x="651999" y="810138"/>
                    <a:pt x="667886" y="805604"/>
                    <a:pt x="683831" y="801013"/>
                  </a:cubicBezTo>
                  <a:lnTo>
                    <a:pt x="670115" y="695857"/>
                  </a:lnTo>
                  <a:cubicBezTo>
                    <a:pt x="656799" y="699496"/>
                    <a:pt x="643197" y="702963"/>
                    <a:pt x="629310" y="706258"/>
                  </a:cubicBezTo>
                  <a:cubicBezTo>
                    <a:pt x="615423" y="709554"/>
                    <a:pt x="601592" y="712793"/>
                    <a:pt x="587819" y="715974"/>
                  </a:cubicBezTo>
                  <a:lnTo>
                    <a:pt x="587819" y="589787"/>
                  </a:lnTo>
                  <a:lnTo>
                    <a:pt x="674687" y="589787"/>
                  </a:lnTo>
                  <a:lnTo>
                    <a:pt x="674687" y="483716"/>
                  </a:lnTo>
                  <a:lnTo>
                    <a:pt x="587819" y="483716"/>
                  </a:lnTo>
                  <a:lnTo>
                    <a:pt x="587819" y="309980"/>
                  </a:lnTo>
                  <a:close/>
                  <a:moveTo>
                    <a:pt x="0" y="0"/>
                  </a:moveTo>
                  <a:lnTo>
                    <a:pt x="1565172" y="0"/>
                  </a:lnTo>
                  <a:lnTo>
                    <a:pt x="1565172" y="1563342"/>
                  </a:lnTo>
                  <a:lnTo>
                    <a:pt x="0" y="1563342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361695" y="267095"/>
            <a:ext cx="457366" cy="6364726"/>
            <a:chOff x="361695" y="267095"/>
            <a:chExt cx="457366" cy="6364726"/>
          </a:xfrm>
        </p:grpSpPr>
        <p:grpSp>
          <p:nvGrpSpPr>
            <p:cNvPr id="179" name="组合 178"/>
            <p:cNvGrpSpPr/>
            <p:nvPr/>
          </p:nvGrpSpPr>
          <p:grpSpPr>
            <a:xfrm>
              <a:off x="463589" y="574943"/>
              <a:ext cx="355472" cy="5843936"/>
              <a:chOff x="463589" y="574943"/>
              <a:chExt cx="355472" cy="5843936"/>
            </a:xfrm>
          </p:grpSpPr>
          <p:grpSp>
            <p:nvGrpSpPr>
              <p:cNvPr id="184" name="组合 183"/>
              <p:cNvGrpSpPr/>
              <p:nvPr/>
            </p:nvGrpSpPr>
            <p:grpSpPr>
              <a:xfrm>
                <a:off x="463589" y="655625"/>
                <a:ext cx="72000" cy="5670922"/>
                <a:chOff x="463589" y="655625"/>
                <a:chExt cx="72000" cy="5670922"/>
              </a:xfrm>
            </p:grpSpPr>
            <p:cxnSp>
              <p:nvCxnSpPr>
                <p:cNvPr id="197" name="直接连接符 196"/>
                <p:cNvCxnSpPr/>
                <p:nvPr/>
              </p:nvCxnSpPr>
              <p:spPr>
                <a:xfrm flipV="1">
                  <a:off x="463589" y="655625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直接连接符 197"/>
                <p:cNvCxnSpPr/>
                <p:nvPr/>
              </p:nvCxnSpPr>
              <p:spPr>
                <a:xfrm flipV="1">
                  <a:off x="463589" y="934751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直接连接符 198"/>
                <p:cNvCxnSpPr/>
                <p:nvPr/>
              </p:nvCxnSpPr>
              <p:spPr>
                <a:xfrm flipV="1">
                  <a:off x="463589" y="1221577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直接连接符 199"/>
                <p:cNvCxnSpPr/>
                <p:nvPr/>
              </p:nvCxnSpPr>
              <p:spPr>
                <a:xfrm flipV="1">
                  <a:off x="463589" y="1500703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接连接符 200"/>
                <p:cNvCxnSpPr/>
                <p:nvPr/>
              </p:nvCxnSpPr>
              <p:spPr>
                <a:xfrm flipV="1">
                  <a:off x="463589" y="1779830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直接连接符 201"/>
                <p:cNvCxnSpPr/>
                <p:nvPr/>
              </p:nvCxnSpPr>
              <p:spPr>
                <a:xfrm flipV="1">
                  <a:off x="463589" y="2058956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直接连接符 202"/>
                <p:cNvCxnSpPr/>
                <p:nvPr/>
              </p:nvCxnSpPr>
              <p:spPr>
                <a:xfrm flipV="1">
                  <a:off x="463589" y="2345782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直接连接符 203"/>
                <p:cNvCxnSpPr/>
                <p:nvPr/>
              </p:nvCxnSpPr>
              <p:spPr>
                <a:xfrm flipV="1">
                  <a:off x="463589" y="2624908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接连接符 204"/>
                <p:cNvCxnSpPr/>
                <p:nvPr/>
              </p:nvCxnSpPr>
              <p:spPr>
                <a:xfrm flipV="1">
                  <a:off x="463589" y="2925210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接连接符 205"/>
                <p:cNvCxnSpPr/>
                <p:nvPr/>
              </p:nvCxnSpPr>
              <p:spPr>
                <a:xfrm flipV="1">
                  <a:off x="463589" y="3204336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接连接符 206"/>
                <p:cNvCxnSpPr/>
                <p:nvPr/>
              </p:nvCxnSpPr>
              <p:spPr>
                <a:xfrm flipV="1">
                  <a:off x="463589" y="3491162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 207"/>
                <p:cNvCxnSpPr/>
                <p:nvPr/>
              </p:nvCxnSpPr>
              <p:spPr>
                <a:xfrm flipV="1">
                  <a:off x="463589" y="3770288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 208"/>
                <p:cNvCxnSpPr/>
                <p:nvPr/>
              </p:nvCxnSpPr>
              <p:spPr>
                <a:xfrm flipV="1">
                  <a:off x="463589" y="4049415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>
                <a:xfrm flipV="1">
                  <a:off x="463589" y="4328541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 210"/>
                <p:cNvCxnSpPr/>
                <p:nvPr/>
              </p:nvCxnSpPr>
              <p:spPr>
                <a:xfrm flipV="1">
                  <a:off x="463589" y="4615367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接连接符 211"/>
                <p:cNvCxnSpPr/>
                <p:nvPr/>
              </p:nvCxnSpPr>
              <p:spPr>
                <a:xfrm flipV="1">
                  <a:off x="463589" y="4894493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直接连接符 212"/>
                <p:cNvCxnSpPr/>
                <p:nvPr/>
              </p:nvCxnSpPr>
              <p:spPr>
                <a:xfrm flipV="1">
                  <a:off x="463589" y="5202341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直接连接符 213"/>
                <p:cNvCxnSpPr/>
                <p:nvPr/>
              </p:nvCxnSpPr>
              <p:spPr>
                <a:xfrm flipV="1">
                  <a:off x="463589" y="5481467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直接连接符 214"/>
                <p:cNvCxnSpPr/>
                <p:nvPr/>
              </p:nvCxnSpPr>
              <p:spPr>
                <a:xfrm flipV="1">
                  <a:off x="463589" y="5768293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直接连接符 215"/>
                <p:cNvCxnSpPr/>
                <p:nvPr/>
              </p:nvCxnSpPr>
              <p:spPr>
                <a:xfrm flipV="1">
                  <a:off x="463589" y="6047419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直接连接符 216"/>
                <p:cNvCxnSpPr/>
                <p:nvPr/>
              </p:nvCxnSpPr>
              <p:spPr>
                <a:xfrm flipV="1">
                  <a:off x="463589" y="6326546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组合 184"/>
              <p:cNvGrpSpPr/>
              <p:nvPr/>
            </p:nvGrpSpPr>
            <p:grpSpPr>
              <a:xfrm>
                <a:off x="543273" y="574943"/>
                <a:ext cx="275788" cy="5843936"/>
                <a:chOff x="546404" y="574943"/>
                <a:chExt cx="275788" cy="5843936"/>
              </a:xfrm>
            </p:grpSpPr>
            <p:sp>
              <p:nvSpPr>
                <p:cNvPr id="186" name="文本框 185"/>
                <p:cNvSpPr txBox="1"/>
                <p:nvPr/>
              </p:nvSpPr>
              <p:spPr>
                <a:xfrm>
                  <a:off x="546404" y="574943"/>
                  <a:ext cx="27578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" b="1" dirty="0">
                      <a:solidFill>
                        <a:schemeClr val="bg1">
                          <a:lumMod val="65000"/>
                        </a:schemeClr>
                      </a:solidFill>
                      <a:latin typeface="郑庆科黄油体Regular" panose="02000603000000000000" pitchFamily="2" charset="-122"/>
                      <a:ea typeface="郑庆科黄油体Regular" panose="02000603000000000000" pitchFamily="2" charset="-122"/>
                    </a:rPr>
                    <a:t>00</a:t>
                  </a:r>
                  <a:endParaRPr lang="zh-CN" altLang="en-US" sz="600" b="1" dirty="0">
                    <a:solidFill>
                      <a:schemeClr val="bg1">
                        <a:lumMod val="65000"/>
                      </a:schemeClr>
                    </a:solidFill>
                    <a:latin typeface="郑庆科黄油体Regular" panose="02000603000000000000" pitchFamily="2" charset="-122"/>
                    <a:ea typeface="郑庆科黄油体Regular" panose="02000603000000000000" pitchFamily="2" charset="-122"/>
                  </a:endParaRPr>
                </a:p>
              </p:txBody>
            </p:sp>
            <p:sp>
              <p:nvSpPr>
                <p:cNvPr id="187" name="文本框 186"/>
                <p:cNvSpPr txBox="1"/>
                <p:nvPr/>
              </p:nvSpPr>
              <p:spPr>
                <a:xfrm>
                  <a:off x="546404" y="1140870"/>
                  <a:ext cx="27578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" b="1" dirty="0">
                      <a:solidFill>
                        <a:schemeClr val="bg1">
                          <a:lumMod val="65000"/>
                        </a:schemeClr>
                      </a:solidFill>
                      <a:latin typeface="郑庆科黄油体Regular" panose="02000603000000000000" pitchFamily="2" charset="-122"/>
                      <a:ea typeface="郑庆科黄油体Regular" panose="02000603000000000000" pitchFamily="2" charset="-122"/>
                    </a:rPr>
                    <a:t>02</a:t>
                  </a:r>
                  <a:endParaRPr lang="zh-CN" altLang="en-US" sz="600" b="1" dirty="0">
                    <a:solidFill>
                      <a:schemeClr val="bg1">
                        <a:lumMod val="65000"/>
                      </a:schemeClr>
                    </a:solidFill>
                    <a:latin typeface="郑庆科黄油体Regular" panose="02000603000000000000" pitchFamily="2" charset="-122"/>
                    <a:ea typeface="郑庆科黄油体Regular" panose="02000603000000000000" pitchFamily="2" charset="-122"/>
                  </a:endParaRPr>
                </a:p>
              </p:txBody>
            </p:sp>
            <p:sp>
              <p:nvSpPr>
                <p:cNvPr id="188" name="文本框 187"/>
                <p:cNvSpPr txBox="1"/>
                <p:nvPr/>
              </p:nvSpPr>
              <p:spPr>
                <a:xfrm>
                  <a:off x="546404" y="1706797"/>
                  <a:ext cx="27578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" b="1" dirty="0">
                      <a:solidFill>
                        <a:schemeClr val="bg1">
                          <a:lumMod val="65000"/>
                        </a:schemeClr>
                      </a:solidFill>
                      <a:latin typeface="郑庆科黄油体Regular" panose="02000603000000000000" pitchFamily="2" charset="-122"/>
                      <a:ea typeface="郑庆科黄油体Regular" panose="02000603000000000000" pitchFamily="2" charset="-122"/>
                    </a:rPr>
                    <a:t>04</a:t>
                  </a:r>
                  <a:endParaRPr lang="zh-CN" altLang="en-US" sz="600" b="1" dirty="0">
                    <a:solidFill>
                      <a:schemeClr val="bg1">
                        <a:lumMod val="65000"/>
                      </a:schemeClr>
                    </a:solidFill>
                    <a:latin typeface="郑庆科黄油体Regular" panose="02000603000000000000" pitchFamily="2" charset="-122"/>
                    <a:ea typeface="郑庆科黄油体Regular" panose="02000603000000000000" pitchFamily="2" charset="-122"/>
                  </a:endParaRPr>
                </a:p>
              </p:txBody>
            </p:sp>
            <p:sp>
              <p:nvSpPr>
                <p:cNvPr id="189" name="文本框 188"/>
                <p:cNvSpPr txBox="1"/>
                <p:nvPr/>
              </p:nvSpPr>
              <p:spPr>
                <a:xfrm>
                  <a:off x="546404" y="2272724"/>
                  <a:ext cx="27578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" b="1" dirty="0">
                      <a:solidFill>
                        <a:schemeClr val="bg1">
                          <a:lumMod val="65000"/>
                        </a:schemeClr>
                      </a:solidFill>
                      <a:latin typeface="郑庆科黄油体Regular" panose="02000603000000000000" pitchFamily="2" charset="-122"/>
                      <a:ea typeface="郑庆科黄油体Regular" panose="02000603000000000000" pitchFamily="2" charset="-122"/>
                    </a:rPr>
                    <a:t>06</a:t>
                  </a:r>
                  <a:endParaRPr lang="zh-CN" altLang="en-US" sz="600" b="1" dirty="0">
                    <a:solidFill>
                      <a:schemeClr val="bg1">
                        <a:lumMod val="65000"/>
                      </a:schemeClr>
                    </a:solidFill>
                    <a:latin typeface="郑庆科黄油体Regular" panose="02000603000000000000" pitchFamily="2" charset="-122"/>
                    <a:ea typeface="郑庆科黄油体Regular" panose="02000603000000000000" pitchFamily="2" charset="-122"/>
                  </a:endParaRPr>
                </a:p>
              </p:txBody>
            </p:sp>
            <p:sp>
              <p:nvSpPr>
                <p:cNvPr id="190" name="文本框 189"/>
                <p:cNvSpPr txBox="1"/>
                <p:nvPr/>
              </p:nvSpPr>
              <p:spPr>
                <a:xfrm>
                  <a:off x="546404" y="2838651"/>
                  <a:ext cx="27578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" b="1" dirty="0">
                      <a:solidFill>
                        <a:schemeClr val="bg1">
                          <a:lumMod val="65000"/>
                        </a:schemeClr>
                      </a:solidFill>
                      <a:latin typeface="郑庆科黄油体Regular" panose="02000603000000000000" pitchFamily="2" charset="-122"/>
                      <a:ea typeface="郑庆科黄油体Regular" panose="02000603000000000000" pitchFamily="2" charset="-122"/>
                    </a:rPr>
                    <a:t>08</a:t>
                  </a:r>
                  <a:endParaRPr lang="zh-CN" altLang="en-US" sz="600" b="1" dirty="0">
                    <a:solidFill>
                      <a:schemeClr val="bg1">
                        <a:lumMod val="65000"/>
                      </a:schemeClr>
                    </a:solidFill>
                    <a:latin typeface="郑庆科黄油体Regular" panose="02000603000000000000" pitchFamily="2" charset="-122"/>
                    <a:ea typeface="郑庆科黄油体Regular" panose="02000603000000000000" pitchFamily="2" charset="-122"/>
                  </a:endParaRPr>
                </a:p>
              </p:txBody>
            </p:sp>
            <p:sp>
              <p:nvSpPr>
                <p:cNvPr id="191" name="文本框 190"/>
                <p:cNvSpPr txBox="1"/>
                <p:nvPr/>
              </p:nvSpPr>
              <p:spPr>
                <a:xfrm>
                  <a:off x="546404" y="3404578"/>
                  <a:ext cx="27578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" b="1" dirty="0">
                      <a:solidFill>
                        <a:schemeClr val="bg1">
                          <a:lumMod val="65000"/>
                        </a:schemeClr>
                      </a:solidFill>
                      <a:latin typeface="郑庆科黄油体Regular" panose="02000603000000000000" pitchFamily="2" charset="-122"/>
                      <a:ea typeface="郑庆科黄油体Regular" panose="02000603000000000000" pitchFamily="2" charset="-122"/>
                    </a:rPr>
                    <a:t>10</a:t>
                  </a:r>
                  <a:endParaRPr lang="zh-CN" altLang="en-US" sz="600" b="1" dirty="0">
                    <a:solidFill>
                      <a:schemeClr val="bg1">
                        <a:lumMod val="65000"/>
                      </a:schemeClr>
                    </a:solidFill>
                    <a:latin typeface="郑庆科黄油体Regular" panose="02000603000000000000" pitchFamily="2" charset="-122"/>
                    <a:ea typeface="郑庆科黄油体Regular" panose="02000603000000000000" pitchFamily="2" charset="-122"/>
                  </a:endParaRPr>
                </a:p>
              </p:txBody>
            </p:sp>
            <p:sp>
              <p:nvSpPr>
                <p:cNvPr id="192" name="文本框 191"/>
                <p:cNvSpPr txBox="1"/>
                <p:nvPr/>
              </p:nvSpPr>
              <p:spPr>
                <a:xfrm>
                  <a:off x="546404" y="3970505"/>
                  <a:ext cx="27578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" b="1" dirty="0">
                      <a:solidFill>
                        <a:schemeClr val="bg1">
                          <a:lumMod val="65000"/>
                        </a:schemeClr>
                      </a:solidFill>
                      <a:latin typeface="郑庆科黄油体Regular" panose="02000603000000000000" pitchFamily="2" charset="-122"/>
                      <a:ea typeface="郑庆科黄油体Regular" panose="02000603000000000000" pitchFamily="2" charset="-122"/>
                    </a:rPr>
                    <a:t>12</a:t>
                  </a:r>
                  <a:endParaRPr lang="zh-CN" altLang="en-US" sz="600" b="1" dirty="0">
                    <a:solidFill>
                      <a:schemeClr val="bg1">
                        <a:lumMod val="65000"/>
                      </a:schemeClr>
                    </a:solidFill>
                    <a:latin typeface="郑庆科黄油体Regular" panose="02000603000000000000" pitchFamily="2" charset="-122"/>
                    <a:ea typeface="郑庆科黄油体Regular" panose="02000603000000000000" pitchFamily="2" charset="-122"/>
                  </a:endParaRPr>
                </a:p>
              </p:txBody>
            </p:sp>
            <p:sp>
              <p:nvSpPr>
                <p:cNvPr id="193" name="文本框 192"/>
                <p:cNvSpPr txBox="1"/>
                <p:nvPr/>
              </p:nvSpPr>
              <p:spPr>
                <a:xfrm>
                  <a:off x="546404" y="4536432"/>
                  <a:ext cx="27578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" b="1" dirty="0">
                      <a:solidFill>
                        <a:schemeClr val="bg1">
                          <a:lumMod val="65000"/>
                        </a:schemeClr>
                      </a:solidFill>
                      <a:latin typeface="郑庆科黄油体Regular" panose="02000603000000000000" pitchFamily="2" charset="-122"/>
                      <a:ea typeface="郑庆科黄油体Regular" panose="02000603000000000000" pitchFamily="2" charset="-122"/>
                    </a:rPr>
                    <a:t>14</a:t>
                  </a:r>
                  <a:endParaRPr lang="zh-CN" altLang="en-US" sz="600" b="1" dirty="0">
                    <a:solidFill>
                      <a:schemeClr val="bg1">
                        <a:lumMod val="65000"/>
                      </a:schemeClr>
                    </a:solidFill>
                    <a:latin typeface="郑庆科黄油体Regular" panose="02000603000000000000" pitchFamily="2" charset="-122"/>
                    <a:ea typeface="郑庆科黄油体Regular" panose="02000603000000000000" pitchFamily="2" charset="-122"/>
                  </a:endParaRPr>
                </a:p>
              </p:txBody>
            </p:sp>
            <p:sp>
              <p:nvSpPr>
                <p:cNvPr id="194" name="文本框 193"/>
                <p:cNvSpPr txBox="1"/>
                <p:nvPr/>
              </p:nvSpPr>
              <p:spPr>
                <a:xfrm>
                  <a:off x="546404" y="5668286"/>
                  <a:ext cx="27578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" b="1" dirty="0">
                      <a:solidFill>
                        <a:schemeClr val="bg1">
                          <a:lumMod val="65000"/>
                        </a:schemeClr>
                      </a:solidFill>
                      <a:latin typeface="郑庆科黄油体Regular" panose="02000603000000000000" pitchFamily="2" charset="-122"/>
                      <a:ea typeface="郑庆科黄油体Regular" panose="02000603000000000000" pitchFamily="2" charset="-122"/>
                    </a:rPr>
                    <a:t>18</a:t>
                  </a:r>
                  <a:endParaRPr lang="zh-CN" altLang="en-US" sz="600" b="1" dirty="0">
                    <a:solidFill>
                      <a:schemeClr val="bg1">
                        <a:lumMod val="65000"/>
                      </a:schemeClr>
                    </a:solidFill>
                    <a:latin typeface="郑庆科黄油体Regular" panose="02000603000000000000" pitchFamily="2" charset="-122"/>
                    <a:ea typeface="郑庆科黄油体Regular" panose="02000603000000000000" pitchFamily="2" charset="-122"/>
                  </a:endParaRPr>
                </a:p>
              </p:txBody>
            </p:sp>
            <p:sp>
              <p:nvSpPr>
                <p:cNvPr id="195" name="文本框 194"/>
                <p:cNvSpPr txBox="1"/>
                <p:nvPr/>
              </p:nvSpPr>
              <p:spPr>
                <a:xfrm>
                  <a:off x="546404" y="5102359"/>
                  <a:ext cx="27578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" b="1" dirty="0">
                      <a:solidFill>
                        <a:schemeClr val="bg1">
                          <a:lumMod val="65000"/>
                        </a:schemeClr>
                      </a:solidFill>
                      <a:latin typeface="郑庆科黄油体Regular" panose="02000603000000000000" pitchFamily="2" charset="-122"/>
                      <a:ea typeface="郑庆科黄油体Regular" panose="02000603000000000000" pitchFamily="2" charset="-122"/>
                    </a:rPr>
                    <a:t>16</a:t>
                  </a:r>
                  <a:endParaRPr lang="zh-CN" altLang="en-US" sz="600" b="1" dirty="0">
                    <a:solidFill>
                      <a:schemeClr val="bg1">
                        <a:lumMod val="65000"/>
                      </a:schemeClr>
                    </a:solidFill>
                    <a:latin typeface="郑庆科黄油体Regular" panose="02000603000000000000" pitchFamily="2" charset="-122"/>
                    <a:ea typeface="郑庆科黄油体Regular" panose="02000603000000000000" pitchFamily="2" charset="-122"/>
                  </a:endParaRPr>
                </a:p>
              </p:txBody>
            </p:sp>
            <p:sp>
              <p:nvSpPr>
                <p:cNvPr id="196" name="文本框 195"/>
                <p:cNvSpPr txBox="1"/>
                <p:nvPr/>
              </p:nvSpPr>
              <p:spPr>
                <a:xfrm>
                  <a:off x="546404" y="6234213"/>
                  <a:ext cx="27578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" b="1" dirty="0">
                      <a:solidFill>
                        <a:schemeClr val="bg1">
                          <a:lumMod val="65000"/>
                        </a:schemeClr>
                      </a:solidFill>
                      <a:latin typeface="郑庆科黄油体Regular" panose="02000603000000000000" pitchFamily="2" charset="-122"/>
                      <a:ea typeface="郑庆科黄油体Regular" panose="02000603000000000000" pitchFamily="2" charset="-122"/>
                    </a:rPr>
                    <a:t>20</a:t>
                  </a:r>
                  <a:endParaRPr lang="zh-CN" altLang="en-US" sz="600" b="1" dirty="0">
                    <a:solidFill>
                      <a:schemeClr val="bg1">
                        <a:lumMod val="65000"/>
                      </a:schemeClr>
                    </a:solidFill>
                    <a:latin typeface="郑庆科黄油体Regular" panose="02000603000000000000" pitchFamily="2" charset="-122"/>
                    <a:ea typeface="郑庆科黄油体Regular" panose="02000603000000000000" pitchFamily="2" charset="-122"/>
                  </a:endParaRPr>
                </a:p>
              </p:txBody>
            </p:sp>
          </p:grpSp>
        </p:grpSp>
        <p:grpSp>
          <p:nvGrpSpPr>
            <p:cNvPr id="180" name="组合 179"/>
            <p:cNvGrpSpPr/>
            <p:nvPr/>
          </p:nvGrpSpPr>
          <p:grpSpPr>
            <a:xfrm>
              <a:off x="361695" y="267095"/>
              <a:ext cx="181578" cy="234607"/>
              <a:chOff x="361695" y="267095"/>
              <a:chExt cx="181578" cy="234607"/>
            </a:xfrm>
          </p:grpSpPr>
          <p:sp>
            <p:nvSpPr>
              <p:cNvPr id="182" name="矩形: 圆角 181"/>
              <p:cNvSpPr/>
              <p:nvPr/>
            </p:nvSpPr>
            <p:spPr>
              <a:xfrm>
                <a:off x="361695" y="267095"/>
                <a:ext cx="181578" cy="97200"/>
              </a:xfrm>
              <a:prstGeom prst="roundRect">
                <a:avLst>
                  <a:gd name="adj" fmla="val 1426"/>
                </a:avLst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矩形: 圆角 182"/>
              <p:cNvSpPr/>
              <p:nvPr/>
            </p:nvSpPr>
            <p:spPr>
              <a:xfrm>
                <a:off x="439911" y="404502"/>
                <a:ext cx="103362" cy="97200"/>
              </a:xfrm>
              <a:prstGeom prst="roundRect">
                <a:avLst>
                  <a:gd name="adj" fmla="val 1426"/>
                </a:avLst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1" name="矩形: 圆角 180"/>
            <p:cNvSpPr/>
            <p:nvPr/>
          </p:nvSpPr>
          <p:spPr>
            <a:xfrm>
              <a:off x="464636" y="6534621"/>
              <a:ext cx="103362" cy="97200"/>
            </a:xfrm>
            <a:prstGeom prst="roundRect">
              <a:avLst>
                <a:gd name="adj" fmla="val 1426"/>
              </a:avLst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8" name="组合 217"/>
          <p:cNvGrpSpPr/>
          <p:nvPr/>
        </p:nvGrpSpPr>
        <p:grpSpPr>
          <a:xfrm>
            <a:off x="11307230" y="267095"/>
            <a:ext cx="457366" cy="6364726"/>
            <a:chOff x="361695" y="267095"/>
            <a:chExt cx="457366" cy="6364726"/>
          </a:xfrm>
        </p:grpSpPr>
        <p:grpSp>
          <p:nvGrpSpPr>
            <p:cNvPr id="219" name="组合 218"/>
            <p:cNvGrpSpPr/>
            <p:nvPr/>
          </p:nvGrpSpPr>
          <p:grpSpPr>
            <a:xfrm>
              <a:off x="463589" y="574943"/>
              <a:ext cx="355472" cy="5843936"/>
              <a:chOff x="463589" y="574943"/>
              <a:chExt cx="355472" cy="5843936"/>
            </a:xfrm>
          </p:grpSpPr>
          <p:grpSp>
            <p:nvGrpSpPr>
              <p:cNvPr id="224" name="组合 223"/>
              <p:cNvGrpSpPr/>
              <p:nvPr/>
            </p:nvGrpSpPr>
            <p:grpSpPr>
              <a:xfrm>
                <a:off x="463589" y="655625"/>
                <a:ext cx="72000" cy="5670922"/>
                <a:chOff x="463589" y="655625"/>
                <a:chExt cx="72000" cy="5670922"/>
              </a:xfrm>
            </p:grpSpPr>
            <p:cxnSp>
              <p:nvCxnSpPr>
                <p:cNvPr id="237" name="直接连接符 236"/>
                <p:cNvCxnSpPr/>
                <p:nvPr/>
              </p:nvCxnSpPr>
              <p:spPr>
                <a:xfrm flipV="1">
                  <a:off x="463589" y="655625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直接连接符 237"/>
                <p:cNvCxnSpPr/>
                <p:nvPr/>
              </p:nvCxnSpPr>
              <p:spPr>
                <a:xfrm flipV="1">
                  <a:off x="463589" y="934751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直接连接符 238"/>
                <p:cNvCxnSpPr/>
                <p:nvPr/>
              </p:nvCxnSpPr>
              <p:spPr>
                <a:xfrm flipV="1">
                  <a:off x="463589" y="1221577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直接连接符 239"/>
                <p:cNvCxnSpPr/>
                <p:nvPr/>
              </p:nvCxnSpPr>
              <p:spPr>
                <a:xfrm flipV="1">
                  <a:off x="463589" y="1500703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直接连接符 240"/>
                <p:cNvCxnSpPr/>
                <p:nvPr/>
              </p:nvCxnSpPr>
              <p:spPr>
                <a:xfrm flipV="1">
                  <a:off x="463589" y="1779830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直接连接符 241"/>
                <p:cNvCxnSpPr/>
                <p:nvPr/>
              </p:nvCxnSpPr>
              <p:spPr>
                <a:xfrm flipV="1">
                  <a:off x="463589" y="2058956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直接连接符 242"/>
                <p:cNvCxnSpPr/>
                <p:nvPr/>
              </p:nvCxnSpPr>
              <p:spPr>
                <a:xfrm flipV="1">
                  <a:off x="463589" y="2345782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直接连接符 243"/>
                <p:cNvCxnSpPr/>
                <p:nvPr/>
              </p:nvCxnSpPr>
              <p:spPr>
                <a:xfrm flipV="1">
                  <a:off x="463589" y="2624908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直接连接符 244"/>
                <p:cNvCxnSpPr/>
                <p:nvPr/>
              </p:nvCxnSpPr>
              <p:spPr>
                <a:xfrm flipV="1">
                  <a:off x="463589" y="2925210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直接连接符 245"/>
                <p:cNvCxnSpPr/>
                <p:nvPr/>
              </p:nvCxnSpPr>
              <p:spPr>
                <a:xfrm flipV="1">
                  <a:off x="463589" y="3204336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直接连接符 246"/>
                <p:cNvCxnSpPr/>
                <p:nvPr/>
              </p:nvCxnSpPr>
              <p:spPr>
                <a:xfrm flipV="1">
                  <a:off x="463589" y="3491162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直接连接符 247"/>
                <p:cNvCxnSpPr/>
                <p:nvPr/>
              </p:nvCxnSpPr>
              <p:spPr>
                <a:xfrm flipV="1">
                  <a:off x="463589" y="3770288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直接连接符 248"/>
                <p:cNvCxnSpPr/>
                <p:nvPr/>
              </p:nvCxnSpPr>
              <p:spPr>
                <a:xfrm flipV="1">
                  <a:off x="463589" y="4049415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直接连接符 249"/>
                <p:cNvCxnSpPr/>
                <p:nvPr/>
              </p:nvCxnSpPr>
              <p:spPr>
                <a:xfrm flipV="1">
                  <a:off x="463589" y="4328541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直接连接符 250"/>
                <p:cNvCxnSpPr/>
                <p:nvPr/>
              </p:nvCxnSpPr>
              <p:spPr>
                <a:xfrm flipV="1">
                  <a:off x="463589" y="4615367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直接连接符 251"/>
                <p:cNvCxnSpPr/>
                <p:nvPr/>
              </p:nvCxnSpPr>
              <p:spPr>
                <a:xfrm flipV="1">
                  <a:off x="463589" y="4894493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直接连接符 252"/>
                <p:cNvCxnSpPr/>
                <p:nvPr/>
              </p:nvCxnSpPr>
              <p:spPr>
                <a:xfrm flipV="1">
                  <a:off x="463589" y="5202341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直接连接符 253"/>
                <p:cNvCxnSpPr/>
                <p:nvPr/>
              </p:nvCxnSpPr>
              <p:spPr>
                <a:xfrm flipV="1">
                  <a:off x="463589" y="5481467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直接连接符 254"/>
                <p:cNvCxnSpPr/>
                <p:nvPr/>
              </p:nvCxnSpPr>
              <p:spPr>
                <a:xfrm flipV="1">
                  <a:off x="463589" y="5768293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直接连接符 255"/>
                <p:cNvCxnSpPr/>
                <p:nvPr/>
              </p:nvCxnSpPr>
              <p:spPr>
                <a:xfrm flipV="1">
                  <a:off x="463589" y="6047419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直接连接符 256"/>
                <p:cNvCxnSpPr/>
                <p:nvPr/>
              </p:nvCxnSpPr>
              <p:spPr>
                <a:xfrm flipV="1">
                  <a:off x="463589" y="6326546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5" name="组合 224"/>
              <p:cNvGrpSpPr/>
              <p:nvPr/>
            </p:nvGrpSpPr>
            <p:grpSpPr>
              <a:xfrm>
                <a:off x="543273" y="574943"/>
                <a:ext cx="275788" cy="5843936"/>
                <a:chOff x="546404" y="574943"/>
                <a:chExt cx="275788" cy="5843936"/>
              </a:xfrm>
            </p:grpSpPr>
            <p:sp>
              <p:nvSpPr>
                <p:cNvPr id="226" name="文本框 225"/>
                <p:cNvSpPr txBox="1"/>
                <p:nvPr/>
              </p:nvSpPr>
              <p:spPr>
                <a:xfrm>
                  <a:off x="546404" y="574943"/>
                  <a:ext cx="27578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" b="1" dirty="0">
                      <a:solidFill>
                        <a:schemeClr val="bg1">
                          <a:lumMod val="65000"/>
                        </a:schemeClr>
                      </a:solidFill>
                      <a:latin typeface="郑庆科黄油体Regular" panose="02000603000000000000" pitchFamily="2" charset="-122"/>
                      <a:ea typeface="郑庆科黄油体Regular" panose="02000603000000000000" pitchFamily="2" charset="-122"/>
                    </a:rPr>
                    <a:t>00</a:t>
                  </a:r>
                  <a:endParaRPr lang="zh-CN" altLang="en-US" sz="600" b="1" dirty="0">
                    <a:solidFill>
                      <a:schemeClr val="bg1">
                        <a:lumMod val="65000"/>
                      </a:schemeClr>
                    </a:solidFill>
                    <a:latin typeface="郑庆科黄油体Regular" panose="02000603000000000000" pitchFamily="2" charset="-122"/>
                    <a:ea typeface="郑庆科黄油体Regular" panose="02000603000000000000" pitchFamily="2" charset="-122"/>
                  </a:endParaRPr>
                </a:p>
              </p:txBody>
            </p:sp>
            <p:sp>
              <p:nvSpPr>
                <p:cNvPr id="227" name="文本框 226"/>
                <p:cNvSpPr txBox="1"/>
                <p:nvPr/>
              </p:nvSpPr>
              <p:spPr>
                <a:xfrm>
                  <a:off x="546404" y="1140870"/>
                  <a:ext cx="27578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" b="1" dirty="0">
                      <a:solidFill>
                        <a:schemeClr val="bg1">
                          <a:lumMod val="65000"/>
                        </a:schemeClr>
                      </a:solidFill>
                      <a:latin typeface="郑庆科黄油体Regular" panose="02000603000000000000" pitchFamily="2" charset="-122"/>
                      <a:ea typeface="郑庆科黄油体Regular" panose="02000603000000000000" pitchFamily="2" charset="-122"/>
                    </a:rPr>
                    <a:t>02</a:t>
                  </a:r>
                  <a:endParaRPr lang="zh-CN" altLang="en-US" sz="600" b="1" dirty="0">
                    <a:solidFill>
                      <a:schemeClr val="bg1">
                        <a:lumMod val="65000"/>
                      </a:schemeClr>
                    </a:solidFill>
                    <a:latin typeface="郑庆科黄油体Regular" panose="02000603000000000000" pitchFamily="2" charset="-122"/>
                    <a:ea typeface="郑庆科黄油体Regular" panose="02000603000000000000" pitchFamily="2" charset="-122"/>
                  </a:endParaRPr>
                </a:p>
              </p:txBody>
            </p:sp>
            <p:sp>
              <p:nvSpPr>
                <p:cNvPr id="228" name="文本框 227"/>
                <p:cNvSpPr txBox="1"/>
                <p:nvPr/>
              </p:nvSpPr>
              <p:spPr>
                <a:xfrm>
                  <a:off x="546404" y="1706797"/>
                  <a:ext cx="27578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" b="1" dirty="0">
                      <a:solidFill>
                        <a:schemeClr val="bg1">
                          <a:lumMod val="65000"/>
                        </a:schemeClr>
                      </a:solidFill>
                      <a:latin typeface="郑庆科黄油体Regular" panose="02000603000000000000" pitchFamily="2" charset="-122"/>
                      <a:ea typeface="郑庆科黄油体Regular" panose="02000603000000000000" pitchFamily="2" charset="-122"/>
                    </a:rPr>
                    <a:t>04</a:t>
                  </a:r>
                  <a:endParaRPr lang="zh-CN" altLang="en-US" sz="600" b="1" dirty="0">
                    <a:solidFill>
                      <a:schemeClr val="bg1">
                        <a:lumMod val="65000"/>
                      </a:schemeClr>
                    </a:solidFill>
                    <a:latin typeface="郑庆科黄油体Regular" panose="02000603000000000000" pitchFamily="2" charset="-122"/>
                    <a:ea typeface="郑庆科黄油体Regular" panose="02000603000000000000" pitchFamily="2" charset="-122"/>
                  </a:endParaRPr>
                </a:p>
              </p:txBody>
            </p:sp>
            <p:sp>
              <p:nvSpPr>
                <p:cNvPr id="229" name="文本框 228"/>
                <p:cNvSpPr txBox="1"/>
                <p:nvPr/>
              </p:nvSpPr>
              <p:spPr>
                <a:xfrm>
                  <a:off x="546404" y="2272724"/>
                  <a:ext cx="27578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" b="1" dirty="0">
                      <a:solidFill>
                        <a:schemeClr val="bg1">
                          <a:lumMod val="65000"/>
                        </a:schemeClr>
                      </a:solidFill>
                      <a:latin typeface="郑庆科黄油体Regular" panose="02000603000000000000" pitchFamily="2" charset="-122"/>
                      <a:ea typeface="郑庆科黄油体Regular" panose="02000603000000000000" pitchFamily="2" charset="-122"/>
                    </a:rPr>
                    <a:t>06</a:t>
                  </a:r>
                  <a:endParaRPr lang="zh-CN" altLang="en-US" sz="600" b="1" dirty="0">
                    <a:solidFill>
                      <a:schemeClr val="bg1">
                        <a:lumMod val="65000"/>
                      </a:schemeClr>
                    </a:solidFill>
                    <a:latin typeface="郑庆科黄油体Regular" panose="02000603000000000000" pitchFamily="2" charset="-122"/>
                    <a:ea typeface="郑庆科黄油体Regular" panose="02000603000000000000" pitchFamily="2" charset="-122"/>
                  </a:endParaRPr>
                </a:p>
              </p:txBody>
            </p:sp>
            <p:sp>
              <p:nvSpPr>
                <p:cNvPr id="230" name="文本框 229"/>
                <p:cNvSpPr txBox="1"/>
                <p:nvPr/>
              </p:nvSpPr>
              <p:spPr>
                <a:xfrm>
                  <a:off x="546404" y="2838651"/>
                  <a:ext cx="27578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" b="1" dirty="0">
                      <a:solidFill>
                        <a:schemeClr val="bg1">
                          <a:lumMod val="65000"/>
                        </a:schemeClr>
                      </a:solidFill>
                      <a:latin typeface="郑庆科黄油体Regular" panose="02000603000000000000" pitchFamily="2" charset="-122"/>
                      <a:ea typeface="郑庆科黄油体Regular" panose="02000603000000000000" pitchFamily="2" charset="-122"/>
                    </a:rPr>
                    <a:t>08</a:t>
                  </a:r>
                  <a:endParaRPr lang="zh-CN" altLang="en-US" sz="600" b="1" dirty="0">
                    <a:solidFill>
                      <a:schemeClr val="bg1">
                        <a:lumMod val="65000"/>
                      </a:schemeClr>
                    </a:solidFill>
                    <a:latin typeface="郑庆科黄油体Regular" panose="02000603000000000000" pitchFamily="2" charset="-122"/>
                    <a:ea typeface="郑庆科黄油体Regular" panose="02000603000000000000" pitchFamily="2" charset="-122"/>
                  </a:endParaRPr>
                </a:p>
              </p:txBody>
            </p:sp>
            <p:sp>
              <p:nvSpPr>
                <p:cNvPr id="231" name="文本框 230"/>
                <p:cNvSpPr txBox="1"/>
                <p:nvPr/>
              </p:nvSpPr>
              <p:spPr>
                <a:xfrm>
                  <a:off x="546404" y="3404578"/>
                  <a:ext cx="27578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" b="1" dirty="0">
                      <a:solidFill>
                        <a:schemeClr val="bg1">
                          <a:lumMod val="65000"/>
                        </a:schemeClr>
                      </a:solidFill>
                      <a:latin typeface="郑庆科黄油体Regular" panose="02000603000000000000" pitchFamily="2" charset="-122"/>
                      <a:ea typeface="郑庆科黄油体Regular" panose="02000603000000000000" pitchFamily="2" charset="-122"/>
                    </a:rPr>
                    <a:t>10</a:t>
                  </a:r>
                  <a:endParaRPr lang="zh-CN" altLang="en-US" sz="600" b="1" dirty="0">
                    <a:solidFill>
                      <a:schemeClr val="bg1">
                        <a:lumMod val="65000"/>
                      </a:schemeClr>
                    </a:solidFill>
                    <a:latin typeface="郑庆科黄油体Regular" panose="02000603000000000000" pitchFamily="2" charset="-122"/>
                    <a:ea typeface="郑庆科黄油体Regular" panose="02000603000000000000" pitchFamily="2" charset="-122"/>
                  </a:endParaRPr>
                </a:p>
              </p:txBody>
            </p:sp>
            <p:sp>
              <p:nvSpPr>
                <p:cNvPr id="232" name="文本框 231"/>
                <p:cNvSpPr txBox="1"/>
                <p:nvPr/>
              </p:nvSpPr>
              <p:spPr>
                <a:xfrm>
                  <a:off x="546404" y="3970505"/>
                  <a:ext cx="27578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" b="1" dirty="0">
                      <a:solidFill>
                        <a:schemeClr val="bg1">
                          <a:lumMod val="65000"/>
                        </a:schemeClr>
                      </a:solidFill>
                      <a:latin typeface="郑庆科黄油体Regular" panose="02000603000000000000" pitchFamily="2" charset="-122"/>
                      <a:ea typeface="郑庆科黄油体Regular" panose="02000603000000000000" pitchFamily="2" charset="-122"/>
                    </a:rPr>
                    <a:t>12</a:t>
                  </a:r>
                  <a:endParaRPr lang="zh-CN" altLang="en-US" sz="600" b="1" dirty="0">
                    <a:solidFill>
                      <a:schemeClr val="bg1">
                        <a:lumMod val="65000"/>
                      </a:schemeClr>
                    </a:solidFill>
                    <a:latin typeface="郑庆科黄油体Regular" panose="02000603000000000000" pitchFamily="2" charset="-122"/>
                    <a:ea typeface="郑庆科黄油体Regular" panose="02000603000000000000" pitchFamily="2" charset="-122"/>
                  </a:endParaRPr>
                </a:p>
              </p:txBody>
            </p:sp>
            <p:sp>
              <p:nvSpPr>
                <p:cNvPr id="233" name="文本框 232"/>
                <p:cNvSpPr txBox="1"/>
                <p:nvPr/>
              </p:nvSpPr>
              <p:spPr>
                <a:xfrm>
                  <a:off x="546404" y="4536432"/>
                  <a:ext cx="27578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" b="1" dirty="0">
                      <a:solidFill>
                        <a:schemeClr val="bg1">
                          <a:lumMod val="65000"/>
                        </a:schemeClr>
                      </a:solidFill>
                      <a:latin typeface="郑庆科黄油体Regular" panose="02000603000000000000" pitchFamily="2" charset="-122"/>
                      <a:ea typeface="郑庆科黄油体Regular" panose="02000603000000000000" pitchFamily="2" charset="-122"/>
                    </a:rPr>
                    <a:t>14</a:t>
                  </a:r>
                  <a:endParaRPr lang="zh-CN" altLang="en-US" sz="600" b="1" dirty="0">
                    <a:solidFill>
                      <a:schemeClr val="bg1">
                        <a:lumMod val="65000"/>
                      </a:schemeClr>
                    </a:solidFill>
                    <a:latin typeface="郑庆科黄油体Regular" panose="02000603000000000000" pitchFamily="2" charset="-122"/>
                    <a:ea typeface="郑庆科黄油体Regular" panose="02000603000000000000" pitchFamily="2" charset="-122"/>
                  </a:endParaRPr>
                </a:p>
              </p:txBody>
            </p:sp>
            <p:sp>
              <p:nvSpPr>
                <p:cNvPr id="234" name="文本框 233"/>
                <p:cNvSpPr txBox="1"/>
                <p:nvPr/>
              </p:nvSpPr>
              <p:spPr>
                <a:xfrm>
                  <a:off x="546404" y="5668286"/>
                  <a:ext cx="27578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" b="1" dirty="0">
                      <a:solidFill>
                        <a:schemeClr val="bg1">
                          <a:lumMod val="65000"/>
                        </a:schemeClr>
                      </a:solidFill>
                      <a:latin typeface="郑庆科黄油体Regular" panose="02000603000000000000" pitchFamily="2" charset="-122"/>
                      <a:ea typeface="郑庆科黄油体Regular" panose="02000603000000000000" pitchFamily="2" charset="-122"/>
                    </a:rPr>
                    <a:t>18</a:t>
                  </a:r>
                  <a:endParaRPr lang="zh-CN" altLang="en-US" sz="600" b="1" dirty="0">
                    <a:solidFill>
                      <a:schemeClr val="bg1">
                        <a:lumMod val="65000"/>
                      </a:schemeClr>
                    </a:solidFill>
                    <a:latin typeface="郑庆科黄油体Regular" panose="02000603000000000000" pitchFamily="2" charset="-122"/>
                    <a:ea typeface="郑庆科黄油体Regular" panose="02000603000000000000" pitchFamily="2" charset="-122"/>
                  </a:endParaRPr>
                </a:p>
              </p:txBody>
            </p:sp>
            <p:sp>
              <p:nvSpPr>
                <p:cNvPr id="235" name="文本框 234"/>
                <p:cNvSpPr txBox="1"/>
                <p:nvPr/>
              </p:nvSpPr>
              <p:spPr>
                <a:xfrm>
                  <a:off x="546404" y="5102359"/>
                  <a:ext cx="27578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" b="1" dirty="0">
                      <a:solidFill>
                        <a:schemeClr val="bg1">
                          <a:lumMod val="65000"/>
                        </a:schemeClr>
                      </a:solidFill>
                      <a:latin typeface="郑庆科黄油体Regular" panose="02000603000000000000" pitchFamily="2" charset="-122"/>
                      <a:ea typeface="郑庆科黄油体Regular" panose="02000603000000000000" pitchFamily="2" charset="-122"/>
                    </a:rPr>
                    <a:t>16</a:t>
                  </a:r>
                  <a:endParaRPr lang="zh-CN" altLang="en-US" sz="600" b="1" dirty="0">
                    <a:solidFill>
                      <a:schemeClr val="bg1">
                        <a:lumMod val="65000"/>
                      </a:schemeClr>
                    </a:solidFill>
                    <a:latin typeface="郑庆科黄油体Regular" panose="02000603000000000000" pitchFamily="2" charset="-122"/>
                    <a:ea typeface="郑庆科黄油体Regular" panose="02000603000000000000" pitchFamily="2" charset="-122"/>
                  </a:endParaRPr>
                </a:p>
              </p:txBody>
            </p:sp>
            <p:sp>
              <p:nvSpPr>
                <p:cNvPr id="236" name="文本框 235"/>
                <p:cNvSpPr txBox="1"/>
                <p:nvPr/>
              </p:nvSpPr>
              <p:spPr>
                <a:xfrm>
                  <a:off x="546404" y="6234213"/>
                  <a:ext cx="27578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" b="1" dirty="0">
                      <a:solidFill>
                        <a:schemeClr val="bg1">
                          <a:lumMod val="65000"/>
                        </a:schemeClr>
                      </a:solidFill>
                      <a:latin typeface="郑庆科黄油体Regular" panose="02000603000000000000" pitchFamily="2" charset="-122"/>
                      <a:ea typeface="郑庆科黄油体Regular" panose="02000603000000000000" pitchFamily="2" charset="-122"/>
                    </a:rPr>
                    <a:t>20</a:t>
                  </a:r>
                  <a:endParaRPr lang="zh-CN" altLang="en-US" sz="600" b="1" dirty="0">
                    <a:solidFill>
                      <a:schemeClr val="bg1">
                        <a:lumMod val="65000"/>
                      </a:schemeClr>
                    </a:solidFill>
                    <a:latin typeface="郑庆科黄油体Regular" panose="02000603000000000000" pitchFamily="2" charset="-122"/>
                    <a:ea typeface="郑庆科黄油体Regular" panose="02000603000000000000" pitchFamily="2" charset="-122"/>
                  </a:endParaRPr>
                </a:p>
              </p:txBody>
            </p:sp>
          </p:grpSp>
        </p:grpSp>
        <p:grpSp>
          <p:nvGrpSpPr>
            <p:cNvPr id="220" name="组合 219"/>
            <p:cNvGrpSpPr/>
            <p:nvPr/>
          </p:nvGrpSpPr>
          <p:grpSpPr>
            <a:xfrm>
              <a:off x="361695" y="267095"/>
              <a:ext cx="181578" cy="234607"/>
              <a:chOff x="361695" y="267095"/>
              <a:chExt cx="181578" cy="234607"/>
            </a:xfrm>
          </p:grpSpPr>
          <p:sp>
            <p:nvSpPr>
              <p:cNvPr id="222" name="矩形: 圆角 221"/>
              <p:cNvSpPr/>
              <p:nvPr/>
            </p:nvSpPr>
            <p:spPr>
              <a:xfrm>
                <a:off x="361695" y="267095"/>
                <a:ext cx="181578" cy="97200"/>
              </a:xfrm>
              <a:prstGeom prst="roundRect">
                <a:avLst>
                  <a:gd name="adj" fmla="val 1426"/>
                </a:avLst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矩形: 圆角 222"/>
              <p:cNvSpPr/>
              <p:nvPr/>
            </p:nvSpPr>
            <p:spPr>
              <a:xfrm>
                <a:off x="439911" y="404502"/>
                <a:ext cx="103362" cy="97200"/>
              </a:xfrm>
              <a:prstGeom prst="roundRect">
                <a:avLst>
                  <a:gd name="adj" fmla="val 1426"/>
                </a:avLst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1" name="矩形: 圆角 220"/>
            <p:cNvSpPr/>
            <p:nvPr/>
          </p:nvSpPr>
          <p:spPr>
            <a:xfrm>
              <a:off x="464636" y="6534621"/>
              <a:ext cx="103362" cy="97200"/>
            </a:xfrm>
            <a:prstGeom prst="roundRect">
              <a:avLst>
                <a:gd name="adj" fmla="val 1426"/>
              </a:avLst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8" name="组合 257"/>
          <p:cNvGrpSpPr/>
          <p:nvPr/>
        </p:nvGrpSpPr>
        <p:grpSpPr>
          <a:xfrm>
            <a:off x="7366289" y="494350"/>
            <a:ext cx="727200" cy="727200"/>
            <a:chOff x="1067724" y="263210"/>
            <a:chExt cx="727200" cy="727200"/>
          </a:xfrm>
        </p:grpSpPr>
        <p:sp>
          <p:nvSpPr>
            <p:cNvPr id="259" name="椭圆 258"/>
            <p:cNvSpPr/>
            <p:nvPr/>
          </p:nvSpPr>
          <p:spPr>
            <a:xfrm>
              <a:off x="1104925" y="308571"/>
              <a:ext cx="652798" cy="65279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不完整圆 259"/>
            <p:cNvSpPr/>
            <p:nvPr/>
          </p:nvSpPr>
          <p:spPr>
            <a:xfrm>
              <a:off x="1067724" y="263210"/>
              <a:ext cx="727200" cy="727200"/>
            </a:xfrm>
            <a:prstGeom prst="pie">
              <a:avLst>
                <a:gd name="adj1" fmla="val 12090377"/>
                <a:gd name="adj2" fmla="val 14450520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1" name="不完整圆 260"/>
            <p:cNvSpPr/>
            <p:nvPr/>
          </p:nvSpPr>
          <p:spPr>
            <a:xfrm>
              <a:off x="1067724" y="263210"/>
              <a:ext cx="727200" cy="727200"/>
            </a:xfrm>
            <a:prstGeom prst="pie">
              <a:avLst>
                <a:gd name="adj1" fmla="val 1279394"/>
                <a:gd name="adj2" fmla="val 3634786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2" name="不完整圆 261"/>
            <p:cNvSpPr/>
            <p:nvPr/>
          </p:nvSpPr>
          <p:spPr>
            <a:xfrm>
              <a:off x="1175724" y="370779"/>
              <a:ext cx="511200" cy="511200"/>
            </a:xfrm>
            <a:prstGeom prst="pie">
              <a:avLst>
                <a:gd name="adj1" fmla="val 12131694"/>
                <a:gd name="adj2" fmla="val 13983091"/>
              </a:avLst>
            </a:prstGeom>
            <a:solidFill>
              <a:schemeClr val="bg1">
                <a:lumMod val="65000"/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3" name="不完整圆 262"/>
            <p:cNvSpPr/>
            <p:nvPr/>
          </p:nvSpPr>
          <p:spPr>
            <a:xfrm>
              <a:off x="1175724" y="364295"/>
              <a:ext cx="511200" cy="511200"/>
            </a:xfrm>
            <a:prstGeom prst="pie">
              <a:avLst>
                <a:gd name="adj1" fmla="val 1464881"/>
                <a:gd name="adj2" fmla="val 3583460"/>
              </a:avLst>
            </a:prstGeom>
            <a:solidFill>
              <a:schemeClr val="bg1">
                <a:lumMod val="65000"/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4" name="组合 263"/>
          <p:cNvGrpSpPr/>
          <p:nvPr/>
        </p:nvGrpSpPr>
        <p:grpSpPr>
          <a:xfrm>
            <a:off x="804566" y="1209598"/>
            <a:ext cx="2071323" cy="1899733"/>
            <a:chOff x="2116476" y="648258"/>
            <a:chExt cx="2071323" cy="1899733"/>
          </a:xfrm>
        </p:grpSpPr>
        <p:sp>
          <p:nvSpPr>
            <p:cNvPr id="265" name="任意多边形: 形状 264"/>
            <p:cNvSpPr/>
            <p:nvPr/>
          </p:nvSpPr>
          <p:spPr>
            <a:xfrm>
              <a:off x="2116476" y="678094"/>
              <a:ext cx="1099335" cy="1869897"/>
            </a:xfrm>
            <a:custGeom>
              <a:avLst/>
              <a:gdLst>
                <a:gd name="connsiteX0" fmla="*/ 0 w 1099335"/>
                <a:gd name="connsiteY0" fmla="*/ 1869897 h 1869897"/>
                <a:gd name="connsiteX1" fmla="*/ 811659 w 1099335"/>
                <a:gd name="connsiteY1" fmla="*/ 0 h 1869897"/>
                <a:gd name="connsiteX2" fmla="*/ 1099335 w 1099335"/>
                <a:gd name="connsiteY2" fmla="*/ 0 h 186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9335" h="1869897">
                  <a:moveTo>
                    <a:pt x="0" y="1869897"/>
                  </a:moveTo>
                  <a:lnTo>
                    <a:pt x="811659" y="0"/>
                  </a:lnTo>
                  <a:lnTo>
                    <a:pt x="1099335" y="0"/>
                  </a:ln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矩形 265"/>
            <p:cNvSpPr/>
            <p:nvPr/>
          </p:nvSpPr>
          <p:spPr>
            <a:xfrm>
              <a:off x="3352265" y="648258"/>
              <a:ext cx="835534" cy="46198"/>
            </a:xfrm>
            <a:prstGeom prst="rect">
              <a:avLst/>
            </a:prstGeom>
            <a:solidFill>
              <a:srgbClr val="A3A1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矩形 266"/>
            <p:cNvSpPr/>
            <p:nvPr/>
          </p:nvSpPr>
          <p:spPr>
            <a:xfrm>
              <a:off x="3352265" y="718800"/>
              <a:ext cx="518567" cy="45719"/>
            </a:xfrm>
            <a:prstGeom prst="rect">
              <a:avLst/>
            </a:prstGeom>
            <a:solidFill>
              <a:srgbClr val="A3A1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矩形 267"/>
            <p:cNvSpPr/>
            <p:nvPr/>
          </p:nvSpPr>
          <p:spPr>
            <a:xfrm>
              <a:off x="3352264" y="788863"/>
              <a:ext cx="555659" cy="45719"/>
            </a:xfrm>
            <a:prstGeom prst="rect">
              <a:avLst/>
            </a:prstGeom>
            <a:solidFill>
              <a:srgbClr val="A3A1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矩形 268"/>
            <p:cNvSpPr/>
            <p:nvPr/>
          </p:nvSpPr>
          <p:spPr>
            <a:xfrm>
              <a:off x="3352265" y="858927"/>
              <a:ext cx="374491" cy="46198"/>
            </a:xfrm>
            <a:prstGeom prst="rect">
              <a:avLst/>
            </a:prstGeom>
            <a:solidFill>
              <a:srgbClr val="A3A1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0" name="矩形 269"/>
          <p:cNvSpPr/>
          <p:nvPr/>
        </p:nvSpPr>
        <p:spPr>
          <a:xfrm>
            <a:off x="6671854" y="1441144"/>
            <a:ext cx="49265" cy="6016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1" name="组合 270"/>
          <p:cNvGrpSpPr/>
          <p:nvPr/>
        </p:nvGrpSpPr>
        <p:grpSpPr>
          <a:xfrm>
            <a:off x="6586081" y="1386589"/>
            <a:ext cx="1207450" cy="1176813"/>
            <a:chOff x="6586081" y="1386589"/>
            <a:chExt cx="1207450" cy="1176813"/>
          </a:xfrm>
        </p:grpSpPr>
        <p:grpSp>
          <p:nvGrpSpPr>
            <p:cNvPr id="272" name="组合 271"/>
            <p:cNvGrpSpPr/>
            <p:nvPr/>
          </p:nvGrpSpPr>
          <p:grpSpPr>
            <a:xfrm>
              <a:off x="6621694" y="1412697"/>
              <a:ext cx="1171837" cy="1150705"/>
              <a:chOff x="6621694" y="1412697"/>
              <a:chExt cx="1171837" cy="1150705"/>
            </a:xfrm>
          </p:grpSpPr>
          <p:sp>
            <p:nvSpPr>
              <p:cNvPr id="305" name="任意多边形: 形状 304"/>
              <p:cNvSpPr/>
              <p:nvPr/>
            </p:nvSpPr>
            <p:spPr>
              <a:xfrm>
                <a:off x="6621694" y="1412697"/>
                <a:ext cx="1027416" cy="1150705"/>
              </a:xfrm>
              <a:custGeom>
                <a:avLst/>
                <a:gdLst>
                  <a:gd name="connsiteX0" fmla="*/ 0 w 1027416"/>
                  <a:gd name="connsiteY0" fmla="*/ 1150705 h 1150705"/>
                  <a:gd name="connsiteX1" fmla="*/ 10275 w 1027416"/>
                  <a:gd name="connsiteY1" fmla="*/ 0 h 1150705"/>
                  <a:gd name="connsiteX2" fmla="*/ 1027416 w 1027416"/>
                  <a:gd name="connsiteY2" fmla="*/ 0 h 1150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27416" h="1150705">
                    <a:moveTo>
                      <a:pt x="0" y="1150705"/>
                    </a:moveTo>
                    <a:lnTo>
                      <a:pt x="10275" y="0"/>
                    </a:lnTo>
                    <a:lnTo>
                      <a:pt x="1027416" y="0"/>
                    </a:lnTo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6" name="直接连接符 305"/>
              <p:cNvCxnSpPr/>
              <p:nvPr/>
            </p:nvCxnSpPr>
            <p:spPr>
              <a:xfrm>
                <a:off x="6625536" y="1538728"/>
                <a:ext cx="1167995" cy="0"/>
              </a:xfrm>
              <a:prstGeom prst="lin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73" name="文本框 272"/>
            <p:cNvSpPr txBox="1"/>
            <p:nvPr/>
          </p:nvSpPr>
          <p:spPr>
            <a:xfrm>
              <a:off x="6653465" y="1386589"/>
              <a:ext cx="44658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00" dirty="0">
                  <a:solidFill>
                    <a:schemeClr val="bg1">
                      <a:lumMod val="75000"/>
                    </a:schemeClr>
                  </a:solidFill>
                  <a:latin typeface="OPPOSans R" panose="00020600040101010101" pitchFamily="18" charset="-122"/>
                  <a:ea typeface="OPPOSans R" panose="00020600040101010101" pitchFamily="18" charset="-122"/>
                </a:rPr>
                <a:t>工作汇报</a:t>
              </a:r>
              <a:endParaRPr lang="zh-CN" altLang="en-US" sz="500" dirty="0">
                <a:solidFill>
                  <a:schemeClr val="bg1">
                    <a:lumMod val="7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274" name="文本框 273"/>
            <p:cNvSpPr txBox="1"/>
            <p:nvPr/>
          </p:nvSpPr>
          <p:spPr>
            <a:xfrm>
              <a:off x="6586081" y="1520048"/>
              <a:ext cx="11679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" dirty="0">
                  <a:solidFill>
                    <a:schemeClr val="bg1">
                      <a:lumMod val="75000"/>
                    </a:schemeClr>
                  </a:solidFill>
                  <a:latin typeface="OPPOSans R" panose="00020600040101010101" pitchFamily="18" charset="-122"/>
                  <a:ea typeface="OPPOSans R" panose="00020600040101010101" pitchFamily="18" charset="-122"/>
                </a:rPr>
                <a:t>工作汇报是工作人员向上级汇报工作的书面材料。是应用写作研究的文体之一</a:t>
              </a:r>
              <a:endParaRPr lang="zh-CN" altLang="en-US" sz="400" dirty="0">
                <a:solidFill>
                  <a:schemeClr val="bg1">
                    <a:lumMod val="7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grpSp>
          <p:nvGrpSpPr>
            <p:cNvPr id="275" name="组合 274"/>
            <p:cNvGrpSpPr/>
            <p:nvPr/>
          </p:nvGrpSpPr>
          <p:grpSpPr>
            <a:xfrm>
              <a:off x="6706091" y="1824814"/>
              <a:ext cx="361755" cy="251763"/>
              <a:chOff x="6706091" y="1824814"/>
              <a:chExt cx="361755" cy="251763"/>
            </a:xfrm>
          </p:grpSpPr>
          <p:grpSp>
            <p:nvGrpSpPr>
              <p:cNvPr id="296" name="组合 295"/>
              <p:cNvGrpSpPr/>
              <p:nvPr/>
            </p:nvGrpSpPr>
            <p:grpSpPr>
              <a:xfrm>
                <a:off x="6706091" y="1875683"/>
                <a:ext cx="73812" cy="146830"/>
                <a:chOff x="6706091" y="1875683"/>
                <a:chExt cx="73812" cy="146830"/>
              </a:xfrm>
            </p:grpSpPr>
            <p:sp>
              <p:nvSpPr>
                <p:cNvPr id="300" name="左中括号 299"/>
                <p:cNvSpPr/>
                <p:nvPr/>
              </p:nvSpPr>
              <p:spPr>
                <a:xfrm>
                  <a:off x="6706091" y="1878513"/>
                  <a:ext cx="25200" cy="144000"/>
                </a:xfrm>
                <a:prstGeom prst="leftBracket">
                  <a:avLst>
                    <a:gd name="adj" fmla="val 29821"/>
                  </a:avLst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1" name="组合 300"/>
                <p:cNvGrpSpPr/>
                <p:nvPr/>
              </p:nvGrpSpPr>
              <p:grpSpPr>
                <a:xfrm>
                  <a:off x="6751103" y="1875683"/>
                  <a:ext cx="28800" cy="146448"/>
                  <a:chOff x="6751103" y="1875683"/>
                  <a:chExt cx="28800" cy="146448"/>
                </a:xfrm>
              </p:grpSpPr>
              <p:sp>
                <p:nvSpPr>
                  <p:cNvPr id="302" name="矩形 301"/>
                  <p:cNvSpPr/>
                  <p:nvPr/>
                </p:nvSpPr>
                <p:spPr>
                  <a:xfrm>
                    <a:off x="6751103" y="1875683"/>
                    <a:ext cx="28800" cy="3600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3" name="矩形 302"/>
                  <p:cNvSpPr/>
                  <p:nvPr/>
                </p:nvSpPr>
                <p:spPr>
                  <a:xfrm>
                    <a:off x="6751103" y="1930907"/>
                    <a:ext cx="28800" cy="3600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4" name="矩形 303"/>
                  <p:cNvSpPr/>
                  <p:nvPr/>
                </p:nvSpPr>
                <p:spPr>
                  <a:xfrm>
                    <a:off x="6751103" y="1986131"/>
                    <a:ext cx="28800" cy="3600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97" name="文本框 296"/>
              <p:cNvSpPr txBox="1"/>
              <p:nvPr/>
            </p:nvSpPr>
            <p:spPr>
              <a:xfrm>
                <a:off x="6706092" y="1824814"/>
                <a:ext cx="361754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00" dirty="0">
                    <a:solidFill>
                      <a:schemeClr val="bg1">
                        <a:lumMod val="75000"/>
                      </a:schemeClr>
                    </a:solidFill>
                    <a:latin typeface="OPPOSans R" panose="00020600040101010101" pitchFamily="18" charset="-122"/>
                    <a:ea typeface="OPPOSans R" panose="00020600040101010101" pitchFamily="18" charset="-122"/>
                  </a:rPr>
                  <a:t>工作汇报</a:t>
                </a:r>
                <a:endParaRPr lang="zh-CN" altLang="en-US" sz="300" dirty="0">
                  <a:solidFill>
                    <a:schemeClr val="bg1">
                      <a:lumMod val="75000"/>
                    </a:schemeClr>
                  </a:solidFill>
                  <a:latin typeface="OPPOSans R" panose="00020600040101010101" pitchFamily="18" charset="-122"/>
                  <a:ea typeface="OPPOSans R" panose="00020600040101010101" pitchFamily="18" charset="-122"/>
                </a:endParaRPr>
              </a:p>
            </p:txBody>
          </p:sp>
          <p:sp>
            <p:nvSpPr>
              <p:cNvPr id="298" name="文本框 297"/>
              <p:cNvSpPr txBox="1"/>
              <p:nvPr/>
            </p:nvSpPr>
            <p:spPr>
              <a:xfrm>
                <a:off x="6706092" y="1881446"/>
                <a:ext cx="361754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00" dirty="0">
                    <a:solidFill>
                      <a:schemeClr val="bg1">
                        <a:lumMod val="75000"/>
                      </a:schemeClr>
                    </a:solidFill>
                    <a:latin typeface="OPPOSans R" panose="00020600040101010101" pitchFamily="18" charset="-122"/>
                    <a:ea typeface="OPPOSans R" panose="00020600040101010101" pitchFamily="18" charset="-122"/>
                  </a:rPr>
                  <a:t>业绩汇报</a:t>
                </a:r>
                <a:endParaRPr lang="zh-CN" altLang="en-US" sz="300" dirty="0">
                  <a:solidFill>
                    <a:schemeClr val="bg1">
                      <a:lumMod val="75000"/>
                    </a:schemeClr>
                  </a:solidFill>
                  <a:latin typeface="OPPOSans R" panose="00020600040101010101" pitchFamily="18" charset="-122"/>
                  <a:ea typeface="OPPOSans R" panose="00020600040101010101" pitchFamily="18" charset="-122"/>
                </a:endParaRPr>
              </a:p>
            </p:txBody>
          </p:sp>
          <p:sp>
            <p:nvSpPr>
              <p:cNvPr id="299" name="文本框 298"/>
              <p:cNvSpPr txBox="1"/>
              <p:nvPr/>
            </p:nvSpPr>
            <p:spPr>
              <a:xfrm>
                <a:off x="6706092" y="1938078"/>
                <a:ext cx="343186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00" dirty="0">
                    <a:solidFill>
                      <a:schemeClr val="bg1">
                        <a:lumMod val="75000"/>
                      </a:schemeClr>
                    </a:solidFill>
                    <a:latin typeface="OPPOSans R" panose="00020600040101010101" pitchFamily="18" charset="-122"/>
                    <a:ea typeface="OPPOSans R" panose="00020600040101010101" pitchFamily="18" charset="-122"/>
                  </a:rPr>
                  <a:t>市场发展</a:t>
                </a:r>
                <a:endParaRPr lang="zh-CN" altLang="en-US" sz="300" dirty="0">
                  <a:solidFill>
                    <a:schemeClr val="bg1">
                      <a:lumMod val="75000"/>
                    </a:schemeClr>
                  </a:solidFill>
                  <a:latin typeface="OPPOSans R" panose="00020600040101010101" pitchFamily="18" charset="-122"/>
                  <a:ea typeface="OPPOSans R" panose="00020600040101010101" pitchFamily="18" charset="-122"/>
                </a:endParaRPr>
              </a:p>
            </p:txBody>
          </p:sp>
        </p:grpSp>
        <p:grpSp>
          <p:nvGrpSpPr>
            <p:cNvPr id="276" name="组合 275"/>
            <p:cNvGrpSpPr/>
            <p:nvPr/>
          </p:nvGrpSpPr>
          <p:grpSpPr>
            <a:xfrm>
              <a:off x="6738293" y="2061911"/>
              <a:ext cx="361755" cy="251763"/>
              <a:chOff x="6706091" y="1824814"/>
              <a:chExt cx="361755" cy="251763"/>
            </a:xfrm>
          </p:grpSpPr>
          <p:grpSp>
            <p:nvGrpSpPr>
              <p:cNvPr id="287" name="组合 286"/>
              <p:cNvGrpSpPr/>
              <p:nvPr/>
            </p:nvGrpSpPr>
            <p:grpSpPr>
              <a:xfrm>
                <a:off x="6706091" y="1875683"/>
                <a:ext cx="73812" cy="146830"/>
                <a:chOff x="6706091" y="1875683"/>
                <a:chExt cx="73812" cy="146830"/>
              </a:xfrm>
            </p:grpSpPr>
            <p:sp>
              <p:nvSpPr>
                <p:cNvPr id="291" name="左中括号 290"/>
                <p:cNvSpPr/>
                <p:nvPr/>
              </p:nvSpPr>
              <p:spPr>
                <a:xfrm>
                  <a:off x="6706091" y="1878513"/>
                  <a:ext cx="25200" cy="144000"/>
                </a:xfrm>
                <a:prstGeom prst="leftBracket">
                  <a:avLst>
                    <a:gd name="adj" fmla="val 29821"/>
                  </a:avLst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92" name="组合 291"/>
                <p:cNvGrpSpPr/>
                <p:nvPr/>
              </p:nvGrpSpPr>
              <p:grpSpPr>
                <a:xfrm>
                  <a:off x="6751103" y="1875683"/>
                  <a:ext cx="28800" cy="146448"/>
                  <a:chOff x="6751103" y="1875683"/>
                  <a:chExt cx="28800" cy="146448"/>
                </a:xfrm>
              </p:grpSpPr>
              <p:sp>
                <p:nvSpPr>
                  <p:cNvPr id="293" name="矩形 292"/>
                  <p:cNvSpPr/>
                  <p:nvPr/>
                </p:nvSpPr>
                <p:spPr>
                  <a:xfrm>
                    <a:off x="6751103" y="1875683"/>
                    <a:ext cx="28800" cy="3600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4" name="矩形 293"/>
                  <p:cNvSpPr/>
                  <p:nvPr/>
                </p:nvSpPr>
                <p:spPr>
                  <a:xfrm>
                    <a:off x="6751103" y="1930907"/>
                    <a:ext cx="28800" cy="3600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5" name="矩形 294"/>
                  <p:cNvSpPr/>
                  <p:nvPr/>
                </p:nvSpPr>
                <p:spPr>
                  <a:xfrm>
                    <a:off x="6751103" y="1986131"/>
                    <a:ext cx="28800" cy="3600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88" name="文本框 287"/>
              <p:cNvSpPr txBox="1"/>
              <p:nvPr/>
            </p:nvSpPr>
            <p:spPr>
              <a:xfrm>
                <a:off x="6706092" y="1824814"/>
                <a:ext cx="361754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00" dirty="0">
                    <a:solidFill>
                      <a:schemeClr val="bg1">
                        <a:lumMod val="75000"/>
                      </a:schemeClr>
                    </a:solidFill>
                    <a:latin typeface="OPPOSans R" panose="00020600040101010101" pitchFamily="18" charset="-122"/>
                    <a:ea typeface="OPPOSans R" panose="00020600040101010101" pitchFamily="18" charset="-122"/>
                  </a:rPr>
                  <a:t>工作汇报</a:t>
                </a:r>
                <a:endParaRPr lang="zh-CN" altLang="en-US" sz="300" dirty="0">
                  <a:solidFill>
                    <a:schemeClr val="bg1">
                      <a:lumMod val="75000"/>
                    </a:schemeClr>
                  </a:solidFill>
                  <a:latin typeface="OPPOSans R" panose="00020600040101010101" pitchFamily="18" charset="-122"/>
                  <a:ea typeface="OPPOSans R" panose="00020600040101010101" pitchFamily="18" charset="-122"/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6706092" y="1881446"/>
                <a:ext cx="361754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00" dirty="0">
                    <a:solidFill>
                      <a:schemeClr val="bg1">
                        <a:lumMod val="75000"/>
                      </a:schemeClr>
                    </a:solidFill>
                    <a:latin typeface="OPPOSans R" panose="00020600040101010101" pitchFamily="18" charset="-122"/>
                    <a:ea typeface="OPPOSans R" panose="00020600040101010101" pitchFamily="18" charset="-122"/>
                  </a:rPr>
                  <a:t>业绩汇报</a:t>
                </a:r>
                <a:endParaRPr lang="zh-CN" altLang="en-US" sz="300" dirty="0">
                  <a:solidFill>
                    <a:schemeClr val="bg1">
                      <a:lumMod val="75000"/>
                    </a:schemeClr>
                  </a:solidFill>
                  <a:latin typeface="OPPOSans R" panose="00020600040101010101" pitchFamily="18" charset="-122"/>
                  <a:ea typeface="OPPOSans R" panose="00020600040101010101" pitchFamily="18" charset="-122"/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6706092" y="1938078"/>
                <a:ext cx="343186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00" dirty="0">
                    <a:solidFill>
                      <a:schemeClr val="bg1">
                        <a:lumMod val="75000"/>
                      </a:schemeClr>
                    </a:solidFill>
                    <a:latin typeface="OPPOSans R" panose="00020600040101010101" pitchFamily="18" charset="-122"/>
                    <a:ea typeface="OPPOSans R" panose="00020600040101010101" pitchFamily="18" charset="-122"/>
                  </a:rPr>
                  <a:t>市场发展</a:t>
                </a:r>
                <a:endParaRPr lang="zh-CN" altLang="en-US" sz="300" dirty="0">
                  <a:solidFill>
                    <a:schemeClr val="bg1">
                      <a:lumMod val="75000"/>
                    </a:schemeClr>
                  </a:solidFill>
                  <a:latin typeface="OPPOSans R" panose="00020600040101010101" pitchFamily="18" charset="-122"/>
                  <a:ea typeface="OPPOSans R" panose="00020600040101010101" pitchFamily="18" charset="-122"/>
                </a:endParaRPr>
              </a:p>
            </p:txBody>
          </p:sp>
        </p:grpSp>
        <p:grpSp>
          <p:nvGrpSpPr>
            <p:cNvPr id="277" name="组合 276"/>
            <p:cNvGrpSpPr/>
            <p:nvPr/>
          </p:nvGrpSpPr>
          <p:grpSpPr>
            <a:xfrm>
              <a:off x="6780778" y="2290014"/>
              <a:ext cx="361755" cy="251763"/>
              <a:chOff x="6706091" y="1824814"/>
              <a:chExt cx="361755" cy="251763"/>
            </a:xfrm>
          </p:grpSpPr>
          <p:grpSp>
            <p:nvGrpSpPr>
              <p:cNvPr id="278" name="组合 277"/>
              <p:cNvGrpSpPr/>
              <p:nvPr/>
            </p:nvGrpSpPr>
            <p:grpSpPr>
              <a:xfrm>
                <a:off x="6706091" y="1875683"/>
                <a:ext cx="73812" cy="146830"/>
                <a:chOff x="6706091" y="1875683"/>
                <a:chExt cx="73812" cy="146830"/>
              </a:xfrm>
            </p:grpSpPr>
            <p:sp>
              <p:nvSpPr>
                <p:cNvPr id="282" name="左中括号 281"/>
                <p:cNvSpPr/>
                <p:nvPr/>
              </p:nvSpPr>
              <p:spPr>
                <a:xfrm>
                  <a:off x="6706091" y="1878513"/>
                  <a:ext cx="25200" cy="144000"/>
                </a:xfrm>
                <a:prstGeom prst="leftBracket">
                  <a:avLst>
                    <a:gd name="adj" fmla="val 29821"/>
                  </a:avLst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83" name="组合 282"/>
                <p:cNvGrpSpPr/>
                <p:nvPr/>
              </p:nvGrpSpPr>
              <p:grpSpPr>
                <a:xfrm>
                  <a:off x="6751103" y="1875683"/>
                  <a:ext cx="28800" cy="146448"/>
                  <a:chOff x="6751103" y="1875683"/>
                  <a:chExt cx="28800" cy="146448"/>
                </a:xfrm>
              </p:grpSpPr>
              <p:sp>
                <p:nvSpPr>
                  <p:cNvPr id="284" name="矩形 283"/>
                  <p:cNvSpPr/>
                  <p:nvPr/>
                </p:nvSpPr>
                <p:spPr>
                  <a:xfrm>
                    <a:off x="6751103" y="1875683"/>
                    <a:ext cx="28800" cy="3600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5" name="矩形 284"/>
                  <p:cNvSpPr/>
                  <p:nvPr/>
                </p:nvSpPr>
                <p:spPr>
                  <a:xfrm>
                    <a:off x="6751103" y="1930907"/>
                    <a:ext cx="28800" cy="3600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6" name="矩形 285"/>
                  <p:cNvSpPr/>
                  <p:nvPr/>
                </p:nvSpPr>
                <p:spPr>
                  <a:xfrm>
                    <a:off x="6751103" y="1986131"/>
                    <a:ext cx="28800" cy="3600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79" name="文本框 278"/>
              <p:cNvSpPr txBox="1"/>
              <p:nvPr/>
            </p:nvSpPr>
            <p:spPr>
              <a:xfrm>
                <a:off x="6706092" y="1824814"/>
                <a:ext cx="361754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00" dirty="0">
                    <a:solidFill>
                      <a:schemeClr val="bg1">
                        <a:lumMod val="75000"/>
                      </a:schemeClr>
                    </a:solidFill>
                    <a:latin typeface="OPPOSans R" panose="00020600040101010101" pitchFamily="18" charset="-122"/>
                    <a:ea typeface="OPPOSans R" panose="00020600040101010101" pitchFamily="18" charset="-122"/>
                  </a:rPr>
                  <a:t>工作汇报</a:t>
                </a:r>
                <a:endParaRPr lang="zh-CN" altLang="en-US" sz="300" dirty="0">
                  <a:solidFill>
                    <a:schemeClr val="bg1">
                      <a:lumMod val="75000"/>
                    </a:schemeClr>
                  </a:solidFill>
                  <a:latin typeface="OPPOSans R" panose="00020600040101010101" pitchFamily="18" charset="-122"/>
                  <a:ea typeface="OPPOSans R" panose="00020600040101010101" pitchFamily="18" charset="-122"/>
                </a:endParaRPr>
              </a:p>
            </p:txBody>
          </p:sp>
          <p:sp>
            <p:nvSpPr>
              <p:cNvPr id="280" name="文本框 279"/>
              <p:cNvSpPr txBox="1"/>
              <p:nvPr/>
            </p:nvSpPr>
            <p:spPr>
              <a:xfrm>
                <a:off x="6706092" y="1881446"/>
                <a:ext cx="361754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00" dirty="0">
                    <a:solidFill>
                      <a:schemeClr val="bg1">
                        <a:lumMod val="75000"/>
                      </a:schemeClr>
                    </a:solidFill>
                    <a:latin typeface="OPPOSans R" panose="00020600040101010101" pitchFamily="18" charset="-122"/>
                    <a:ea typeface="OPPOSans R" panose="00020600040101010101" pitchFamily="18" charset="-122"/>
                  </a:rPr>
                  <a:t>业绩汇报</a:t>
                </a:r>
                <a:endParaRPr lang="zh-CN" altLang="en-US" sz="300" dirty="0">
                  <a:solidFill>
                    <a:schemeClr val="bg1">
                      <a:lumMod val="75000"/>
                    </a:schemeClr>
                  </a:solidFill>
                  <a:latin typeface="OPPOSans R" panose="00020600040101010101" pitchFamily="18" charset="-122"/>
                  <a:ea typeface="OPPOSans R" panose="00020600040101010101" pitchFamily="18" charset="-122"/>
                </a:endParaRPr>
              </a:p>
            </p:txBody>
          </p:sp>
          <p:sp>
            <p:nvSpPr>
              <p:cNvPr id="281" name="文本框 280"/>
              <p:cNvSpPr txBox="1"/>
              <p:nvPr/>
            </p:nvSpPr>
            <p:spPr>
              <a:xfrm>
                <a:off x="6706092" y="1938078"/>
                <a:ext cx="343186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00" dirty="0">
                    <a:solidFill>
                      <a:schemeClr val="bg1">
                        <a:lumMod val="75000"/>
                      </a:schemeClr>
                    </a:solidFill>
                    <a:latin typeface="OPPOSans R" panose="00020600040101010101" pitchFamily="18" charset="-122"/>
                    <a:ea typeface="OPPOSans R" panose="00020600040101010101" pitchFamily="18" charset="-122"/>
                  </a:rPr>
                  <a:t>市场发展</a:t>
                </a:r>
                <a:endParaRPr lang="zh-CN" altLang="en-US" sz="300" dirty="0">
                  <a:solidFill>
                    <a:schemeClr val="bg1">
                      <a:lumMod val="75000"/>
                    </a:schemeClr>
                  </a:solidFill>
                  <a:latin typeface="OPPOSans R" panose="00020600040101010101" pitchFamily="18" charset="-122"/>
                  <a:ea typeface="OPPOSans R" panose="00020600040101010101" pitchFamily="18" charset="-122"/>
                </a:endParaRPr>
              </a:p>
            </p:txBody>
          </p:sp>
        </p:grpSp>
      </p:grpSp>
      <p:grpSp>
        <p:nvGrpSpPr>
          <p:cNvPr id="307" name="组合 306"/>
          <p:cNvGrpSpPr/>
          <p:nvPr/>
        </p:nvGrpSpPr>
        <p:grpSpPr>
          <a:xfrm>
            <a:off x="8811233" y="5193613"/>
            <a:ext cx="1653346" cy="981856"/>
            <a:chOff x="2968598" y="4878018"/>
            <a:chExt cx="1653346" cy="981856"/>
          </a:xfrm>
        </p:grpSpPr>
        <p:grpSp>
          <p:nvGrpSpPr>
            <p:cNvPr id="308" name="组合 307"/>
            <p:cNvGrpSpPr/>
            <p:nvPr/>
          </p:nvGrpSpPr>
          <p:grpSpPr>
            <a:xfrm>
              <a:off x="2968598" y="4878018"/>
              <a:ext cx="1653346" cy="981856"/>
              <a:chOff x="2968598" y="4878018"/>
              <a:chExt cx="1653346" cy="981856"/>
            </a:xfrm>
          </p:grpSpPr>
          <p:grpSp>
            <p:nvGrpSpPr>
              <p:cNvPr id="310" name="组合 309"/>
              <p:cNvGrpSpPr/>
              <p:nvPr/>
            </p:nvGrpSpPr>
            <p:grpSpPr>
              <a:xfrm>
                <a:off x="2969880" y="4881860"/>
                <a:ext cx="1652064" cy="971088"/>
                <a:chOff x="2969880" y="4881860"/>
                <a:chExt cx="1652064" cy="971088"/>
              </a:xfrm>
            </p:grpSpPr>
            <p:sp>
              <p:nvSpPr>
                <p:cNvPr id="313" name="矩形 312"/>
                <p:cNvSpPr/>
                <p:nvPr/>
              </p:nvSpPr>
              <p:spPr>
                <a:xfrm>
                  <a:off x="2969880" y="4881860"/>
                  <a:ext cx="1652064" cy="971087"/>
                </a:xfrm>
                <a:prstGeom prst="rect">
                  <a:avLst/>
                </a:prstGeom>
                <a:solidFill>
                  <a:srgbClr val="CCBFBC">
                    <a:alpha val="60000"/>
                  </a:srgbClr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4" name="矩形 313"/>
                <p:cNvSpPr/>
                <p:nvPr/>
              </p:nvSpPr>
              <p:spPr>
                <a:xfrm>
                  <a:off x="2969881" y="5768293"/>
                  <a:ext cx="72000" cy="8465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11" name="直接连接符 310"/>
              <p:cNvCxnSpPr/>
              <p:nvPr/>
            </p:nvCxnSpPr>
            <p:spPr>
              <a:xfrm>
                <a:off x="2968598" y="4958280"/>
                <a:ext cx="1652068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直接连接符 311"/>
              <p:cNvCxnSpPr/>
              <p:nvPr/>
            </p:nvCxnSpPr>
            <p:spPr>
              <a:xfrm>
                <a:off x="4555351" y="4878018"/>
                <a:ext cx="0" cy="981856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9" name="文本框 308"/>
            <p:cNvSpPr txBox="1"/>
            <p:nvPr/>
          </p:nvSpPr>
          <p:spPr>
            <a:xfrm>
              <a:off x="3012254" y="4998462"/>
              <a:ext cx="14444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ea typeface="OPPOSans R" panose="00020600040101010101" pitchFamily="18" charset="-122"/>
                </a:rPr>
                <a:t>Lorem ipsum dolor sit amet, consectetuer adipiscing elit. Maecenas porttitor congue massa. Fusce posuere, magna sed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ea typeface="OPPOSans R" panose="00020600040101010101" pitchFamily="18" charset="-122"/>
              </a:endParaRPr>
            </a:p>
          </p:txBody>
        </p:sp>
      </p:grpSp>
      <p:grpSp>
        <p:nvGrpSpPr>
          <p:cNvPr id="315" name="组合 314"/>
          <p:cNvGrpSpPr/>
          <p:nvPr/>
        </p:nvGrpSpPr>
        <p:grpSpPr>
          <a:xfrm>
            <a:off x="8440652" y="684322"/>
            <a:ext cx="2297718" cy="1021218"/>
            <a:chOff x="8440652" y="-1376455"/>
            <a:chExt cx="2297718" cy="1021218"/>
          </a:xfrm>
        </p:grpSpPr>
        <p:cxnSp>
          <p:nvCxnSpPr>
            <p:cNvPr id="316" name="直接连接符 315"/>
            <p:cNvCxnSpPr/>
            <p:nvPr/>
          </p:nvCxnSpPr>
          <p:spPr>
            <a:xfrm>
              <a:off x="8440652" y="-355237"/>
              <a:ext cx="229515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" name="矩形 316"/>
            <p:cNvSpPr/>
            <p:nvPr/>
          </p:nvSpPr>
          <p:spPr>
            <a:xfrm>
              <a:off x="8462364" y="-1376455"/>
              <a:ext cx="2260697" cy="1019297"/>
            </a:xfrm>
            <a:prstGeom prst="rect">
              <a:avLst/>
            </a:prstGeom>
            <a:solidFill>
              <a:srgbClr val="D2D2C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矩形 317"/>
            <p:cNvSpPr/>
            <p:nvPr/>
          </p:nvSpPr>
          <p:spPr>
            <a:xfrm>
              <a:off x="10666370" y="-1374534"/>
              <a:ext cx="72000" cy="1019297"/>
            </a:xfrm>
            <a:prstGeom prst="rect">
              <a:avLst/>
            </a:prstGeom>
            <a:solidFill>
              <a:srgbClr val="A5A69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矩形 318"/>
            <p:cNvSpPr/>
            <p:nvPr/>
          </p:nvSpPr>
          <p:spPr>
            <a:xfrm>
              <a:off x="8443213" y="-1374534"/>
              <a:ext cx="72000" cy="1019297"/>
            </a:xfrm>
            <a:prstGeom prst="rect">
              <a:avLst/>
            </a:prstGeom>
            <a:solidFill>
              <a:srgbClr val="A5A69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矩形 319"/>
            <p:cNvSpPr/>
            <p:nvPr/>
          </p:nvSpPr>
          <p:spPr>
            <a:xfrm>
              <a:off x="9958508" y="-1337155"/>
              <a:ext cx="663407" cy="959312"/>
            </a:xfrm>
            <a:prstGeom prst="rect">
              <a:avLst/>
            </a:prstGeom>
            <a:solidFill>
              <a:srgbClr val="BBB9B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1" name="等腰三角形 320"/>
            <p:cNvSpPr/>
            <p:nvPr/>
          </p:nvSpPr>
          <p:spPr>
            <a:xfrm>
              <a:off x="10569800" y="-420702"/>
              <a:ext cx="73494" cy="63357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矩形: 圆角 321"/>
            <p:cNvSpPr/>
            <p:nvPr/>
          </p:nvSpPr>
          <p:spPr>
            <a:xfrm>
              <a:off x="9995007" y="-1299056"/>
              <a:ext cx="378898" cy="4655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3" name="矩形: 圆角 322"/>
            <p:cNvSpPr/>
            <p:nvPr/>
          </p:nvSpPr>
          <p:spPr>
            <a:xfrm>
              <a:off x="9995007" y="-1217222"/>
              <a:ext cx="601276" cy="288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4" name="矩形: 圆角 323"/>
            <p:cNvSpPr/>
            <p:nvPr/>
          </p:nvSpPr>
          <p:spPr>
            <a:xfrm>
              <a:off x="9995007" y="-1153147"/>
              <a:ext cx="601276" cy="288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5" name="矩形: 圆角 324"/>
            <p:cNvSpPr/>
            <p:nvPr/>
          </p:nvSpPr>
          <p:spPr>
            <a:xfrm>
              <a:off x="9995007" y="-1089072"/>
              <a:ext cx="540000" cy="288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6" name="矩形: 圆角 325"/>
            <p:cNvSpPr/>
            <p:nvPr/>
          </p:nvSpPr>
          <p:spPr>
            <a:xfrm>
              <a:off x="9995007" y="-832774"/>
              <a:ext cx="468000" cy="288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矩形: 圆角 326"/>
            <p:cNvSpPr/>
            <p:nvPr/>
          </p:nvSpPr>
          <p:spPr>
            <a:xfrm>
              <a:off x="9995007" y="-1024997"/>
              <a:ext cx="601276" cy="288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矩形: 圆角 327"/>
            <p:cNvSpPr/>
            <p:nvPr/>
          </p:nvSpPr>
          <p:spPr>
            <a:xfrm>
              <a:off x="9995007" y="-960922"/>
              <a:ext cx="601276" cy="288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矩形: 圆角 328"/>
            <p:cNvSpPr/>
            <p:nvPr/>
          </p:nvSpPr>
          <p:spPr>
            <a:xfrm>
              <a:off x="9995007" y="-896847"/>
              <a:ext cx="601276" cy="288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文本框 329"/>
            <p:cNvSpPr txBox="1"/>
            <p:nvPr/>
          </p:nvSpPr>
          <p:spPr>
            <a:xfrm>
              <a:off x="8542967" y="-1220750"/>
              <a:ext cx="14444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ea typeface="OPPOSans R" panose="00020600040101010101" pitchFamily="18" charset="-122"/>
                </a:rPr>
                <a:t>Lorem ipsum dolor sit amet, consectetuer adipiscing elit. Maecenas porttitor congue massa. Fusce posuere, magna sed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ea typeface="OPPOSans R" panose="00020600040101010101" pitchFamily="18" charset="-122"/>
              </a:endParaRPr>
            </a:p>
          </p:txBody>
        </p:sp>
      </p:grpSp>
      <p:grpSp>
        <p:nvGrpSpPr>
          <p:cNvPr id="331" name="组合 330"/>
          <p:cNvGrpSpPr/>
          <p:nvPr/>
        </p:nvGrpSpPr>
        <p:grpSpPr>
          <a:xfrm>
            <a:off x="5024755" y="4780915"/>
            <a:ext cx="2331942" cy="1495425"/>
            <a:chOff x="5508514" y="4986524"/>
            <a:chExt cx="1904421" cy="1210752"/>
          </a:xfrm>
        </p:grpSpPr>
        <p:grpSp>
          <p:nvGrpSpPr>
            <p:cNvPr id="332" name="组合 331"/>
            <p:cNvGrpSpPr/>
            <p:nvPr/>
          </p:nvGrpSpPr>
          <p:grpSpPr>
            <a:xfrm>
              <a:off x="5508514" y="4986524"/>
              <a:ext cx="1653346" cy="981856"/>
              <a:chOff x="7781512" y="6092293"/>
              <a:chExt cx="1653346" cy="981856"/>
            </a:xfrm>
          </p:grpSpPr>
          <p:grpSp>
            <p:nvGrpSpPr>
              <p:cNvPr id="352" name="组合 351"/>
              <p:cNvGrpSpPr/>
              <p:nvPr/>
            </p:nvGrpSpPr>
            <p:grpSpPr>
              <a:xfrm>
                <a:off x="7781512" y="6092293"/>
                <a:ext cx="1653346" cy="981856"/>
                <a:chOff x="2968598" y="4878018"/>
                <a:chExt cx="1653346" cy="981856"/>
              </a:xfrm>
            </p:grpSpPr>
            <p:sp>
              <p:nvSpPr>
                <p:cNvPr id="355" name="矩形 354"/>
                <p:cNvSpPr/>
                <p:nvPr/>
              </p:nvSpPr>
              <p:spPr>
                <a:xfrm>
                  <a:off x="2969880" y="4881860"/>
                  <a:ext cx="1652064" cy="971087"/>
                </a:xfrm>
                <a:prstGeom prst="rect">
                  <a:avLst/>
                </a:prstGeom>
                <a:pattFill prst="lgGrid">
                  <a:fgClr>
                    <a:srgbClr val="E6E6E6"/>
                  </a:fgClr>
                  <a:bgClr>
                    <a:srgbClr val="ECEBDC"/>
                  </a:bgClr>
                </a:patt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56" name="直接连接符 355"/>
                <p:cNvCxnSpPr/>
                <p:nvPr/>
              </p:nvCxnSpPr>
              <p:spPr>
                <a:xfrm>
                  <a:off x="2968598" y="4958280"/>
                  <a:ext cx="1652068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直接连接符 356"/>
                <p:cNvCxnSpPr/>
                <p:nvPr/>
              </p:nvCxnSpPr>
              <p:spPr>
                <a:xfrm>
                  <a:off x="4555351" y="4878018"/>
                  <a:ext cx="0" cy="981856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3" name="矩形 352"/>
              <p:cNvSpPr/>
              <p:nvPr/>
            </p:nvSpPr>
            <p:spPr>
              <a:xfrm rot="8188603">
                <a:off x="9205939" y="6844484"/>
                <a:ext cx="100045" cy="10004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4" name="矩形 353"/>
              <p:cNvSpPr/>
              <p:nvPr/>
            </p:nvSpPr>
            <p:spPr>
              <a:xfrm rot="8283326">
                <a:off x="8911270" y="6728715"/>
                <a:ext cx="216219" cy="21621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3" name="组合 332"/>
            <p:cNvGrpSpPr/>
            <p:nvPr/>
          </p:nvGrpSpPr>
          <p:grpSpPr>
            <a:xfrm>
              <a:off x="5648392" y="5095447"/>
              <a:ext cx="1653346" cy="981856"/>
              <a:chOff x="7781512" y="6092293"/>
              <a:chExt cx="1653346" cy="981856"/>
            </a:xfrm>
          </p:grpSpPr>
          <p:grpSp>
            <p:nvGrpSpPr>
              <p:cNvPr id="346" name="组合 345"/>
              <p:cNvGrpSpPr/>
              <p:nvPr/>
            </p:nvGrpSpPr>
            <p:grpSpPr>
              <a:xfrm>
                <a:off x="7781512" y="6092293"/>
                <a:ext cx="1653346" cy="981856"/>
                <a:chOff x="2968598" y="4878018"/>
                <a:chExt cx="1653346" cy="981856"/>
              </a:xfrm>
            </p:grpSpPr>
            <p:sp>
              <p:nvSpPr>
                <p:cNvPr id="349" name="矩形 348"/>
                <p:cNvSpPr/>
                <p:nvPr/>
              </p:nvSpPr>
              <p:spPr>
                <a:xfrm>
                  <a:off x="2969880" y="4881860"/>
                  <a:ext cx="1652064" cy="971087"/>
                </a:xfrm>
                <a:prstGeom prst="rect">
                  <a:avLst/>
                </a:prstGeom>
                <a:pattFill prst="lgGrid">
                  <a:fgClr>
                    <a:srgbClr val="E6E6E6"/>
                  </a:fgClr>
                  <a:bgClr>
                    <a:srgbClr val="ECEBDC"/>
                  </a:bgClr>
                </a:patt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50" name="直接连接符 349"/>
                <p:cNvCxnSpPr/>
                <p:nvPr/>
              </p:nvCxnSpPr>
              <p:spPr>
                <a:xfrm>
                  <a:off x="2968598" y="4958280"/>
                  <a:ext cx="1652068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直接连接符 350"/>
                <p:cNvCxnSpPr/>
                <p:nvPr/>
              </p:nvCxnSpPr>
              <p:spPr>
                <a:xfrm>
                  <a:off x="4555351" y="4878018"/>
                  <a:ext cx="0" cy="981856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7" name="矩形 346"/>
              <p:cNvSpPr/>
              <p:nvPr/>
            </p:nvSpPr>
            <p:spPr>
              <a:xfrm rot="8188603">
                <a:off x="9205939" y="6844484"/>
                <a:ext cx="100045" cy="10004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8" name="矩形 347"/>
              <p:cNvSpPr/>
              <p:nvPr/>
            </p:nvSpPr>
            <p:spPr>
              <a:xfrm rot="8283326">
                <a:off x="8911270" y="6728715"/>
                <a:ext cx="216219" cy="21621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4" name="组合 333"/>
            <p:cNvGrpSpPr/>
            <p:nvPr/>
          </p:nvGrpSpPr>
          <p:grpSpPr>
            <a:xfrm>
              <a:off x="5758134" y="5215420"/>
              <a:ext cx="1654801" cy="981856"/>
              <a:chOff x="7780238" y="6092293"/>
              <a:chExt cx="1654801" cy="981856"/>
            </a:xfrm>
          </p:grpSpPr>
          <p:grpSp>
            <p:nvGrpSpPr>
              <p:cNvPr id="335" name="组合 334"/>
              <p:cNvGrpSpPr/>
              <p:nvPr/>
            </p:nvGrpSpPr>
            <p:grpSpPr>
              <a:xfrm>
                <a:off x="7781512" y="6092293"/>
                <a:ext cx="1653346" cy="981856"/>
                <a:chOff x="2968598" y="4878018"/>
                <a:chExt cx="1653346" cy="981856"/>
              </a:xfrm>
            </p:grpSpPr>
            <p:sp>
              <p:nvSpPr>
                <p:cNvPr id="343" name="矩形 342"/>
                <p:cNvSpPr/>
                <p:nvPr/>
              </p:nvSpPr>
              <p:spPr>
                <a:xfrm>
                  <a:off x="2969880" y="4881860"/>
                  <a:ext cx="1652064" cy="971087"/>
                </a:xfrm>
                <a:prstGeom prst="rect">
                  <a:avLst/>
                </a:prstGeom>
                <a:pattFill prst="lgGrid">
                  <a:fgClr>
                    <a:srgbClr val="E6E6E6"/>
                  </a:fgClr>
                  <a:bgClr>
                    <a:srgbClr val="ECEBDC"/>
                  </a:bgClr>
                </a:patt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44" name="直接连接符 343"/>
                <p:cNvCxnSpPr/>
                <p:nvPr/>
              </p:nvCxnSpPr>
              <p:spPr>
                <a:xfrm>
                  <a:off x="2968598" y="4958280"/>
                  <a:ext cx="1652068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直接连接符 344"/>
                <p:cNvCxnSpPr/>
                <p:nvPr/>
              </p:nvCxnSpPr>
              <p:spPr>
                <a:xfrm>
                  <a:off x="4555351" y="4878018"/>
                  <a:ext cx="0" cy="981856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8" name="矩形 337"/>
              <p:cNvSpPr/>
              <p:nvPr/>
            </p:nvSpPr>
            <p:spPr>
              <a:xfrm rot="8283326">
                <a:off x="8962590" y="6842822"/>
                <a:ext cx="166935" cy="16693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36" name="组合 335"/>
              <p:cNvGrpSpPr/>
              <p:nvPr/>
            </p:nvGrpSpPr>
            <p:grpSpPr>
              <a:xfrm>
                <a:off x="7780238" y="6262489"/>
                <a:ext cx="1654801" cy="642135"/>
                <a:chOff x="7780238" y="6262489"/>
                <a:chExt cx="1654801" cy="642135"/>
              </a:xfrm>
            </p:grpSpPr>
            <p:sp>
              <p:nvSpPr>
                <p:cNvPr id="340" name="文本框 339"/>
                <p:cNvSpPr txBox="1"/>
                <p:nvPr/>
              </p:nvSpPr>
              <p:spPr>
                <a:xfrm>
                  <a:off x="7780238" y="6262489"/>
                  <a:ext cx="930788" cy="2981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rPr>
                    <a:t>汇报人</a:t>
                  </a:r>
                  <a:endParaRPr lang="en-US" altLang="zh-C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341" name="文本框 340"/>
                <p:cNvSpPr txBox="1"/>
                <p:nvPr/>
              </p:nvSpPr>
              <p:spPr>
                <a:xfrm>
                  <a:off x="7780238" y="6581757"/>
                  <a:ext cx="1654801" cy="32286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曾瑶瑶、祝凌辉</a:t>
                  </a:r>
                  <a:endParaRPr lang="zh-CN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342" name="文本框 341"/>
                <p:cNvSpPr txBox="1"/>
                <p:nvPr/>
              </p:nvSpPr>
              <p:spPr>
                <a:xfrm>
                  <a:off x="8470356" y="6361025"/>
                  <a:ext cx="890963" cy="2208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dist"/>
                  <a:r>
                    <a:rPr lang="en-US" altLang="zh-CN" sz="1050" dirty="0">
                      <a:solidFill>
                        <a:schemeClr val="bg1">
                          <a:lumMod val="65000"/>
                        </a:schemeClr>
                      </a:solidFill>
                      <a:ea typeface="OPPOSans R" panose="00020600040101010101" pitchFamily="18" charset="-122"/>
                    </a:rPr>
                    <a:t>REPORTER</a:t>
                  </a:r>
                  <a:endParaRPr lang="en-US" altLang="zh-CN" sz="1050" dirty="0">
                    <a:solidFill>
                      <a:schemeClr val="bg1">
                        <a:lumMod val="65000"/>
                      </a:schemeClr>
                    </a:solidFill>
                    <a:ea typeface="OPPOSans R" panose="00020600040101010101" pitchFamily="18" charset="-122"/>
                  </a:endParaRPr>
                </a:p>
              </p:txBody>
            </p:sp>
          </p:grpSp>
          <p:sp>
            <p:nvSpPr>
              <p:cNvPr id="337" name="矩形 336"/>
              <p:cNvSpPr/>
              <p:nvPr/>
            </p:nvSpPr>
            <p:spPr>
              <a:xfrm rot="8188603">
                <a:off x="9220839" y="6859384"/>
                <a:ext cx="70243" cy="7024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58" name="文本框 357"/>
          <p:cNvSpPr txBox="1"/>
          <p:nvPr/>
        </p:nvSpPr>
        <p:spPr>
          <a:xfrm>
            <a:off x="3461546" y="1154659"/>
            <a:ext cx="3128848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ea typeface="OPPOSans R" panose="00020600040101010101" pitchFamily="18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ea typeface="OPPOSans R" panose="00020600040101010101" pitchFamily="18" charset="-122"/>
            </a:endParaRPr>
          </a:p>
          <a:p>
            <a:endParaRPr lang="zh-CN" altLang="en-US" sz="1050" dirty="0">
              <a:solidFill>
                <a:schemeClr val="bg1">
                  <a:lumMod val="75000"/>
                </a:schemeClr>
              </a:solidFill>
              <a:ea typeface="OPPOSans R" panose="00020600040101010101" pitchFamily="18" charset="-122"/>
            </a:endParaRPr>
          </a:p>
        </p:txBody>
      </p:sp>
      <p:sp>
        <p:nvSpPr>
          <p:cNvPr id="361" name="矩形 360"/>
          <p:cNvSpPr/>
          <p:nvPr/>
        </p:nvSpPr>
        <p:spPr>
          <a:xfrm>
            <a:off x="1347235" y="5142487"/>
            <a:ext cx="2248107" cy="1134374"/>
          </a:xfrm>
          <a:prstGeom prst="rect">
            <a:avLst/>
          </a:prstGeom>
          <a:solidFill>
            <a:srgbClr val="CCBFBC">
              <a:alpha val="60000"/>
            </a:srgb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2" name="文本框 361"/>
          <p:cNvSpPr txBox="1"/>
          <p:nvPr/>
        </p:nvSpPr>
        <p:spPr>
          <a:xfrm>
            <a:off x="1379642" y="5366320"/>
            <a:ext cx="13227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  <a:ea typeface="OPPOSans R" panose="00020600040101010101" pitchFamily="18" charset="-122"/>
              </a:rPr>
              <a:t>Lorem ipsum dolor sit amet, consectetuer adipiscing elit. Maecenas porttitor congue massa. Fusce posuere, magna sed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ea typeface="OPPOSans R" panose="00020600040101010101" pitchFamily="18" charset="-122"/>
            </a:endParaRPr>
          </a:p>
        </p:txBody>
      </p:sp>
      <p:sp>
        <p:nvSpPr>
          <p:cNvPr id="363" name="矩形 362"/>
          <p:cNvSpPr/>
          <p:nvPr/>
        </p:nvSpPr>
        <p:spPr>
          <a:xfrm>
            <a:off x="2757325" y="5441184"/>
            <a:ext cx="768411" cy="7430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文本框 363"/>
          <p:cNvSpPr txBox="1"/>
          <p:nvPr/>
        </p:nvSpPr>
        <p:spPr>
          <a:xfrm>
            <a:off x="2757325" y="5440844"/>
            <a:ext cx="76841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solidFill>
                  <a:schemeClr val="bg1">
                    <a:lumMod val="85000"/>
                  </a:schemeClr>
                </a:solidFill>
                <a:ea typeface="OPPOSans R" panose="00020600040101010101" pitchFamily="18" charset="-122"/>
              </a:rPr>
              <a:t>Lorem ipsum dolor sit amet, consectetuer adipiscing elit. Maecenas porttitor congue massa. Fusce posuere, magna sed</a:t>
            </a:r>
            <a:endParaRPr lang="zh-CN" altLang="en-US" sz="500" dirty="0">
              <a:solidFill>
                <a:schemeClr val="bg1">
                  <a:lumMod val="85000"/>
                </a:schemeClr>
              </a:solidFill>
              <a:ea typeface="OPPOSans R" panose="00020600040101010101" pitchFamily="18" charset="-122"/>
            </a:endParaRPr>
          </a:p>
        </p:txBody>
      </p:sp>
      <p:sp>
        <p:nvSpPr>
          <p:cNvPr id="365" name="文本框 364"/>
          <p:cNvSpPr txBox="1"/>
          <p:nvPr/>
        </p:nvSpPr>
        <p:spPr>
          <a:xfrm>
            <a:off x="1900648" y="5164802"/>
            <a:ext cx="1141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+mj-lt"/>
                <a:ea typeface="思源黑体 CN Medium" panose="020B0600000000000000" pitchFamily="34" charset="-122"/>
              </a:rPr>
              <a:t>WORK REPORT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+mj-lt"/>
              <a:ea typeface="思源黑体 CN Medium" panose="020B0600000000000000" pitchFamily="34" charset="-122"/>
            </a:endParaRPr>
          </a:p>
        </p:txBody>
      </p:sp>
      <p:pic>
        <p:nvPicPr>
          <p:cNvPr id="2" name="图片 1" descr="文本&#10;&#10;描述已自动生成"/>
          <p:cNvPicPr>
            <a:picLocks noChangeAspect="1"/>
          </p:cNvPicPr>
          <p:nvPr/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5" y="-92075"/>
            <a:ext cx="3658870" cy="15049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17253" y="4555202"/>
            <a:ext cx="11412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+mj-lt"/>
                <a:ea typeface="思源黑体 CN Medium" panose="020B0600000000000000" pitchFamily="34" charset="-122"/>
              </a:rPr>
              <a:t>2020.11.20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j-lt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9319670" y="1319225"/>
            <a:ext cx="0" cy="24422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040806" y="1363979"/>
            <a:ext cx="6129333" cy="2369821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菱形 6"/>
          <p:cNvSpPr/>
          <p:nvPr/>
        </p:nvSpPr>
        <p:spPr>
          <a:xfrm>
            <a:off x="2969815" y="3665221"/>
            <a:ext cx="141982" cy="141982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>
            <a:off x="2974086" y="1299118"/>
            <a:ext cx="133440" cy="133440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9094877" y="1290576"/>
            <a:ext cx="150524" cy="150524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9103419" y="3665221"/>
            <a:ext cx="133440" cy="133440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6096137" y="3911037"/>
            <a:ext cx="0" cy="15105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等腰三角形 17"/>
          <p:cNvSpPr/>
          <p:nvPr/>
        </p:nvSpPr>
        <p:spPr>
          <a:xfrm rot="13499500">
            <a:off x="5773110" y="4741816"/>
            <a:ext cx="650807" cy="661621"/>
          </a:xfrm>
          <a:prstGeom prst="halfFrame">
            <a:avLst>
              <a:gd name="adj1" fmla="val 2820"/>
              <a:gd name="adj2" fmla="val 2784"/>
            </a:avLst>
          </a:prstGeom>
          <a:solidFill>
            <a:schemeClr val="tx1">
              <a:alpha val="4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8"/>
          <p:cNvSpPr/>
          <p:nvPr/>
        </p:nvSpPr>
        <p:spPr>
          <a:xfrm rot="10800000">
            <a:off x="5167100" y="4467224"/>
            <a:ext cx="1859280" cy="969644"/>
          </a:xfrm>
          <a:custGeom>
            <a:avLst/>
            <a:gdLst>
              <a:gd name="connsiteX0" fmla="*/ 0 w 1859280"/>
              <a:gd name="connsiteY0" fmla="*/ 969644 h 969644"/>
              <a:gd name="connsiteX1" fmla="*/ 929640 w 1859280"/>
              <a:gd name="connsiteY1" fmla="*/ 0 h 969644"/>
              <a:gd name="connsiteX2" fmla="*/ 1859280 w 1859280"/>
              <a:gd name="connsiteY2" fmla="*/ 969644 h 969644"/>
              <a:gd name="connsiteX3" fmla="*/ 0 w 1859280"/>
              <a:gd name="connsiteY3" fmla="*/ 969644 h 969644"/>
              <a:gd name="connsiteX0-1" fmla="*/ 0 w 1859280"/>
              <a:gd name="connsiteY0-2" fmla="*/ 969644 h 969644"/>
              <a:gd name="connsiteX1-3" fmla="*/ 929640 w 1859280"/>
              <a:gd name="connsiteY1-4" fmla="*/ 0 h 969644"/>
              <a:gd name="connsiteX2-5" fmla="*/ 1859280 w 1859280"/>
              <a:gd name="connsiteY2-6" fmla="*/ 969644 h 969644"/>
              <a:gd name="connsiteX3-7" fmla="*/ 1202055 w 1859280"/>
              <a:gd name="connsiteY3-8" fmla="*/ 969643 h 969644"/>
              <a:gd name="connsiteX4" fmla="*/ 0 w 1859280"/>
              <a:gd name="connsiteY4" fmla="*/ 969644 h 969644"/>
              <a:gd name="connsiteX0-9" fmla="*/ 0 w 1859280"/>
              <a:gd name="connsiteY0-10" fmla="*/ 969644 h 969644"/>
              <a:gd name="connsiteX1-11" fmla="*/ 929640 w 1859280"/>
              <a:gd name="connsiteY1-12" fmla="*/ 0 h 969644"/>
              <a:gd name="connsiteX2-13" fmla="*/ 1859280 w 1859280"/>
              <a:gd name="connsiteY2-14" fmla="*/ 969644 h 969644"/>
              <a:gd name="connsiteX3-15" fmla="*/ 1202055 w 1859280"/>
              <a:gd name="connsiteY3-16" fmla="*/ 969643 h 969644"/>
              <a:gd name="connsiteX4-17" fmla="*/ 670560 w 1859280"/>
              <a:gd name="connsiteY4-18" fmla="*/ 969643 h 969644"/>
              <a:gd name="connsiteX5" fmla="*/ 0 w 1859280"/>
              <a:gd name="connsiteY5" fmla="*/ 969644 h 969644"/>
              <a:gd name="connsiteX0-19" fmla="*/ 0 w 1859280"/>
              <a:gd name="connsiteY0-20" fmla="*/ 969644 h 969644"/>
              <a:gd name="connsiteX1-21" fmla="*/ 929640 w 1859280"/>
              <a:gd name="connsiteY1-22" fmla="*/ 0 h 969644"/>
              <a:gd name="connsiteX2-23" fmla="*/ 1859280 w 1859280"/>
              <a:gd name="connsiteY2-24" fmla="*/ 969644 h 969644"/>
              <a:gd name="connsiteX3-25" fmla="*/ 1202055 w 1859280"/>
              <a:gd name="connsiteY3-26" fmla="*/ 969643 h 969644"/>
              <a:gd name="connsiteX4-27" fmla="*/ 931545 w 1859280"/>
              <a:gd name="connsiteY4-28" fmla="*/ 969643 h 969644"/>
              <a:gd name="connsiteX5-29" fmla="*/ 670560 w 1859280"/>
              <a:gd name="connsiteY5-30" fmla="*/ 969643 h 969644"/>
              <a:gd name="connsiteX6" fmla="*/ 0 w 1859280"/>
              <a:gd name="connsiteY6" fmla="*/ 969644 h 969644"/>
              <a:gd name="connsiteX0-31" fmla="*/ 0 w 1859280"/>
              <a:gd name="connsiteY0-32" fmla="*/ 969644 h 969644"/>
              <a:gd name="connsiteX1-33" fmla="*/ 929640 w 1859280"/>
              <a:gd name="connsiteY1-34" fmla="*/ 0 h 969644"/>
              <a:gd name="connsiteX2-35" fmla="*/ 1859280 w 1859280"/>
              <a:gd name="connsiteY2-36" fmla="*/ 969644 h 969644"/>
              <a:gd name="connsiteX3-37" fmla="*/ 1202055 w 1859280"/>
              <a:gd name="connsiteY3-38" fmla="*/ 969643 h 969644"/>
              <a:gd name="connsiteX4-39" fmla="*/ 670560 w 1859280"/>
              <a:gd name="connsiteY4-40" fmla="*/ 969643 h 969644"/>
              <a:gd name="connsiteX5-41" fmla="*/ 0 w 1859280"/>
              <a:gd name="connsiteY5-42" fmla="*/ 969644 h 969644"/>
              <a:gd name="connsiteX0-43" fmla="*/ 0 w 1859280"/>
              <a:gd name="connsiteY0-44" fmla="*/ 969644 h 969644"/>
              <a:gd name="connsiteX1-45" fmla="*/ 929640 w 1859280"/>
              <a:gd name="connsiteY1-46" fmla="*/ 0 h 969644"/>
              <a:gd name="connsiteX2-47" fmla="*/ 1859280 w 1859280"/>
              <a:gd name="connsiteY2-48" fmla="*/ 969644 h 969644"/>
              <a:gd name="connsiteX3-49" fmla="*/ 1202055 w 1859280"/>
              <a:gd name="connsiteY3-50" fmla="*/ 969643 h 969644"/>
              <a:gd name="connsiteX4-51" fmla="*/ 929640 w 1859280"/>
              <a:gd name="connsiteY4-52" fmla="*/ 969643 h 969644"/>
              <a:gd name="connsiteX5-53" fmla="*/ 670560 w 1859280"/>
              <a:gd name="connsiteY5-54" fmla="*/ 969643 h 969644"/>
              <a:gd name="connsiteX6-55" fmla="*/ 0 w 1859280"/>
              <a:gd name="connsiteY6-56" fmla="*/ 969644 h 969644"/>
              <a:gd name="connsiteX0-57" fmla="*/ 929640 w 1859280"/>
              <a:gd name="connsiteY0-58" fmla="*/ 969643 h 1061083"/>
              <a:gd name="connsiteX1-59" fmla="*/ 670560 w 1859280"/>
              <a:gd name="connsiteY1-60" fmla="*/ 969643 h 1061083"/>
              <a:gd name="connsiteX2-61" fmla="*/ 0 w 1859280"/>
              <a:gd name="connsiteY2-62" fmla="*/ 969644 h 1061083"/>
              <a:gd name="connsiteX3-63" fmla="*/ 929640 w 1859280"/>
              <a:gd name="connsiteY3-64" fmla="*/ 0 h 1061083"/>
              <a:gd name="connsiteX4-65" fmla="*/ 1859280 w 1859280"/>
              <a:gd name="connsiteY4-66" fmla="*/ 969644 h 1061083"/>
              <a:gd name="connsiteX5-67" fmla="*/ 1202055 w 1859280"/>
              <a:gd name="connsiteY5-68" fmla="*/ 969643 h 1061083"/>
              <a:gd name="connsiteX6-69" fmla="*/ 1021080 w 1859280"/>
              <a:gd name="connsiteY6-70" fmla="*/ 1061083 h 1061083"/>
              <a:gd name="connsiteX0-71" fmla="*/ 929640 w 1859280"/>
              <a:gd name="connsiteY0-72" fmla="*/ 969643 h 969644"/>
              <a:gd name="connsiteX1-73" fmla="*/ 670560 w 1859280"/>
              <a:gd name="connsiteY1-74" fmla="*/ 969643 h 969644"/>
              <a:gd name="connsiteX2-75" fmla="*/ 0 w 1859280"/>
              <a:gd name="connsiteY2-76" fmla="*/ 969644 h 969644"/>
              <a:gd name="connsiteX3-77" fmla="*/ 929640 w 1859280"/>
              <a:gd name="connsiteY3-78" fmla="*/ 0 h 969644"/>
              <a:gd name="connsiteX4-79" fmla="*/ 1859280 w 1859280"/>
              <a:gd name="connsiteY4-80" fmla="*/ 969644 h 969644"/>
              <a:gd name="connsiteX5-81" fmla="*/ 1202055 w 1859280"/>
              <a:gd name="connsiteY5-82" fmla="*/ 969643 h 969644"/>
              <a:gd name="connsiteX0-83" fmla="*/ 670560 w 1859280"/>
              <a:gd name="connsiteY0-84" fmla="*/ 969643 h 969644"/>
              <a:gd name="connsiteX1-85" fmla="*/ 0 w 1859280"/>
              <a:gd name="connsiteY1-86" fmla="*/ 969644 h 969644"/>
              <a:gd name="connsiteX2-87" fmla="*/ 929640 w 1859280"/>
              <a:gd name="connsiteY2-88" fmla="*/ 0 h 969644"/>
              <a:gd name="connsiteX3-89" fmla="*/ 1859280 w 1859280"/>
              <a:gd name="connsiteY3-90" fmla="*/ 969644 h 969644"/>
              <a:gd name="connsiteX4-91" fmla="*/ 1202055 w 1859280"/>
              <a:gd name="connsiteY4-92" fmla="*/ 969643 h 9696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1859280" h="969644">
                <a:moveTo>
                  <a:pt x="670560" y="969643"/>
                </a:moveTo>
                <a:lnTo>
                  <a:pt x="0" y="969644"/>
                </a:lnTo>
                <a:lnTo>
                  <a:pt x="929640" y="0"/>
                </a:lnTo>
                <a:lnTo>
                  <a:pt x="1859280" y="969644"/>
                </a:lnTo>
                <a:lnTo>
                  <a:pt x="1202055" y="969643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2884146" y="1319225"/>
            <a:ext cx="0" cy="24422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361695" y="267095"/>
            <a:ext cx="457366" cy="6364726"/>
            <a:chOff x="361695" y="267095"/>
            <a:chExt cx="457366" cy="6364726"/>
          </a:xfrm>
        </p:grpSpPr>
        <p:grpSp>
          <p:nvGrpSpPr>
            <p:cNvPr id="17" name="组合 16"/>
            <p:cNvGrpSpPr/>
            <p:nvPr/>
          </p:nvGrpSpPr>
          <p:grpSpPr>
            <a:xfrm>
              <a:off x="463589" y="574943"/>
              <a:ext cx="355472" cy="5843936"/>
              <a:chOff x="463589" y="574943"/>
              <a:chExt cx="355472" cy="5843936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463589" y="655625"/>
                <a:ext cx="72000" cy="5670922"/>
                <a:chOff x="463589" y="655625"/>
                <a:chExt cx="72000" cy="5670922"/>
              </a:xfrm>
            </p:grpSpPr>
            <p:cxnSp>
              <p:nvCxnSpPr>
                <p:cNvPr id="35" name="直接连接符 34"/>
                <p:cNvCxnSpPr/>
                <p:nvPr/>
              </p:nvCxnSpPr>
              <p:spPr>
                <a:xfrm flipV="1">
                  <a:off x="463589" y="655625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/>
                <p:nvPr/>
              </p:nvCxnSpPr>
              <p:spPr>
                <a:xfrm flipV="1">
                  <a:off x="463589" y="934751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/>
                <p:cNvCxnSpPr/>
                <p:nvPr/>
              </p:nvCxnSpPr>
              <p:spPr>
                <a:xfrm flipV="1">
                  <a:off x="463589" y="1221577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/>
                <p:cNvCxnSpPr/>
                <p:nvPr/>
              </p:nvCxnSpPr>
              <p:spPr>
                <a:xfrm flipV="1">
                  <a:off x="463589" y="1500703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/>
                <p:nvPr/>
              </p:nvCxnSpPr>
              <p:spPr>
                <a:xfrm flipV="1">
                  <a:off x="463589" y="1779830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>
                <a:xfrm flipV="1">
                  <a:off x="463589" y="2058956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>
                <a:xfrm flipV="1">
                  <a:off x="463589" y="2345782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/>
                <p:nvPr/>
              </p:nvCxnSpPr>
              <p:spPr>
                <a:xfrm flipV="1">
                  <a:off x="463589" y="2624908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>
                <a:xfrm flipV="1">
                  <a:off x="463589" y="2925210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/>
                <p:nvPr/>
              </p:nvCxnSpPr>
              <p:spPr>
                <a:xfrm flipV="1">
                  <a:off x="463589" y="3204336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/>
                <p:cNvCxnSpPr/>
                <p:nvPr/>
              </p:nvCxnSpPr>
              <p:spPr>
                <a:xfrm flipV="1">
                  <a:off x="463589" y="3491162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/>
                <p:nvPr/>
              </p:nvCxnSpPr>
              <p:spPr>
                <a:xfrm flipV="1">
                  <a:off x="463589" y="3770288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/>
                <p:cNvCxnSpPr/>
                <p:nvPr/>
              </p:nvCxnSpPr>
              <p:spPr>
                <a:xfrm flipV="1">
                  <a:off x="463589" y="4049415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/>
                <p:cNvCxnSpPr/>
                <p:nvPr/>
              </p:nvCxnSpPr>
              <p:spPr>
                <a:xfrm flipV="1">
                  <a:off x="463589" y="4328541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连接符 48"/>
                <p:cNvCxnSpPr/>
                <p:nvPr/>
              </p:nvCxnSpPr>
              <p:spPr>
                <a:xfrm flipV="1">
                  <a:off x="463589" y="4615367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连接符 49"/>
                <p:cNvCxnSpPr/>
                <p:nvPr/>
              </p:nvCxnSpPr>
              <p:spPr>
                <a:xfrm flipV="1">
                  <a:off x="463589" y="4894493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/>
                <p:cNvCxnSpPr/>
                <p:nvPr/>
              </p:nvCxnSpPr>
              <p:spPr>
                <a:xfrm flipV="1">
                  <a:off x="463589" y="5202341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/>
                <p:cNvCxnSpPr/>
                <p:nvPr/>
              </p:nvCxnSpPr>
              <p:spPr>
                <a:xfrm flipV="1">
                  <a:off x="463589" y="5481467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 52"/>
                <p:cNvCxnSpPr/>
                <p:nvPr/>
              </p:nvCxnSpPr>
              <p:spPr>
                <a:xfrm flipV="1">
                  <a:off x="463589" y="5768293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/>
                <p:cNvCxnSpPr/>
                <p:nvPr/>
              </p:nvCxnSpPr>
              <p:spPr>
                <a:xfrm flipV="1">
                  <a:off x="463589" y="6047419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 54"/>
                <p:cNvCxnSpPr/>
                <p:nvPr/>
              </p:nvCxnSpPr>
              <p:spPr>
                <a:xfrm flipV="1">
                  <a:off x="463589" y="6326546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组合 22"/>
              <p:cNvGrpSpPr/>
              <p:nvPr/>
            </p:nvGrpSpPr>
            <p:grpSpPr>
              <a:xfrm>
                <a:off x="543273" y="574943"/>
                <a:ext cx="275788" cy="5843936"/>
                <a:chOff x="546404" y="574943"/>
                <a:chExt cx="275788" cy="5843936"/>
              </a:xfrm>
            </p:grpSpPr>
            <p:sp>
              <p:nvSpPr>
                <p:cNvPr id="24" name="文本框 23"/>
                <p:cNvSpPr txBox="1"/>
                <p:nvPr/>
              </p:nvSpPr>
              <p:spPr>
                <a:xfrm>
                  <a:off x="546404" y="574943"/>
                  <a:ext cx="27578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" b="1" dirty="0">
                      <a:solidFill>
                        <a:schemeClr val="bg1">
                          <a:lumMod val="65000"/>
                        </a:schemeClr>
                      </a:solidFill>
                      <a:latin typeface="郑庆科黄油体Regular" panose="02000603000000000000" pitchFamily="2" charset="-122"/>
                      <a:ea typeface="郑庆科黄油体Regular" panose="02000603000000000000" pitchFamily="2" charset="-122"/>
                    </a:rPr>
                    <a:t>00</a:t>
                  </a:r>
                  <a:endParaRPr lang="zh-CN" altLang="en-US" sz="600" b="1" dirty="0">
                    <a:solidFill>
                      <a:schemeClr val="bg1">
                        <a:lumMod val="65000"/>
                      </a:schemeClr>
                    </a:solidFill>
                    <a:latin typeface="郑庆科黄油体Regular" panose="02000603000000000000" pitchFamily="2" charset="-122"/>
                    <a:ea typeface="郑庆科黄油体Regular" panose="02000603000000000000" pitchFamily="2" charset="-122"/>
                  </a:endParaRPr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546404" y="1140870"/>
                  <a:ext cx="27578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" b="1" dirty="0">
                      <a:solidFill>
                        <a:schemeClr val="bg1">
                          <a:lumMod val="65000"/>
                        </a:schemeClr>
                      </a:solidFill>
                      <a:latin typeface="郑庆科黄油体Regular" panose="02000603000000000000" pitchFamily="2" charset="-122"/>
                      <a:ea typeface="郑庆科黄油体Regular" panose="02000603000000000000" pitchFamily="2" charset="-122"/>
                    </a:rPr>
                    <a:t>02</a:t>
                  </a:r>
                  <a:endParaRPr lang="zh-CN" altLang="en-US" sz="600" b="1" dirty="0">
                    <a:solidFill>
                      <a:schemeClr val="bg1">
                        <a:lumMod val="65000"/>
                      </a:schemeClr>
                    </a:solidFill>
                    <a:latin typeface="郑庆科黄油体Regular" panose="02000603000000000000" pitchFamily="2" charset="-122"/>
                    <a:ea typeface="郑庆科黄油体Regular" panose="02000603000000000000" pitchFamily="2" charset="-122"/>
                  </a:endParaRPr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546404" y="1706797"/>
                  <a:ext cx="27578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" b="1" dirty="0">
                      <a:solidFill>
                        <a:schemeClr val="bg1">
                          <a:lumMod val="65000"/>
                        </a:schemeClr>
                      </a:solidFill>
                      <a:latin typeface="郑庆科黄油体Regular" panose="02000603000000000000" pitchFamily="2" charset="-122"/>
                      <a:ea typeface="郑庆科黄油体Regular" panose="02000603000000000000" pitchFamily="2" charset="-122"/>
                    </a:rPr>
                    <a:t>04</a:t>
                  </a:r>
                  <a:endParaRPr lang="zh-CN" altLang="en-US" sz="600" b="1" dirty="0">
                    <a:solidFill>
                      <a:schemeClr val="bg1">
                        <a:lumMod val="65000"/>
                      </a:schemeClr>
                    </a:solidFill>
                    <a:latin typeface="郑庆科黄油体Regular" panose="02000603000000000000" pitchFamily="2" charset="-122"/>
                    <a:ea typeface="郑庆科黄油体Regular" panose="02000603000000000000" pitchFamily="2" charset="-122"/>
                  </a:endParaRP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546404" y="2272724"/>
                  <a:ext cx="27578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" b="1" dirty="0">
                      <a:solidFill>
                        <a:schemeClr val="bg1">
                          <a:lumMod val="65000"/>
                        </a:schemeClr>
                      </a:solidFill>
                      <a:latin typeface="郑庆科黄油体Regular" panose="02000603000000000000" pitchFamily="2" charset="-122"/>
                      <a:ea typeface="郑庆科黄油体Regular" panose="02000603000000000000" pitchFamily="2" charset="-122"/>
                    </a:rPr>
                    <a:t>06</a:t>
                  </a:r>
                  <a:endParaRPr lang="zh-CN" altLang="en-US" sz="600" b="1" dirty="0">
                    <a:solidFill>
                      <a:schemeClr val="bg1">
                        <a:lumMod val="65000"/>
                      </a:schemeClr>
                    </a:solidFill>
                    <a:latin typeface="郑庆科黄油体Regular" panose="02000603000000000000" pitchFamily="2" charset="-122"/>
                    <a:ea typeface="郑庆科黄油体Regular" panose="02000603000000000000" pitchFamily="2" charset="-122"/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546404" y="2838651"/>
                  <a:ext cx="27578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" b="1" dirty="0">
                      <a:solidFill>
                        <a:schemeClr val="bg1">
                          <a:lumMod val="65000"/>
                        </a:schemeClr>
                      </a:solidFill>
                      <a:latin typeface="郑庆科黄油体Regular" panose="02000603000000000000" pitchFamily="2" charset="-122"/>
                      <a:ea typeface="郑庆科黄油体Regular" panose="02000603000000000000" pitchFamily="2" charset="-122"/>
                    </a:rPr>
                    <a:t>08</a:t>
                  </a:r>
                  <a:endParaRPr lang="zh-CN" altLang="en-US" sz="600" b="1" dirty="0">
                    <a:solidFill>
                      <a:schemeClr val="bg1">
                        <a:lumMod val="65000"/>
                      </a:schemeClr>
                    </a:solidFill>
                    <a:latin typeface="郑庆科黄油体Regular" panose="02000603000000000000" pitchFamily="2" charset="-122"/>
                    <a:ea typeface="郑庆科黄油体Regular" panose="02000603000000000000" pitchFamily="2" charset="-122"/>
                  </a:endParaRPr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546404" y="3404578"/>
                  <a:ext cx="27578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" b="1" dirty="0">
                      <a:solidFill>
                        <a:schemeClr val="bg1">
                          <a:lumMod val="65000"/>
                        </a:schemeClr>
                      </a:solidFill>
                      <a:latin typeface="郑庆科黄油体Regular" panose="02000603000000000000" pitchFamily="2" charset="-122"/>
                      <a:ea typeface="郑庆科黄油体Regular" panose="02000603000000000000" pitchFamily="2" charset="-122"/>
                    </a:rPr>
                    <a:t>10</a:t>
                  </a:r>
                  <a:endParaRPr lang="zh-CN" altLang="en-US" sz="600" b="1" dirty="0">
                    <a:solidFill>
                      <a:schemeClr val="bg1">
                        <a:lumMod val="65000"/>
                      </a:schemeClr>
                    </a:solidFill>
                    <a:latin typeface="郑庆科黄油体Regular" panose="02000603000000000000" pitchFamily="2" charset="-122"/>
                    <a:ea typeface="郑庆科黄油体Regular" panose="02000603000000000000" pitchFamily="2" charset="-122"/>
                  </a:endParaRPr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546404" y="3970505"/>
                  <a:ext cx="27578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" b="1" dirty="0">
                      <a:solidFill>
                        <a:schemeClr val="bg1">
                          <a:lumMod val="65000"/>
                        </a:schemeClr>
                      </a:solidFill>
                      <a:latin typeface="郑庆科黄油体Regular" panose="02000603000000000000" pitchFamily="2" charset="-122"/>
                      <a:ea typeface="郑庆科黄油体Regular" panose="02000603000000000000" pitchFamily="2" charset="-122"/>
                    </a:rPr>
                    <a:t>12</a:t>
                  </a:r>
                  <a:endParaRPr lang="zh-CN" altLang="en-US" sz="600" b="1" dirty="0">
                    <a:solidFill>
                      <a:schemeClr val="bg1">
                        <a:lumMod val="65000"/>
                      </a:schemeClr>
                    </a:solidFill>
                    <a:latin typeface="郑庆科黄油体Regular" panose="02000603000000000000" pitchFamily="2" charset="-122"/>
                    <a:ea typeface="郑庆科黄油体Regular" panose="02000603000000000000" pitchFamily="2" charset="-122"/>
                  </a:endParaRPr>
                </a:p>
              </p:txBody>
            </p:sp>
            <p:sp>
              <p:nvSpPr>
                <p:cNvPr id="31" name="文本框 30"/>
                <p:cNvSpPr txBox="1"/>
                <p:nvPr/>
              </p:nvSpPr>
              <p:spPr>
                <a:xfrm>
                  <a:off x="546404" y="4536432"/>
                  <a:ext cx="27578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" b="1" dirty="0">
                      <a:solidFill>
                        <a:schemeClr val="bg1">
                          <a:lumMod val="65000"/>
                        </a:schemeClr>
                      </a:solidFill>
                      <a:latin typeface="郑庆科黄油体Regular" panose="02000603000000000000" pitchFamily="2" charset="-122"/>
                      <a:ea typeface="郑庆科黄油体Regular" panose="02000603000000000000" pitchFamily="2" charset="-122"/>
                    </a:rPr>
                    <a:t>14</a:t>
                  </a:r>
                  <a:endParaRPr lang="zh-CN" altLang="en-US" sz="600" b="1" dirty="0">
                    <a:solidFill>
                      <a:schemeClr val="bg1">
                        <a:lumMod val="65000"/>
                      </a:schemeClr>
                    </a:solidFill>
                    <a:latin typeface="郑庆科黄油体Regular" panose="02000603000000000000" pitchFamily="2" charset="-122"/>
                    <a:ea typeface="郑庆科黄油体Regular" panose="02000603000000000000" pitchFamily="2" charset="-122"/>
                  </a:endParaRPr>
                </a:p>
              </p:txBody>
            </p:sp>
            <p:sp>
              <p:nvSpPr>
                <p:cNvPr id="32" name="文本框 31"/>
                <p:cNvSpPr txBox="1"/>
                <p:nvPr/>
              </p:nvSpPr>
              <p:spPr>
                <a:xfrm>
                  <a:off x="546404" y="5668286"/>
                  <a:ext cx="27578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" b="1" dirty="0">
                      <a:solidFill>
                        <a:schemeClr val="bg1">
                          <a:lumMod val="65000"/>
                        </a:schemeClr>
                      </a:solidFill>
                      <a:latin typeface="郑庆科黄油体Regular" panose="02000603000000000000" pitchFamily="2" charset="-122"/>
                      <a:ea typeface="郑庆科黄油体Regular" panose="02000603000000000000" pitchFamily="2" charset="-122"/>
                    </a:rPr>
                    <a:t>18</a:t>
                  </a:r>
                  <a:endParaRPr lang="zh-CN" altLang="en-US" sz="600" b="1" dirty="0">
                    <a:solidFill>
                      <a:schemeClr val="bg1">
                        <a:lumMod val="65000"/>
                      </a:schemeClr>
                    </a:solidFill>
                    <a:latin typeface="郑庆科黄油体Regular" panose="02000603000000000000" pitchFamily="2" charset="-122"/>
                    <a:ea typeface="郑庆科黄油体Regular" panose="02000603000000000000" pitchFamily="2" charset="-122"/>
                  </a:endParaRPr>
                </a:p>
              </p:txBody>
            </p:sp>
            <p:sp>
              <p:nvSpPr>
                <p:cNvPr id="33" name="文本框 32"/>
                <p:cNvSpPr txBox="1"/>
                <p:nvPr/>
              </p:nvSpPr>
              <p:spPr>
                <a:xfrm>
                  <a:off x="546404" y="5102359"/>
                  <a:ext cx="27578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" b="1" dirty="0">
                      <a:solidFill>
                        <a:schemeClr val="bg1">
                          <a:lumMod val="65000"/>
                        </a:schemeClr>
                      </a:solidFill>
                      <a:latin typeface="郑庆科黄油体Regular" panose="02000603000000000000" pitchFamily="2" charset="-122"/>
                      <a:ea typeface="郑庆科黄油体Regular" panose="02000603000000000000" pitchFamily="2" charset="-122"/>
                    </a:rPr>
                    <a:t>16</a:t>
                  </a:r>
                  <a:endParaRPr lang="zh-CN" altLang="en-US" sz="600" b="1" dirty="0">
                    <a:solidFill>
                      <a:schemeClr val="bg1">
                        <a:lumMod val="65000"/>
                      </a:schemeClr>
                    </a:solidFill>
                    <a:latin typeface="郑庆科黄油体Regular" panose="02000603000000000000" pitchFamily="2" charset="-122"/>
                    <a:ea typeface="郑庆科黄油体Regular" panose="02000603000000000000" pitchFamily="2" charset="-122"/>
                  </a:endParaRPr>
                </a:p>
              </p:txBody>
            </p:sp>
            <p:sp>
              <p:nvSpPr>
                <p:cNvPr id="34" name="文本框 33"/>
                <p:cNvSpPr txBox="1"/>
                <p:nvPr/>
              </p:nvSpPr>
              <p:spPr>
                <a:xfrm>
                  <a:off x="546404" y="6234213"/>
                  <a:ext cx="27578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" b="1" dirty="0">
                      <a:solidFill>
                        <a:schemeClr val="bg1">
                          <a:lumMod val="65000"/>
                        </a:schemeClr>
                      </a:solidFill>
                      <a:latin typeface="郑庆科黄油体Regular" panose="02000603000000000000" pitchFamily="2" charset="-122"/>
                      <a:ea typeface="郑庆科黄油体Regular" panose="02000603000000000000" pitchFamily="2" charset="-122"/>
                    </a:rPr>
                    <a:t>20</a:t>
                  </a:r>
                  <a:endParaRPr lang="zh-CN" altLang="en-US" sz="600" b="1" dirty="0">
                    <a:solidFill>
                      <a:schemeClr val="bg1">
                        <a:lumMod val="65000"/>
                      </a:schemeClr>
                    </a:solidFill>
                    <a:latin typeface="郑庆科黄油体Regular" panose="02000603000000000000" pitchFamily="2" charset="-122"/>
                    <a:ea typeface="郑庆科黄油体Regular" panose="02000603000000000000" pitchFamily="2" charset="-122"/>
                  </a:endParaRPr>
                </a:p>
              </p:txBody>
            </p:sp>
          </p:grpSp>
        </p:grpSp>
        <p:grpSp>
          <p:nvGrpSpPr>
            <p:cNvPr id="18" name="组合 17"/>
            <p:cNvGrpSpPr/>
            <p:nvPr/>
          </p:nvGrpSpPr>
          <p:grpSpPr>
            <a:xfrm>
              <a:off x="361695" y="267095"/>
              <a:ext cx="181578" cy="234607"/>
              <a:chOff x="361695" y="267095"/>
              <a:chExt cx="181578" cy="234607"/>
            </a:xfrm>
          </p:grpSpPr>
          <p:sp>
            <p:nvSpPr>
              <p:cNvPr id="20" name="矩形: 圆角 19"/>
              <p:cNvSpPr/>
              <p:nvPr/>
            </p:nvSpPr>
            <p:spPr>
              <a:xfrm>
                <a:off x="361695" y="267095"/>
                <a:ext cx="181578" cy="97200"/>
              </a:xfrm>
              <a:prstGeom prst="roundRect">
                <a:avLst>
                  <a:gd name="adj" fmla="val 1426"/>
                </a:avLst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: 圆角 20"/>
              <p:cNvSpPr/>
              <p:nvPr/>
            </p:nvSpPr>
            <p:spPr>
              <a:xfrm>
                <a:off x="439911" y="404502"/>
                <a:ext cx="103362" cy="97200"/>
              </a:xfrm>
              <a:prstGeom prst="roundRect">
                <a:avLst>
                  <a:gd name="adj" fmla="val 1426"/>
                </a:avLst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矩形: 圆角 18"/>
            <p:cNvSpPr/>
            <p:nvPr/>
          </p:nvSpPr>
          <p:spPr>
            <a:xfrm>
              <a:off x="464636" y="6534621"/>
              <a:ext cx="103362" cy="97200"/>
            </a:xfrm>
            <a:prstGeom prst="roundRect">
              <a:avLst>
                <a:gd name="adj" fmla="val 1426"/>
              </a:avLst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1307230" y="267095"/>
            <a:ext cx="457366" cy="6364726"/>
            <a:chOff x="361695" y="267095"/>
            <a:chExt cx="457366" cy="6364726"/>
          </a:xfrm>
        </p:grpSpPr>
        <p:grpSp>
          <p:nvGrpSpPr>
            <p:cNvPr id="57" name="组合 56"/>
            <p:cNvGrpSpPr/>
            <p:nvPr/>
          </p:nvGrpSpPr>
          <p:grpSpPr>
            <a:xfrm>
              <a:off x="463589" y="574943"/>
              <a:ext cx="355472" cy="5843936"/>
              <a:chOff x="463589" y="574943"/>
              <a:chExt cx="355472" cy="5843936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463589" y="655625"/>
                <a:ext cx="72000" cy="5670922"/>
                <a:chOff x="463589" y="655625"/>
                <a:chExt cx="72000" cy="5670922"/>
              </a:xfrm>
            </p:grpSpPr>
            <p:cxnSp>
              <p:nvCxnSpPr>
                <p:cNvPr id="75" name="直接连接符 74"/>
                <p:cNvCxnSpPr/>
                <p:nvPr/>
              </p:nvCxnSpPr>
              <p:spPr>
                <a:xfrm flipV="1">
                  <a:off x="463589" y="655625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/>
                <p:cNvCxnSpPr/>
                <p:nvPr/>
              </p:nvCxnSpPr>
              <p:spPr>
                <a:xfrm flipV="1">
                  <a:off x="463589" y="934751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/>
                <p:cNvCxnSpPr/>
                <p:nvPr/>
              </p:nvCxnSpPr>
              <p:spPr>
                <a:xfrm flipV="1">
                  <a:off x="463589" y="1221577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/>
                <p:cNvCxnSpPr/>
                <p:nvPr/>
              </p:nvCxnSpPr>
              <p:spPr>
                <a:xfrm flipV="1">
                  <a:off x="463589" y="1500703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/>
                <p:cNvCxnSpPr/>
                <p:nvPr/>
              </p:nvCxnSpPr>
              <p:spPr>
                <a:xfrm flipV="1">
                  <a:off x="463589" y="1779830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/>
                <p:cNvCxnSpPr/>
                <p:nvPr/>
              </p:nvCxnSpPr>
              <p:spPr>
                <a:xfrm flipV="1">
                  <a:off x="463589" y="2058956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/>
                <p:cNvCxnSpPr/>
                <p:nvPr/>
              </p:nvCxnSpPr>
              <p:spPr>
                <a:xfrm flipV="1">
                  <a:off x="463589" y="2345782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/>
                <p:cNvCxnSpPr/>
                <p:nvPr/>
              </p:nvCxnSpPr>
              <p:spPr>
                <a:xfrm flipV="1">
                  <a:off x="463589" y="2624908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连接符 82"/>
                <p:cNvCxnSpPr/>
                <p:nvPr/>
              </p:nvCxnSpPr>
              <p:spPr>
                <a:xfrm flipV="1">
                  <a:off x="463589" y="2925210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83"/>
                <p:cNvCxnSpPr/>
                <p:nvPr/>
              </p:nvCxnSpPr>
              <p:spPr>
                <a:xfrm flipV="1">
                  <a:off x="463589" y="3204336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/>
                <p:cNvCxnSpPr/>
                <p:nvPr/>
              </p:nvCxnSpPr>
              <p:spPr>
                <a:xfrm flipV="1">
                  <a:off x="463589" y="3491162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/>
                <p:cNvCxnSpPr/>
                <p:nvPr/>
              </p:nvCxnSpPr>
              <p:spPr>
                <a:xfrm flipV="1">
                  <a:off x="463589" y="3770288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/>
                <p:cNvCxnSpPr/>
                <p:nvPr/>
              </p:nvCxnSpPr>
              <p:spPr>
                <a:xfrm flipV="1">
                  <a:off x="463589" y="4049415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/>
                <p:cNvCxnSpPr/>
                <p:nvPr/>
              </p:nvCxnSpPr>
              <p:spPr>
                <a:xfrm flipV="1">
                  <a:off x="463589" y="4328541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/>
                <p:cNvCxnSpPr/>
                <p:nvPr/>
              </p:nvCxnSpPr>
              <p:spPr>
                <a:xfrm flipV="1">
                  <a:off x="463589" y="4615367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/>
                <p:cNvCxnSpPr/>
                <p:nvPr/>
              </p:nvCxnSpPr>
              <p:spPr>
                <a:xfrm flipV="1">
                  <a:off x="463589" y="4894493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/>
                <p:cNvCxnSpPr/>
                <p:nvPr/>
              </p:nvCxnSpPr>
              <p:spPr>
                <a:xfrm flipV="1">
                  <a:off x="463589" y="5202341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连接符 91"/>
                <p:cNvCxnSpPr/>
                <p:nvPr/>
              </p:nvCxnSpPr>
              <p:spPr>
                <a:xfrm flipV="1">
                  <a:off x="463589" y="5481467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连接符 92"/>
                <p:cNvCxnSpPr/>
                <p:nvPr/>
              </p:nvCxnSpPr>
              <p:spPr>
                <a:xfrm flipV="1">
                  <a:off x="463589" y="5768293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/>
                <p:cNvCxnSpPr/>
                <p:nvPr/>
              </p:nvCxnSpPr>
              <p:spPr>
                <a:xfrm flipV="1">
                  <a:off x="463589" y="6047419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94"/>
                <p:cNvCxnSpPr/>
                <p:nvPr/>
              </p:nvCxnSpPr>
              <p:spPr>
                <a:xfrm flipV="1">
                  <a:off x="463589" y="6326546"/>
                  <a:ext cx="72000" cy="1"/>
                </a:xfrm>
                <a:prstGeom prst="line">
                  <a:avLst/>
                </a:prstGeom>
                <a:ln w="19050" cap="sq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组合 62"/>
              <p:cNvGrpSpPr/>
              <p:nvPr/>
            </p:nvGrpSpPr>
            <p:grpSpPr>
              <a:xfrm>
                <a:off x="543273" y="574943"/>
                <a:ext cx="275788" cy="5843936"/>
                <a:chOff x="546404" y="574943"/>
                <a:chExt cx="275788" cy="5843936"/>
              </a:xfrm>
            </p:grpSpPr>
            <p:sp>
              <p:nvSpPr>
                <p:cNvPr id="64" name="文本框 63"/>
                <p:cNvSpPr txBox="1"/>
                <p:nvPr/>
              </p:nvSpPr>
              <p:spPr>
                <a:xfrm>
                  <a:off x="546404" y="574943"/>
                  <a:ext cx="27578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" b="1" dirty="0">
                      <a:solidFill>
                        <a:schemeClr val="bg1">
                          <a:lumMod val="65000"/>
                        </a:schemeClr>
                      </a:solidFill>
                      <a:latin typeface="郑庆科黄油体Regular" panose="02000603000000000000" pitchFamily="2" charset="-122"/>
                      <a:ea typeface="郑庆科黄油体Regular" panose="02000603000000000000" pitchFamily="2" charset="-122"/>
                    </a:rPr>
                    <a:t>00</a:t>
                  </a:r>
                  <a:endParaRPr lang="zh-CN" altLang="en-US" sz="600" b="1" dirty="0">
                    <a:solidFill>
                      <a:schemeClr val="bg1">
                        <a:lumMod val="65000"/>
                      </a:schemeClr>
                    </a:solidFill>
                    <a:latin typeface="郑庆科黄油体Regular" panose="02000603000000000000" pitchFamily="2" charset="-122"/>
                    <a:ea typeface="郑庆科黄油体Regular" panose="02000603000000000000" pitchFamily="2" charset="-122"/>
                  </a:endParaRPr>
                </a:p>
              </p:txBody>
            </p:sp>
            <p:sp>
              <p:nvSpPr>
                <p:cNvPr id="65" name="文本框 64"/>
                <p:cNvSpPr txBox="1"/>
                <p:nvPr/>
              </p:nvSpPr>
              <p:spPr>
                <a:xfrm>
                  <a:off x="546404" y="1140870"/>
                  <a:ext cx="27578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" b="1" dirty="0">
                      <a:solidFill>
                        <a:schemeClr val="bg1">
                          <a:lumMod val="65000"/>
                        </a:schemeClr>
                      </a:solidFill>
                      <a:latin typeface="郑庆科黄油体Regular" panose="02000603000000000000" pitchFamily="2" charset="-122"/>
                      <a:ea typeface="郑庆科黄油体Regular" panose="02000603000000000000" pitchFamily="2" charset="-122"/>
                    </a:rPr>
                    <a:t>02</a:t>
                  </a:r>
                  <a:endParaRPr lang="zh-CN" altLang="en-US" sz="600" b="1" dirty="0">
                    <a:solidFill>
                      <a:schemeClr val="bg1">
                        <a:lumMod val="65000"/>
                      </a:schemeClr>
                    </a:solidFill>
                    <a:latin typeface="郑庆科黄油体Regular" panose="02000603000000000000" pitchFamily="2" charset="-122"/>
                    <a:ea typeface="郑庆科黄油体Regular" panose="02000603000000000000" pitchFamily="2" charset="-122"/>
                  </a:endParaRPr>
                </a:p>
              </p:txBody>
            </p:sp>
            <p:sp>
              <p:nvSpPr>
                <p:cNvPr id="66" name="文本框 65"/>
                <p:cNvSpPr txBox="1"/>
                <p:nvPr/>
              </p:nvSpPr>
              <p:spPr>
                <a:xfrm>
                  <a:off x="546404" y="1706797"/>
                  <a:ext cx="27578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" b="1" dirty="0">
                      <a:solidFill>
                        <a:schemeClr val="bg1">
                          <a:lumMod val="65000"/>
                        </a:schemeClr>
                      </a:solidFill>
                      <a:latin typeface="郑庆科黄油体Regular" panose="02000603000000000000" pitchFamily="2" charset="-122"/>
                      <a:ea typeface="郑庆科黄油体Regular" panose="02000603000000000000" pitchFamily="2" charset="-122"/>
                    </a:rPr>
                    <a:t>04</a:t>
                  </a:r>
                  <a:endParaRPr lang="zh-CN" altLang="en-US" sz="600" b="1" dirty="0">
                    <a:solidFill>
                      <a:schemeClr val="bg1">
                        <a:lumMod val="65000"/>
                      </a:schemeClr>
                    </a:solidFill>
                    <a:latin typeface="郑庆科黄油体Regular" panose="02000603000000000000" pitchFamily="2" charset="-122"/>
                    <a:ea typeface="郑庆科黄油体Regular" panose="02000603000000000000" pitchFamily="2" charset="-122"/>
                  </a:endParaRPr>
                </a:p>
              </p:txBody>
            </p:sp>
            <p:sp>
              <p:nvSpPr>
                <p:cNvPr id="67" name="文本框 66"/>
                <p:cNvSpPr txBox="1"/>
                <p:nvPr/>
              </p:nvSpPr>
              <p:spPr>
                <a:xfrm>
                  <a:off x="546404" y="2272724"/>
                  <a:ext cx="27578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" b="1" dirty="0">
                      <a:solidFill>
                        <a:schemeClr val="bg1">
                          <a:lumMod val="65000"/>
                        </a:schemeClr>
                      </a:solidFill>
                      <a:latin typeface="郑庆科黄油体Regular" panose="02000603000000000000" pitchFamily="2" charset="-122"/>
                      <a:ea typeface="郑庆科黄油体Regular" panose="02000603000000000000" pitchFamily="2" charset="-122"/>
                    </a:rPr>
                    <a:t>06</a:t>
                  </a:r>
                  <a:endParaRPr lang="zh-CN" altLang="en-US" sz="600" b="1" dirty="0">
                    <a:solidFill>
                      <a:schemeClr val="bg1">
                        <a:lumMod val="65000"/>
                      </a:schemeClr>
                    </a:solidFill>
                    <a:latin typeface="郑庆科黄油体Regular" panose="02000603000000000000" pitchFamily="2" charset="-122"/>
                    <a:ea typeface="郑庆科黄油体Regular" panose="02000603000000000000" pitchFamily="2" charset="-122"/>
                  </a:endParaRPr>
                </a:p>
              </p:txBody>
            </p:sp>
            <p:sp>
              <p:nvSpPr>
                <p:cNvPr id="68" name="文本框 67"/>
                <p:cNvSpPr txBox="1"/>
                <p:nvPr/>
              </p:nvSpPr>
              <p:spPr>
                <a:xfrm>
                  <a:off x="546404" y="2838651"/>
                  <a:ext cx="27578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" b="1" dirty="0">
                      <a:solidFill>
                        <a:schemeClr val="bg1">
                          <a:lumMod val="65000"/>
                        </a:schemeClr>
                      </a:solidFill>
                      <a:latin typeface="郑庆科黄油体Regular" panose="02000603000000000000" pitchFamily="2" charset="-122"/>
                      <a:ea typeface="郑庆科黄油体Regular" panose="02000603000000000000" pitchFamily="2" charset="-122"/>
                    </a:rPr>
                    <a:t>08</a:t>
                  </a:r>
                  <a:endParaRPr lang="zh-CN" altLang="en-US" sz="600" b="1" dirty="0">
                    <a:solidFill>
                      <a:schemeClr val="bg1">
                        <a:lumMod val="65000"/>
                      </a:schemeClr>
                    </a:solidFill>
                    <a:latin typeface="郑庆科黄油体Regular" panose="02000603000000000000" pitchFamily="2" charset="-122"/>
                    <a:ea typeface="郑庆科黄油体Regular" panose="02000603000000000000" pitchFamily="2" charset="-122"/>
                  </a:endParaRPr>
                </a:p>
              </p:txBody>
            </p:sp>
            <p:sp>
              <p:nvSpPr>
                <p:cNvPr id="69" name="文本框 68"/>
                <p:cNvSpPr txBox="1"/>
                <p:nvPr/>
              </p:nvSpPr>
              <p:spPr>
                <a:xfrm>
                  <a:off x="546404" y="3404578"/>
                  <a:ext cx="27578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" b="1" dirty="0">
                      <a:solidFill>
                        <a:schemeClr val="bg1">
                          <a:lumMod val="65000"/>
                        </a:schemeClr>
                      </a:solidFill>
                      <a:latin typeface="郑庆科黄油体Regular" panose="02000603000000000000" pitchFamily="2" charset="-122"/>
                      <a:ea typeface="郑庆科黄油体Regular" panose="02000603000000000000" pitchFamily="2" charset="-122"/>
                    </a:rPr>
                    <a:t>10</a:t>
                  </a:r>
                  <a:endParaRPr lang="zh-CN" altLang="en-US" sz="600" b="1" dirty="0">
                    <a:solidFill>
                      <a:schemeClr val="bg1">
                        <a:lumMod val="65000"/>
                      </a:schemeClr>
                    </a:solidFill>
                    <a:latin typeface="郑庆科黄油体Regular" panose="02000603000000000000" pitchFamily="2" charset="-122"/>
                    <a:ea typeface="郑庆科黄油体Regular" panose="02000603000000000000" pitchFamily="2" charset="-122"/>
                  </a:endParaRPr>
                </a:p>
              </p:txBody>
            </p:sp>
            <p:sp>
              <p:nvSpPr>
                <p:cNvPr id="70" name="文本框 69"/>
                <p:cNvSpPr txBox="1"/>
                <p:nvPr/>
              </p:nvSpPr>
              <p:spPr>
                <a:xfrm>
                  <a:off x="546404" y="3970505"/>
                  <a:ext cx="27578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" b="1" dirty="0">
                      <a:solidFill>
                        <a:schemeClr val="bg1">
                          <a:lumMod val="65000"/>
                        </a:schemeClr>
                      </a:solidFill>
                      <a:latin typeface="郑庆科黄油体Regular" panose="02000603000000000000" pitchFamily="2" charset="-122"/>
                      <a:ea typeface="郑庆科黄油体Regular" panose="02000603000000000000" pitchFamily="2" charset="-122"/>
                    </a:rPr>
                    <a:t>12</a:t>
                  </a:r>
                  <a:endParaRPr lang="zh-CN" altLang="en-US" sz="600" b="1" dirty="0">
                    <a:solidFill>
                      <a:schemeClr val="bg1">
                        <a:lumMod val="65000"/>
                      </a:schemeClr>
                    </a:solidFill>
                    <a:latin typeface="郑庆科黄油体Regular" panose="02000603000000000000" pitchFamily="2" charset="-122"/>
                    <a:ea typeface="郑庆科黄油体Regular" panose="02000603000000000000" pitchFamily="2" charset="-122"/>
                  </a:endParaRPr>
                </a:p>
              </p:txBody>
            </p:sp>
            <p:sp>
              <p:nvSpPr>
                <p:cNvPr id="71" name="文本框 70"/>
                <p:cNvSpPr txBox="1"/>
                <p:nvPr/>
              </p:nvSpPr>
              <p:spPr>
                <a:xfrm>
                  <a:off x="546404" y="4536432"/>
                  <a:ext cx="27578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" b="1" dirty="0">
                      <a:solidFill>
                        <a:schemeClr val="bg1">
                          <a:lumMod val="65000"/>
                        </a:schemeClr>
                      </a:solidFill>
                      <a:latin typeface="郑庆科黄油体Regular" panose="02000603000000000000" pitchFamily="2" charset="-122"/>
                      <a:ea typeface="郑庆科黄油体Regular" panose="02000603000000000000" pitchFamily="2" charset="-122"/>
                    </a:rPr>
                    <a:t>14</a:t>
                  </a:r>
                  <a:endParaRPr lang="zh-CN" altLang="en-US" sz="600" b="1" dirty="0">
                    <a:solidFill>
                      <a:schemeClr val="bg1">
                        <a:lumMod val="65000"/>
                      </a:schemeClr>
                    </a:solidFill>
                    <a:latin typeface="郑庆科黄油体Regular" panose="02000603000000000000" pitchFamily="2" charset="-122"/>
                    <a:ea typeface="郑庆科黄油体Regular" panose="02000603000000000000" pitchFamily="2" charset="-122"/>
                  </a:endParaRPr>
                </a:p>
              </p:txBody>
            </p:sp>
            <p:sp>
              <p:nvSpPr>
                <p:cNvPr id="72" name="文本框 71"/>
                <p:cNvSpPr txBox="1"/>
                <p:nvPr/>
              </p:nvSpPr>
              <p:spPr>
                <a:xfrm>
                  <a:off x="546404" y="5668286"/>
                  <a:ext cx="27578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" b="1" dirty="0">
                      <a:solidFill>
                        <a:schemeClr val="bg1">
                          <a:lumMod val="65000"/>
                        </a:schemeClr>
                      </a:solidFill>
                      <a:latin typeface="郑庆科黄油体Regular" panose="02000603000000000000" pitchFamily="2" charset="-122"/>
                      <a:ea typeface="郑庆科黄油体Regular" panose="02000603000000000000" pitchFamily="2" charset="-122"/>
                    </a:rPr>
                    <a:t>18</a:t>
                  </a:r>
                  <a:endParaRPr lang="zh-CN" altLang="en-US" sz="600" b="1" dirty="0">
                    <a:solidFill>
                      <a:schemeClr val="bg1">
                        <a:lumMod val="65000"/>
                      </a:schemeClr>
                    </a:solidFill>
                    <a:latin typeface="郑庆科黄油体Regular" panose="02000603000000000000" pitchFamily="2" charset="-122"/>
                    <a:ea typeface="郑庆科黄油体Regular" panose="02000603000000000000" pitchFamily="2" charset="-122"/>
                  </a:endParaRPr>
                </a:p>
              </p:txBody>
            </p:sp>
            <p:sp>
              <p:nvSpPr>
                <p:cNvPr id="73" name="文本框 72"/>
                <p:cNvSpPr txBox="1"/>
                <p:nvPr/>
              </p:nvSpPr>
              <p:spPr>
                <a:xfrm>
                  <a:off x="546404" y="5102359"/>
                  <a:ext cx="27578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" b="1" dirty="0">
                      <a:solidFill>
                        <a:schemeClr val="bg1">
                          <a:lumMod val="65000"/>
                        </a:schemeClr>
                      </a:solidFill>
                      <a:latin typeface="郑庆科黄油体Regular" panose="02000603000000000000" pitchFamily="2" charset="-122"/>
                      <a:ea typeface="郑庆科黄油体Regular" panose="02000603000000000000" pitchFamily="2" charset="-122"/>
                    </a:rPr>
                    <a:t>16</a:t>
                  </a:r>
                  <a:endParaRPr lang="zh-CN" altLang="en-US" sz="600" b="1" dirty="0">
                    <a:solidFill>
                      <a:schemeClr val="bg1">
                        <a:lumMod val="65000"/>
                      </a:schemeClr>
                    </a:solidFill>
                    <a:latin typeface="郑庆科黄油体Regular" panose="02000603000000000000" pitchFamily="2" charset="-122"/>
                    <a:ea typeface="郑庆科黄油体Regular" panose="02000603000000000000" pitchFamily="2" charset="-122"/>
                  </a:endParaRPr>
                </a:p>
              </p:txBody>
            </p:sp>
            <p:sp>
              <p:nvSpPr>
                <p:cNvPr id="74" name="文本框 73"/>
                <p:cNvSpPr txBox="1"/>
                <p:nvPr/>
              </p:nvSpPr>
              <p:spPr>
                <a:xfrm>
                  <a:off x="546404" y="6234213"/>
                  <a:ext cx="27578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" b="1" dirty="0">
                      <a:solidFill>
                        <a:schemeClr val="bg1">
                          <a:lumMod val="65000"/>
                        </a:schemeClr>
                      </a:solidFill>
                      <a:latin typeface="郑庆科黄油体Regular" panose="02000603000000000000" pitchFamily="2" charset="-122"/>
                      <a:ea typeface="郑庆科黄油体Regular" panose="02000603000000000000" pitchFamily="2" charset="-122"/>
                    </a:rPr>
                    <a:t>20</a:t>
                  </a:r>
                  <a:endParaRPr lang="zh-CN" altLang="en-US" sz="600" b="1" dirty="0">
                    <a:solidFill>
                      <a:schemeClr val="bg1">
                        <a:lumMod val="65000"/>
                      </a:schemeClr>
                    </a:solidFill>
                    <a:latin typeface="郑庆科黄油体Regular" panose="02000603000000000000" pitchFamily="2" charset="-122"/>
                    <a:ea typeface="郑庆科黄油体Regular" panose="02000603000000000000" pitchFamily="2" charset="-122"/>
                  </a:endParaRPr>
                </a:p>
              </p:txBody>
            </p:sp>
          </p:grpSp>
        </p:grpSp>
        <p:grpSp>
          <p:nvGrpSpPr>
            <p:cNvPr id="58" name="组合 57"/>
            <p:cNvGrpSpPr/>
            <p:nvPr/>
          </p:nvGrpSpPr>
          <p:grpSpPr>
            <a:xfrm>
              <a:off x="361695" y="267095"/>
              <a:ext cx="181578" cy="234607"/>
              <a:chOff x="361695" y="267095"/>
              <a:chExt cx="181578" cy="234607"/>
            </a:xfrm>
          </p:grpSpPr>
          <p:sp>
            <p:nvSpPr>
              <p:cNvPr id="60" name="矩形: 圆角 59"/>
              <p:cNvSpPr/>
              <p:nvPr/>
            </p:nvSpPr>
            <p:spPr>
              <a:xfrm>
                <a:off x="361695" y="267095"/>
                <a:ext cx="181578" cy="97200"/>
              </a:xfrm>
              <a:prstGeom prst="roundRect">
                <a:avLst>
                  <a:gd name="adj" fmla="val 1426"/>
                </a:avLst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: 圆角 60"/>
              <p:cNvSpPr/>
              <p:nvPr/>
            </p:nvSpPr>
            <p:spPr>
              <a:xfrm>
                <a:off x="439911" y="404502"/>
                <a:ext cx="103362" cy="97200"/>
              </a:xfrm>
              <a:prstGeom prst="roundRect">
                <a:avLst>
                  <a:gd name="adj" fmla="val 1426"/>
                </a:avLst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9" name="矩形: 圆角 58"/>
            <p:cNvSpPr/>
            <p:nvPr/>
          </p:nvSpPr>
          <p:spPr>
            <a:xfrm>
              <a:off x="464636" y="6534621"/>
              <a:ext cx="103362" cy="97200"/>
            </a:xfrm>
            <a:prstGeom prst="roundRect">
              <a:avLst>
                <a:gd name="adj" fmla="val 1426"/>
              </a:avLst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6" name="矩形 95"/>
          <p:cNvSpPr/>
          <p:nvPr/>
        </p:nvSpPr>
        <p:spPr>
          <a:xfrm>
            <a:off x="4299045" y="1687839"/>
            <a:ext cx="3573604" cy="1643743"/>
          </a:xfrm>
          <a:prstGeom prst="rect">
            <a:avLst/>
          </a:prstGeom>
          <a:solidFill>
            <a:srgbClr val="C5C1B6">
              <a:alpha val="60000"/>
            </a:srgbClr>
          </a:solidFill>
          <a:ln>
            <a:solidFill>
              <a:srgbClr val="C5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7" name="组合 96"/>
          <p:cNvGrpSpPr/>
          <p:nvPr/>
        </p:nvGrpSpPr>
        <p:grpSpPr>
          <a:xfrm>
            <a:off x="4206646" y="1587193"/>
            <a:ext cx="244928" cy="262856"/>
            <a:chOff x="5134104" y="1618273"/>
            <a:chExt cx="940070" cy="1008879"/>
          </a:xfrm>
        </p:grpSpPr>
        <p:sp>
          <p:nvSpPr>
            <p:cNvPr id="98" name="直角三角形 97"/>
            <p:cNvSpPr/>
            <p:nvPr/>
          </p:nvSpPr>
          <p:spPr>
            <a:xfrm rot="5400000">
              <a:off x="5134104" y="1635651"/>
              <a:ext cx="211420" cy="211420"/>
            </a:xfrm>
            <a:prstGeom prst="rtTriangle">
              <a:avLst/>
            </a:prstGeom>
            <a:solidFill>
              <a:srgbClr val="3D4037"/>
            </a:solidFill>
            <a:ln>
              <a:solidFill>
                <a:srgbClr val="3D40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5134104" y="1618273"/>
              <a:ext cx="940070" cy="1008879"/>
              <a:chOff x="5410200" y="1023257"/>
              <a:chExt cx="685800" cy="707572"/>
            </a:xfrm>
          </p:grpSpPr>
          <p:cxnSp>
            <p:nvCxnSpPr>
              <p:cNvPr id="100" name="直接连接符 99"/>
              <p:cNvCxnSpPr/>
              <p:nvPr/>
            </p:nvCxnSpPr>
            <p:spPr>
              <a:xfrm>
                <a:off x="5410200" y="1023257"/>
                <a:ext cx="685800" cy="0"/>
              </a:xfrm>
              <a:prstGeom prst="line">
                <a:avLst/>
              </a:prstGeom>
              <a:ln w="19050">
                <a:solidFill>
                  <a:srgbClr val="3D403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/>
            </p:nvCxnSpPr>
            <p:spPr>
              <a:xfrm>
                <a:off x="5410200" y="1023257"/>
                <a:ext cx="0" cy="707572"/>
              </a:xfrm>
              <a:prstGeom prst="line">
                <a:avLst/>
              </a:prstGeom>
              <a:ln w="19050">
                <a:solidFill>
                  <a:srgbClr val="3D403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2" name="组合 101"/>
          <p:cNvGrpSpPr/>
          <p:nvPr/>
        </p:nvGrpSpPr>
        <p:grpSpPr>
          <a:xfrm flipH="1">
            <a:off x="7740427" y="1587193"/>
            <a:ext cx="244928" cy="262856"/>
            <a:chOff x="5134104" y="1618273"/>
            <a:chExt cx="940070" cy="1008879"/>
          </a:xfrm>
        </p:grpSpPr>
        <p:sp>
          <p:nvSpPr>
            <p:cNvPr id="103" name="直角三角形 102"/>
            <p:cNvSpPr/>
            <p:nvPr/>
          </p:nvSpPr>
          <p:spPr>
            <a:xfrm rot="5400000">
              <a:off x="5134104" y="1635651"/>
              <a:ext cx="211420" cy="211420"/>
            </a:xfrm>
            <a:prstGeom prst="rtTriangle">
              <a:avLst/>
            </a:prstGeom>
            <a:solidFill>
              <a:srgbClr val="3D4037"/>
            </a:solidFill>
            <a:ln>
              <a:solidFill>
                <a:srgbClr val="3D40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4" name="组合 103"/>
            <p:cNvGrpSpPr/>
            <p:nvPr/>
          </p:nvGrpSpPr>
          <p:grpSpPr>
            <a:xfrm>
              <a:off x="5134104" y="1618273"/>
              <a:ext cx="940070" cy="1008879"/>
              <a:chOff x="5410200" y="1023257"/>
              <a:chExt cx="685800" cy="707572"/>
            </a:xfrm>
          </p:grpSpPr>
          <p:cxnSp>
            <p:nvCxnSpPr>
              <p:cNvPr id="105" name="直接连接符 104"/>
              <p:cNvCxnSpPr/>
              <p:nvPr/>
            </p:nvCxnSpPr>
            <p:spPr>
              <a:xfrm>
                <a:off x="5410200" y="1023257"/>
                <a:ext cx="685800" cy="0"/>
              </a:xfrm>
              <a:prstGeom prst="line">
                <a:avLst/>
              </a:prstGeom>
              <a:ln w="19050">
                <a:solidFill>
                  <a:srgbClr val="3D403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/>
            </p:nvCxnSpPr>
            <p:spPr>
              <a:xfrm>
                <a:off x="5410200" y="1023257"/>
                <a:ext cx="0" cy="707572"/>
              </a:xfrm>
              <a:prstGeom prst="line">
                <a:avLst/>
              </a:prstGeom>
              <a:ln w="19050">
                <a:solidFill>
                  <a:srgbClr val="3D403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组合 106"/>
          <p:cNvGrpSpPr/>
          <p:nvPr/>
        </p:nvGrpSpPr>
        <p:grpSpPr>
          <a:xfrm flipV="1">
            <a:off x="4206646" y="3169374"/>
            <a:ext cx="244928" cy="262856"/>
            <a:chOff x="5134104" y="1618273"/>
            <a:chExt cx="940070" cy="1008879"/>
          </a:xfrm>
        </p:grpSpPr>
        <p:sp>
          <p:nvSpPr>
            <p:cNvPr id="108" name="直角三角形 107"/>
            <p:cNvSpPr/>
            <p:nvPr/>
          </p:nvSpPr>
          <p:spPr>
            <a:xfrm rot="5400000">
              <a:off x="5134104" y="1635651"/>
              <a:ext cx="211420" cy="211420"/>
            </a:xfrm>
            <a:prstGeom prst="rtTriangle">
              <a:avLst/>
            </a:prstGeom>
            <a:solidFill>
              <a:srgbClr val="3D4037"/>
            </a:solidFill>
            <a:ln>
              <a:solidFill>
                <a:srgbClr val="3D40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9" name="组合 108"/>
            <p:cNvGrpSpPr/>
            <p:nvPr/>
          </p:nvGrpSpPr>
          <p:grpSpPr>
            <a:xfrm>
              <a:off x="5134104" y="1618273"/>
              <a:ext cx="940070" cy="1008879"/>
              <a:chOff x="5410200" y="1023257"/>
              <a:chExt cx="685800" cy="707572"/>
            </a:xfrm>
          </p:grpSpPr>
          <p:cxnSp>
            <p:nvCxnSpPr>
              <p:cNvPr id="110" name="直接连接符 109"/>
              <p:cNvCxnSpPr/>
              <p:nvPr/>
            </p:nvCxnSpPr>
            <p:spPr>
              <a:xfrm>
                <a:off x="5410200" y="1023257"/>
                <a:ext cx="685800" cy="0"/>
              </a:xfrm>
              <a:prstGeom prst="line">
                <a:avLst/>
              </a:prstGeom>
              <a:ln w="19050">
                <a:solidFill>
                  <a:srgbClr val="3D403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5410200" y="1023257"/>
                <a:ext cx="0" cy="707572"/>
              </a:xfrm>
              <a:prstGeom prst="line">
                <a:avLst/>
              </a:prstGeom>
              <a:ln w="19050">
                <a:solidFill>
                  <a:srgbClr val="3D403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2" name="组合 111"/>
          <p:cNvGrpSpPr/>
          <p:nvPr/>
        </p:nvGrpSpPr>
        <p:grpSpPr>
          <a:xfrm flipH="1" flipV="1">
            <a:off x="7740427" y="3169374"/>
            <a:ext cx="244928" cy="262856"/>
            <a:chOff x="5134104" y="1618273"/>
            <a:chExt cx="940070" cy="1008879"/>
          </a:xfrm>
        </p:grpSpPr>
        <p:sp>
          <p:nvSpPr>
            <p:cNvPr id="113" name="直角三角形 112"/>
            <p:cNvSpPr/>
            <p:nvPr/>
          </p:nvSpPr>
          <p:spPr>
            <a:xfrm rot="5400000">
              <a:off x="5134104" y="1635651"/>
              <a:ext cx="211420" cy="211420"/>
            </a:xfrm>
            <a:prstGeom prst="rtTriangle">
              <a:avLst/>
            </a:prstGeom>
            <a:solidFill>
              <a:srgbClr val="3D4037"/>
            </a:solidFill>
            <a:ln>
              <a:solidFill>
                <a:srgbClr val="3D40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4" name="组合 113"/>
            <p:cNvGrpSpPr/>
            <p:nvPr/>
          </p:nvGrpSpPr>
          <p:grpSpPr>
            <a:xfrm>
              <a:off x="5134104" y="1618273"/>
              <a:ext cx="940070" cy="1008879"/>
              <a:chOff x="5410200" y="1023257"/>
              <a:chExt cx="685800" cy="707572"/>
            </a:xfrm>
          </p:grpSpPr>
          <p:cxnSp>
            <p:nvCxnSpPr>
              <p:cNvPr id="115" name="直接连接符 114"/>
              <p:cNvCxnSpPr/>
              <p:nvPr/>
            </p:nvCxnSpPr>
            <p:spPr>
              <a:xfrm>
                <a:off x="5410200" y="1023257"/>
                <a:ext cx="685800" cy="0"/>
              </a:xfrm>
              <a:prstGeom prst="line">
                <a:avLst/>
              </a:prstGeom>
              <a:ln w="19050">
                <a:solidFill>
                  <a:srgbClr val="3D403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>
              <a:xfrm>
                <a:off x="5410200" y="1023257"/>
                <a:ext cx="0" cy="707572"/>
              </a:xfrm>
              <a:prstGeom prst="line">
                <a:avLst/>
              </a:prstGeom>
              <a:ln w="19050">
                <a:solidFill>
                  <a:srgbClr val="3D403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7" name="菱形 116"/>
          <p:cNvSpPr/>
          <p:nvPr/>
        </p:nvSpPr>
        <p:spPr>
          <a:xfrm>
            <a:off x="4426849" y="1812978"/>
            <a:ext cx="96250" cy="96250"/>
          </a:xfrm>
          <a:prstGeom prst="diamond">
            <a:avLst/>
          </a:prstGeom>
          <a:solidFill>
            <a:srgbClr val="3D4037"/>
          </a:solidFill>
          <a:ln>
            <a:solidFill>
              <a:srgbClr val="3D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菱形 117"/>
          <p:cNvSpPr/>
          <p:nvPr/>
        </p:nvSpPr>
        <p:spPr>
          <a:xfrm>
            <a:off x="7684029" y="1817094"/>
            <a:ext cx="96250" cy="96250"/>
          </a:xfrm>
          <a:prstGeom prst="diamond">
            <a:avLst/>
          </a:prstGeom>
          <a:solidFill>
            <a:srgbClr val="3D4037"/>
          </a:solidFill>
          <a:ln>
            <a:solidFill>
              <a:srgbClr val="3D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菱形 118"/>
          <p:cNvSpPr/>
          <p:nvPr/>
        </p:nvSpPr>
        <p:spPr>
          <a:xfrm>
            <a:off x="4443322" y="3114557"/>
            <a:ext cx="96250" cy="96250"/>
          </a:xfrm>
          <a:prstGeom prst="diamond">
            <a:avLst/>
          </a:prstGeom>
          <a:solidFill>
            <a:srgbClr val="3D4037"/>
          </a:solidFill>
          <a:ln>
            <a:solidFill>
              <a:srgbClr val="3D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菱形 119"/>
          <p:cNvSpPr/>
          <p:nvPr/>
        </p:nvSpPr>
        <p:spPr>
          <a:xfrm>
            <a:off x="7700502" y="3118673"/>
            <a:ext cx="96250" cy="96250"/>
          </a:xfrm>
          <a:prstGeom prst="diamond">
            <a:avLst/>
          </a:prstGeom>
          <a:solidFill>
            <a:srgbClr val="3D4037"/>
          </a:solidFill>
          <a:ln>
            <a:solidFill>
              <a:srgbClr val="3D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4627727" y="1925981"/>
            <a:ext cx="2936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感谢聆听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3694177" y="2631777"/>
            <a:ext cx="4803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THANKS FOR LISTENING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40650" y="4739005"/>
            <a:ext cx="2443480" cy="682625"/>
          </a:xfrm>
          <a:prstGeom prst="rect">
            <a:avLst/>
          </a:prstGeom>
          <a:solidFill>
            <a:srgbClr val="868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>
                <a:solidFill>
                  <a:schemeClr val="bg1"/>
                </a:solidFill>
                <a:latin typeface="+mj-lt"/>
              </a:rPr>
              <a:t>申报人：曾瑶瑶、祝凌辉</a:t>
            </a:r>
            <a:endParaRPr lang="zh-CN" alt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08505" y="4739005"/>
            <a:ext cx="2443480" cy="682625"/>
          </a:xfrm>
          <a:prstGeom prst="rect">
            <a:avLst/>
          </a:prstGeom>
          <a:solidFill>
            <a:srgbClr val="868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>
                <a:solidFill>
                  <a:schemeClr val="bg1"/>
                </a:solidFill>
                <a:latin typeface="+mj-lt"/>
              </a:rPr>
              <a:t>指导老师：刘加海</a:t>
            </a:r>
            <a:endParaRPr lang="zh-CN" alt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25228" y="3503642"/>
            <a:ext cx="11412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+mj-lt"/>
                <a:ea typeface="思源黑体 CN Medium" panose="020B0600000000000000" pitchFamily="34" charset="-122"/>
              </a:rPr>
              <a:t>2020.11.20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j-lt"/>
              <a:ea typeface="思源黑体 CN Medium" panose="020B0600000000000000" pitchFamily="34" charset="-122"/>
            </a:endParaRPr>
          </a:p>
        </p:txBody>
      </p:sp>
      <p:pic>
        <p:nvPicPr>
          <p:cNvPr id="14" name="图片 13" descr="文本&#10;&#10;描述已自动生成"/>
          <p:cNvPicPr>
            <a:picLocks noChangeAspect="1"/>
          </p:cNvPicPr>
          <p:nvPr/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5" y="-92075"/>
            <a:ext cx="3658870" cy="150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>
            <a:stCxn id="29" idx="6"/>
            <a:endCxn id="36" idx="2"/>
          </p:cNvCxnSpPr>
          <p:nvPr/>
        </p:nvCxnSpPr>
        <p:spPr>
          <a:xfrm>
            <a:off x="889438" y="3092421"/>
            <a:ext cx="10583255" cy="810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94027" y="3593264"/>
            <a:ext cx="216219" cy="592206"/>
            <a:chOff x="318319" y="3921740"/>
            <a:chExt cx="216219" cy="592206"/>
          </a:xfrm>
        </p:grpSpPr>
        <p:sp>
          <p:nvSpPr>
            <p:cNvPr id="5" name="矩形 4"/>
            <p:cNvSpPr/>
            <p:nvPr/>
          </p:nvSpPr>
          <p:spPr>
            <a:xfrm rot="8188603">
              <a:off x="318319" y="4297727"/>
              <a:ext cx="216219" cy="2162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8188603">
              <a:off x="378524" y="3921740"/>
              <a:ext cx="100045" cy="10004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88469" y="1405237"/>
            <a:ext cx="730790" cy="482708"/>
            <a:chOff x="817783" y="1733713"/>
            <a:chExt cx="730790" cy="482708"/>
          </a:xfrm>
        </p:grpSpPr>
        <p:sp>
          <p:nvSpPr>
            <p:cNvPr id="8" name="矩形 7"/>
            <p:cNvSpPr/>
            <p:nvPr/>
          </p:nvSpPr>
          <p:spPr>
            <a:xfrm rot="8283326">
              <a:off x="817783" y="2000202"/>
              <a:ext cx="216219" cy="2162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8188603">
              <a:off x="1448528" y="1733713"/>
              <a:ext cx="100045" cy="10004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553901" y="3769997"/>
            <a:ext cx="395880" cy="100046"/>
            <a:chOff x="11553901" y="4098473"/>
            <a:chExt cx="395880" cy="100046"/>
          </a:xfrm>
        </p:grpSpPr>
        <p:sp>
          <p:nvSpPr>
            <p:cNvPr id="11" name="矩形 10"/>
            <p:cNvSpPr/>
            <p:nvPr/>
          </p:nvSpPr>
          <p:spPr>
            <a:xfrm rot="8188603">
              <a:off x="11553901" y="4098473"/>
              <a:ext cx="100045" cy="10004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 rot="8188603">
              <a:off x="11849736" y="4098474"/>
              <a:ext cx="100045" cy="10004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 rot="8188603">
            <a:off x="11849737" y="2260649"/>
            <a:ext cx="100045" cy="1000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1" name="组合 170"/>
          <p:cNvGrpSpPr/>
          <p:nvPr/>
        </p:nvGrpSpPr>
        <p:grpSpPr>
          <a:xfrm>
            <a:off x="1109980" y="1941195"/>
            <a:ext cx="405765" cy="525780"/>
            <a:chOff x="1303539" y="1779835"/>
            <a:chExt cx="517738" cy="687037"/>
          </a:xfrm>
        </p:grpSpPr>
        <p:grpSp>
          <p:nvGrpSpPr>
            <p:cNvPr id="14" name="组合 13"/>
            <p:cNvGrpSpPr/>
            <p:nvPr/>
          </p:nvGrpSpPr>
          <p:grpSpPr>
            <a:xfrm>
              <a:off x="1303539" y="1779835"/>
              <a:ext cx="343339" cy="687037"/>
              <a:chOff x="1427831" y="2108311"/>
              <a:chExt cx="343339" cy="687037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427831" y="2108311"/>
                <a:ext cx="343339" cy="7779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427831" y="2230159"/>
                <a:ext cx="343339" cy="7779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427831" y="2352007"/>
                <a:ext cx="343339" cy="7779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427831" y="2473855"/>
                <a:ext cx="343339" cy="7779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427831" y="2595703"/>
                <a:ext cx="343339" cy="7779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427831" y="2717551"/>
                <a:ext cx="343339" cy="7779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737716" y="1779835"/>
              <a:ext cx="83561" cy="687036"/>
              <a:chOff x="1951745" y="2108311"/>
              <a:chExt cx="83561" cy="687036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951745" y="2108311"/>
                <a:ext cx="83561" cy="7779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951745" y="2230159"/>
                <a:ext cx="83561" cy="7779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951745" y="2352007"/>
                <a:ext cx="83561" cy="77797"/>
              </a:xfrm>
              <a:prstGeom prst="rect">
                <a:avLst/>
              </a:prstGeom>
              <a:solidFill>
                <a:srgbClr val="928E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951745" y="2473855"/>
                <a:ext cx="83561" cy="77797"/>
              </a:xfrm>
              <a:prstGeom prst="rect">
                <a:avLst/>
              </a:prstGeom>
              <a:solidFill>
                <a:srgbClr val="B2AB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951745" y="2595703"/>
                <a:ext cx="83561" cy="7779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951745" y="2717550"/>
                <a:ext cx="83561" cy="7779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383131" y="2839267"/>
            <a:ext cx="506307" cy="506307"/>
            <a:chOff x="266912" y="3167743"/>
            <a:chExt cx="506307" cy="506307"/>
          </a:xfrm>
        </p:grpSpPr>
        <p:sp>
          <p:nvSpPr>
            <p:cNvPr id="29" name="椭圆 28"/>
            <p:cNvSpPr/>
            <p:nvPr/>
          </p:nvSpPr>
          <p:spPr>
            <a:xfrm>
              <a:off x="266912" y="3167743"/>
              <a:ext cx="506307" cy="506307"/>
            </a:xfrm>
            <a:prstGeom prst="ellipse">
              <a:avLst/>
            </a:prstGeom>
            <a:solidFill>
              <a:srgbClr val="EAEFE5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55626" y="3356457"/>
              <a:ext cx="128878" cy="12887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0609146" y="2839267"/>
            <a:ext cx="506307" cy="506307"/>
            <a:chOff x="266912" y="3167743"/>
            <a:chExt cx="506307" cy="506307"/>
          </a:xfrm>
        </p:grpSpPr>
        <p:sp>
          <p:nvSpPr>
            <p:cNvPr id="33" name="椭圆 32"/>
            <p:cNvSpPr/>
            <p:nvPr/>
          </p:nvSpPr>
          <p:spPr>
            <a:xfrm>
              <a:off x="266912" y="3167743"/>
              <a:ext cx="506307" cy="506307"/>
            </a:xfrm>
            <a:prstGeom prst="ellipse">
              <a:avLst/>
            </a:prstGeom>
            <a:solidFill>
              <a:srgbClr val="EAEFE5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455626" y="3356457"/>
              <a:ext cx="128878" cy="12887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1472693" y="2932435"/>
            <a:ext cx="336177" cy="336177"/>
            <a:chOff x="266912" y="3167743"/>
            <a:chExt cx="506307" cy="506307"/>
          </a:xfrm>
        </p:grpSpPr>
        <p:sp>
          <p:nvSpPr>
            <p:cNvPr id="36" name="椭圆 35"/>
            <p:cNvSpPr/>
            <p:nvPr/>
          </p:nvSpPr>
          <p:spPr>
            <a:xfrm>
              <a:off x="266912" y="3167743"/>
              <a:ext cx="506307" cy="506307"/>
            </a:xfrm>
            <a:prstGeom prst="ellipse">
              <a:avLst/>
            </a:prstGeom>
            <a:solidFill>
              <a:srgbClr val="EAEFE5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455626" y="3356457"/>
              <a:ext cx="128878" cy="12887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1844675" y="3221990"/>
            <a:ext cx="7380605" cy="254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1843827" y="3188374"/>
            <a:ext cx="67235" cy="6723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9217189" y="3188374"/>
            <a:ext cx="67235" cy="6723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1682750" y="1585595"/>
            <a:ext cx="732155" cy="1543685"/>
            <a:chOff x="2562773" y="1169284"/>
            <a:chExt cx="1088801" cy="2288480"/>
          </a:xfrm>
        </p:grpSpPr>
        <p:grpSp>
          <p:nvGrpSpPr>
            <p:cNvPr id="44" name="组合 43"/>
            <p:cNvGrpSpPr/>
            <p:nvPr/>
          </p:nvGrpSpPr>
          <p:grpSpPr>
            <a:xfrm>
              <a:off x="2740919" y="3294687"/>
              <a:ext cx="257146" cy="129980"/>
              <a:chOff x="2740919" y="3294687"/>
              <a:chExt cx="257146" cy="129980"/>
            </a:xfrm>
          </p:grpSpPr>
          <p:sp>
            <p:nvSpPr>
              <p:cNvPr id="70" name="等腰三角形 69"/>
              <p:cNvSpPr/>
              <p:nvPr/>
            </p:nvSpPr>
            <p:spPr>
              <a:xfrm>
                <a:off x="2740919" y="3294687"/>
                <a:ext cx="257146" cy="12998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1" name="矩形 70"/>
              <p:cNvSpPr/>
              <p:nvPr/>
            </p:nvSpPr>
            <p:spPr>
              <a:xfrm rot="2700000">
                <a:off x="2846521" y="3305795"/>
                <a:ext cx="48592" cy="47731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5" name="椭圆 44"/>
            <p:cNvSpPr/>
            <p:nvPr/>
          </p:nvSpPr>
          <p:spPr>
            <a:xfrm>
              <a:off x="2696622" y="3386213"/>
              <a:ext cx="71551" cy="7155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2960729" y="3386213"/>
              <a:ext cx="71551" cy="7155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2562773" y="1169284"/>
              <a:ext cx="1088801" cy="2125405"/>
              <a:chOff x="2562773" y="1169284"/>
              <a:chExt cx="1088801" cy="2125405"/>
            </a:xfrm>
          </p:grpSpPr>
          <p:grpSp>
            <p:nvGrpSpPr>
              <p:cNvPr id="48" name="组合 47"/>
              <p:cNvGrpSpPr/>
              <p:nvPr/>
            </p:nvGrpSpPr>
            <p:grpSpPr>
              <a:xfrm>
                <a:off x="2728863" y="1315891"/>
                <a:ext cx="764169" cy="754861"/>
                <a:chOff x="2728863" y="1315891"/>
                <a:chExt cx="764169" cy="754861"/>
              </a:xfrm>
            </p:grpSpPr>
            <p:grpSp>
              <p:nvGrpSpPr>
                <p:cNvPr id="60" name="组合 59"/>
                <p:cNvGrpSpPr/>
                <p:nvPr/>
              </p:nvGrpSpPr>
              <p:grpSpPr>
                <a:xfrm>
                  <a:off x="2922255" y="1513264"/>
                  <a:ext cx="375995" cy="370414"/>
                  <a:chOff x="2924297" y="1513264"/>
                  <a:chExt cx="375995" cy="370414"/>
                </a:xfrm>
              </p:grpSpPr>
              <p:sp>
                <p:nvSpPr>
                  <p:cNvPr id="68" name="矩形 67"/>
                  <p:cNvSpPr/>
                  <p:nvPr/>
                </p:nvSpPr>
                <p:spPr>
                  <a:xfrm>
                    <a:off x="2924297" y="1513264"/>
                    <a:ext cx="375995" cy="37041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9" name="矩形: 圆角 68"/>
                  <p:cNvSpPr/>
                  <p:nvPr/>
                </p:nvSpPr>
                <p:spPr>
                  <a:xfrm>
                    <a:off x="2948797" y="1540375"/>
                    <a:ext cx="326994" cy="316193"/>
                  </a:xfrm>
                  <a:prstGeom prst="roundRect">
                    <a:avLst/>
                  </a:prstGeom>
                  <a:noFill/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1" name="组合 60"/>
                <p:cNvGrpSpPr/>
                <p:nvPr/>
              </p:nvGrpSpPr>
              <p:grpSpPr>
                <a:xfrm>
                  <a:off x="2728863" y="1315891"/>
                  <a:ext cx="764169" cy="754861"/>
                  <a:chOff x="2728863" y="1315891"/>
                  <a:chExt cx="764169" cy="754861"/>
                </a:xfrm>
              </p:grpSpPr>
              <p:grpSp>
                <p:nvGrpSpPr>
                  <p:cNvPr id="62" name="组合 61"/>
                  <p:cNvGrpSpPr/>
                  <p:nvPr/>
                </p:nvGrpSpPr>
                <p:grpSpPr>
                  <a:xfrm>
                    <a:off x="2772015" y="1315891"/>
                    <a:ext cx="721017" cy="334255"/>
                    <a:chOff x="2772015" y="1315891"/>
                    <a:chExt cx="721017" cy="334255"/>
                  </a:xfrm>
                </p:grpSpPr>
                <p:sp>
                  <p:nvSpPr>
                    <p:cNvPr id="66" name="任意多边形: 形状 65"/>
                    <p:cNvSpPr/>
                    <p:nvPr/>
                  </p:nvSpPr>
                  <p:spPr>
                    <a:xfrm>
                      <a:off x="2772015" y="1315891"/>
                      <a:ext cx="290072" cy="334255"/>
                    </a:xfrm>
                    <a:custGeom>
                      <a:avLst/>
                      <a:gdLst>
                        <a:gd name="connsiteX0" fmla="*/ 290072 w 290072"/>
                        <a:gd name="connsiteY0" fmla="*/ 334255 h 334255"/>
                        <a:gd name="connsiteX1" fmla="*/ 0 w 290072"/>
                        <a:gd name="connsiteY1" fmla="*/ 40341 h 334255"/>
                        <a:gd name="connsiteX2" fmla="*/ 36499 w 290072"/>
                        <a:gd name="connsiteY2" fmla="*/ 0 h 334255"/>
                        <a:gd name="connsiteX3" fmla="*/ 161365 w 290072"/>
                        <a:gd name="connsiteY3" fmla="*/ 134470 h 3342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90072" h="334255">
                          <a:moveTo>
                            <a:pt x="290072" y="334255"/>
                          </a:moveTo>
                          <a:lnTo>
                            <a:pt x="0" y="40341"/>
                          </a:lnTo>
                          <a:lnTo>
                            <a:pt x="36499" y="0"/>
                          </a:lnTo>
                          <a:lnTo>
                            <a:pt x="161365" y="134470"/>
                          </a:lnTo>
                        </a:path>
                      </a:pathLst>
                    </a:custGeom>
                    <a:noFill/>
                    <a:ln w="952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" name="任意多边形: 形状 66"/>
                    <p:cNvSpPr/>
                    <p:nvPr/>
                  </p:nvSpPr>
                  <p:spPr>
                    <a:xfrm rot="5400000">
                      <a:off x="3180869" y="1326897"/>
                      <a:ext cx="290072" cy="334255"/>
                    </a:xfrm>
                    <a:custGeom>
                      <a:avLst/>
                      <a:gdLst>
                        <a:gd name="connsiteX0" fmla="*/ 290072 w 290072"/>
                        <a:gd name="connsiteY0" fmla="*/ 334255 h 334255"/>
                        <a:gd name="connsiteX1" fmla="*/ 0 w 290072"/>
                        <a:gd name="connsiteY1" fmla="*/ 40341 h 334255"/>
                        <a:gd name="connsiteX2" fmla="*/ 36499 w 290072"/>
                        <a:gd name="connsiteY2" fmla="*/ 0 h 334255"/>
                        <a:gd name="connsiteX3" fmla="*/ 161365 w 290072"/>
                        <a:gd name="connsiteY3" fmla="*/ 134470 h 3342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90072" h="334255">
                          <a:moveTo>
                            <a:pt x="290072" y="334255"/>
                          </a:moveTo>
                          <a:lnTo>
                            <a:pt x="0" y="40341"/>
                          </a:lnTo>
                          <a:lnTo>
                            <a:pt x="36499" y="0"/>
                          </a:lnTo>
                          <a:lnTo>
                            <a:pt x="161365" y="134470"/>
                          </a:lnTo>
                        </a:path>
                      </a:pathLst>
                    </a:custGeom>
                    <a:noFill/>
                    <a:ln w="952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3" name="组合 62"/>
                  <p:cNvGrpSpPr/>
                  <p:nvPr/>
                </p:nvGrpSpPr>
                <p:grpSpPr>
                  <a:xfrm flipH="1" flipV="1">
                    <a:off x="2728863" y="1736497"/>
                    <a:ext cx="721017" cy="334255"/>
                    <a:chOff x="2772015" y="1315891"/>
                    <a:chExt cx="721017" cy="334255"/>
                  </a:xfrm>
                </p:grpSpPr>
                <p:sp>
                  <p:nvSpPr>
                    <p:cNvPr id="64" name="任意多边形: 形状 63"/>
                    <p:cNvSpPr/>
                    <p:nvPr/>
                  </p:nvSpPr>
                  <p:spPr>
                    <a:xfrm>
                      <a:off x="2772015" y="1315891"/>
                      <a:ext cx="290072" cy="334255"/>
                    </a:xfrm>
                    <a:custGeom>
                      <a:avLst/>
                      <a:gdLst>
                        <a:gd name="connsiteX0" fmla="*/ 290072 w 290072"/>
                        <a:gd name="connsiteY0" fmla="*/ 334255 h 334255"/>
                        <a:gd name="connsiteX1" fmla="*/ 0 w 290072"/>
                        <a:gd name="connsiteY1" fmla="*/ 40341 h 334255"/>
                        <a:gd name="connsiteX2" fmla="*/ 36499 w 290072"/>
                        <a:gd name="connsiteY2" fmla="*/ 0 h 334255"/>
                        <a:gd name="connsiteX3" fmla="*/ 161365 w 290072"/>
                        <a:gd name="connsiteY3" fmla="*/ 134470 h 3342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90072" h="334255">
                          <a:moveTo>
                            <a:pt x="290072" y="334255"/>
                          </a:moveTo>
                          <a:lnTo>
                            <a:pt x="0" y="40341"/>
                          </a:lnTo>
                          <a:lnTo>
                            <a:pt x="36499" y="0"/>
                          </a:lnTo>
                          <a:lnTo>
                            <a:pt x="161365" y="134470"/>
                          </a:lnTo>
                        </a:path>
                      </a:pathLst>
                    </a:custGeom>
                    <a:noFill/>
                    <a:ln w="952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" name="任意多边形: 形状 64"/>
                    <p:cNvSpPr/>
                    <p:nvPr/>
                  </p:nvSpPr>
                  <p:spPr>
                    <a:xfrm rot="5400000">
                      <a:off x="3180869" y="1326897"/>
                      <a:ext cx="290072" cy="334255"/>
                    </a:xfrm>
                    <a:custGeom>
                      <a:avLst/>
                      <a:gdLst>
                        <a:gd name="connsiteX0" fmla="*/ 290072 w 290072"/>
                        <a:gd name="connsiteY0" fmla="*/ 334255 h 334255"/>
                        <a:gd name="connsiteX1" fmla="*/ 0 w 290072"/>
                        <a:gd name="connsiteY1" fmla="*/ 40341 h 334255"/>
                        <a:gd name="connsiteX2" fmla="*/ 36499 w 290072"/>
                        <a:gd name="connsiteY2" fmla="*/ 0 h 334255"/>
                        <a:gd name="connsiteX3" fmla="*/ 161365 w 290072"/>
                        <a:gd name="connsiteY3" fmla="*/ 134470 h 3342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90072" h="334255">
                          <a:moveTo>
                            <a:pt x="290072" y="334255"/>
                          </a:moveTo>
                          <a:lnTo>
                            <a:pt x="0" y="40341"/>
                          </a:lnTo>
                          <a:lnTo>
                            <a:pt x="36499" y="0"/>
                          </a:lnTo>
                          <a:lnTo>
                            <a:pt x="161365" y="134470"/>
                          </a:lnTo>
                        </a:path>
                      </a:pathLst>
                    </a:custGeom>
                    <a:noFill/>
                    <a:ln w="952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49" name="组合 48"/>
              <p:cNvGrpSpPr/>
              <p:nvPr/>
            </p:nvGrpSpPr>
            <p:grpSpPr>
              <a:xfrm>
                <a:off x="2874225" y="1702355"/>
                <a:ext cx="236028" cy="1592334"/>
                <a:chOff x="2874225" y="1702355"/>
                <a:chExt cx="236028" cy="1592334"/>
              </a:xfrm>
            </p:grpSpPr>
            <p:cxnSp>
              <p:nvCxnSpPr>
                <p:cNvPr id="58" name="直接连接符 57"/>
                <p:cNvCxnSpPr/>
                <p:nvPr/>
              </p:nvCxnSpPr>
              <p:spPr>
                <a:xfrm flipV="1">
                  <a:off x="2876146" y="2070847"/>
                  <a:ext cx="0" cy="1223842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/>
                <p:cNvCxnSpPr/>
                <p:nvPr/>
              </p:nvCxnSpPr>
              <p:spPr>
                <a:xfrm flipV="1">
                  <a:off x="2874225" y="1702355"/>
                  <a:ext cx="236028" cy="370414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组合 49"/>
              <p:cNvGrpSpPr/>
              <p:nvPr/>
            </p:nvGrpSpPr>
            <p:grpSpPr>
              <a:xfrm>
                <a:off x="2907987" y="2644590"/>
                <a:ext cx="95841" cy="258354"/>
                <a:chOff x="3040504" y="2644590"/>
                <a:chExt cx="95841" cy="258354"/>
              </a:xfrm>
            </p:grpSpPr>
            <p:sp>
              <p:nvSpPr>
                <p:cNvPr id="54" name="等腰三角形 53"/>
                <p:cNvSpPr/>
                <p:nvPr/>
              </p:nvSpPr>
              <p:spPr>
                <a:xfrm>
                  <a:off x="3040504" y="2644590"/>
                  <a:ext cx="95841" cy="45720"/>
                </a:xfrm>
                <a:prstGeom prst="triangl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5" name="等腰三角形 54"/>
                <p:cNvSpPr/>
                <p:nvPr/>
              </p:nvSpPr>
              <p:spPr>
                <a:xfrm>
                  <a:off x="3040504" y="2857225"/>
                  <a:ext cx="95841" cy="45719"/>
                </a:xfrm>
                <a:prstGeom prst="triangl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6" name="等腰三角形 55"/>
                <p:cNvSpPr/>
                <p:nvPr/>
              </p:nvSpPr>
              <p:spPr>
                <a:xfrm>
                  <a:off x="3040504" y="2786346"/>
                  <a:ext cx="95841" cy="45720"/>
                </a:xfrm>
                <a:prstGeom prst="triangl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7" name="等腰三角形 56"/>
                <p:cNvSpPr/>
                <p:nvPr/>
              </p:nvSpPr>
              <p:spPr>
                <a:xfrm>
                  <a:off x="3040504" y="2715468"/>
                  <a:ext cx="95841" cy="45720"/>
                </a:xfrm>
                <a:prstGeom prst="triangle">
                  <a:avLst/>
                </a:prstGeom>
                <a:solidFill>
                  <a:srgbClr val="B2AB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>
                <a:off x="2562773" y="1169284"/>
                <a:ext cx="1088801" cy="1060031"/>
                <a:chOff x="2562773" y="1169284"/>
                <a:chExt cx="1088801" cy="1060031"/>
              </a:xfrm>
            </p:grpSpPr>
            <p:sp>
              <p:nvSpPr>
                <p:cNvPr id="52" name="任意多边形: 形状 51"/>
                <p:cNvSpPr/>
                <p:nvPr/>
              </p:nvSpPr>
              <p:spPr>
                <a:xfrm rot="5400000">
                  <a:off x="3114106" y="1691847"/>
                  <a:ext cx="526961" cy="547975"/>
                </a:xfrm>
                <a:custGeom>
                  <a:avLst/>
                  <a:gdLst>
                    <a:gd name="connsiteX0" fmla="*/ 0 w 526961"/>
                    <a:gd name="connsiteY0" fmla="*/ 330687 h 547975"/>
                    <a:gd name="connsiteX1" fmla="*/ 0 w 526961"/>
                    <a:gd name="connsiteY1" fmla="*/ 217287 h 547975"/>
                    <a:gd name="connsiteX2" fmla="*/ 217288 w 526961"/>
                    <a:gd name="connsiteY2" fmla="*/ 0 h 547975"/>
                    <a:gd name="connsiteX3" fmla="*/ 309675 w 526961"/>
                    <a:gd name="connsiteY3" fmla="*/ 0 h 547975"/>
                    <a:gd name="connsiteX4" fmla="*/ 309690 w 526961"/>
                    <a:gd name="connsiteY4" fmla="*/ 2 h 547975"/>
                    <a:gd name="connsiteX5" fmla="*/ 526960 w 526961"/>
                    <a:gd name="connsiteY5" fmla="*/ 2 h 547975"/>
                    <a:gd name="connsiteX6" fmla="*/ 526960 w 526961"/>
                    <a:gd name="connsiteY6" fmla="*/ 216394 h 547975"/>
                    <a:gd name="connsiteX7" fmla="*/ 526862 w 526961"/>
                    <a:gd name="connsiteY7" fmla="*/ 216309 h 547975"/>
                    <a:gd name="connsiteX8" fmla="*/ 526961 w 526961"/>
                    <a:gd name="connsiteY8" fmla="*/ 217287 h 547975"/>
                    <a:gd name="connsiteX9" fmla="*/ 526961 w 526961"/>
                    <a:gd name="connsiteY9" fmla="*/ 330687 h 547975"/>
                    <a:gd name="connsiteX10" fmla="*/ 309675 w 526961"/>
                    <a:gd name="connsiteY10" fmla="*/ 547975 h 547975"/>
                    <a:gd name="connsiteX11" fmla="*/ 251016 w 526961"/>
                    <a:gd name="connsiteY11" fmla="*/ 547975 h 547975"/>
                    <a:gd name="connsiteX12" fmla="*/ 251015 w 526961"/>
                    <a:gd name="connsiteY12" fmla="*/ 547975 h 547975"/>
                    <a:gd name="connsiteX13" fmla="*/ 1 w 526961"/>
                    <a:gd name="connsiteY13" fmla="*/ 547975 h 547975"/>
                    <a:gd name="connsiteX14" fmla="*/ 1 w 526961"/>
                    <a:gd name="connsiteY14" fmla="*/ 331583 h 547975"/>
                    <a:gd name="connsiteX15" fmla="*/ 99 w 526961"/>
                    <a:gd name="connsiteY15" fmla="*/ 331668 h 547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26961" h="547975">
                      <a:moveTo>
                        <a:pt x="0" y="330687"/>
                      </a:moveTo>
                      <a:lnTo>
                        <a:pt x="0" y="217287"/>
                      </a:lnTo>
                      <a:cubicBezTo>
                        <a:pt x="0" y="97283"/>
                        <a:pt x="97284" y="0"/>
                        <a:pt x="217288" y="0"/>
                      </a:cubicBezTo>
                      <a:lnTo>
                        <a:pt x="309675" y="0"/>
                      </a:lnTo>
                      <a:lnTo>
                        <a:pt x="309690" y="2"/>
                      </a:lnTo>
                      <a:lnTo>
                        <a:pt x="526960" y="2"/>
                      </a:lnTo>
                      <a:lnTo>
                        <a:pt x="526960" y="216394"/>
                      </a:lnTo>
                      <a:lnTo>
                        <a:pt x="526862" y="216309"/>
                      </a:lnTo>
                      <a:lnTo>
                        <a:pt x="526961" y="217287"/>
                      </a:lnTo>
                      <a:lnTo>
                        <a:pt x="526961" y="330687"/>
                      </a:lnTo>
                      <a:cubicBezTo>
                        <a:pt x="526961" y="450692"/>
                        <a:pt x="429678" y="547975"/>
                        <a:pt x="309675" y="547975"/>
                      </a:cubicBezTo>
                      <a:lnTo>
                        <a:pt x="251016" y="547975"/>
                      </a:lnTo>
                      <a:lnTo>
                        <a:pt x="251015" y="547975"/>
                      </a:lnTo>
                      <a:lnTo>
                        <a:pt x="1" y="547975"/>
                      </a:lnTo>
                      <a:lnTo>
                        <a:pt x="1" y="331583"/>
                      </a:lnTo>
                      <a:lnTo>
                        <a:pt x="99" y="331668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任意多边形: 形状 52"/>
                <p:cNvSpPr/>
                <p:nvPr/>
              </p:nvSpPr>
              <p:spPr>
                <a:xfrm rot="5400000">
                  <a:off x="2573280" y="1158777"/>
                  <a:ext cx="526961" cy="547975"/>
                </a:xfrm>
                <a:custGeom>
                  <a:avLst/>
                  <a:gdLst>
                    <a:gd name="connsiteX0" fmla="*/ 0 w 526961"/>
                    <a:gd name="connsiteY0" fmla="*/ 330687 h 547975"/>
                    <a:gd name="connsiteX1" fmla="*/ 0 w 526961"/>
                    <a:gd name="connsiteY1" fmla="*/ 217287 h 547975"/>
                    <a:gd name="connsiteX2" fmla="*/ 217288 w 526961"/>
                    <a:gd name="connsiteY2" fmla="*/ 0 h 547975"/>
                    <a:gd name="connsiteX3" fmla="*/ 309675 w 526961"/>
                    <a:gd name="connsiteY3" fmla="*/ 0 h 547975"/>
                    <a:gd name="connsiteX4" fmla="*/ 309690 w 526961"/>
                    <a:gd name="connsiteY4" fmla="*/ 2 h 547975"/>
                    <a:gd name="connsiteX5" fmla="*/ 526960 w 526961"/>
                    <a:gd name="connsiteY5" fmla="*/ 2 h 547975"/>
                    <a:gd name="connsiteX6" fmla="*/ 526960 w 526961"/>
                    <a:gd name="connsiteY6" fmla="*/ 216394 h 547975"/>
                    <a:gd name="connsiteX7" fmla="*/ 526862 w 526961"/>
                    <a:gd name="connsiteY7" fmla="*/ 216309 h 547975"/>
                    <a:gd name="connsiteX8" fmla="*/ 526961 w 526961"/>
                    <a:gd name="connsiteY8" fmla="*/ 217287 h 547975"/>
                    <a:gd name="connsiteX9" fmla="*/ 526961 w 526961"/>
                    <a:gd name="connsiteY9" fmla="*/ 330687 h 547975"/>
                    <a:gd name="connsiteX10" fmla="*/ 309675 w 526961"/>
                    <a:gd name="connsiteY10" fmla="*/ 547975 h 547975"/>
                    <a:gd name="connsiteX11" fmla="*/ 251016 w 526961"/>
                    <a:gd name="connsiteY11" fmla="*/ 547975 h 547975"/>
                    <a:gd name="connsiteX12" fmla="*/ 251015 w 526961"/>
                    <a:gd name="connsiteY12" fmla="*/ 547975 h 547975"/>
                    <a:gd name="connsiteX13" fmla="*/ 1 w 526961"/>
                    <a:gd name="connsiteY13" fmla="*/ 547975 h 547975"/>
                    <a:gd name="connsiteX14" fmla="*/ 1 w 526961"/>
                    <a:gd name="connsiteY14" fmla="*/ 331583 h 547975"/>
                    <a:gd name="connsiteX15" fmla="*/ 99 w 526961"/>
                    <a:gd name="connsiteY15" fmla="*/ 331668 h 547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26961" h="547975">
                      <a:moveTo>
                        <a:pt x="0" y="330687"/>
                      </a:moveTo>
                      <a:lnTo>
                        <a:pt x="0" y="217287"/>
                      </a:lnTo>
                      <a:cubicBezTo>
                        <a:pt x="0" y="97283"/>
                        <a:pt x="97284" y="0"/>
                        <a:pt x="217288" y="0"/>
                      </a:cubicBezTo>
                      <a:lnTo>
                        <a:pt x="309675" y="0"/>
                      </a:lnTo>
                      <a:lnTo>
                        <a:pt x="309690" y="2"/>
                      </a:lnTo>
                      <a:lnTo>
                        <a:pt x="526960" y="2"/>
                      </a:lnTo>
                      <a:lnTo>
                        <a:pt x="526960" y="216394"/>
                      </a:lnTo>
                      <a:lnTo>
                        <a:pt x="526862" y="216309"/>
                      </a:lnTo>
                      <a:lnTo>
                        <a:pt x="526961" y="217287"/>
                      </a:lnTo>
                      <a:lnTo>
                        <a:pt x="526961" y="330687"/>
                      </a:lnTo>
                      <a:cubicBezTo>
                        <a:pt x="526961" y="450692"/>
                        <a:pt x="429678" y="547975"/>
                        <a:pt x="309675" y="547975"/>
                      </a:cubicBezTo>
                      <a:lnTo>
                        <a:pt x="251016" y="547975"/>
                      </a:lnTo>
                      <a:lnTo>
                        <a:pt x="251015" y="547975"/>
                      </a:lnTo>
                      <a:lnTo>
                        <a:pt x="1" y="547975"/>
                      </a:lnTo>
                      <a:lnTo>
                        <a:pt x="1" y="331583"/>
                      </a:lnTo>
                      <a:lnTo>
                        <a:pt x="99" y="331668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72" name="组合 71"/>
          <p:cNvGrpSpPr/>
          <p:nvPr/>
        </p:nvGrpSpPr>
        <p:grpSpPr>
          <a:xfrm>
            <a:off x="5546657" y="840808"/>
            <a:ext cx="1088801" cy="2288480"/>
            <a:chOff x="2562773" y="1169284"/>
            <a:chExt cx="1088801" cy="2288480"/>
          </a:xfrm>
        </p:grpSpPr>
        <p:grpSp>
          <p:nvGrpSpPr>
            <p:cNvPr id="73" name="组合 72"/>
            <p:cNvGrpSpPr/>
            <p:nvPr/>
          </p:nvGrpSpPr>
          <p:grpSpPr>
            <a:xfrm>
              <a:off x="2740919" y="3294687"/>
              <a:ext cx="257146" cy="129980"/>
              <a:chOff x="2740919" y="3294687"/>
              <a:chExt cx="257146" cy="129980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2740919" y="3294687"/>
                <a:ext cx="257146" cy="12998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700000">
                <a:off x="2846521" y="3305795"/>
                <a:ext cx="48592" cy="47731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4" name="椭圆 73"/>
            <p:cNvSpPr/>
            <p:nvPr/>
          </p:nvSpPr>
          <p:spPr>
            <a:xfrm>
              <a:off x="2696622" y="3386213"/>
              <a:ext cx="71551" cy="7155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2562773" y="1169284"/>
              <a:ext cx="1088801" cy="2125405"/>
              <a:chOff x="2562773" y="1169284"/>
              <a:chExt cx="1088801" cy="2125405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2728863" y="1315891"/>
                <a:ext cx="764169" cy="754861"/>
                <a:chOff x="2728863" y="1315891"/>
                <a:chExt cx="764169" cy="754861"/>
              </a:xfrm>
            </p:grpSpPr>
            <p:grpSp>
              <p:nvGrpSpPr>
                <p:cNvPr id="89" name="组合 88"/>
                <p:cNvGrpSpPr/>
                <p:nvPr/>
              </p:nvGrpSpPr>
              <p:grpSpPr>
                <a:xfrm>
                  <a:off x="2922255" y="1513264"/>
                  <a:ext cx="375995" cy="370414"/>
                  <a:chOff x="2924297" y="1513264"/>
                  <a:chExt cx="375995" cy="370414"/>
                </a:xfrm>
              </p:grpSpPr>
              <p:sp>
                <p:nvSpPr>
                  <p:cNvPr id="97" name="矩形 96"/>
                  <p:cNvSpPr/>
                  <p:nvPr/>
                </p:nvSpPr>
                <p:spPr>
                  <a:xfrm>
                    <a:off x="2924297" y="1513264"/>
                    <a:ext cx="375995" cy="37041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8" name="矩形: 圆角 97"/>
                  <p:cNvSpPr/>
                  <p:nvPr/>
                </p:nvSpPr>
                <p:spPr>
                  <a:xfrm>
                    <a:off x="2948797" y="1540375"/>
                    <a:ext cx="326994" cy="316193"/>
                  </a:xfrm>
                  <a:prstGeom prst="roundRect">
                    <a:avLst/>
                  </a:prstGeom>
                  <a:noFill/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0" name="组合 89"/>
                <p:cNvGrpSpPr/>
                <p:nvPr/>
              </p:nvGrpSpPr>
              <p:grpSpPr>
                <a:xfrm>
                  <a:off x="2728863" y="1315891"/>
                  <a:ext cx="764169" cy="754861"/>
                  <a:chOff x="2728863" y="1315891"/>
                  <a:chExt cx="764169" cy="754861"/>
                </a:xfrm>
              </p:grpSpPr>
              <p:grpSp>
                <p:nvGrpSpPr>
                  <p:cNvPr id="91" name="组合 90"/>
                  <p:cNvGrpSpPr/>
                  <p:nvPr/>
                </p:nvGrpSpPr>
                <p:grpSpPr>
                  <a:xfrm>
                    <a:off x="2772015" y="1315891"/>
                    <a:ext cx="721017" cy="334255"/>
                    <a:chOff x="2772015" y="1315891"/>
                    <a:chExt cx="721017" cy="334255"/>
                  </a:xfrm>
                </p:grpSpPr>
                <p:sp>
                  <p:nvSpPr>
                    <p:cNvPr id="95" name="任意多边形: 形状 94"/>
                    <p:cNvSpPr/>
                    <p:nvPr/>
                  </p:nvSpPr>
                  <p:spPr>
                    <a:xfrm>
                      <a:off x="2772015" y="1315891"/>
                      <a:ext cx="290072" cy="334255"/>
                    </a:xfrm>
                    <a:custGeom>
                      <a:avLst/>
                      <a:gdLst>
                        <a:gd name="connsiteX0" fmla="*/ 290072 w 290072"/>
                        <a:gd name="connsiteY0" fmla="*/ 334255 h 334255"/>
                        <a:gd name="connsiteX1" fmla="*/ 0 w 290072"/>
                        <a:gd name="connsiteY1" fmla="*/ 40341 h 334255"/>
                        <a:gd name="connsiteX2" fmla="*/ 36499 w 290072"/>
                        <a:gd name="connsiteY2" fmla="*/ 0 h 334255"/>
                        <a:gd name="connsiteX3" fmla="*/ 161365 w 290072"/>
                        <a:gd name="connsiteY3" fmla="*/ 134470 h 3342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90072" h="334255">
                          <a:moveTo>
                            <a:pt x="290072" y="334255"/>
                          </a:moveTo>
                          <a:lnTo>
                            <a:pt x="0" y="40341"/>
                          </a:lnTo>
                          <a:lnTo>
                            <a:pt x="36499" y="0"/>
                          </a:lnTo>
                          <a:lnTo>
                            <a:pt x="161365" y="134470"/>
                          </a:lnTo>
                        </a:path>
                      </a:pathLst>
                    </a:custGeom>
                    <a:noFill/>
                    <a:ln w="952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" name="任意多边形: 形状 95"/>
                    <p:cNvSpPr/>
                    <p:nvPr/>
                  </p:nvSpPr>
                  <p:spPr>
                    <a:xfrm rot="5400000">
                      <a:off x="3180869" y="1326897"/>
                      <a:ext cx="290072" cy="334255"/>
                    </a:xfrm>
                    <a:custGeom>
                      <a:avLst/>
                      <a:gdLst>
                        <a:gd name="connsiteX0" fmla="*/ 290072 w 290072"/>
                        <a:gd name="connsiteY0" fmla="*/ 334255 h 334255"/>
                        <a:gd name="connsiteX1" fmla="*/ 0 w 290072"/>
                        <a:gd name="connsiteY1" fmla="*/ 40341 h 334255"/>
                        <a:gd name="connsiteX2" fmla="*/ 36499 w 290072"/>
                        <a:gd name="connsiteY2" fmla="*/ 0 h 334255"/>
                        <a:gd name="connsiteX3" fmla="*/ 161365 w 290072"/>
                        <a:gd name="connsiteY3" fmla="*/ 134470 h 3342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90072" h="334255">
                          <a:moveTo>
                            <a:pt x="290072" y="334255"/>
                          </a:moveTo>
                          <a:lnTo>
                            <a:pt x="0" y="40341"/>
                          </a:lnTo>
                          <a:lnTo>
                            <a:pt x="36499" y="0"/>
                          </a:lnTo>
                          <a:lnTo>
                            <a:pt x="161365" y="134470"/>
                          </a:lnTo>
                        </a:path>
                      </a:pathLst>
                    </a:custGeom>
                    <a:noFill/>
                    <a:ln w="952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2" name="组合 91"/>
                  <p:cNvGrpSpPr/>
                  <p:nvPr/>
                </p:nvGrpSpPr>
                <p:grpSpPr>
                  <a:xfrm flipH="1" flipV="1">
                    <a:off x="2728863" y="1736497"/>
                    <a:ext cx="721017" cy="334255"/>
                    <a:chOff x="2772015" y="1315891"/>
                    <a:chExt cx="721017" cy="334255"/>
                  </a:xfrm>
                </p:grpSpPr>
                <p:sp>
                  <p:nvSpPr>
                    <p:cNvPr id="93" name="任意多边形: 形状 92"/>
                    <p:cNvSpPr/>
                    <p:nvPr/>
                  </p:nvSpPr>
                  <p:spPr>
                    <a:xfrm>
                      <a:off x="2772015" y="1315891"/>
                      <a:ext cx="290072" cy="334255"/>
                    </a:xfrm>
                    <a:custGeom>
                      <a:avLst/>
                      <a:gdLst>
                        <a:gd name="connsiteX0" fmla="*/ 290072 w 290072"/>
                        <a:gd name="connsiteY0" fmla="*/ 334255 h 334255"/>
                        <a:gd name="connsiteX1" fmla="*/ 0 w 290072"/>
                        <a:gd name="connsiteY1" fmla="*/ 40341 h 334255"/>
                        <a:gd name="connsiteX2" fmla="*/ 36499 w 290072"/>
                        <a:gd name="connsiteY2" fmla="*/ 0 h 334255"/>
                        <a:gd name="connsiteX3" fmla="*/ 161365 w 290072"/>
                        <a:gd name="connsiteY3" fmla="*/ 134470 h 3342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90072" h="334255">
                          <a:moveTo>
                            <a:pt x="290072" y="334255"/>
                          </a:moveTo>
                          <a:lnTo>
                            <a:pt x="0" y="40341"/>
                          </a:lnTo>
                          <a:lnTo>
                            <a:pt x="36499" y="0"/>
                          </a:lnTo>
                          <a:lnTo>
                            <a:pt x="161365" y="134470"/>
                          </a:lnTo>
                        </a:path>
                      </a:pathLst>
                    </a:custGeom>
                    <a:noFill/>
                    <a:ln w="952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4" name="任意多边形: 形状 93"/>
                    <p:cNvSpPr/>
                    <p:nvPr/>
                  </p:nvSpPr>
                  <p:spPr>
                    <a:xfrm rot="5400000">
                      <a:off x="3180869" y="1326897"/>
                      <a:ext cx="290072" cy="334255"/>
                    </a:xfrm>
                    <a:custGeom>
                      <a:avLst/>
                      <a:gdLst>
                        <a:gd name="connsiteX0" fmla="*/ 290072 w 290072"/>
                        <a:gd name="connsiteY0" fmla="*/ 334255 h 334255"/>
                        <a:gd name="connsiteX1" fmla="*/ 0 w 290072"/>
                        <a:gd name="connsiteY1" fmla="*/ 40341 h 334255"/>
                        <a:gd name="connsiteX2" fmla="*/ 36499 w 290072"/>
                        <a:gd name="connsiteY2" fmla="*/ 0 h 334255"/>
                        <a:gd name="connsiteX3" fmla="*/ 161365 w 290072"/>
                        <a:gd name="connsiteY3" fmla="*/ 134470 h 3342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90072" h="334255">
                          <a:moveTo>
                            <a:pt x="290072" y="334255"/>
                          </a:moveTo>
                          <a:lnTo>
                            <a:pt x="0" y="40341"/>
                          </a:lnTo>
                          <a:lnTo>
                            <a:pt x="36499" y="0"/>
                          </a:lnTo>
                          <a:lnTo>
                            <a:pt x="161365" y="134470"/>
                          </a:lnTo>
                        </a:path>
                      </a:pathLst>
                    </a:custGeom>
                    <a:noFill/>
                    <a:ln w="952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78" name="组合 77"/>
              <p:cNvGrpSpPr/>
              <p:nvPr/>
            </p:nvGrpSpPr>
            <p:grpSpPr>
              <a:xfrm>
                <a:off x="2874225" y="1702355"/>
                <a:ext cx="236028" cy="1592334"/>
                <a:chOff x="2874225" y="1702355"/>
                <a:chExt cx="236028" cy="1592334"/>
              </a:xfrm>
            </p:grpSpPr>
            <p:cxnSp>
              <p:nvCxnSpPr>
                <p:cNvPr id="87" name="直接连接符 86"/>
                <p:cNvCxnSpPr/>
                <p:nvPr/>
              </p:nvCxnSpPr>
              <p:spPr>
                <a:xfrm flipV="1">
                  <a:off x="2876146" y="2070847"/>
                  <a:ext cx="0" cy="1223842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/>
                <p:cNvCxnSpPr/>
                <p:nvPr/>
              </p:nvCxnSpPr>
              <p:spPr>
                <a:xfrm flipV="1">
                  <a:off x="2874225" y="1702355"/>
                  <a:ext cx="236028" cy="370414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组合 78"/>
              <p:cNvGrpSpPr/>
              <p:nvPr/>
            </p:nvGrpSpPr>
            <p:grpSpPr>
              <a:xfrm>
                <a:off x="2907987" y="2644590"/>
                <a:ext cx="95841" cy="258354"/>
                <a:chOff x="3040504" y="2644590"/>
                <a:chExt cx="95841" cy="258354"/>
              </a:xfrm>
            </p:grpSpPr>
            <p:sp>
              <p:nvSpPr>
                <p:cNvPr id="83" name="等腰三角形 82"/>
                <p:cNvSpPr/>
                <p:nvPr/>
              </p:nvSpPr>
              <p:spPr>
                <a:xfrm>
                  <a:off x="3040504" y="2644590"/>
                  <a:ext cx="95841" cy="45720"/>
                </a:xfrm>
                <a:prstGeom prst="triangl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4" name="等腰三角形 83"/>
                <p:cNvSpPr/>
                <p:nvPr/>
              </p:nvSpPr>
              <p:spPr>
                <a:xfrm>
                  <a:off x="3040504" y="2857225"/>
                  <a:ext cx="95841" cy="45719"/>
                </a:xfrm>
                <a:prstGeom prst="triangl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5" name="等腰三角形 84"/>
                <p:cNvSpPr/>
                <p:nvPr/>
              </p:nvSpPr>
              <p:spPr>
                <a:xfrm>
                  <a:off x="3040504" y="2786346"/>
                  <a:ext cx="95841" cy="45720"/>
                </a:xfrm>
                <a:prstGeom prst="triangl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6" name="等腰三角形 85"/>
                <p:cNvSpPr/>
                <p:nvPr/>
              </p:nvSpPr>
              <p:spPr>
                <a:xfrm>
                  <a:off x="3040504" y="2715468"/>
                  <a:ext cx="95841" cy="45720"/>
                </a:xfrm>
                <a:prstGeom prst="triangle">
                  <a:avLst/>
                </a:prstGeom>
                <a:solidFill>
                  <a:srgbClr val="B2AB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80" name="组合 79"/>
              <p:cNvGrpSpPr/>
              <p:nvPr/>
            </p:nvGrpSpPr>
            <p:grpSpPr>
              <a:xfrm>
                <a:off x="2562773" y="1169284"/>
                <a:ext cx="1088801" cy="1060031"/>
                <a:chOff x="2562773" y="1169284"/>
                <a:chExt cx="1088801" cy="1060031"/>
              </a:xfrm>
            </p:grpSpPr>
            <p:sp>
              <p:nvSpPr>
                <p:cNvPr id="81" name="任意多边形: 形状 80"/>
                <p:cNvSpPr/>
                <p:nvPr/>
              </p:nvSpPr>
              <p:spPr>
                <a:xfrm rot="5400000">
                  <a:off x="3114106" y="1691847"/>
                  <a:ext cx="526961" cy="547975"/>
                </a:xfrm>
                <a:custGeom>
                  <a:avLst/>
                  <a:gdLst>
                    <a:gd name="connsiteX0" fmla="*/ 0 w 526961"/>
                    <a:gd name="connsiteY0" fmla="*/ 330687 h 547975"/>
                    <a:gd name="connsiteX1" fmla="*/ 0 w 526961"/>
                    <a:gd name="connsiteY1" fmla="*/ 217287 h 547975"/>
                    <a:gd name="connsiteX2" fmla="*/ 217288 w 526961"/>
                    <a:gd name="connsiteY2" fmla="*/ 0 h 547975"/>
                    <a:gd name="connsiteX3" fmla="*/ 309675 w 526961"/>
                    <a:gd name="connsiteY3" fmla="*/ 0 h 547975"/>
                    <a:gd name="connsiteX4" fmla="*/ 309690 w 526961"/>
                    <a:gd name="connsiteY4" fmla="*/ 2 h 547975"/>
                    <a:gd name="connsiteX5" fmla="*/ 526960 w 526961"/>
                    <a:gd name="connsiteY5" fmla="*/ 2 h 547975"/>
                    <a:gd name="connsiteX6" fmla="*/ 526960 w 526961"/>
                    <a:gd name="connsiteY6" fmla="*/ 216394 h 547975"/>
                    <a:gd name="connsiteX7" fmla="*/ 526862 w 526961"/>
                    <a:gd name="connsiteY7" fmla="*/ 216309 h 547975"/>
                    <a:gd name="connsiteX8" fmla="*/ 526961 w 526961"/>
                    <a:gd name="connsiteY8" fmla="*/ 217287 h 547975"/>
                    <a:gd name="connsiteX9" fmla="*/ 526961 w 526961"/>
                    <a:gd name="connsiteY9" fmla="*/ 330687 h 547975"/>
                    <a:gd name="connsiteX10" fmla="*/ 309675 w 526961"/>
                    <a:gd name="connsiteY10" fmla="*/ 547975 h 547975"/>
                    <a:gd name="connsiteX11" fmla="*/ 251016 w 526961"/>
                    <a:gd name="connsiteY11" fmla="*/ 547975 h 547975"/>
                    <a:gd name="connsiteX12" fmla="*/ 251015 w 526961"/>
                    <a:gd name="connsiteY12" fmla="*/ 547975 h 547975"/>
                    <a:gd name="connsiteX13" fmla="*/ 1 w 526961"/>
                    <a:gd name="connsiteY13" fmla="*/ 547975 h 547975"/>
                    <a:gd name="connsiteX14" fmla="*/ 1 w 526961"/>
                    <a:gd name="connsiteY14" fmla="*/ 331583 h 547975"/>
                    <a:gd name="connsiteX15" fmla="*/ 99 w 526961"/>
                    <a:gd name="connsiteY15" fmla="*/ 331668 h 547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26961" h="547975">
                      <a:moveTo>
                        <a:pt x="0" y="330687"/>
                      </a:moveTo>
                      <a:lnTo>
                        <a:pt x="0" y="217287"/>
                      </a:lnTo>
                      <a:cubicBezTo>
                        <a:pt x="0" y="97283"/>
                        <a:pt x="97284" y="0"/>
                        <a:pt x="217288" y="0"/>
                      </a:cubicBezTo>
                      <a:lnTo>
                        <a:pt x="309675" y="0"/>
                      </a:lnTo>
                      <a:lnTo>
                        <a:pt x="309690" y="2"/>
                      </a:lnTo>
                      <a:lnTo>
                        <a:pt x="526960" y="2"/>
                      </a:lnTo>
                      <a:lnTo>
                        <a:pt x="526960" y="216394"/>
                      </a:lnTo>
                      <a:lnTo>
                        <a:pt x="526862" y="216309"/>
                      </a:lnTo>
                      <a:lnTo>
                        <a:pt x="526961" y="217287"/>
                      </a:lnTo>
                      <a:lnTo>
                        <a:pt x="526961" y="330687"/>
                      </a:lnTo>
                      <a:cubicBezTo>
                        <a:pt x="526961" y="450692"/>
                        <a:pt x="429678" y="547975"/>
                        <a:pt x="309675" y="547975"/>
                      </a:cubicBezTo>
                      <a:lnTo>
                        <a:pt x="251016" y="547975"/>
                      </a:lnTo>
                      <a:lnTo>
                        <a:pt x="251015" y="547975"/>
                      </a:lnTo>
                      <a:lnTo>
                        <a:pt x="1" y="547975"/>
                      </a:lnTo>
                      <a:lnTo>
                        <a:pt x="1" y="331583"/>
                      </a:lnTo>
                      <a:lnTo>
                        <a:pt x="99" y="331668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任意多边形: 形状 81"/>
                <p:cNvSpPr/>
                <p:nvPr/>
              </p:nvSpPr>
              <p:spPr>
                <a:xfrm rot="5400000">
                  <a:off x="2573280" y="1158777"/>
                  <a:ext cx="526961" cy="547975"/>
                </a:xfrm>
                <a:custGeom>
                  <a:avLst/>
                  <a:gdLst>
                    <a:gd name="connsiteX0" fmla="*/ 0 w 526961"/>
                    <a:gd name="connsiteY0" fmla="*/ 330687 h 547975"/>
                    <a:gd name="connsiteX1" fmla="*/ 0 w 526961"/>
                    <a:gd name="connsiteY1" fmla="*/ 217287 h 547975"/>
                    <a:gd name="connsiteX2" fmla="*/ 217288 w 526961"/>
                    <a:gd name="connsiteY2" fmla="*/ 0 h 547975"/>
                    <a:gd name="connsiteX3" fmla="*/ 309675 w 526961"/>
                    <a:gd name="connsiteY3" fmla="*/ 0 h 547975"/>
                    <a:gd name="connsiteX4" fmla="*/ 309690 w 526961"/>
                    <a:gd name="connsiteY4" fmla="*/ 2 h 547975"/>
                    <a:gd name="connsiteX5" fmla="*/ 526960 w 526961"/>
                    <a:gd name="connsiteY5" fmla="*/ 2 h 547975"/>
                    <a:gd name="connsiteX6" fmla="*/ 526960 w 526961"/>
                    <a:gd name="connsiteY6" fmla="*/ 216394 h 547975"/>
                    <a:gd name="connsiteX7" fmla="*/ 526862 w 526961"/>
                    <a:gd name="connsiteY7" fmla="*/ 216309 h 547975"/>
                    <a:gd name="connsiteX8" fmla="*/ 526961 w 526961"/>
                    <a:gd name="connsiteY8" fmla="*/ 217287 h 547975"/>
                    <a:gd name="connsiteX9" fmla="*/ 526961 w 526961"/>
                    <a:gd name="connsiteY9" fmla="*/ 330687 h 547975"/>
                    <a:gd name="connsiteX10" fmla="*/ 309675 w 526961"/>
                    <a:gd name="connsiteY10" fmla="*/ 547975 h 547975"/>
                    <a:gd name="connsiteX11" fmla="*/ 251016 w 526961"/>
                    <a:gd name="connsiteY11" fmla="*/ 547975 h 547975"/>
                    <a:gd name="connsiteX12" fmla="*/ 251015 w 526961"/>
                    <a:gd name="connsiteY12" fmla="*/ 547975 h 547975"/>
                    <a:gd name="connsiteX13" fmla="*/ 1 w 526961"/>
                    <a:gd name="connsiteY13" fmla="*/ 547975 h 547975"/>
                    <a:gd name="connsiteX14" fmla="*/ 1 w 526961"/>
                    <a:gd name="connsiteY14" fmla="*/ 331583 h 547975"/>
                    <a:gd name="connsiteX15" fmla="*/ 99 w 526961"/>
                    <a:gd name="connsiteY15" fmla="*/ 331668 h 547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26961" h="547975">
                      <a:moveTo>
                        <a:pt x="0" y="330687"/>
                      </a:moveTo>
                      <a:lnTo>
                        <a:pt x="0" y="217287"/>
                      </a:lnTo>
                      <a:cubicBezTo>
                        <a:pt x="0" y="97283"/>
                        <a:pt x="97284" y="0"/>
                        <a:pt x="217288" y="0"/>
                      </a:cubicBezTo>
                      <a:lnTo>
                        <a:pt x="309675" y="0"/>
                      </a:lnTo>
                      <a:lnTo>
                        <a:pt x="309690" y="2"/>
                      </a:lnTo>
                      <a:lnTo>
                        <a:pt x="526960" y="2"/>
                      </a:lnTo>
                      <a:lnTo>
                        <a:pt x="526960" y="216394"/>
                      </a:lnTo>
                      <a:lnTo>
                        <a:pt x="526862" y="216309"/>
                      </a:lnTo>
                      <a:lnTo>
                        <a:pt x="526961" y="217287"/>
                      </a:lnTo>
                      <a:lnTo>
                        <a:pt x="526961" y="330687"/>
                      </a:lnTo>
                      <a:cubicBezTo>
                        <a:pt x="526961" y="450692"/>
                        <a:pt x="429678" y="547975"/>
                        <a:pt x="309675" y="547975"/>
                      </a:cubicBezTo>
                      <a:lnTo>
                        <a:pt x="251016" y="547975"/>
                      </a:lnTo>
                      <a:lnTo>
                        <a:pt x="251015" y="547975"/>
                      </a:lnTo>
                      <a:lnTo>
                        <a:pt x="1" y="547975"/>
                      </a:lnTo>
                      <a:lnTo>
                        <a:pt x="1" y="331583"/>
                      </a:lnTo>
                      <a:lnTo>
                        <a:pt x="99" y="331668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6" name="椭圆 75"/>
            <p:cNvSpPr/>
            <p:nvPr/>
          </p:nvSpPr>
          <p:spPr>
            <a:xfrm>
              <a:off x="2960729" y="3386213"/>
              <a:ext cx="71551" cy="7155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1" name="组合 100"/>
          <p:cNvGrpSpPr/>
          <p:nvPr/>
        </p:nvGrpSpPr>
        <p:grpSpPr>
          <a:xfrm flipV="1">
            <a:off x="1985248" y="3191246"/>
            <a:ext cx="1088801" cy="2288480"/>
            <a:chOff x="2562773" y="1169284"/>
            <a:chExt cx="1088801" cy="2288480"/>
          </a:xfrm>
        </p:grpSpPr>
        <p:grpSp>
          <p:nvGrpSpPr>
            <p:cNvPr id="102" name="组合 101"/>
            <p:cNvGrpSpPr/>
            <p:nvPr/>
          </p:nvGrpSpPr>
          <p:grpSpPr>
            <a:xfrm>
              <a:off x="2740919" y="3294687"/>
              <a:ext cx="257146" cy="129980"/>
              <a:chOff x="2740919" y="3294687"/>
              <a:chExt cx="257146" cy="129980"/>
            </a:xfrm>
          </p:grpSpPr>
          <p:sp>
            <p:nvSpPr>
              <p:cNvPr id="128" name="等腰三角形 127"/>
              <p:cNvSpPr/>
              <p:nvPr/>
            </p:nvSpPr>
            <p:spPr>
              <a:xfrm>
                <a:off x="2740919" y="3294687"/>
                <a:ext cx="257146" cy="12998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9" name="矩形 128"/>
              <p:cNvSpPr/>
              <p:nvPr/>
            </p:nvSpPr>
            <p:spPr>
              <a:xfrm rot="2700000">
                <a:off x="2846521" y="3305795"/>
                <a:ext cx="48592" cy="47731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3" name="椭圆 102"/>
            <p:cNvSpPr/>
            <p:nvPr/>
          </p:nvSpPr>
          <p:spPr>
            <a:xfrm>
              <a:off x="2696622" y="3386213"/>
              <a:ext cx="71551" cy="7155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2960729" y="3386213"/>
              <a:ext cx="71551" cy="7155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5" name="组合 104"/>
            <p:cNvGrpSpPr/>
            <p:nvPr/>
          </p:nvGrpSpPr>
          <p:grpSpPr>
            <a:xfrm>
              <a:off x="2562773" y="1169284"/>
              <a:ext cx="1088801" cy="2125405"/>
              <a:chOff x="2562773" y="1169284"/>
              <a:chExt cx="1088801" cy="2125405"/>
            </a:xfrm>
          </p:grpSpPr>
          <p:grpSp>
            <p:nvGrpSpPr>
              <p:cNvPr id="106" name="组合 105"/>
              <p:cNvGrpSpPr/>
              <p:nvPr/>
            </p:nvGrpSpPr>
            <p:grpSpPr>
              <a:xfrm>
                <a:off x="2728863" y="1315891"/>
                <a:ext cx="764169" cy="754861"/>
                <a:chOff x="2728863" y="1315891"/>
                <a:chExt cx="764169" cy="754861"/>
              </a:xfrm>
            </p:grpSpPr>
            <p:grpSp>
              <p:nvGrpSpPr>
                <p:cNvPr id="118" name="组合 117"/>
                <p:cNvGrpSpPr/>
                <p:nvPr/>
              </p:nvGrpSpPr>
              <p:grpSpPr>
                <a:xfrm>
                  <a:off x="2922255" y="1513264"/>
                  <a:ext cx="375995" cy="370414"/>
                  <a:chOff x="2924297" y="1513264"/>
                  <a:chExt cx="375995" cy="370414"/>
                </a:xfrm>
              </p:grpSpPr>
              <p:sp>
                <p:nvSpPr>
                  <p:cNvPr id="126" name="矩形 125"/>
                  <p:cNvSpPr/>
                  <p:nvPr/>
                </p:nvSpPr>
                <p:spPr>
                  <a:xfrm>
                    <a:off x="2924297" y="1513264"/>
                    <a:ext cx="375995" cy="37041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7" name="矩形: 圆角 126"/>
                  <p:cNvSpPr/>
                  <p:nvPr/>
                </p:nvSpPr>
                <p:spPr>
                  <a:xfrm>
                    <a:off x="2948797" y="1540375"/>
                    <a:ext cx="326994" cy="316193"/>
                  </a:xfrm>
                  <a:prstGeom prst="roundRect">
                    <a:avLst/>
                  </a:prstGeom>
                  <a:noFill/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19" name="组合 118"/>
                <p:cNvGrpSpPr/>
                <p:nvPr/>
              </p:nvGrpSpPr>
              <p:grpSpPr>
                <a:xfrm>
                  <a:off x="2728863" y="1315891"/>
                  <a:ext cx="764169" cy="754861"/>
                  <a:chOff x="2728863" y="1315891"/>
                  <a:chExt cx="764169" cy="754861"/>
                </a:xfrm>
              </p:grpSpPr>
              <p:grpSp>
                <p:nvGrpSpPr>
                  <p:cNvPr id="120" name="组合 119"/>
                  <p:cNvGrpSpPr/>
                  <p:nvPr/>
                </p:nvGrpSpPr>
                <p:grpSpPr>
                  <a:xfrm>
                    <a:off x="2772015" y="1315891"/>
                    <a:ext cx="721017" cy="334255"/>
                    <a:chOff x="2772015" y="1315891"/>
                    <a:chExt cx="721017" cy="334255"/>
                  </a:xfrm>
                </p:grpSpPr>
                <p:sp>
                  <p:nvSpPr>
                    <p:cNvPr id="124" name="任意多边形: 形状 123"/>
                    <p:cNvSpPr/>
                    <p:nvPr/>
                  </p:nvSpPr>
                  <p:spPr>
                    <a:xfrm>
                      <a:off x="2772015" y="1315891"/>
                      <a:ext cx="290072" cy="334255"/>
                    </a:xfrm>
                    <a:custGeom>
                      <a:avLst/>
                      <a:gdLst>
                        <a:gd name="connsiteX0" fmla="*/ 290072 w 290072"/>
                        <a:gd name="connsiteY0" fmla="*/ 334255 h 334255"/>
                        <a:gd name="connsiteX1" fmla="*/ 0 w 290072"/>
                        <a:gd name="connsiteY1" fmla="*/ 40341 h 334255"/>
                        <a:gd name="connsiteX2" fmla="*/ 36499 w 290072"/>
                        <a:gd name="connsiteY2" fmla="*/ 0 h 334255"/>
                        <a:gd name="connsiteX3" fmla="*/ 161365 w 290072"/>
                        <a:gd name="connsiteY3" fmla="*/ 134470 h 3342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90072" h="334255">
                          <a:moveTo>
                            <a:pt x="290072" y="334255"/>
                          </a:moveTo>
                          <a:lnTo>
                            <a:pt x="0" y="40341"/>
                          </a:lnTo>
                          <a:lnTo>
                            <a:pt x="36499" y="0"/>
                          </a:lnTo>
                          <a:lnTo>
                            <a:pt x="161365" y="134470"/>
                          </a:lnTo>
                        </a:path>
                      </a:pathLst>
                    </a:custGeom>
                    <a:noFill/>
                    <a:ln w="952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5" name="任意多边形: 形状 124"/>
                    <p:cNvSpPr/>
                    <p:nvPr/>
                  </p:nvSpPr>
                  <p:spPr>
                    <a:xfrm rot="5400000">
                      <a:off x="3180869" y="1326897"/>
                      <a:ext cx="290072" cy="334255"/>
                    </a:xfrm>
                    <a:custGeom>
                      <a:avLst/>
                      <a:gdLst>
                        <a:gd name="connsiteX0" fmla="*/ 290072 w 290072"/>
                        <a:gd name="connsiteY0" fmla="*/ 334255 h 334255"/>
                        <a:gd name="connsiteX1" fmla="*/ 0 w 290072"/>
                        <a:gd name="connsiteY1" fmla="*/ 40341 h 334255"/>
                        <a:gd name="connsiteX2" fmla="*/ 36499 w 290072"/>
                        <a:gd name="connsiteY2" fmla="*/ 0 h 334255"/>
                        <a:gd name="connsiteX3" fmla="*/ 161365 w 290072"/>
                        <a:gd name="connsiteY3" fmla="*/ 134470 h 3342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90072" h="334255">
                          <a:moveTo>
                            <a:pt x="290072" y="334255"/>
                          </a:moveTo>
                          <a:lnTo>
                            <a:pt x="0" y="40341"/>
                          </a:lnTo>
                          <a:lnTo>
                            <a:pt x="36499" y="0"/>
                          </a:lnTo>
                          <a:lnTo>
                            <a:pt x="161365" y="134470"/>
                          </a:lnTo>
                        </a:path>
                      </a:pathLst>
                    </a:custGeom>
                    <a:noFill/>
                    <a:ln w="952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21" name="组合 120"/>
                  <p:cNvGrpSpPr/>
                  <p:nvPr/>
                </p:nvGrpSpPr>
                <p:grpSpPr>
                  <a:xfrm flipH="1" flipV="1">
                    <a:off x="2728863" y="1736497"/>
                    <a:ext cx="721017" cy="334255"/>
                    <a:chOff x="2772015" y="1315891"/>
                    <a:chExt cx="721017" cy="334255"/>
                  </a:xfrm>
                </p:grpSpPr>
                <p:sp>
                  <p:nvSpPr>
                    <p:cNvPr id="122" name="任意多边形: 形状 121"/>
                    <p:cNvSpPr/>
                    <p:nvPr/>
                  </p:nvSpPr>
                  <p:spPr>
                    <a:xfrm>
                      <a:off x="2772015" y="1315891"/>
                      <a:ext cx="290072" cy="334255"/>
                    </a:xfrm>
                    <a:custGeom>
                      <a:avLst/>
                      <a:gdLst>
                        <a:gd name="connsiteX0" fmla="*/ 290072 w 290072"/>
                        <a:gd name="connsiteY0" fmla="*/ 334255 h 334255"/>
                        <a:gd name="connsiteX1" fmla="*/ 0 w 290072"/>
                        <a:gd name="connsiteY1" fmla="*/ 40341 h 334255"/>
                        <a:gd name="connsiteX2" fmla="*/ 36499 w 290072"/>
                        <a:gd name="connsiteY2" fmla="*/ 0 h 334255"/>
                        <a:gd name="connsiteX3" fmla="*/ 161365 w 290072"/>
                        <a:gd name="connsiteY3" fmla="*/ 134470 h 3342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90072" h="334255">
                          <a:moveTo>
                            <a:pt x="290072" y="334255"/>
                          </a:moveTo>
                          <a:lnTo>
                            <a:pt x="0" y="40341"/>
                          </a:lnTo>
                          <a:lnTo>
                            <a:pt x="36499" y="0"/>
                          </a:lnTo>
                          <a:lnTo>
                            <a:pt x="161365" y="134470"/>
                          </a:lnTo>
                        </a:path>
                      </a:pathLst>
                    </a:custGeom>
                    <a:noFill/>
                    <a:ln w="952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3" name="任意多边形: 形状 122"/>
                    <p:cNvSpPr/>
                    <p:nvPr/>
                  </p:nvSpPr>
                  <p:spPr>
                    <a:xfrm rot="5400000">
                      <a:off x="3180869" y="1326897"/>
                      <a:ext cx="290072" cy="334255"/>
                    </a:xfrm>
                    <a:custGeom>
                      <a:avLst/>
                      <a:gdLst>
                        <a:gd name="connsiteX0" fmla="*/ 290072 w 290072"/>
                        <a:gd name="connsiteY0" fmla="*/ 334255 h 334255"/>
                        <a:gd name="connsiteX1" fmla="*/ 0 w 290072"/>
                        <a:gd name="connsiteY1" fmla="*/ 40341 h 334255"/>
                        <a:gd name="connsiteX2" fmla="*/ 36499 w 290072"/>
                        <a:gd name="connsiteY2" fmla="*/ 0 h 334255"/>
                        <a:gd name="connsiteX3" fmla="*/ 161365 w 290072"/>
                        <a:gd name="connsiteY3" fmla="*/ 134470 h 3342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90072" h="334255">
                          <a:moveTo>
                            <a:pt x="290072" y="334255"/>
                          </a:moveTo>
                          <a:lnTo>
                            <a:pt x="0" y="40341"/>
                          </a:lnTo>
                          <a:lnTo>
                            <a:pt x="36499" y="0"/>
                          </a:lnTo>
                          <a:lnTo>
                            <a:pt x="161365" y="134470"/>
                          </a:lnTo>
                        </a:path>
                      </a:pathLst>
                    </a:custGeom>
                    <a:noFill/>
                    <a:ln w="952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107" name="组合 106"/>
              <p:cNvGrpSpPr/>
              <p:nvPr/>
            </p:nvGrpSpPr>
            <p:grpSpPr>
              <a:xfrm>
                <a:off x="2874225" y="1702355"/>
                <a:ext cx="236028" cy="1592334"/>
                <a:chOff x="2874225" y="1702355"/>
                <a:chExt cx="236028" cy="1592334"/>
              </a:xfrm>
            </p:grpSpPr>
            <p:cxnSp>
              <p:nvCxnSpPr>
                <p:cNvPr id="116" name="直接连接符 115"/>
                <p:cNvCxnSpPr/>
                <p:nvPr/>
              </p:nvCxnSpPr>
              <p:spPr>
                <a:xfrm flipV="1">
                  <a:off x="2876146" y="2070847"/>
                  <a:ext cx="0" cy="1223842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接连接符 116"/>
                <p:cNvCxnSpPr/>
                <p:nvPr/>
              </p:nvCxnSpPr>
              <p:spPr>
                <a:xfrm flipV="1">
                  <a:off x="2874225" y="1702355"/>
                  <a:ext cx="236028" cy="370414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8" name="组合 107"/>
              <p:cNvGrpSpPr/>
              <p:nvPr/>
            </p:nvGrpSpPr>
            <p:grpSpPr>
              <a:xfrm>
                <a:off x="2907987" y="2644590"/>
                <a:ext cx="95841" cy="258354"/>
                <a:chOff x="3040504" y="2644590"/>
                <a:chExt cx="95841" cy="258354"/>
              </a:xfrm>
            </p:grpSpPr>
            <p:sp>
              <p:nvSpPr>
                <p:cNvPr id="112" name="等腰三角形 111"/>
                <p:cNvSpPr/>
                <p:nvPr/>
              </p:nvSpPr>
              <p:spPr>
                <a:xfrm>
                  <a:off x="3040504" y="2644590"/>
                  <a:ext cx="95841" cy="45720"/>
                </a:xfrm>
                <a:prstGeom prst="triangl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13" name="等腰三角形 112"/>
                <p:cNvSpPr/>
                <p:nvPr/>
              </p:nvSpPr>
              <p:spPr>
                <a:xfrm>
                  <a:off x="3040504" y="2857225"/>
                  <a:ext cx="95841" cy="45719"/>
                </a:xfrm>
                <a:prstGeom prst="triangl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14" name="等腰三角形 113"/>
                <p:cNvSpPr/>
                <p:nvPr/>
              </p:nvSpPr>
              <p:spPr>
                <a:xfrm>
                  <a:off x="3040504" y="2786346"/>
                  <a:ext cx="95841" cy="45720"/>
                </a:xfrm>
                <a:prstGeom prst="triangl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15" name="等腰三角形 114"/>
                <p:cNvSpPr/>
                <p:nvPr/>
              </p:nvSpPr>
              <p:spPr>
                <a:xfrm>
                  <a:off x="3040504" y="2715468"/>
                  <a:ext cx="95841" cy="45720"/>
                </a:xfrm>
                <a:prstGeom prst="triangle">
                  <a:avLst/>
                </a:prstGeom>
                <a:solidFill>
                  <a:srgbClr val="B2AB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09" name="组合 108"/>
              <p:cNvGrpSpPr/>
              <p:nvPr/>
            </p:nvGrpSpPr>
            <p:grpSpPr>
              <a:xfrm>
                <a:off x="2562773" y="1169284"/>
                <a:ext cx="1088801" cy="1060031"/>
                <a:chOff x="2562773" y="1169284"/>
                <a:chExt cx="1088801" cy="1060031"/>
              </a:xfrm>
            </p:grpSpPr>
            <p:sp>
              <p:nvSpPr>
                <p:cNvPr id="110" name="任意多边形: 形状 109"/>
                <p:cNvSpPr/>
                <p:nvPr/>
              </p:nvSpPr>
              <p:spPr>
                <a:xfrm rot="5400000">
                  <a:off x="3114106" y="1691847"/>
                  <a:ext cx="526961" cy="547975"/>
                </a:xfrm>
                <a:custGeom>
                  <a:avLst/>
                  <a:gdLst>
                    <a:gd name="connsiteX0" fmla="*/ 0 w 526961"/>
                    <a:gd name="connsiteY0" fmla="*/ 330687 h 547975"/>
                    <a:gd name="connsiteX1" fmla="*/ 0 w 526961"/>
                    <a:gd name="connsiteY1" fmla="*/ 217287 h 547975"/>
                    <a:gd name="connsiteX2" fmla="*/ 217288 w 526961"/>
                    <a:gd name="connsiteY2" fmla="*/ 0 h 547975"/>
                    <a:gd name="connsiteX3" fmla="*/ 309675 w 526961"/>
                    <a:gd name="connsiteY3" fmla="*/ 0 h 547975"/>
                    <a:gd name="connsiteX4" fmla="*/ 309690 w 526961"/>
                    <a:gd name="connsiteY4" fmla="*/ 2 h 547975"/>
                    <a:gd name="connsiteX5" fmla="*/ 526960 w 526961"/>
                    <a:gd name="connsiteY5" fmla="*/ 2 h 547975"/>
                    <a:gd name="connsiteX6" fmla="*/ 526960 w 526961"/>
                    <a:gd name="connsiteY6" fmla="*/ 216394 h 547975"/>
                    <a:gd name="connsiteX7" fmla="*/ 526862 w 526961"/>
                    <a:gd name="connsiteY7" fmla="*/ 216309 h 547975"/>
                    <a:gd name="connsiteX8" fmla="*/ 526961 w 526961"/>
                    <a:gd name="connsiteY8" fmla="*/ 217287 h 547975"/>
                    <a:gd name="connsiteX9" fmla="*/ 526961 w 526961"/>
                    <a:gd name="connsiteY9" fmla="*/ 330687 h 547975"/>
                    <a:gd name="connsiteX10" fmla="*/ 309675 w 526961"/>
                    <a:gd name="connsiteY10" fmla="*/ 547975 h 547975"/>
                    <a:gd name="connsiteX11" fmla="*/ 251016 w 526961"/>
                    <a:gd name="connsiteY11" fmla="*/ 547975 h 547975"/>
                    <a:gd name="connsiteX12" fmla="*/ 251015 w 526961"/>
                    <a:gd name="connsiteY12" fmla="*/ 547975 h 547975"/>
                    <a:gd name="connsiteX13" fmla="*/ 1 w 526961"/>
                    <a:gd name="connsiteY13" fmla="*/ 547975 h 547975"/>
                    <a:gd name="connsiteX14" fmla="*/ 1 w 526961"/>
                    <a:gd name="connsiteY14" fmla="*/ 331583 h 547975"/>
                    <a:gd name="connsiteX15" fmla="*/ 99 w 526961"/>
                    <a:gd name="connsiteY15" fmla="*/ 331668 h 547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26961" h="547975">
                      <a:moveTo>
                        <a:pt x="0" y="330687"/>
                      </a:moveTo>
                      <a:lnTo>
                        <a:pt x="0" y="217287"/>
                      </a:lnTo>
                      <a:cubicBezTo>
                        <a:pt x="0" y="97283"/>
                        <a:pt x="97284" y="0"/>
                        <a:pt x="217288" y="0"/>
                      </a:cubicBezTo>
                      <a:lnTo>
                        <a:pt x="309675" y="0"/>
                      </a:lnTo>
                      <a:lnTo>
                        <a:pt x="309690" y="2"/>
                      </a:lnTo>
                      <a:lnTo>
                        <a:pt x="526960" y="2"/>
                      </a:lnTo>
                      <a:lnTo>
                        <a:pt x="526960" y="216394"/>
                      </a:lnTo>
                      <a:lnTo>
                        <a:pt x="526862" y="216309"/>
                      </a:lnTo>
                      <a:lnTo>
                        <a:pt x="526961" y="217287"/>
                      </a:lnTo>
                      <a:lnTo>
                        <a:pt x="526961" y="330687"/>
                      </a:lnTo>
                      <a:cubicBezTo>
                        <a:pt x="526961" y="450692"/>
                        <a:pt x="429678" y="547975"/>
                        <a:pt x="309675" y="547975"/>
                      </a:cubicBezTo>
                      <a:lnTo>
                        <a:pt x="251016" y="547975"/>
                      </a:lnTo>
                      <a:lnTo>
                        <a:pt x="251015" y="547975"/>
                      </a:lnTo>
                      <a:lnTo>
                        <a:pt x="1" y="547975"/>
                      </a:lnTo>
                      <a:lnTo>
                        <a:pt x="1" y="331583"/>
                      </a:lnTo>
                      <a:lnTo>
                        <a:pt x="99" y="331668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任意多边形: 形状 110"/>
                <p:cNvSpPr/>
                <p:nvPr/>
              </p:nvSpPr>
              <p:spPr>
                <a:xfrm rot="5400000">
                  <a:off x="2573280" y="1158777"/>
                  <a:ext cx="526961" cy="547975"/>
                </a:xfrm>
                <a:custGeom>
                  <a:avLst/>
                  <a:gdLst>
                    <a:gd name="connsiteX0" fmla="*/ 0 w 526961"/>
                    <a:gd name="connsiteY0" fmla="*/ 330687 h 547975"/>
                    <a:gd name="connsiteX1" fmla="*/ 0 w 526961"/>
                    <a:gd name="connsiteY1" fmla="*/ 217287 h 547975"/>
                    <a:gd name="connsiteX2" fmla="*/ 217288 w 526961"/>
                    <a:gd name="connsiteY2" fmla="*/ 0 h 547975"/>
                    <a:gd name="connsiteX3" fmla="*/ 309675 w 526961"/>
                    <a:gd name="connsiteY3" fmla="*/ 0 h 547975"/>
                    <a:gd name="connsiteX4" fmla="*/ 309690 w 526961"/>
                    <a:gd name="connsiteY4" fmla="*/ 2 h 547975"/>
                    <a:gd name="connsiteX5" fmla="*/ 526960 w 526961"/>
                    <a:gd name="connsiteY5" fmla="*/ 2 h 547975"/>
                    <a:gd name="connsiteX6" fmla="*/ 526960 w 526961"/>
                    <a:gd name="connsiteY6" fmla="*/ 216394 h 547975"/>
                    <a:gd name="connsiteX7" fmla="*/ 526862 w 526961"/>
                    <a:gd name="connsiteY7" fmla="*/ 216309 h 547975"/>
                    <a:gd name="connsiteX8" fmla="*/ 526961 w 526961"/>
                    <a:gd name="connsiteY8" fmla="*/ 217287 h 547975"/>
                    <a:gd name="connsiteX9" fmla="*/ 526961 w 526961"/>
                    <a:gd name="connsiteY9" fmla="*/ 330687 h 547975"/>
                    <a:gd name="connsiteX10" fmla="*/ 309675 w 526961"/>
                    <a:gd name="connsiteY10" fmla="*/ 547975 h 547975"/>
                    <a:gd name="connsiteX11" fmla="*/ 251016 w 526961"/>
                    <a:gd name="connsiteY11" fmla="*/ 547975 h 547975"/>
                    <a:gd name="connsiteX12" fmla="*/ 251015 w 526961"/>
                    <a:gd name="connsiteY12" fmla="*/ 547975 h 547975"/>
                    <a:gd name="connsiteX13" fmla="*/ 1 w 526961"/>
                    <a:gd name="connsiteY13" fmla="*/ 547975 h 547975"/>
                    <a:gd name="connsiteX14" fmla="*/ 1 w 526961"/>
                    <a:gd name="connsiteY14" fmla="*/ 331583 h 547975"/>
                    <a:gd name="connsiteX15" fmla="*/ 99 w 526961"/>
                    <a:gd name="connsiteY15" fmla="*/ 331668 h 547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26961" h="547975">
                      <a:moveTo>
                        <a:pt x="0" y="330687"/>
                      </a:moveTo>
                      <a:lnTo>
                        <a:pt x="0" y="217287"/>
                      </a:lnTo>
                      <a:cubicBezTo>
                        <a:pt x="0" y="97283"/>
                        <a:pt x="97284" y="0"/>
                        <a:pt x="217288" y="0"/>
                      </a:cubicBezTo>
                      <a:lnTo>
                        <a:pt x="309675" y="0"/>
                      </a:lnTo>
                      <a:lnTo>
                        <a:pt x="309690" y="2"/>
                      </a:lnTo>
                      <a:lnTo>
                        <a:pt x="526960" y="2"/>
                      </a:lnTo>
                      <a:lnTo>
                        <a:pt x="526960" y="216394"/>
                      </a:lnTo>
                      <a:lnTo>
                        <a:pt x="526862" y="216309"/>
                      </a:lnTo>
                      <a:lnTo>
                        <a:pt x="526961" y="217287"/>
                      </a:lnTo>
                      <a:lnTo>
                        <a:pt x="526961" y="330687"/>
                      </a:lnTo>
                      <a:cubicBezTo>
                        <a:pt x="526961" y="450692"/>
                        <a:pt x="429678" y="547975"/>
                        <a:pt x="309675" y="547975"/>
                      </a:cubicBezTo>
                      <a:lnTo>
                        <a:pt x="251016" y="547975"/>
                      </a:lnTo>
                      <a:lnTo>
                        <a:pt x="251015" y="547975"/>
                      </a:lnTo>
                      <a:lnTo>
                        <a:pt x="1" y="547975"/>
                      </a:lnTo>
                      <a:lnTo>
                        <a:pt x="1" y="331583"/>
                      </a:lnTo>
                      <a:lnTo>
                        <a:pt x="99" y="331668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30" name="组合 129"/>
          <p:cNvGrpSpPr/>
          <p:nvPr/>
        </p:nvGrpSpPr>
        <p:grpSpPr>
          <a:xfrm flipV="1">
            <a:off x="6281047" y="3182356"/>
            <a:ext cx="1088801" cy="2288480"/>
            <a:chOff x="2562773" y="1169284"/>
            <a:chExt cx="1088801" cy="2288480"/>
          </a:xfrm>
        </p:grpSpPr>
        <p:grpSp>
          <p:nvGrpSpPr>
            <p:cNvPr id="131" name="组合 130"/>
            <p:cNvGrpSpPr/>
            <p:nvPr/>
          </p:nvGrpSpPr>
          <p:grpSpPr>
            <a:xfrm>
              <a:off x="2740919" y="3294687"/>
              <a:ext cx="257146" cy="129980"/>
              <a:chOff x="2740919" y="3294687"/>
              <a:chExt cx="257146" cy="129980"/>
            </a:xfrm>
          </p:grpSpPr>
          <p:sp>
            <p:nvSpPr>
              <p:cNvPr id="157" name="等腰三角形 156"/>
              <p:cNvSpPr/>
              <p:nvPr/>
            </p:nvSpPr>
            <p:spPr>
              <a:xfrm>
                <a:off x="2740919" y="3294687"/>
                <a:ext cx="257146" cy="12998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8" name="矩形 157"/>
              <p:cNvSpPr/>
              <p:nvPr/>
            </p:nvSpPr>
            <p:spPr>
              <a:xfrm rot="2700000">
                <a:off x="2846521" y="3305795"/>
                <a:ext cx="48592" cy="47731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2" name="椭圆 131"/>
            <p:cNvSpPr/>
            <p:nvPr/>
          </p:nvSpPr>
          <p:spPr>
            <a:xfrm>
              <a:off x="2696622" y="3386213"/>
              <a:ext cx="71551" cy="7155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2960729" y="3386213"/>
              <a:ext cx="71551" cy="7155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4" name="组合 133"/>
            <p:cNvGrpSpPr/>
            <p:nvPr/>
          </p:nvGrpSpPr>
          <p:grpSpPr>
            <a:xfrm>
              <a:off x="2562773" y="1169284"/>
              <a:ext cx="1088801" cy="2125405"/>
              <a:chOff x="2562773" y="1169284"/>
              <a:chExt cx="1088801" cy="2125405"/>
            </a:xfrm>
          </p:grpSpPr>
          <p:grpSp>
            <p:nvGrpSpPr>
              <p:cNvPr id="135" name="组合 134"/>
              <p:cNvGrpSpPr/>
              <p:nvPr/>
            </p:nvGrpSpPr>
            <p:grpSpPr>
              <a:xfrm>
                <a:off x="2728863" y="1315891"/>
                <a:ext cx="764169" cy="754861"/>
                <a:chOff x="2728863" y="1315891"/>
                <a:chExt cx="764169" cy="754861"/>
              </a:xfrm>
            </p:grpSpPr>
            <p:grpSp>
              <p:nvGrpSpPr>
                <p:cNvPr id="147" name="组合 146"/>
                <p:cNvGrpSpPr/>
                <p:nvPr/>
              </p:nvGrpSpPr>
              <p:grpSpPr>
                <a:xfrm>
                  <a:off x="2922255" y="1513264"/>
                  <a:ext cx="375995" cy="370414"/>
                  <a:chOff x="2924297" y="1513264"/>
                  <a:chExt cx="375995" cy="370414"/>
                </a:xfrm>
              </p:grpSpPr>
              <p:sp>
                <p:nvSpPr>
                  <p:cNvPr id="155" name="矩形 154"/>
                  <p:cNvSpPr/>
                  <p:nvPr/>
                </p:nvSpPr>
                <p:spPr>
                  <a:xfrm>
                    <a:off x="2924297" y="1513264"/>
                    <a:ext cx="375995" cy="37041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6" name="矩形: 圆角 155"/>
                  <p:cNvSpPr/>
                  <p:nvPr/>
                </p:nvSpPr>
                <p:spPr>
                  <a:xfrm>
                    <a:off x="2948797" y="1540375"/>
                    <a:ext cx="326994" cy="316193"/>
                  </a:xfrm>
                  <a:prstGeom prst="roundRect">
                    <a:avLst/>
                  </a:prstGeom>
                  <a:noFill/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48" name="组合 147"/>
                <p:cNvGrpSpPr/>
                <p:nvPr/>
              </p:nvGrpSpPr>
              <p:grpSpPr>
                <a:xfrm>
                  <a:off x="2728863" y="1315891"/>
                  <a:ext cx="764169" cy="754861"/>
                  <a:chOff x="2728863" y="1315891"/>
                  <a:chExt cx="764169" cy="754861"/>
                </a:xfrm>
              </p:grpSpPr>
              <p:grpSp>
                <p:nvGrpSpPr>
                  <p:cNvPr id="149" name="组合 148"/>
                  <p:cNvGrpSpPr/>
                  <p:nvPr/>
                </p:nvGrpSpPr>
                <p:grpSpPr>
                  <a:xfrm>
                    <a:off x="2772015" y="1315891"/>
                    <a:ext cx="721017" cy="334255"/>
                    <a:chOff x="2772015" y="1315891"/>
                    <a:chExt cx="721017" cy="334255"/>
                  </a:xfrm>
                </p:grpSpPr>
                <p:sp>
                  <p:nvSpPr>
                    <p:cNvPr id="153" name="任意多边形: 形状 152"/>
                    <p:cNvSpPr/>
                    <p:nvPr/>
                  </p:nvSpPr>
                  <p:spPr>
                    <a:xfrm>
                      <a:off x="2772015" y="1315891"/>
                      <a:ext cx="290072" cy="334255"/>
                    </a:xfrm>
                    <a:custGeom>
                      <a:avLst/>
                      <a:gdLst>
                        <a:gd name="connsiteX0" fmla="*/ 290072 w 290072"/>
                        <a:gd name="connsiteY0" fmla="*/ 334255 h 334255"/>
                        <a:gd name="connsiteX1" fmla="*/ 0 w 290072"/>
                        <a:gd name="connsiteY1" fmla="*/ 40341 h 334255"/>
                        <a:gd name="connsiteX2" fmla="*/ 36499 w 290072"/>
                        <a:gd name="connsiteY2" fmla="*/ 0 h 334255"/>
                        <a:gd name="connsiteX3" fmla="*/ 161365 w 290072"/>
                        <a:gd name="connsiteY3" fmla="*/ 134470 h 3342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90072" h="334255">
                          <a:moveTo>
                            <a:pt x="290072" y="334255"/>
                          </a:moveTo>
                          <a:lnTo>
                            <a:pt x="0" y="40341"/>
                          </a:lnTo>
                          <a:lnTo>
                            <a:pt x="36499" y="0"/>
                          </a:lnTo>
                          <a:lnTo>
                            <a:pt x="161365" y="134470"/>
                          </a:lnTo>
                        </a:path>
                      </a:pathLst>
                    </a:custGeom>
                    <a:noFill/>
                    <a:ln w="952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4" name="任意多边形: 形状 153"/>
                    <p:cNvSpPr/>
                    <p:nvPr/>
                  </p:nvSpPr>
                  <p:spPr>
                    <a:xfrm rot="5400000">
                      <a:off x="3180869" y="1326897"/>
                      <a:ext cx="290072" cy="334255"/>
                    </a:xfrm>
                    <a:custGeom>
                      <a:avLst/>
                      <a:gdLst>
                        <a:gd name="connsiteX0" fmla="*/ 290072 w 290072"/>
                        <a:gd name="connsiteY0" fmla="*/ 334255 h 334255"/>
                        <a:gd name="connsiteX1" fmla="*/ 0 w 290072"/>
                        <a:gd name="connsiteY1" fmla="*/ 40341 h 334255"/>
                        <a:gd name="connsiteX2" fmla="*/ 36499 w 290072"/>
                        <a:gd name="connsiteY2" fmla="*/ 0 h 334255"/>
                        <a:gd name="connsiteX3" fmla="*/ 161365 w 290072"/>
                        <a:gd name="connsiteY3" fmla="*/ 134470 h 3342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90072" h="334255">
                          <a:moveTo>
                            <a:pt x="290072" y="334255"/>
                          </a:moveTo>
                          <a:lnTo>
                            <a:pt x="0" y="40341"/>
                          </a:lnTo>
                          <a:lnTo>
                            <a:pt x="36499" y="0"/>
                          </a:lnTo>
                          <a:lnTo>
                            <a:pt x="161365" y="134470"/>
                          </a:lnTo>
                        </a:path>
                      </a:pathLst>
                    </a:custGeom>
                    <a:noFill/>
                    <a:ln w="952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50" name="组合 149"/>
                  <p:cNvGrpSpPr/>
                  <p:nvPr/>
                </p:nvGrpSpPr>
                <p:grpSpPr>
                  <a:xfrm flipH="1" flipV="1">
                    <a:off x="2728863" y="1736497"/>
                    <a:ext cx="721017" cy="334255"/>
                    <a:chOff x="2772015" y="1315891"/>
                    <a:chExt cx="721017" cy="334255"/>
                  </a:xfrm>
                </p:grpSpPr>
                <p:sp>
                  <p:nvSpPr>
                    <p:cNvPr id="151" name="任意多边形: 形状 150"/>
                    <p:cNvSpPr/>
                    <p:nvPr/>
                  </p:nvSpPr>
                  <p:spPr>
                    <a:xfrm>
                      <a:off x="2772015" y="1315891"/>
                      <a:ext cx="290072" cy="334255"/>
                    </a:xfrm>
                    <a:custGeom>
                      <a:avLst/>
                      <a:gdLst>
                        <a:gd name="connsiteX0" fmla="*/ 290072 w 290072"/>
                        <a:gd name="connsiteY0" fmla="*/ 334255 h 334255"/>
                        <a:gd name="connsiteX1" fmla="*/ 0 w 290072"/>
                        <a:gd name="connsiteY1" fmla="*/ 40341 h 334255"/>
                        <a:gd name="connsiteX2" fmla="*/ 36499 w 290072"/>
                        <a:gd name="connsiteY2" fmla="*/ 0 h 334255"/>
                        <a:gd name="connsiteX3" fmla="*/ 161365 w 290072"/>
                        <a:gd name="connsiteY3" fmla="*/ 134470 h 3342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90072" h="334255">
                          <a:moveTo>
                            <a:pt x="290072" y="334255"/>
                          </a:moveTo>
                          <a:lnTo>
                            <a:pt x="0" y="40341"/>
                          </a:lnTo>
                          <a:lnTo>
                            <a:pt x="36499" y="0"/>
                          </a:lnTo>
                          <a:lnTo>
                            <a:pt x="161365" y="134470"/>
                          </a:lnTo>
                        </a:path>
                      </a:pathLst>
                    </a:custGeom>
                    <a:noFill/>
                    <a:ln w="952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2" name="任意多边形: 形状 151"/>
                    <p:cNvSpPr/>
                    <p:nvPr/>
                  </p:nvSpPr>
                  <p:spPr>
                    <a:xfrm rot="5400000">
                      <a:off x="3180869" y="1326897"/>
                      <a:ext cx="290072" cy="334255"/>
                    </a:xfrm>
                    <a:custGeom>
                      <a:avLst/>
                      <a:gdLst>
                        <a:gd name="connsiteX0" fmla="*/ 290072 w 290072"/>
                        <a:gd name="connsiteY0" fmla="*/ 334255 h 334255"/>
                        <a:gd name="connsiteX1" fmla="*/ 0 w 290072"/>
                        <a:gd name="connsiteY1" fmla="*/ 40341 h 334255"/>
                        <a:gd name="connsiteX2" fmla="*/ 36499 w 290072"/>
                        <a:gd name="connsiteY2" fmla="*/ 0 h 334255"/>
                        <a:gd name="connsiteX3" fmla="*/ 161365 w 290072"/>
                        <a:gd name="connsiteY3" fmla="*/ 134470 h 3342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90072" h="334255">
                          <a:moveTo>
                            <a:pt x="290072" y="334255"/>
                          </a:moveTo>
                          <a:lnTo>
                            <a:pt x="0" y="40341"/>
                          </a:lnTo>
                          <a:lnTo>
                            <a:pt x="36499" y="0"/>
                          </a:lnTo>
                          <a:lnTo>
                            <a:pt x="161365" y="134470"/>
                          </a:lnTo>
                        </a:path>
                      </a:pathLst>
                    </a:custGeom>
                    <a:noFill/>
                    <a:ln w="952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136" name="组合 135"/>
              <p:cNvGrpSpPr/>
              <p:nvPr/>
            </p:nvGrpSpPr>
            <p:grpSpPr>
              <a:xfrm>
                <a:off x="2874225" y="1702355"/>
                <a:ext cx="236028" cy="1592334"/>
                <a:chOff x="2874225" y="1702355"/>
                <a:chExt cx="236028" cy="1592334"/>
              </a:xfrm>
            </p:grpSpPr>
            <p:cxnSp>
              <p:nvCxnSpPr>
                <p:cNvPr id="145" name="直接连接符 144"/>
                <p:cNvCxnSpPr/>
                <p:nvPr/>
              </p:nvCxnSpPr>
              <p:spPr>
                <a:xfrm flipV="1">
                  <a:off x="2876146" y="2070847"/>
                  <a:ext cx="0" cy="1223842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>
                <a:xfrm flipV="1">
                  <a:off x="2874225" y="1702355"/>
                  <a:ext cx="236028" cy="370414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" name="组合 136"/>
              <p:cNvGrpSpPr/>
              <p:nvPr/>
            </p:nvGrpSpPr>
            <p:grpSpPr>
              <a:xfrm>
                <a:off x="2907987" y="2644590"/>
                <a:ext cx="95841" cy="258354"/>
                <a:chOff x="3040504" y="2644590"/>
                <a:chExt cx="95841" cy="258354"/>
              </a:xfrm>
            </p:grpSpPr>
            <p:sp>
              <p:nvSpPr>
                <p:cNvPr id="141" name="等腰三角形 140"/>
                <p:cNvSpPr/>
                <p:nvPr/>
              </p:nvSpPr>
              <p:spPr>
                <a:xfrm>
                  <a:off x="3040504" y="2644590"/>
                  <a:ext cx="95841" cy="45720"/>
                </a:xfrm>
                <a:prstGeom prst="triangl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42" name="等腰三角形 141"/>
                <p:cNvSpPr/>
                <p:nvPr/>
              </p:nvSpPr>
              <p:spPr>
                <a:xfrm>
                  <a:off x="3040504" y="2857225"/>
                  <a:ext cx="95841" cy="45719"/>
                </a:xfrm>
                <a:prstGeom prst="triangl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43" name="等腰三角形 142"/>
                <p:cNvSpPr/>
                <p:nvPr/>
              </p:nvSpPr>
              <p:spPr>
                <a:xfrm>
                  <a:off x="3040504" y="2786346"/>
                  <a:ext cx="95841" cy="45720"/>
                </a:xfrm>
                <a:prstGeom prst="triangl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44" name="等腰三角形 143"/>
                <p:cNvSpPr/>
                <p:nvPr/>
              </p:nvSpPr>
              <p:spPr>
                <a:xfrm>
                  <a:off x="3040504" y="2715468"/>
                  <a:ext cx="95841" cy="45720"/>
                </a:xfrm>
                <a:prstGeom prst="triangle">
                  <a:avLst/>
                </a:prstGeom>
                <a:solidFill>
                  <a:srgbClr val="B2AB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38" name="组合 137"/>
              <p:cNvGrpSpPr/>
              <p:nvPr/>
            </p:nvGrpSpPr>
            <p:grpSpPr>
              <a:xfrm>
                <a:off x="2562773" y="1169284"/>
                <a:ext cx="1088801" cy="1060031"/>
                <a:chOff x="2562773" y="1169284"/>
                <a:chExt cx="1088801" cy="1060031"/>
              </a:xfrm>
            </p:grpSpPr>
            <p:sp>
              <p:nvSpPr>
                <p:cNvPr id="139" name="任意多边形: 形状 138"/>
                <p:cNvSpPr/>
                <p:nvPr/>
              </p:nvSpPr>
              <p:spPr>
                <a:xfrm rot="5400000">
                  <a:off x="3114106" y="1691847"/>
                  <a:ext cx="526961" cy="547975"/>
                </a:xfrm>
                <a:custGeom>
                  <a:avLst/>
                  <a:gdLst>
                    <a:gd name="connsiteX0" fmla="*/ 0 w 526961"/>
                    <a:gd name="connsiteY0" fmla="*/ 330687 h 547975"/>
                    <a:gd name="connsiteX1" fmla="*/ 0 w 526961"/>
                    <a:gd name="connsiteY1" fmla="*/ 217287 h 547975"/>
                    <a:gd name="connsiteX2" fmla="*/ 217288 w 526961"/>
                    <a:gd name="connsiteY2" fmla="*/ 0 h 547975"/>
                    <a:gd name="connsiteX3" fmla="*/ 309675 w 526961"/>
                    <a:gd name="connsiteY3" fmla="*/ 0 h 547975"/>
                    <a:gd name="connsiteX4" fmla="*/ 309690 w 526961"/>
                    <a:gd name="connsiteY4" fmla="*/ 2 h 547975"/>
                    <a:gd name="connsiteX5" fmla="*/ 526960 w 526961"/>
                    <a:gd name="connsiteY5" fmla="*/ 2 h 547975"/>
                    <a:gd name="connsiteX6" fmla="*/ 526960 w 526961"/>
                    <a:gd name="connsiteY6" fmla="*/ 216394 h 547975"/>
                    <a:gd name="connsiteX7" fmla="*/ 526862 w 526961"/>
                    <a:gd name="connsiteY7" fmla="*/ 216309 h 547975"/>
                    <a:gd name="connsiteX8" fmla="*/ 526961 w 526961"/>
                    <a:gd name="connsiteY8" fmla="*/ 217287 h 547975"/>
                    <a:gd name="connsiteX9" fmla="*/ 526961 w 526961"/>
                    <a:gd name="connsiteY9" fmla="*/ 330687 h 547975"/>
                    <a:gd name="connsiteX10" fmla="*/ 309675 w 526961"/>
                    <a:gd name="connsiteY10" fmla="*/ 547975 h 547975"/>
                    <a:gd name="connsiteX11" fmla="*/ 251016 w 526961"/>
                    <a:gd name="connsiteY11" fmla="*/ 547975 h 547975"/>
                    <a:gd name="connsiteX12" fmla="*/ 251015 w 526961"/>
                    <a:gd name="connsiteY12" fmla="*/ 547975 h 547975"/>
                    <a:gd name="connsiteX13" fmla="*/ 1 w 526961"/>
                    <a:gd name="connsiteY13" fmla="*/ 547975 h 547975"/>
                    <a:gd name="connsiteX14" fmla="*/ 1 w 526961"/>
                    <a:gd name="connsiteY14" fmla="*/ 331583 h 547975"/>
                    <a:gd name="connsiteX15" fmla="*/ 99 w 526961"/>
                    <a:gd name="connsiteY15" fmla="*/ 331668 h 547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26961" h="547975">
                      <a:moveTo>
                        <a:pt x="0" y="330687"/>
                      </a:moveTo>
                      <a:lnTo>
                        <a:pt x="0" y="217287"/>
                      </a:lnTo>
                      <a:cubicBezTo>
                        <a:pt x="0" y="97283"/>
                        <a:pt x="97284" y="0"/>
                        <a:pt x="217288" y="0"/>
                      </a:cubicBezTo>
                      <a:lnTo>
                        <a:pt x="309675" y="0"/>
                      </a:lnTo>
                      <a:lnTo>
                        <a:pt x="309690" y="2"/>
                      </a:lnTo>
                      <a:lnTo>
                        <a:pt x="526960" y="2"/>
                      </a:lnTo>
                      <a:lnTo>
                        <a:pt x="526960" y="216394"/>
                      </a:lnTo>
                      <a:lnTo>
                        <a:pt x="526862" y="216309"/>
                      </a:lnTo>
                      <a:lnTo>
                        <a:pt x="526961" y="217287"/>
                      </a:lnTo>
                      <a:lnTo>
                        <a:pt x="526961" y="330687"/>
                      </a:lnTo>
                      <a:cubicBezTo>
                        <a:pt x="526961" y="450692"/>
                        <a:pt x="429678" y="547975"/>
                        <a:pt x="309675" y="547975"/>
                      </a:cubicBezTo>
                      <a:lnTo>
                        <a:pt x="251016" y="547975"/>
                      </a:lnTo>
                      <a:lnTo>
                        <a:pt x="251015" y="547975"/>
                      </a:lnTo>
                      <a:lnTo>
                        <a:pt x="1" y="547975"/>
                      </a:lnTo>
                      <a:lnTo>
                        <a:pt x="1" y="331583"/>
                      </a:lnTo>
                      <a:lnTo>
                        <a:pt x="99" y="331668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0" name="任意多边形: 形状 139"/>
                <p:cNvSpPr/>
                <p:nvPr/>
              </p:nvSpPr>
              <p:spPr>
                <a:xfrm rot="5400000">
                  <a:off x="2573280" y="1158777"/>
                  <a:ext cx="526961" cy="547975"/>
                </a:xfrm>
                <a:custGeom>
                  <a:avLst/>
                  <a:gdLst>
                    <a:gd name="connsiteX0" fmla="*/ 0 w 526961"/>
                    <a:gd name="connsiteY0" fmla="*/ 330687 h 547975"/>
                    <a:gd name="connsiteX1" fmla="*/ 0 w 526961"/>
                    <a:gd name="connsiteY1" fmla="*/ 217287 h 547975"/>
                    <a:gd name="connsiteX2" fmla="*/ 217288 w 526961"/>
                    <a:gd name="connsiteY2" fmla="*/ 0 h 547975"/>
                    <a:gd name="connsiteX3" fmla="*/ 309675 w 526961"/>
                    <a:gd name="connsiteY3" fmla="*/ 0 h 547975"/>
                    <a:gd name="connsiteX4" fmla="*/ 309690 w 526961"/>
                    <a:gd name="connsiteY4" fmla="*/ 2 h 547975"/>
                    <a:gd name="connsiteX5" fmla="*/ 526960 w 526961"/>
                    <a:gd name="connsiteY5" fmla="*/ 2 h 547975"/>
                    <a:gd name="connsiteX6" fmla="*/ 526960 w 526961"/>
                    <a:gd name="connsiteY6" fmla="*/ 216394 h 547975"/>
                    <a:gd name="connsiteX7" fmla="*/ 526862 w 526961"/>
                    <a:gd name="connsiteY7" fmla="*/ 216309 h 547975"/>
                    <a:gd name="connsiteX8" fmla="*/ 526961 w 526961"/>
                    <a:gd name="connsiteY8" fmla="*/ 217287 h 547975"/>
                    <a:gd name="connsiteX9" fmla="*/ 526961 w 526961"/>
                    <a:gd name="connsiteY9" fmla="*/ 330687 h 547975"/>
                    <a:gd name="connsiteX10" fmla="*/ 309675 w 526961"/>
                    <a:gd name="connsiteY10" fmla="*/ 547975 h 547975"/>
                    <a:gd name="connsiteX11" fmla="*/ 251016 w 526961"/>
                    <a:gd name="connsiteY11" fmla="*/ 547975 h 547975"/>
                    <a:gd name="connsiteX12" fmla="*/ 251015 w 526961"/>
                    <a:gd name="connsiteY12" fmla="*/ 547975 h 547975"/>
                    <a:gd name="connsiteX13" fmla="*/ 1 w 526961"/>
                    <a:gd name="connsiteY13" fmla="*/ 547975 h 547975"/>
                    <a:gd name="connsiteX14" fmla="*/ 1 w 526961"/>
                    <a:gd name="connsiteY14" fmla="*/ 331583 h 547975"/>
                    <a:gd name="connsiteX15" fmla="*/ 99 w 526961"/>
                    <a:gd name="connsiteY15" fmla="*/ 331668 h 547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26961" h="547975">
                      <a:moveTo>
                        <a:pt x="0" y="330687"/>
                      </a:moveTo>
                      <a:lnTo>
                        <a:pt x="0" y="217287"/>
                      </a:lnTo>
                      <a:cubicBezTo>
                        <a:pt x="0" y="97283"/>
                        <a:pt x="97284" y="0"/>
                        <a:pt x="217288" y="0"/>
                      </a:cubicBezTo>
                      <a:lnTo>
                        <a:pt x="309675" y="0"/>
                      </a:lnTo>
                      <a:lnTo>
                        <a:pt x="309690" y="2"/>
                      </a:lnTo>
                      <a:lnTo>
                        <a:pt x="526960" y="2"/>
                      </a:lnTo>
                      <a:lnTo>
                        <a:pt x="526960" y="216394"/>
                      </a:lnTo>
                      <a:lnTo>
                        <a:pt x="526862" y="216309"/>
                      </a:lnTo>
                      <a:lnTo>
                        <a:pt x="526961" y="217287"/>
                      </a:lnTo>
                      <a:lnTo>
                        <a:pt x="526961" y="330687"/>
                      </a:lnTo>
                      <a:cubicBezTo>
                        <a:pt x="526961" y="450692"/>
                        <a:pt x="429678" y="547975"/>
                        <a:pt x="309675" y="547975"/>
                      </a:cubicBezTo>
                      <a:lnTo>
                        <a:pt x="251016" y="547975"/>
                      </a:lnTo>
                      <a:lnTo>
                        <a:pt x="251015" y="547975"/>
                      </a:lnTo>
                      <a:lnTo>
                        <a:pt x="1" y="547975"/>
                      </a:lnTo>
                      <a:lnTo>
                        <a:pt x="1" y="331583"/>
                      </a:lnTo>
                      <a:lnTo>
                        <a:pt x="99" y="331668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59" name="文本框 158"/>
          <p:cNvSpPr txBox="1"/>
          <p:nvPr/>
        </p:nvSpPr>
        <p:spPr>
          <a:xfrm>
            <a:off x="2623240" y="1383378"/>
            <a:ext cx="855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01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2653114" y="1924565"/>
            <a:ext cx="187656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训练要点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2643044" y="2230481"/>
            <a:ext cx="2322661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(1)掌握主键合并的几种方法。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(2)掌握多个键值的主键合并。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6793335" y="1101438"/>
            <a:ext cx="855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02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6823209" y="1642625"/>
            <a:ext cx="187656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sz="2000" dirty="0">
                <a:latin typeface="+mj-ea"/>
                <a:ea typeface="+mj-ea"/>
              </a:rPr>
              <a:t>需求说明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6812915" y="1968500"/>
            <a:ext cx="3649345" cy="975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线路线损数据、线路用电量趋势下降数据和线路告警数据是识别用户窃漏电与否的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</a:t>
            </a:r>
            <a:r>
              <a:rPr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个重要特征,需要对由线路编号(ID)和时间(date)两个键值构成的主键进行合并。</a:t>
            </a:r>
            <a:endParaRPr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3074340" y="3339377"/>
            <a:ext cx="855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03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3104515" y="3891280"/>
            <a:ext cx="24110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实现思路和步骤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3094355" y="4208780"/>
            <a:ext cx="3174365" cy="975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(1)读取 ele_loss. csv和 alarm csy表。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(2)查看两表的形状。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(3)以ID和date两个键值作为主键进行内连接。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4)查看合并后的数据。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7598234" y="3373667"/>
            <a:ext cx="855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04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7628108" y="3925598"/>
            <a:ext cx="187656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结果展示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7618039" y="4242802"/>
            <a:ext cx="2317444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代码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+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数据表格形式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8499" y="189865"/>
            <a:ext cx="5604510" cy="528955"/>
          </a:xfrm>
          <a:prstGeom prst="rect">
            <a:avLst/>
          </a:prstGeom>
          <a:solidFill>
            <a:srgbClr val="A9AB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0" dirty="0">
                <a:solidFill>
                  <a:srgbClr val="FFFFFF"/>
                </a:solidFill>
                <a:latin typeface="+mj-ea"/>
                <a:ea typeface="+mj-ea"/>
              </a:rPr>
              <a:t>合并线损、用电量趋势与线路告警数据</a:t>
            </a:r>
            <a:endParaRPr lang="zh-CN" altLang="en-US" sz="2400" b="1" kern="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445666" y="713868"/>
            <a:ext cx="709851" cy="45727"/>
          </a:xfrm>
          <a:prstGeom prst="rect">
            <a:avLst/>
          </a:prstGeom>
          <a:solidFill>
            <a:srgbClr val="A9AB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696210" y="713740"/>
            <a:ext cx="6692265" cy="99060"/>
          </a:xfrm>
          <a:prstGeom prst="rect">
            <a:avLst/>
          </a:prstGeom>
          <a:solidFill>
            <a:srgbClr val="35333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2523136" y="713233"/>
            <a:ext cx="709851" cy="45727"/>
          </a:xfrm>
          <a:prstGeom prst="rect">
            <a:avLst/>
          </a:prstGeom>
          <a:solidFill>
            <a:srgbClr val="A9AB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8843291" y="713233"/>
            <a:ext cx="709851" cy="45727"/>
          </a:xfrm>
          <a:prstGeom prst="rect">
            <a:avLst/>
          </a:prstGeom>
          <a:solidFill>
            <a:srgbClr val="A9AB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74" name="图片 173" descr="文本&#10;&#10;描述已自动生成"/>
          <p:cNvPicPr>
            <a:picLocks noChangeAspect="1"/>
          </p:cNvPicPr>
          <p:nvPr/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85" y="-91440"/>
            <a:ext cx="2703195" cy="1111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27050" y="516255"/>
            <a:ext cx="10087610" cy="6026150"/>
            <a:chOff x="830" y="813"/>
            <a:chExt cx="6605" cy="9175"/>
          </a:xfrm>
        </p:grpSpPr>
        <p:sp>
          <p:nvSpPr>
            <p:cNvPr id="106" name="文本框 105"/>
            <p:cNvSpPr txBox="1"/>
            <p:nvPr/>
          </p:nvSpPr>
          <p:spPr>
            <a:xfrm>
              <a:off x="1905" y="1978"/>
              <a:ext cx="4811" cy="6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sz="1600" b="0" i="0" dirty="0">
                  <a:solidFill>
                    <a:srgbClr val="333333"/>
                  </a:solidFill>
                  <a:latin typeface="+mn-ea"/>
                </a:rPr>
                <a:t>一、merge函数用途</a:t>
              </a:r>
              <a:endParaRPr sz="1600" b="0" i="0" dirty="0">
                <a:solidFill>
                  <a:srgbClr val="333333"/>
                </a:solidFill>
                <a:latin typeface="+mn-ea"/>
              </a:endParaRPr>
            </a:p>
            <a:p>
              <a:pPr algn="just">
                <a:lnSpc>
                  <a:spcPct val="150000"/>
                </a:lnSpc>
              </a:pPr>
              <a:r>
                <a:rPr sz="1600" b="0" i="0" dirty="0">
                  <a:solidFill>
                    <a:srgbClr val="333333"/>
                  </a:solidFill>
                  <a:latin typeface="+mn-ea"/>
                </a:rPr>
                <a:t>pandas中的merge()函数类似于SQL中join的用法，可以将不同数据集依照某些字段（属性）进行合并操作，得到一个新的数据集。</a:t>
              </a:r>
              <a:endParaRPr sz="1600" b="0" i="0" dirty="0">
                <a:solidFill>
                  <a:srgbClr val="333333"/>
                </a:solidFill>
                <a:latin typeface="+mn-ea"/>
              </a:endParaRPr>
            </a:p>
            <a:p>
              <a:pPr algn="just">
                <a:lnSpc>
                  <a:spcPct val="150000"/>
                </a:lnSpc>
              </a:pPr>
              <a:endParaRPr sz="1600" b="0" i="0" dirty="0">
                <a:solidFill>
                  <a:srgbClr val="333333"/>
                </a:solidFill>
                <a:latin typeface="+mn-ea"/>
              </a:endParaRPr>
            </a:p>
            <a:p>
              <a:pPr algn="just">
                <a:lnSpc>
                  <a:spcPct val="150000"/>
                </a:lnSpc>
              </a:pPr>
              <a:endParaRPr sz="1600" b="0" i="0" dirty="0">
                <a:solidFill>
                  <a:srgbClr val="333333"/>
                </a:solidFill>
                <a:latin typeface="+mn-ea"/>
              </a:endParaRPr>
            </a:p>
            <a:p>
              <a:pPr algn="just">
                <a:lnSpc>
                  <a:spcPct val="150000"/>
                </a:lnSpc>
              </a:pPr>
              <a:endParaRPr sz="1600" b="0" i="0" dirty="0">
                <a:solidFill>
                  <a:srgbClr val="333333"/>
                </a:solidFill>
                <a:latin typeface="+mn-ea"/>
              </a:endParaRPr>
            </a:p>
            <a:p>
              <a:pPr algn="just">
                <a:lnSpc>
                  <a:spcPct val="150000"/>
                </a:lnSpc>
              </a:pPr>
              <a:endParaRPr sz="1600" b="0" i="0" dirty="0">
                <a:solidFill>
                  <a:srgbClr val="333333"/>
                </a:solidFill>
                <a:latin typeface="+mn-ea"/>
              </a:endParaRPr>
            </a:p>
            <a:p>
              <a:pPr algn="just">
                <a:lnSpc>
                  <a:spcPct val="150000"/>
                </a:lnSpc>
              </a:pPr>
              <a:r>
                <a:rPr sz="1600" b="0" i="0" dirty="0">
                  <a:solidFill>
                    <a:srgbClr val="333333"/>
                  </a:solidFill>
                  <a:latin typeface="+mn-ea"/>
                </a:rPr>
                <a:t>二、merge()函数的具体参数</a:t>
              </a:r>
              <a:endParaRPr sz="1600" b="0" i="0" dirty="0">
                <a:solidFill>
                  <a:srgbClr val="333333"/>
                </a:solidFill>
                <a:latin typeface="+mn-ea"/>
              </a:endParaRPr>
            </a:p>
            <a:p>
              <a:pPr algn="just">
                <a:lnSpc>
                  <a:spcPct val="150000"/>
                </a:lnSpc>
              </a:pPr>
              <a:r>
                <a:rPr sz="1600" b="0" i="0" dirty="0">
                  <a:solidFill>
                    <a:srgbClr val="333333"/>
                  </a:solidFill>
                  <a:latin typeface="+mn-ea"/>
                </a:rPr>
                <a:t>用法：</a:t>
              </a:r>
              <a:endParaRPr sz="1600" b="0" i="0" dirty="0">
                <a:solidFill>
                  <a:srgbClr val="333333"/>
                </a:solidFill>
                <a:latin typeface="+mn-ea"/>
              </a:endParaRPr>
            </a:p>
            <a:p>
              <a:pPr algn="just">
                <a:lnSpc>
                  <a:spcPct val="150000"/>
                </a:lnSpc>
              </a:pPr>
              <a:r>
                <a:rPr sz="1200" b="0" i="0" dirty="0">
                  <a:solidFill>
                    <a:srgbClr val="333333"/>
                  </a:solidFill>
                  <a:latin typeface="+mn-ea"/>
                </a:rPr>
                <a:t>DataFrame1.merge(DataFrame2, how=‘inner’, on=None, left_on=None, right_on=None, left_index=False, right_index=False, sort=False, suffixes=(’_x’, ‘_y’))</a:t>
              </a:r>
              <a:endParaRPr sz="1200" b="0" i="0" dirty="0">
                <a:solidFill>
                  <a:srgbClr val="333333"/>
                </a:solidFill>
                <a:latin typeface="+mn-ea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1610" y="813"/>
              <a:ext cx="5439" cy="9175"/>
              <a:chOff x="1109162" y="484961"/>
              <a:chExt cx="3453475" cy="5826086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1109162" y="867215"/>
                <a:ext cx="0" cy="2082629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>
                <a:off x="4562637" y="867215"/>
                <a:ext cx="0" cy="1898092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>
                <a:stCxn id="18" idx="4"/>
              </p:cNvCxnSpPr>
              <p:nvPr/>
            </p:nvCxnSpPr>
            <p:spPr>
              <a:xfrm>
                <a:off x="4558844" y="4314845"/>
                <a:ext cx="1933" cy="1717386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1122344" y="3912070"/>
                <a:ext cx="0" cy="2082629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 flipV="1">
                <a:off x="1109162" y="484961"/>
                <a:ext cx="382255" cy="382254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1491417" y="484961"/>
                <a:ext cx="2702146" cy="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4193563" y="484961"/>
                <a:ext cx="369074" cy="382254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V="1">
                <a:off x="4193563" y="6032231"/>
                <a:ext cx="361507" cy="278816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1491417" y="6311047"/>
                <a:ext cx="2702146" cy="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1122344" y="5994699"/>
                <a:ext cx="369074" cy="316348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流程图: 接点 14"/>
            <p:cNvSpPr/>
            <p:nvPr/>
          </p:nvSpPr>
          <p:spPr>
            <a:xfrm>
              <a:off x="1464" y="4498"/>
              <a:ext cx="266" cy="267"/>
            </a:xfrm>
            <a:prstGeom prst="flowChartConnector">
              <a:avLst/>
            </a:prstGeom>
            <a:solidFill>
              <a:srgbClr val="3D4037"/>
            </a:solidFill>
            <a:ln>
              <a:solidFill>
                <a:srgbClr val="3D40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流程图: 接点 15"/>
            <p:cNvSpPr/>
            <p:nvPr/>
          </p:nvSpPr>
          <p:spPr>
            <a:xfrm>
              <a:off x="1464" y="5951"/>
              <a:ext cx="266" cy="267"/>
            </a:xfrm>
            <a:prstGeom prst="flowChartConnector">
              <a:avLst/>
            </a:prstGeom>
            <a:solidFill>
              <a:srgbClr val="3D4037"/>
            </a:solidFill>
            <a:ln>
              <a:solidFill>
                <a:srgbClr val="3D40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流程图: 接点 16"/>
            <p:cNvSpPr/>
            <p:nvPr/>
          </p:nvSpPr>
          <p:spPr>
            <a:xfrm>
              <a:off x="6909" y="4166"/>
              <a:ext cx="266" cy="267"/>
            </a:xfrm>
            <a:prstGeom prst="flowChartConnector">
              <a:avLst/>
            </a:prstGeom>
            <a:solidFill>
              <a:srgbClr val="3D4037"/>
            </a:solidFill>
            <a:ln>
              <a:solidFill>
                <a:srgbClr val="3D40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流程图: 接点 17"/>
            <p:cNvSpPr/>
            <p:nvPr/>
          </p:nvSpPr>
          <p:spPr>
            <a:xfrm>
              <a:off x="6909" y="6577"/>
              <a:ext cx="266" cy="267"/>
            </a:xfrm>
            <a:prstGeom prst="flowChartConnector">
              <a:avLst/>
            </a:prstGeom>
            <a:solidFill>
              <a:srgbClr val="3D4037"/>
            </a:solidFill>
            <a:ln>
              <a:solidFill>
                <a:srgbClr val="3D40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6902" y="4521"/>
              <a:ext cx="331" cy="87"/>
            </a:xfrm>
            <a:prstGeom prst="rect">
              <a:avLst/>
            </a:prstGeom>
            <a:solidFill>
              <a:srgbClr val="E9ECDD"/>
            </a:solidFill>
            <a:ln w="9525">
              <a:solidFill>
                <a:srgbClr val="807C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6902" y="4669"/>
              <a:ext cx="165" cy="264"/>
            </a:xfrm>
            <a:prstGeom prst="rect">
              <a:avLst/>
            </a:prstGeom>
            <a:solidFill>
              <a:srgbClr val="E9ECDD"/>
            </a:solidFill>
            <a:ln w="9525">
              <a:solidFill>
                <a:srgbClr val="807C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4" name="直接连接符 73"/>
            <p:cNvCxnSpPr/>
            <p:nvPr/>
          </p:nvCxnSpPr>
          <p:spPr>
            <a:xfrm>
              <a:off x="6902" y="5178"/>
              <a:ext cx="139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6890" y="5049"/>
              <a:ext cx="221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6899" y="5427"/>
              <a:ext cx="139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6897" y="5306"/>
              <a:ext cx="221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6902" y="5700"/>
              <a:ext cx="139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6900" y="5558"/>
              <a:ext cx="221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6899" y="5976"/>
              <a:ext cx="139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6896" y="5854"/>
              <a:ext cx="221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/>
            <p:cNvSpPr/>
            <p:nvPr/>
          </p:nvSpPr>
          <p:spPr>
            <a:xfrm flipV="1">
              <a:off x="6899" y="6401"/>
              <a:ext cx="331" cy="87"/>
            </a:xfrm>
            <a:prstGeom prst="rect">
              <a:avLst/>
            </a:prstGeom>
            <a:solidFill>
              <a:srgbClr val="E9ECDD"/>
            </a:solidFill>
            <a:ln w="9525">
              <a:solidFill>
                <a:srgbClr val="807C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 flipV="1">
              <a:off x="6899" y="6076"/>
              <a:ext cx="165" cy="264"/>
            </a:xfrm>
            <a:prstGeom prst="rect">
              <a:avLst/>
            </a:prstGeom>
            <a:solidFill>
              <a:srgbClr val="E9ECDD"/>
            </a:solidFill>
            <a:ln w="9525">
              <a:solidFill>
                <a:srgbClr val="807C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1" name="直接连接符 90"/>
            <p:cNvCxnSpPr/>
            <p:nvPr/>
          </p:nvCxnSpPr>
          <p:spPr>
            <a:xfrm flipH="1">
              <a:off x="7327" y="4398"/>
              <a:ext cx="0" cy="2184"/>
            </a:xfrm>
            <a:prstGeom prst="line">
              <a:avLst/>
            </a:prstGeom>
            <a:ln w="19050">
              <a:solidFill>
                <a:srgbClr val="3D40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组合 63"/>
            <p:cNvGrpSpPr/>
            <p:nvPr/>
          </p:nvGrpSpPr>
          <p:grpSpPr>
            <a:xfrm>
              <a:off x="830" y="4919"/>
              <a:ext cx="1535" cy="870"/>
              <a:chOff x="613623" y="3092389"/>
              <a:chExt cx="974742" cy="552377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1464413" y="3306601"/>
                <a:ext cx="123952" cy="123952"/>
              </a:xfrm>
              <a:prstGeom prst="rect">
                <a:avLst/>
              </a:prstGeom>
              <a:solidFill>
                <a:srgbClr val="3D4037"/>
              </a:solidFill>
              <a:ln>
                <a:solidFill>
                  <a:srgbClr val="3D40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3" name="组合 62"/>
              <p:cNvGrpSpPr/>
              <p:nvPr/>
            </p:nvGrpSpPr>
            <p:grpSpPr>
              <a:xfrm>
                <a:off x="776278" y="3092389"/>
                <a:ext cx="662940" cy="552377"/>
                <a:chOff x="776278" y="3092389"/>
                <a:chExt cx="662940" cy="552377"/>
              </a:xfrm>
            </p:grpSpPr>
            <p:sp>
              <p:nvSpPr>
                <p:cNvPr id="84" name="椭圆 83"/>
                <p:cNvSpPr/>
                <p:nvPr/>
              </p:nvSpPr>
              <p:spPr>
                <a:xfrm>
                  <a:off x="832974" y="3092389"/>
                  <a:ext cx="552378" cy="552377"/>
                </a:xfrm>
                <a:prstGeom prst="ellipse">
                  <a:avLst/>
                </a:prstGeom>
                <a:solidFill>
                  <a:srgbClr val="E9ECDC"/>
                </a:solidFill>
                <a:ln>
                  <a:solidFill>
                    <a:srgbClr val="A8A89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807C7B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776278" y="3173480"/>
                  <a:ext cx="662940" cy="4450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solidFill>
                        <a:srgbClr val="807C7B"/>
                      </a:solidFill>
                      <a:latin typeface="+mj-lt"/>
                      <a:ea typeface="+mj-ea"/>
                      <a:cs typeface="Arial" panose="020B0604020202020204" pitchFamily="34" charset="0"/>
                    </a:rPr>
                    <a:t>01</a:t>
                  </a:r>
                  <a:endParaRPr lang="zh-CN" altLang="en-US" sz="2400" dirty="0">
                    <a:solidFill>
                      <a:srgbClr val="807C7B"/>
                    </a:solidFill>
                    <a:latin typeface="+mj-lt"/>
                    <a:ea typeface="+mj-ea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1" name="矩形 100"/>
              <p:cNvSpPr/>
              <p:nvPr/>
            </p:nvSpPr>
            <p:spPr>
              <a:xfrm>
                <a:off x="613623" y="3306601"/>
                <a:ext cx="123952" cy="123952"/>
              </a:xfrm>
              <a:prstGeom prst="rect">
                <a:avLst/>
              </a:prstGeom>
              <a:solidFill>
                <a:srgbClr val="3D4037"/>
              </a:solidFill>
              <a:ln>
                <a:solidFill>
                  <a:srgbClr val="3D40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8" name="矩形 107"/>
            <p:cNvSpPr/>
            <p:nvPr/>
          </p:nvSpPr>
          <p:spPr>
            <a:xfrm>
              <a:off x="1937" y="1395"/>
              <a:ext cx="4805" cy="510"/>
            </a:xfrm>
            <a:prstGeom prst="rect">
              <a:avLst/>
            </a:prstGeom>
            <a:solidFill>
              <a:srgbClr val="7373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+mj-ea"/>
                  <a:ea typeface="+mj-ea"/>
                </a:rPr>
                <a:t>主键合并数据：使用</a:t>
              </a:r>
              <a:r>
                <a:rPr lang="en-US" altLang="zh-CN" sz="1600" dirty="0">
                  <a:latin typeface="+mj-ea"/>
                  <a:ea typeface="+mj-ea"/>
                </a:rPr>
                <a:t>merge</a:t>
              </a:r>
              <a:r>
                <a:rPr lang="zh-CN" altLang="en-US" sz="1600" dirty="0">
                  <a:latin typeface="+mj-ea"/>
                  <a:ea typeface="+mj-ea"/>
                </a:rPr>
                <a:t>函数</a:t>
              </a:r>
              <a:endParaRPr lang="zh-CN" altLang="en-US" sz="1600" dirty="0">
                <a:latin typeface="+mj-ea"/>
                <a:ea typeface="+mj-ea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2774" y="5354"/>
              <a:ext cx="3568" cy="0"/>
              <a:chOff x="1848097" y="3372820"/>
              <a:chExt cx="2265765" cy="0"/>
            </a:xfrm>
          </p:grpSpPr>
          <p:cxnSp>
            <p:nvCxnSpPr>
              <p:cNvPr id="148" name="直接连接符 147"/>
              <p:cNvCxnSpPr/>
              <p:nvPr/>
            </p:nvCxnSpPr>
            <p:spPr>
              <a:xfrm>
                <a:off x="1848097" y="3372820"/>
                <a:ext cx="217758" cy="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>
                <a:off x="2680015" y="3372820"/>
                <a:ext cx="601929" cy="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>
                <a:off x="3896104" y="3372820"/>
                <a:ext cx="217758" cy="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组合 86"/>
            <p:cNvGrpSpPr/>
            <p:nvPr/>
          </p:nvGrpSpPr>
          <p:grpSpPr>
            <a:xfrm flipH="1">
              <a:off x="7271" y="4010"/>
              <a:ext cx="164" cy="3021"/>
              <a:chOff x="4093725" y="2743197"/>
              <a:chExt cx="116779" cy="1338147"/>
            </a:xfrm>
          </p:grpSpPr>
          <p:cxnSp>
            <p:nvCxnSpPr>
              <p:cNvPr id="88" name="直接连接符 87"/>
              <p:cNvCxnSpPr/>
              <p:nvPr/>
            </p:nvCxnSpPr>
            <p:spPr>
              <a:xfrm>
                <a:off x="4103651" y="2743197"/>
                <a:ext cx="0" cy="1338147"/>
              </a:xfrm>
              <a:prstGeom prst="line">
                <a:avLst/>
              </a:prstGeom>
              <a:ln w="19050">
                <a:solidFill>
                  <a:srgbClr val="807C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>
                <a:off x="4098992" y="2750075"/>
                <a:ext cx="111512" cy="0"/>
              </a:xfrm>
              <a:prstGeom prst="line">
                <a:avLst/>
              </a:prstGeom>
              <a:ln w="19050">
                <a:solidFill>
                  <a:srgbClr val="807C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>
                <a:off x="4093725" y="4072797"/>
                <a:ext cx="111512" cy="0"/>
              </a:xfrm>
              <a:prstGeom prst="line">
                <a:avLst/>
              </a:prstGeom>
              <a:ln w="19050">
                <a:solidFill>
                  <a:srgbClr val="807C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6" name="组合 135"/>
          <p:cNvGrpSpPr/>
          <p:nvPr/>
        </p:nvGrpSpPr>
        <p:grpSpPr>
          <a:xfrm>
            <a:off x="3561220" y="222485"/>
            <a:ext cx="4564101" cy="511439"/>
            <a:chOff x="3813950" y="482200"/>
            <a:chExt cx="4564101" cy="511439"/>
          </a:xfrm>
        </p:grpSpPr>
        <p:grpSp>
          <p:nvGrpSpPr>
            <p:cNvPr id="137" name="组合 136"/>
            <p:cNvGrpSpPr/>
            <p:nvPr/>
          </p:nvGrpSpPr>
          <p:grpSpPr>
            <a:xfrm>
              <a:off x="3813950" y="697478"/>
              <a:ext cx="4564101" cy="117098"/>
              <a:chOff x="3825858" y="697478"/>
              <a:chExt cx="4564101" cy="117098"/>
            </a:xfrm>
          </p:grpSpPr>
          <p:grpSp>
            <p:nvGrpSpPr>
              <p:cNvPr id="140" name="组合 139"/>
              <p:cNvGrpSpPr/>
              <p:nvPr/>
            </p:nvGrpSpPr>
            <p:grpSpPr>
              <a:xfrm>
                <a:off x="3825858" y="697478"/>
                <a:ext cx="292109" cy="117098"/>
                <a:chOff x="3825858" y="697478"/>
                <a:chExt cx="292109" cy="117098"/>
              </a:xfrm>
            </p:grpSpPr>
            <p:sp>
              <p:nvSpPr>
                <p:cNvPr id="144" name="矩形 143"/>
                <p:cNvSpPr/>
                <p:nvPr/>
              </p:nvSpPr>
              <p:spPr>
                <a:xfrm rot="2684976">
                  <a:off x="4000869" y="697478"/>
                  <a:ext cx="117098" cy="117098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5" name="矩形 144"/>
                <p:cNvSpPr/>
                <p:nvPr/>
              </p:nvSpPr>
              <p:spPr>
                <a:xfrm rot="2684976">
                  <a:off x="3825858" y="712886"/>
                  <a:ext cx="86282" cy="8628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1" name="组合 140"/>
              <p:cNvGrpSpPr/>
              <p:nvPr/>
            </p:nvGrpSpPr>
            <p:grpSpPr>
              <a:xfrm flipH="1">
                <a:off x="8097850" y="697478"/>
                <a:ext cx="292109" cy="117098"/>
                <a:chOff x="3825858" y="697478"/>
                <a:chExt cx="292109" cy="117098"/>
              </a:xfrm>
            </p:grpSpPr>
            <p:sp>
              <p:nvSpPr>
                <p:cNvPr id="142" name="矩形 141"/>
                <p:cNvSpPr/>
                <p:nvPr/>
              </p:nvSpPr>
              <p:spPr>
                <a:xfrm rot="2684976">
                  <a:off x="4000869" y="697478"/>
                  <a:ext cx="117098" cy="117098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3" name="矩形 142"/>
                <p:cNvSpPr/>
                <p:nvPr/>
              </p:nvSpPr>
              <p:spPr>
                <a:xfrm rot="2684976">
                  <a:off x="3825858" y="712886"/>
                  <a:ext cx="86282" cy="8628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38" name="任意多边形: 形状 137"/>
            <p:cNvSpPr/>
            <p:nvPr/>
          </p:nvSpPr>
          <p:spPr>
            <a:xfrm>
              <a:off x="4147806" y="482200"/>
              <a:ext cx="3896389" cy="511439"/>
            </a:xfrm>
            <a:custGeom>
              <a:avLst/>
              <a:gdLst>
                <a:gd name="connsiteX0" fmla="*/ 0 w 3896389"/>
                <a:gd name="connsiteY0" fmla="*/ 0 h 511439"/>
                <a:gd name="connsiteX1" fmla="*/ 3896389 w 3896389"/>
                <a:gd name="connsiteY1" fmla="*/ 0 h 511439"/>
                <a:gd name="connsiteX2" fmla="*/ 3896389 w 3896389"/>
                <a:gd name="connsiteY2" fmla="*/ 205827 h 511439"/>
                <a:gd name="connsiteX3" fmla="*/ 3846424 w 3896389"/>
                <a:gd name="connsiteY3" fmla="*/ 255357 h 511439"/>
                <a:gd name="connsiteX4" fmla="*/ 3896389 w 3896389"/>
                <a:gd name="connsiteY4" fmla="*/ 305761 h 511439"/>
                <a:gd name="connsiteX5" fmla="*/ 3896389 w 3896389"/>
                <a:gd name="connsiteY5" fmla="*/ 511439 h 511439"/>
                <a:gd name="connsiteX6" fmla="*/ 0 w 3896389"/>
                <a:gd name="connsiteY6" fmla="*/ 511439 h 511439"/>
                <a:gd name="connsiteX7" fmla="*/ 0 w 3896389"/>
                <a:gd name="connsiteY7" fmla="*/ 325510 h 511439"/>
                <a:gd name="connsiteX8" fmla="*/ 51906 w 3896389"/>
                <a:gd name="connsiteY8" fmla="*/ 273148 h 511439"/>
                <a:gd name="connsiteX9" fmla="*/ 0 w 3896389"/>
                <a:gd name="connsiteY9" fmla="*/ 221694 h 511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6389" h="511439">
                  <a:moveTo>
                    <a:pt x="0" y="0"/>
                  </a:moveTo>
                  <a:lnTo>
                    <a:pt x="3896389" y="0"/>
                  </a:lnTo>
                  <a:lnTo>
                    <a:pt x="3896389" y="205827"/>
                  </a:lnTo>
                  <a:lnTo>
                    <a:pt x="3846424" y="255357"/>
                  </a:lnTo>
                  <a:lnTo>
                    <a:pt x="3896389" y="305761"/>
                  </a:lnTo>
                  <a:lnTo>
                    <a:pt x="3896389" y="511439"/>
                  </a:lnTo>
                  <a:lnTo>
                    <a:pt x="0" y="511439"/>
                  </a:lnTo>
                  <a:lnTo>
                    <a:pt x="0" y="325510"/>
                  </a:lnTo>
                  <a:lnTo>
                    <a:pt x="51906" y="273148"/>
                  </a:lnTo>
                  <a:lnTo>
                    <a:pt x="0" y="22169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4395979" y="507087"/>
              <a:ext cx="340004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MERGE</a:t>
              </a:r>
              <a:r>
                <a:rPr lang="zh-CN" altLang="en-US" sz="24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函数</a:t>
              </a:r>
              <a:endParaRPr lang="zh-CN" altLang="en-US" sz="24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0593112" y="3430316"/>
            <a:ext cx="159444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dirty="0">
                <a:solidFill>
                  <a:srgbClr val="807C7B"/>
                </a:solidFill>
                <a:latin typeface="+mj-lt"/>
                <a:ea typeface="+mj-ea"/>
                <a:cs typeface="Arial" panose="020B0604020202020204" pitchFamily="34" charset="0"/>
              </a:rPr>
              <a:t>P137</a:t>
            </a:r>
            <a:endParaRPr lang="en-US" altLang="zh-CN" sz="2400" dirty="0">
              <a:solidFill>
                <a:srgbClr val="807C7B"/>
              </a:solidFill>
              <a:latin typeface="+mj-lt"/>
              <a:ea typeface="+mj-ea"/>
              <a:cs typeface="Arial" panose="020B0604020202020204" pitchFamily="34" charset="0"/>
            </a:endParaRPr>
          </a:p>
        </p:txBody>
      </p:sp>
      <p:pic>
        <p:nvPicPr>
          <p:cNvPr id="45" name="图片 44" descr="文本&#10;&#10;描述已自动生成"/>
          <p:cNvPicPr>
            <a:picLocks noChangeAspect="1"/>
          </p:cNvPicPr>
          <p:nvPr/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85" y="-91440"/>
            <a:ext cx="2703195" cy="1111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27050" y="516255"/>
            <a:ext cx="10087610" cy="6026150"/>
            <a:chOff x="830" y="813"/>
            <a:chExt cx="6605" cy="9175"/>
          </a:xfrm>
        </p:grpSpPr>
        <p:grpSp>
          <p:nvGrpSpPr>
            <p:cNvPr id="62" name="组合 61"/>
            <p:cNvGrpSpPr/>
            <p:nvPr/>
          </p:nvGrpSpPr>
          <p:grpSpPr>
            <a:xfrm>
              <a:off x="1610" y="813"/>
              <a:ext cx="5439" cy="9175"/>
              <a:chOff x="1109162" y="484961"/>
              <a:chExt cx="3453475" cy="5826086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1109162" y="867215"/>
                <a:ext cx="0" cy="2082629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>
                <a:off x="4562637" y="867215"/>
                <a:ext cx="0" cy="1898092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>
                <a:stCxn id="18" idx="4"/>
              </p:cNvCxnSpPr>
              <p:nvPr/>
            </p:nvCxnSpPr>
            <p:spPr>
              <a:xfrm>
                <a:off x="4558844" y="4314845"/>
                <a:ext cx="1933" cy="1717386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1122344" y="3912070"/>
                <a:ext cx="0" cy="2082629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 flipV="1">
                <a:off x="1109162" y="484961"/>
                <a:ext cx="382255" cy="382254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1491417" y="484961"/>
                <a:ext cx="2702146" cy="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4193563" y="484961"/>
                <a:ext cx="369074" cy="382254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V="1">
                <a:off x="4193563" y="6032231"/>
                <a:ext cx="361507" cy="278816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1491417" y="6311047"/>
                <a:ext cx="2702146" cy="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1122344" y="5994699"/>
                <a:ext cx="369074" cy="316348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流程图: 接点 14"/>
            <p:cNvSpPr/>
            <p:nvPr/>
          </p:nvSpPr>
          <p:spPr>
            <a:xfrm>
              <a:off x="1464" y="4498"/>
              <a:ext cx="266" cy="267"/>
            </a:xfrm>
            <a:prstGeom prst="flowChartConnector">
              <a:avLst/>
            </a:prstGeom>
            <a:solidFill>
              <a:srgbClr val="3D4037"/>
            </a:solidFill>
            <a:ln>
              <a:solidFill>
                <a:srgbClr val="3D40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流程图: 接点 15"/>
            <p:cNvSpPr/>
            <p:nvPr/>
          </p:nvSpPr>
          <p:spPr>
            <a:xfrm>
              <a:off x="1464" y="5951"/>
              <a:ext cx="266" cy="267"/>
            </a:xfrm>
            <a:prstGeom prst="flowChartConnector">
              <a:avLst/>
            </a:prstGeom>
            <a:solidFill>
              <a:srgbClr val="3D4037"/>
            </a:solidFill>
            <a:ln>
              <a:solidFill>
                <a:srgbClr val="3D40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流程图: 接点 16"/>
            <p:cNvSpPr/>
            <p:nvPr/>
          </p:nvSpPr>
          <p:spPr>
            <a:xfrm>
              <a:off x="6909" y="4166"/>
              <a:ext cx="266" cy="267"/>
            </a:xfrm>
            <a:prstGeom prst="flowChartConnector">
              <a:avLst/>
            </a:prstGeom>
            <a:solidFill>
              <a:srgbClr val="3D4037"/>
            </a:solidFill>
            <a:ln>
              <a:solidFill>
                <a:srgbClr val="3D40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流程图: 接点 17"/>
            <p:cNvSpPr/>
            <p:nvPr/>
          </p:nvSpPr>
          <p:spPr>
            <a:xfrm>
              <a:off x="6909" y="6577"/>
              <a:ext cx="266" cy="267"/>
            </a:xfrm>
            <a:prstGeom prst="flowChartConnector">
              <a:avLst/>
            </a:prstGeom>
            <a:solidFill>
              <a:srgbClr val="3D4037"/>
            </a:solidFill>
            <a:ln>
              <a:solidFill>
                <a:srgbClr val="3D40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6902" y="4521"/>
              <a:ext cx="331" cy="87"/>
            </a:xfrm>
            <a:prstGeom prst="rect">
              <a:avLst/>
            </a:prstGeom>
            <a:solidFill>
              <a:srgbClr val="E9ECDD"/>
            </a:solidFill>
            <a:ln w="9525">
              <a:solidFill>
                <a:srgbClr val="807C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6902" y="4669"/>
              <a:ext cx="165" cy="264"/>
            </a:xfrm>
            <a:prstGeom prst="rect">
              <a:avLst/>
            </a:prstGeom>
            <a:solidFill>
              <a:srgbClr val="E9ECDD"/>
            </a:solidFill>
            <a:ln w="9525">
              <a:solidFill>
                <a:srgbClr val="807C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4" name="直接连接符 73"/>
            <p:cNvCxnSpPr/>
            <p:nvPr/>
          </p:nvCxnSpPr>
          <p:spPr>
            <a:xfrm>
              <a:off x="6902" y="5178"/>
              <a:ext cx="139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6890" y="5049"/>
              <a:ext cx="221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6899" y="5427"/>
              <a:ext cx="139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6897" y="5306"/>
              <a:ext cx="221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6902" y="5700"/>
              <a:ext cx="139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6900" y="5558"/>
              <a:ext cx="221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6899" y="5976"/>
              <a:ext cx="139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6896" y="5854"/>
              <a:ext cx="221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/>
            <p:cNvSpPr/>
            <p:nvPr/>
          </p:nvSpPr>
          <p:spPr>
            <a:xfrm flipV="1">
              <a:off x="6899" y="6401"/>
              <a:ext cx="331" cy="87"/>
            </a:xfrm>
            <a:prstGeom prst="rect">
              <a:avLst/>
            </a:prstGeom>
            <a:solidFill>
              <a:srgbClr val="E9ECDD"/>
            </a:solidFill>
            <a:ln w="9525">
              <a:solidFill>
                <a:srgbClr val="807C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 flipV="1">
              <a:off x="6899" y="6076"/>
              <a:ext cx="165" cy="264"/>
            </a:xfrm>
            <a:prstGeom prst="rect">
              <a:avLst/>
            </a:prstGeom>
            <a:solidFill>
              <a:srgbClr val="E9ECDD"/>
            </a:solidFill>
            <a:ln w="9525">
              <a:solidFill>
                <a:srgbClr val="807C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1" name="直接连接符 90"/>
            <p:cNvCxnSpPr/>
            <p:nvPr/>
          </p:nvCxnSpPr>
          <p:spPr>
            <a:xfrm flipH="1">
              <a:off x="7327" y="4398"/>
              <a:ext cx="0" cy="2184"/>
            </a:xfrm>
            <a:prstGeom prst="line">
              <a:avLst/>
            </a:prstGeom>
            <a:ln w="19050">
              <a:solidFill>
                <a:srgbClr val="3D40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组合 63"/>
            <p:cNvGrpSpPr/>
            <p:nvPr/>
          </p:nvGrpSpPr>
          <p:grpSpPr>
            <a:xfrm>
              <a:off x="830" y="4919"/>
              <a:ext cx="1535" cy="870"/>
              <a:chOff x="613623" y="3092389"/>
              <a:chExt cx="974742" cy="552377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1464413" y="3306601"/>
                <a:ext cx="123952" cy="123952"/>
              </a:xfrm>
              <a:prstGeom prst="rect">
                <a:avLst/>
              </a:prstGeom>
              <a:solidFill>
                <a:srgbClr val="3D4037"/>
              </a:solidFill>
              <a:ln>
                <a:solidFill>
                  <a:srgbClr val="3D40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3" name="组合 62"/>
              <p:cNvGrpSpPr/>
              <p:nvPr/>
            </p:nvGrpSpPr>
            <p:grpSpPr>
              <a:xfrm>
                <a:off x="776278" y="3092389"/>
                <a:ext cx="662940" cy="552377"/>
                <a:chOff x="776278" y="3092389"/>
                <a:chExt cx="662940" cy="552377"/>
              </a:xfrm>
            </p:grpSpPr>
            <p:sp>
              <p:nvSpPr>
                <p:cNvPr id="84" name="椭圆 83"/>
                <p:cNvSpPr/>
                <p:nvPr/>
              </p:nvSpPr>
              <p:spPr>
                <a:xfrm>
                  <a:off x="832974" y="3092389"/>
                  <a:ext cx="552378" cy="552377"/>
                </a:xfrm>
                <a:prstGeom prst="ellipse">
                  <a:avLst/>
                </a:prstGeom>
                <a:solidFill>
                  <a:srgbClr val="E9ECDC"/>
                </a:solidFill>
                <a:ln>
                  <a:solidFill>
                    <a:srgbClr val="A8A89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807C7B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776278" y="3173480"/>
                  <a:ext cx="662940" cy="4450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solidFill>
                        <a:srgbClr val="807C7B"/>
                      </a:solidFill>
                      <a:latin typeface="+mj-lt"/>
                      <a:ea typeface="+mj-ea"/>
                      <a:cs typeface="Arial" panose="020B0604020202020204" pitchFamily="34" charset="0"/>
                    </a:rPr>
                    <a:t>02</a:t>
                  </a:r>
                  <a:endParaRPr lang="zh-CN" altLang="en-US" sz="2400" dirty="0">
                    <a:solidFill>
                      <a:srgbClr val="807C7B"/>
                    </a:solidFill>
                    <a:latin typeface="+mj-lt"/>
                    <a:ea typeface="+mj-ea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1" name="矩形 100"/>
              <p:cNvSpPr/>
              <p:nvPr/>
            </p:nvSpPr>
            <p:spPr>
              <a:xfrm>
                <a:off x="613623" y="3306601"/>
                <a:ext cx="123952" cy="123952"/>
              </a:xfrm>
              <a:prstGeom prst="rect">
                <a:avLst/>
              </a:prstGeom>
              <a:solidFill>
                <a:srgbClr val="3D4037"/>
              </a:solidFill>
              <a:ln>
                <a:solidFill>
                  <a:srgbClr val="3D40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8" name="矩形 107"/>
            <p:cNvSpPr/>
            <p:nvPr/>
          </p:nvSpPr>
          <p:spPr>
            <a:xfrm>
              <a:off x="1937" y="1395"/>
              <a:ext cx="4805" cy="510"/>
            </a:xfrm>
            <a:prstGeom prst="rect">
              <a:avLst/>
            </a:prstGeom>
            <a:solidFill>
              <a:srgbClr val="7373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+mj-ea"/>
                  <a:ea typeface="+mj-ea"/>
                </a:rPr>
                <a:t>merge</a:t>
              </a:r>
              <a:r>
                <a:rPr lang="zh-CN" altLang="en-US" sz="1600" dirty="0">
                  <a:latin typeface="+mj-ea"/>
                  <a:ea typeface="+mj-ea"/>
                </a:rPr>
                <a:t>函数的参数及其</a:t>
              </a:r>
              <a:r>
                <a:rPr lang="zh-CN" altLang="en-US" sz="1600" dirty="0">
                  <a:latin typeface="+mj-ea"/>
                  <a:ea typeface="+mj-ea"/>
                </a:rPr>
                <a:t>说明</a:t>
              </a:r>
              <a:endParaRPr lang="zh-CN" altLang="en-US" sz="1600" dirty="0">
                <a:latin typeface="+mj-ea"/>
                <a:ea typeface="+mj-ea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2774" y="5354"/>
              <a:ext cx="3568" cy="0"/>
              <a:chOff x="1848097" y="3372820"/>
              <a:chExt cx="2265765" cy="0"/>
            </a:xfrm>
          </p:grpSpPr>
          <p:cxnSp>
            <p:nvCxnSpPr>
              <p:cNvPr id="148" name="直接连接符 147"/>
              <p:cNvCxnSpPr/>
              <p:nvPr/>
            </p:nvCxnSpPr>
            <p:spPr>
              <a:xfrm>
                <a:off x="1848097" y="3372820"/>
                <a:ext cx="217758" cy="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>
                <a:off x="2680015" y="3372820"/>
                <a:ext cx="601929" cy="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>
                <a:off x="3896104" y="3372820"/>
                <a:ext cx="217758" cy="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组合 86"/>
            <p:cNvGrpSpPr/>
            <p:nvPr/>
          </p:nvGrpSpPr>
          <p:grpSpPr>
            <a:xfrm flipH="1">
              <a:off x="7271" y="4010"/>
              <a:ext cx="164" cy="3021"/>
              <a:chOff x="4093725" y="2743197"/>
              <a:chExt cx="116779" cy="1338147"/>
            </a:xfrm>
          </p:grpSpPr>
          <p:cxnSp>
            <p:nvCxnSpPr>
              <p:cNvPr id="88" name="直接连接符 87"/>
              <p:cNvCxnSpPr/>
              <p:nvPr/>
            </p:nvCxnSpPr>
            <p:spPr>
              <a:xfrm>
                <a:off x="4103651" y="2743197"/>
                <a:ext cx="0" cy="1338147"/>
              </a:xfrm>
              <a:prstGeom prst="line">
                <a:avLst/>
              </a:prstGeom>
              <a:ln w="19050">
                <a:solidFill>
                  <a:srgbClr val="807C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>
                <a:off x="4098992" y="2750075"/>
                <a:ext cx="111512" cy="0"/>
              </a:xfrm>
              <a:prstGeom prst="line">
                <a:avLst/>
              </a:prstGeom>
              <a:ln w="19050">
                <a:solidFill>
                  <a:srgbClr val="807C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>
                <a:off x="4093725" y="4072797"/>
                <a:ext cx="111512" cy="0"/>
              </a:xfrm>
              <a:prstGeom prst="line">
                <a:avLst/>
              </a:prstGeom>
              <a:ln w="19050">
                <a:solidFill>
                  <a:srgbClr val="807C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6" name="组合 135"/>
          <p:cNvGrpSpPr/>
          <p:nvPr/>
        </p:nvGrpSpPr>
        <p:grpSpPr>
          <a:xfrm>
            <a:off x="3561220" y="222485"/>
            <a:ext cx="4564101" cy="511439"/>
            <a:chOff x="3813950" y="482200"/>
            <a:chExt cx="4564101" cy="511439"/>
          </a:xfrm>
        </p:grpSpPr>
        <p:grpSp>
          <p:nvGrpSpPr>
            <p:cNvPr id="137" name="组合 136"/>
            <p:cNvGrpSpPr/>
            <p:nvPr/>
          </p:nvGrpSpPr>
          <p:grpSpPr>
            <a:xfrm>
              <a:off x="3813950" y="697478"/>
              <a:ext cx="4564101" cy="117098"/>
              <a:chOff x="3825858" y="697478"/>
              <a:chExt cx="4564101" cy="117098"/>
            </a:xfrm>
          </p:grpSpPr>
          <p:grpSp>
            <p:nvGrpSpPr>
              <p:cNvPr id="140" name="组合 139"/>
              <p:cNvGrpSpPr/>
              <p:nvPr/>
            </p:nvGrpSpPr>
            <p:grpSpPr>
              <a:xfrm>
                <a:off x="3825858" y="697478"/>
                <a:ext cx="292109" cy="117098"/>
                <a:chOff x="3825858" y="697478"/>
                <a:chExt cx="292109" cy="117098"/>
              </a:xfrm>
            </p:grpSpPr>
            <p:sp>
              <p:nvSpPr>
                <p:cNvPr id="144" name="矩形 143"/>
                <p:cNvSpPr/>
                <p:nvPr/>
              </p:nvSpPr>
              <p:spPr>
                <a:xfrm rot="2684976">
                  <a:off x="4000869" y="697478"/>
                  <a:ext cx="117098" cy="117098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5" name="矩形 144"/>
                <p:cNvSpPr/>
                <p:nvPr/>
              </p:nvSpPr>
              <p:spPr>
                <a:xfrm rot="2684976">
                  <a:off x="3825858" y="712886"/>
                  <a:ext cx="86282" cy="8628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1" name="组合 140"/>
              <p:cNvGrpSpPr/>
              <p:nvPr/>
            </p:nvGrpSpPr>
            <p:grpSpPr>
              <a:xfrm flipH="1">
                <a:off x="8097850" y="697478"/>
                <a:ext cx="292109" cy="117098"/>
                <a:chOff x="3825858" y="697478"/>
                <a:chExt cx="292109" cy="117098"/>
              </a:xfrm>
            </p:grpSpPr>
            <p:sp>
              <p:nvSpPr>
                <p:cNvPr id="142" name="矩形 141"/>
                <p:cNvSpPr/>
                <p:nvPr/>
              </p:nvSpPr>
              <p:spPr>
                <a:xfrm rot="2684976">
                  <a:off x="4000869" y="697478"/>
                  <a:ext cx="117098" cy="117098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3" name="矩形 142"/>
                <p:cNvSpPr/>
                <p:nvPr/>
              </p:nvSpPr>
              <p:spPr>
                <a:xfrm rot="2684976">
                  <a:off x="3825858" y="712886"/>
                  <a:ext cx="86282" cy="8628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38" name="任意多边形: 形状 137"/>
            <p:cNvSpPr/>
            <p:nvPr/>
          </p:nvSpPr>
          <p:spPr>
            <a:xfrm>
              <a:off x="4147806" y="482200"/>
              <a:ext cx="3896389" cy="511439"/>
            </a:xfrm>
            <a:custGeom>
              <a:avLst/>
              <a:gdLst>
                <a:gd name="connsiteX0" fmla="*/ 0 w 3896389"/>
                <a:gd name="connsiteY0" fmla="*/ 0 h 511439"/>
                <a:gd name="connsiteX1" fmla="*/ 3896389 w 3896389"/>
                <a:gd name="connsiteY1" fmla="*/ 0 h 511439"/>
                <a:gd name="connsiteX2" fmla="*/ 3896389 w 3896389"/>
                <a:gd name="connsiteY2" fmla="*/ 205827 h 511439"/>
                <a:gd name="connsiteX3" fmla="*/ 3846424 w 3896389"/>
                <a:gd name="connsiteY3" fmla="*/ 255357 h 511439"/>
                <a:gd name="connsiteX4" fmla="*/ 3896389 w 3896389"/>
                <a:gd name="connsiteY4" fmla="*/ 305761 h 511439"/>
                <a:gd name="connsiteX5" fmla="*/ 3896389 w 3896389"/>
                <a:gd name="connsiteY5" fmla="*/ 511439 h 511439"/>
                <a:gd name="connsiteX6" fmla="*/ 0 w 3896389"/>
                <a:gd name="connsiteY6" fmla="*/ 511439 h 511439"/>
                <a:gd name="connsiteX7" fmla="*/ 0 w 3896389"/>
                <a:gd name="connsiteY7" fmla="*/ 325510 h 511439"/>
                <a:gd name="connsiteX8" fmla="*/ 51906 w 3896389"/>
                <a:gd name="connsiteY8" fmla="*/ 273148 h 511439"/>
                <a:gd name="connsiteX9" fmla="*/ 0 w 3896389"/>
                <a:gd name="connsiteY9" fmla="*/ 221694 h 511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6389" h="511439">
                  <a:moveTo>
                    <a:pt x="0" y="0"/>
                  </a:moveTo>
                  <a:lnTo>
                    <a:pt x="3896389" y="0"/>
                  </a:lnTo>
                  <a:lnTo>
                    <a:pt x="3896389" y="205827"/>
                  </a:lnTo>
                  <a:lnTo>
                    <a:pt x="3846424" y="255357"/>
                  </a:lnTo>
                  <a:lnTo>
                    <a:pt x="3896389" y="305761"/>
                  </a:lnTo>
                  <a:lnTo>
                    <a:pt x="3896389" y="511439"/>
                  </a:lnTo>
                  <a:lnTo>
                    <a:pt x="0" y="511439"/>
                  </a:lnTo>
                  <a:lnTo>
                    <a:pt x="0" y="325510"/>
                  </a:lnTo>
                  <a:lnTo>
                    <a:pt x="51906" y="273148"/>
                  </a:lnTo>
                  <a:lnTo>
                    <a:pt x="0" y="22169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4395979" y="507087"/>
              <a:ext cx="340004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MERGE</a:t>
              </a:r>
              <a:r>
                <a:rPr lang="zh-CN" altLang="en-US" sz="24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函数</a:t>
              </a:r>
              <a:endParaRPr lang="zh-CN" altLang="en-US" sz="24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414270" y="1370330"/>
          <a:ext cx="7280275" cy="474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595"/>
                <a:gridCol w="6329680"/>
              </a:tblGrid>
              <a:tr h="3860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50" b="1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Arial" panose="020B0604020202020204" charset="-122"/>
                        </a:rPr>
                        <a:t>参数</a:t>
                      </a:r>
                      <a:endParaRPr lang="en-US" altLang="en-US" sz="1050" b="1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50" b="1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Arial" panose="020B0604020202020204" charset="-122"/>
                        </a:rPr>
                        <a:t>说明</a:t>
                      </a:r>
                      <a:endParaRPr lang="en-US" altLang="en-US" sz="1050" b="1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5"/>
                    </a:solidFill>
                  </a:tcPr>
                </a:tc>
              </a:tr>
              <a:tr h="5683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how</a:t>
                      </a:r>
                      <a:endParaRPr lang="en-US" altLang="en-US" sz="105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5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Arial" panose="020B0604020202020204" charset="-122"/>
                        </a:rPr>
                        <a:t>默认为inner，可设为inner/outer/left/right</a:t>
                      </a:r>
                      <a:endParaRPr lang="en-US" altLang="en-US" sz="105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6699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on</a:t>
                      </a:r>
                      <a:endParaRPr lang="en-US" altLang="en-US" sz="105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5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Arial" panose="020B0604020202020204" charset="-122"/>
                        </a:rPr>
                        <a:t>根据某个字段进行连接，必须存在于两个DateFrame中（若未同时存在，则需要分别使用left_on和right_on来设置）</a:t>
                      </a:r>
                      <a:endParaRPr lang="en-US" altLang="en-US" sz="105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</a:tr>
              <a:tr h="5905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left_on</a:t>
                      </a:r>
                      <a:endParaRPr lang="en-US" altLang="en-US" sz="105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5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Arial" panose="020B0604020202020204" charset="-122"/>
                        </a:rPr>
                        <a:t>左连接，以DataFrame1中用作连接键的列</a:t>
                      </a:r>
                      <a:endParaRPr lang="en-US" altLang="en-US" sz="105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584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right_on</a:t>
                      </a:r>
                      <a:endParaRPr lang="en-US" altLang="en-US" sz="105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5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Arial" panose="020B0604020202020204" charset="-122"/>
                        </a:rPr>
                        <a:t>右连接，以DataFrame2中用作连接键的列</a:t>
                      </a:r>
                      <a:endParaRPr lang="en-US" altLang="en-US" sz="105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</a:tr>
              <a:tr h="5029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left_index</a:t>
                      </a:r>
                      <a:endParaRPr lang="en-US" altLang="en-US" sz="105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5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Arial" panose="020B0604020202020204" charset="-122"/>
                        </a:rPr>
                        <a:t>将DataFrame1行索引用作连接键</a:t>
                      </a:r>
                      <a:endParaRPr lang="en-US" altLang="en-US" sz="105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245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right_index</a:t>
                      </a:r>
                      <a:endParaRPr lang="en-US" altLang="en-US" sz="105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5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Arial" panose="020B0604020202020204" charset="-122"/>
                        </a:rPr>
                        <a:t>将DataFrame2行索引用作连接键</a:t>
                      </a:r>
                      <a:endParaRPr lang="en-US" altLang="en-US" sz="105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</a:tr>
              <a:tr h="4591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sort</a:t>
                      </a:r>
                      <a:endParaRPr lang="en-US" altLang="en-US" sz="105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5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Arial" panose="020B0604020202020204" charset="-122"/>
                        </a:rPr>
                        <a:t>根据连接键对合并后的数据进行排列，默认为True</a:t>
                      </a:r>
                      <a:endParaRPr lang="en-US" altLang="en-US" sz="105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899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suffixes</a:t>
                      </a:r>
                      <a:endParaRPr lang="en-US" altLang="en-US" sz="105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5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Arial" panose="020B0604020202020204" charset="-122"/>
                        </a:rPr>
                        <a:t>对两个数据集中出现的重复列，新数据集中加上后缀_x,_y进行区别</a:t>
                      </a:r>
                      <a:endParaRPr lang="en-US" altLang="en-US" sz="105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10593112" y="3430316"/>
            <a:ext cx="159444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dirty="0">
                <a:solidFill>
                  <a:srgbClr val="807C7B"/>
                </a:solidFill>
                <a:latin typeface="+mj-lt"/>
                <a:ea typeface="+mj-ea"/>
                <a:cs typeface="Arial" panose="020B0604020202020204" pitchFamily="34" charset="0"/>
              </a:rPr>
              <a:t>P137</a:t>
            </a:r>
            <a:endParaRPr lang="en-US" altLang="zh-CN" sz="2400" dirty="0">
              <a:solidFill>
                <a:srgbClr val="807C7B"/>
              </a:solidFill>
              <a:latin typeface="+mj-lt"/>
              <a:ea typeface="+mj-ea"/>
              <a:cs typeface="Arial" panose="020B0604020202020204" pitchFamily="34" charset="0"/>
            </a:endParaRPr>
          </a:p>
        </p:txBody>
      </p:sp>
      <p:pic>
        <p:nvPicPr>
          <p:cNvPr id="174" name="图片 173" descr="文本&#10;&#10;描述已自动生成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85" y="-91440"/>
            <a:ext cx="2703195" cy="1111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6"/>
          <p:cNvSpPr>
            <a:spLocks noChangeAspect="1" noChangeArrowheads="1"/>
          </p:cNvSpPr>
          <p:nvPr/>
        </p:nvSpPr>
        <p:spPr bwMode="auto">
          <a:xfrm>
            <a:off x="6011545" y="2704465"/>
            <a:ext cx="388620" cy="38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 rot="0">
            <a:off x="-44450" y="-510540"/>
            <a:ext cx="11650345" cy="7102475"/>
            <a:chOff x="585773" y="460563"/>
            <a:chExt cx="7559414" cy="5886449"/>
          </a:xfrm>
        </p:grpSpPr>
        <p:grpSp>
          <p:nvGrpSpPr>
            <p:cNvPr id="35" name="组合 34"/>
            <p:cNvGrpSpPr/>
            <p:nvPr/>
          </p:nvGrpSpPr>
          <p:grpSpPr>
            <a:xfrm>
              <a:off x="585773" y="460563"/>
              <a:ext cx="7559414" cy="5886449"/>
              <a:chOff x="585773" y="460563"/>
              <a:chExt cx="7559414" cy="5886449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585773" y="460563"/>
                <a:ext cx="7559414" cy="5886449"/>
                <a:chOff x="585773" y="460563"/>
                <a:chExt cx="7559414" cy="5886449"/>
              </a:xfrm>
            </p:grpSpPr>
            <p:grpSp>
              <p:nvGrpSpPr>
                <p:cNvPr id="41" name="组合 40"/>
                <p:cNvGrpSpPr/>
                <p:nvPr/>
              </p:nvGrpSpPr>
              <p:grpSpPr>
                <a:xfrm>
                  <a:off x="585773" y="460563"/>
                  <a:ext cx="1090800" cy="1090800"/>
                  <a:chOff x="585773" y="460563"/>
                  <a:chExt cx="1090800" cy="1090800"/>
                </a:xfrm>
              </p:grpSpPr>
              <p:sp>
                <p:nvSpPr>
                  <p:cNvPr id="61" name="空心弧 60"/>
                  <p:cNvSpPr/>
                  <p:nvPr/>
                </p:nvSpPr>
                <p:spPr>
                  <a:xfrm>
                    <a:off x="744190" y="579363"/>
                    <a:ext cx="853200" cy="853200"/>
                  </a:xfrm>
                  <a:prstGeom prst="blockArc">
                    <a:avLst>
                      <a:gd name="adj1" fmla="val 18233285"/>
                      <a:gd name="adj2" fmla="val 4004448"/>
                      <a:gd name="adj3" fmla="val 6765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62" name="组合 61"/>
                  <p:cNvGrpSpPr/>
                  <p:nvPr/>
                </p:nvGrpSpPr>
                <p:grpSpPr>
                  <a:xfrm>
                    <a:off x="804971" y="678557"/>
                    <a:ext cx="652404" cy="654812"/>
                    <a:chOff x="-634203" y="687139"/>
                    <a:chExt cx="652404" cy="654812"/>
                  </a:xfrm>
                </p:grpSpPr>
                <p:sp>
                  <p:nvSpPr>
                    <p:cNvPr id="65" name="椭圆 64"/>
                    <p:cNvSpPr/>
                    <p:nvPr/>
                  </p:nvSpPr>
                  <p:spPr>
                    <a:xfrm>
                      <a:off x="-634203" y="687139"/>
                      <a:ext cx="652404" cy="654812"/>
                    </a:xfrm>
                    <a:prstGeom prst="ellipse">
                      <a:avLst/>
                    </a:prstGeom>
                    <a:solidFill>
                      <a:srgbClr val="BFBFC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6" name="椭圆 65"/>
                    <p:cNvSpPr/>
                    <p:nvPr/>
                  </p:nvSpPr>
                  <p:spPr>
                    <a:xfrm>
                      <a:off x="-549669" y="771985"/>
                      <a:ext cx="483337" cy="485121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63" name="空心弧 62"/>
                  <p:cNvSpPr/>
                  <p:nvPr/>
                </p:nvSpPr>
                <p:spPr>
                  <a:xfrm rot="12294776">
                    <a:off x="705703" y="565442"/>
                    <a:ext cx="875793" cy="875793"/>
                  </a:xfrm>
                  <a:prstGeom prst="blockArc">
                    <a:avLst>
                      <a:gd name="adj1" fmla="val 17938271"/>
                      <a:gd name="adj2" fmla="val 6150280"/>
                      <a:gd name="adj3" fmla="val 5681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4" name="不完整圆 63"/>
                  <p:cNvSpPr/>
                  <p:nvPr/>
                </p:nvSpPr>
                <p:spPr>
                  <a:xfrm>
                    <a:off x="585773" y="460563"/>
                    <a:ext cx="1090800" cy="1090800"/>
                  </a:xfrm>
                  <a:prstGeom prst="pie">
                    <a:avLst>
                      <a:gd name="adj1" fmla="val 12011904"/>
                      <a:gd name="adj2" fmla="val 18485378"/>
                    </a:avLst>
                  </a:prstGeom>
                  <a:solidFill>
                    <a:srgbClr val="A19F9B">
                      <a:alpha val="78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2" name="组合 41"/>
                <p:cNvGrpSpPr/>
                <p:nvPr/>
              </p:nvGrpSpPr>
              <p:grpSpPr>
                <a:xfrm>
                  <a:off x="1095214" y="999010"/>
                  <a:ext cx="7049973" cy="5348002"/>
                  <a:chOff x="1104447" y="3834677"/>
                  <a:chExt cx="7049973" cy="5348002"/>
                </a:xfrm>
              </p:grpSpPr>
              <p:grpSp>
                <p:nvGrpSpPr>
                  <p:cNvPr id="43" name="组合 42"/>
                  <p:cNvGrpSpPr/>
                  <p:nvPr/>
                </p:nvGrpSpPr>
                <p:grpSpPr>
                  <a:xfrm>
                    <a:off x="1104447" y="3834677"/>
                    <a:ext cx="7049973" cy="5348002"/>
                    <a:chOff x="-7621229" y="999010"/>
                    <a:chExt cx="7049973" cy="5348002"/>
                  </a:xfrm>
                </p:grpSpPr>
                <p:sp>
                  <p:nvSpPr>
                    <p:cNvPr id="53" name="矩形 52"/>
                    <p:cNvSpPr/>
                    <p:nvPr/>
                  </p:nvSpPr>
                  <p:spPr>
                    <a:xfrm>
                      <a:off x="-7569422" y="1047964"/>
                      <a:ext cx="6946358" cy="5250095"/>
                    </a:xfrm>
                    <a:prstGeom prst="rect">
                      <a:avLst/>
                    </a:prstGeom>
                    <a:solidFill>
                      <a:srgbClr val="CCBFBC">
                        <a:alpha val="60000"/>
                      </a:srgb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54" name="组合 53"/>
                    <p:cNvGrpSpPr/>
                    <p:nvPr/>
                  </p:nvGrpSpPr>
                  <p:grpSpPr>
                    <a:xfrm>
                      <a:off x="-7621229" y="999010"/>
                      <a:ext cx="7049973" cy="5348002"/>
                      <a:chOff x="1100740" y="999010"/>
                      <a:chExt cx="7049973" cy="5348002"/>
                    </a:xfrm>
                  </p:grpSpPr>
                  <p:grpSp>
                    <p:nvGrpSpPr>
                      <p:cNvPr id="55" name="组合 54"/>
                      <p:cNvGrpSpPr/>
                      <p:nvPr/>
                    </p:nvGrpSpPr>
                    <p:grpSpPr>
                      <a:xfrm>
                        <a:off x="1100740" y="6044773"/>
                        <a:ext cx="7049973" cy="302239"/>
                        <a:chOff x="1100740" y="6044773"/>
                        <a:chExt cx="7049973" cy="302239"/>
                      </a:xfrm>
                    </p:grpSpPr>
                    <p:sp>
                      <p:nvSpPr>
                        <p:cNvPr id="59" name="半闭框 58"/>
                        <p:cNvSpPr/>
                        <p:nvPr/>
                      </p:nvSpPr>
                      <p:spPr>
                        <a:xfrm rot="16200000">
                          <a:off x="1103621" y="6041892"/>
                          <a:ext cx="302239" cy="308001"/>
                        </a:xfrm>
                        <a:prstGeom prst="halfFrame">
                          <a:avLst>
                            <a:gd name="adj1" fmla="val 16567"/>
                            <a:gd name="adj2" fmla="val 16972"/>
                          </a:avLst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0" name="半闭框 59"/>
                        <p:cNvSpPr/>
                        <p:nvPr/>
                      </p:nvSpPr>
                      <p:spPr>
                        <a:xfrm rot="5400000" flipH="1">
                          <a:off x="7845593" y="6041892"/>
                          <a:ext cx="302239" cy="308001"/>
                        </a:xfrm>
                        <a:prstGeom prst="halfFrame">
                          <a:avLst>
                            <a:gd name="adj1" fmla="val 16567"/>
                            <a:gd name="adj2" fmla="val 16972"/>
                          </a:avLst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56" name="组合 55"/>
                      <p:cNvGrpSpPr/>
                      <p:nvPr/>
                    </p:nvGrpSpPr>
                    <p:grpSpPr>
                      <a:xfrm flipH="1" flipV="1">
                        <a:off x="1100740" y="999010"/>
                        <a:ext cx="7049973" cy="302239"/>
                        <a:chOff x="1100740" y="6044773"/>
                        <a:chExt cx="7049973" cy="302239"/>
                      </a:xfrm>
                    </p:grpSpPr>
                    <p:sp>
                      <p:nvSpPr>
                        <p:cNvPr id="57" name="半闭框 56"/>
                        <p:cNvSpPr/>
                        <p:nvPr/>
                      </p:nvSpPr>
                      <p:spPr>
                        <a:xfrm rot="16200000">
                          <a:off x="1103621" y="6041892"/>
                          <a:ext cx="302239" cy="308001"/>
                        </a:xfrm>
                        <a:prstGeom prst="halfFrame">
                          <a:avLst>
                            <a:gd name="adj1" fmla="val 16567"/>
                            <a:gd name="adj2" fmla="val 16972"/>
                          </a:avLst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8" name="半闭框 57"/>
                        <p:cNvSpPr/>
                        <p:nvPr/>
                      </p:nvSpPr>
                      <p:spPr>
                        <a:xfrm rot="5400000" flipH="1">
                          <a:off x="7845593" y="6041892"/>
                          <a:ext cx="302239" cy="308001"/>
                        </a:xfrm>
                        <a:prstGeom prst="halfFrame">
                          <a:avLst>
                            <a:gd name="adj1" fmla="val 16567"/>
                            <a:gd name="adj2" fmla="val 16972"/>
                          </a:avLst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44" name="组合 43"/>
                  <p:cNvGrpSpPr/>
                  <p:nvPr/>
                </p:nvGrpSpPr>
                <p:grpSpPr>
                  <a:xfrm>
                    <a:off x="1245641" y="4005705"/>
                    <a:ext cx="6726242" cy="738163"/>
                    <a:chOff x="1245641" y="1170038"/>
                    <a:chExt cx="6726242" cy="738163"/>
                  </a:xfrm>
                </p:grpSpPr>
                <p:sp>
                  <p:nvSpPr>
                    <p:cNvPr id="45" name="矩形 44"/>
                    <p:cNvSpPr/>
                    <p:nvPr/>
                  </p:nvSpPr>
                  <p:spPr>
                    <a:xfrm>
                      <a:off x="1320229" y="1273996"/>
                      <a:ext cx="6586642" cy="52398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46" name="组合 45"/>
                    <p:cNvGrpSpPr/>
                    <p:nvPr/>
                  </p:nvGrpSpPr>
                  <p:grpSpPr>
                    <a:xfrm>
                      <a:off x="1245641" y="1170038"/>
                      <a:ext cx="6726242" cy="738163"/>
                      <a:chOff x="1245641" y="1170038"/>
                      <a:chExt cx="6726242" cy="738163"/>
                    </a:xfrm>
                  </p:grpSpPr>
                  <p:grpSp>
                    <p:nvGrpSpPr>
                      <p:cNvPr id="47" name="组合 46"/>
                      <p:cNvGrpSpPr/>
                      <p:nvPr/>
                    </p:nvGrpSpPr>
                    <p:grpSpPr>
                      <a:xfrm>
                        <a:off x="1245641" y="1170038"/>
                        <a:ext cx="148774" cy="738163"/>
                        <a:chOff x="1245641" y="1170038"/>
                        <a:chExt cx="148774" cy="738163"/>
                      </a:xfrm>
                    </p:grpSpPr>
                    <p:sp>
                      <p:nvSpPr>
                        <p:cNvPr id="51" name="矩形 50"/>
                        <p:cNvSpPr/>
                        <p:nvPr/>
                      </p:nvSpPr>
                      <p:spPr>
                        <a:xfrm>
                          <a:off x="1245641" y="1759427"/>
                          <a:ext cx="148774" cy="148774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52" name="矩形 51"/>
                        <p:cNvSpPr/>
                        <p:nvPr/>
                      </p:nvSpPr>
                      <p:spPr>
                        <a:xfrm>
                          <a:off x="1245641" y="1170038"/>
                          <a:ext cx="148774" cy="148774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48" name="组合 47"/>
                      <p:cNvGrpSpPr/>
                      <p:nvPr/>
                    </p:nvGrpSpPr>
                    <p:grpSpPr>
                      <a:xfrm>
                        <a:off x="7823109" y="1170038"/>
                        <a:ext cx="148774" cy="738163"/>
                        <a:chOff x="1245641" y="1170038"/>
                        <a:chExt cx="148774" cy="738163"/>
                      </a:xfrm>
                    </p:grpSpPr>
                    <p:sp>
                      <p:nvSpPr>
                        <p:cNvPr id="49" name="矩形 48"/>
                        <p:cNvSpPr/>
                        <p:nvPr/>
                      </p:nvSpPr>
                      <p:spPr>
                        <a:xfrm>
                          <a:off x="1245641" y="1759427"/>
                          <a:ext cx="148774" cy="148774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50" name="矩形 49"/>
                        <p:cNvSpPr/>
                        <p:nvPr/>
                      </p:nvSpPr>
                      <p:spPr>
                        <a:xfrm>
                          <a:off x="1245641" y="1170038"/>
                          <a:ext cx="148774" cy="148774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</p:grpSp>
              </p:grpSp>
            </p:grpSp>
          </p:grpSp>
          <p:sp>
            <p:nvSpPr>
              <p:cNvPr id="40" name="空心弧 39"/>
              <p:cNvSpPr/>
              <p:nvPr/>
            </p:nvSpPr>
            <p:spPr>
              <a:xfrm>
                <a:off x="585773" y="460563"/>
                <a:ext cx="1090800" cy="1090800"/>
              </a:xfrm>
              <a:prstGeom prst="blockArc">
                <a:avLst>
                  <a:gd name="adj1" fmla="val 596934"/>
                  <a:gd name="adj2" fmla="val 6506640"/>
                  <a:gd name="adj3" fmla="val 433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4001044" y="1388922"/>
              <a:ext cx="1090217" cy="330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0" i="0" dirty="0">
                  <a:solidFill>
                    <a:schemeClr val="bg1">
                      <a:lumMod val="50000"/>
                    </a:schemeClr>
                  </a:solidFill>
                  <a:effectLst/>
                  <a:latin typeface="+mj-lt"/>
                  <a:ea typeface="OPPOSans R" panose="00020600040101010101" pitchFamily="18" charset="-122"/>
                </a:rPr>
                <a:t>ele_loss.xlsx</a:t>
              </a:r>
              <a:endParaRPr lang="en-US" altLang="zh-CN" sz="2000" b="0" i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  <a:ea typeface="OPPOSans R" panose="00020600040101010101" pitchFamily="18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0">
            <a:off x="945515" y="6148070"/>
            <a:ext cx="1816100" cy="272415"/>
            <a:chOff x="1386969" y="5709237"/>
            <a:chExt cx="1422826" cy="244561"/>
          </a:xfrm>
        </p:grpSpPr>
        <p:grpSp>
          <p:nvGrpSpPr>
            <p:cNvPr id="29" name="组合 28"/>
            <p:cNvGrpSpPr/>
            <p:nvPr/>
          </p:nvGrpSpPr>
          <p:grpSpPr>
            <a:xfrm>
              <a:off x="1386969" y="5839866"/>
              <a:ext cx="1422826" cy="113932"/>
              <a:chOff x="1386969" y="5839866"/>
              <a:chExt cx="1422826" cy="113932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386969" y="5860357"/>
                <a:ext cx="1422826" cy="66594"/>
              </a:xfrm>
              <a:prstGeom prst="rect">
                <a:avLst/>
              </a:prstGeom>
              <a:solidFill>
                <a:srgbClr val="7571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527842" y="5839866"/>
                <a:ext cx="395728" cy="11393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1386969" y="5709237"/>
              <a:ext cx="1422826" cy="94129"/>
              <a:chOff x="1386969" y="5709237"/>
              <a:chExt cx="1422826" cy="94129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1386969" y="5734851"/>
                <a:ext cx="1422826" cy="45720"/>
              </a:xfrm>
              <a:prstGeom prst="rect">
                <a:avLst/>
              </a:prstGeom>
              <a:solidFill>
                <a:srgbClr val="7571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292403" y="5709237"/>
                <a:ext cx="389325" cy="9412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7" name="AutoShape 8"/>
          <p:cNvSpPr>
            <a:spLocks noChangeAspect="1" noChangeArrowheads="1"/>
          </p:cNvSpPr>
          <p:nvPr/>
        </p:nvSpPr>
        <p:spPr bwMode="auto">
          <a:xfrm>
            <a:off x="6163945" y="2856865"/>
            <a:ext cx="388620" cy="38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72" name="表格 71"/>
          <p:cNvGraphicFramePr/>
          <p:nvPr>
            <p:custDataLst>
              <p:tags r:id="rId1"/>
            </p:custDataLst>
          </p:nvPr>
        </p:nvGraphicFramePr>
        <p:xfrm>
          <a:off x="2669540" y="1231138"/>
          <a:ext cx="3580130" cy="488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075"/>
                <a:gridCol w="1037590"/>
                <a:gridCol w="814070"/>
                <a:gridCol w="874395"/>
              </a:tblGrid>
              <a:tr h="1816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ID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date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ele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loss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816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2010/9/1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1091.5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0.169615385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816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2010/9/2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1079.5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0.145555556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816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2010/9/3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858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0.15104811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816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2010/9/6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883.5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0.162777778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816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2010/9/7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1027.5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0.133186275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816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2010/9/8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997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0.159571429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816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2010/9/9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1022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0.184799197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816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2010/9/10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991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0.153267974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816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2010/9/13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788.5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0.154878472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816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2010/9/14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792.5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0.154880952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816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2010/9/15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923.5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0.156584158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816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2010/9/16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915.5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0.162028112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816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2010/9/17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961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0.166650485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816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2010/9/20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1160.5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0.156169872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816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2010/9/21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921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0.160503472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816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2010/9/27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957.5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0.180379538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816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2010/9/28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1048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0.18007716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816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2010/9/29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889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0.164753086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816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2010/9/30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668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0.165814815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816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2010/10/8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562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0.172526882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816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2010/10/11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545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0.177148594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816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2010/10/12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685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0.175806452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816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2010/10/13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762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0.170726073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816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2010/10/14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837.5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0.208253968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表格 72"/>
          <p:cNvGraphicFramePr/>
          <p:nvPr>
            <p:custDataLst>
              <p:tags r:id="rId2"/>
            </p:custDataLst>
          </p:nvPr>
        </p:nvGraphicFramePr>
        <p:xfrm>
          <a:off x="6505258" y="1247013"/>
          <a:ext cx="3562350" cy="488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265"/>
                <a:gridCol w="1032510"/>
                <a:gridCol w="809625"/>
                <a:gridCol w="869950"/>
              </a:tblGrid>
              <a:tr h="1879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ID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date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ele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loss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879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2010/10/15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635.5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0.180618557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879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2010/10/18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693.5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0.207981481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879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2010/10/19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660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0.188989362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879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2010/10/20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540.5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0.184329897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879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2010/10/21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445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0.180349794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879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2010/10/22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416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0.179277778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879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2010/10/25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507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0.186143411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879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2010/10/26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416.5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0.181382114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879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2010/10/27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414.5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0.211829268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879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2010/10/28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363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0.244156118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879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2010/10/29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353.5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0.226344697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879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2010/11/1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363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0.221923077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879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2010/11/3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400.5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0.231142322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879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2010/11/4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368.5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0.243218391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879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2010/11/5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364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0.269537037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879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2010/11/8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378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0.194555556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879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2010/11/9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390.5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0.229688645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879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2010/11/10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400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0.220326087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879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2010/11/11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351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0.219265233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879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2010/11/12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336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0.248773946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879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2010/11/15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0.199438406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879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2010/11/16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445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0.206473684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879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2010/11/17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447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0.203799283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879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2010/11/18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422.5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0.238838951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879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2010/11/19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438.5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0.205163043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74" name="矩形 73"/>
          <p:cNvSpPr/>
          <p:nvPr/>
        </p:nvSpPr>
        <p:spPr>
          <a:xfrm>
            <a:off x="1579880" y="618490"/>
            <a:ext cx="3212465" cy="3943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C:\Users\18377\Desktop\ele_loss.xlsx</a:t>
            </a:r>
            <a:endParaRPr lang="zh-CN" altLang="en-US" sz="3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6"/>
          <p:cNvSpPr>
            <a:spLocks noChangeAspect="1" noChangeArrowheads="1"/>
          </p:cNvSpPr>
          <p:nvPr/>
        </p:nvSpPr>
        <p:spPr bwMode="auto">
          <a:xfrm>
            <a:off x="6011545" y="2704465"/>
            <a:ext cx="388620" cy="38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 rot="0">
            <a:off x="-52705" y="-506095"/>
            <a:ext cx="11650345" cy="7102475"/>
            <a:chOff x="585773" y="460563"/>
            <a:chExt cx="7559414" cy="5886449"/>
          </a:xfrm>
        </p:grpSpPr>
        <p:grpSp>
          <p:nvGrpSpPr>
            <p:cNvPr id="35" name="组合 34"/>
            <p:cNvGrpSpPr/>
            <p:nvPr/>
          </p:nvGrpSpPr>
          <p:grpSpPr>
            <a:xfrm>
              <a:off x="585773" y="460563"/>
              <a:ext cx="7559414" cy="5886449"/>
              <a:chOff x="585773" y="460563"/>
              <a:chExt cx="7559414" cy="5886449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585773" y="460563"/>
                <a:ext cx="7559414" cy="5886449"/>
                <a:chOff x="585773" y="460563"/>
                <a:chExt cx="7559414" cy="5886449"/>
              </a:xfrm>
            </p:grpSpPr>
            <p:grpSp>
              <p:nvGrpSpPr>
                <p:cNvPr id="41" name="组合 40"/>
                <p:cNvGrpSpPr/>
                <p:nvPr/>
              </p:nvGrpSpPr>
              <p:grpSpPr>
                <a:xfrm>
                  <a:off x="585773" y="460563"/>
                  <a:ext cx="1090800" cy="1090800"/>
                  <a:chOff x="585773" y="460563"/>
                  <a:chExt cx="1090800" cy="1090800"/>
                </a:xfrm>
              </p:grpSpPr>
              <p:sp>
                <p:nvSpPr>
                  <p:cNvPr id="61" name="空心弧 60"/>
                  <p:cNvSpPr/>
                  <p:nvPr/>
                </p:nvSpPr>
                <p:spPr>
                  <a:xfrm>
                    <a:off x="744190" y="579363"/>
                    <a:ext cx="853200" cy="853200"/>
                  </a:xfrm>
                  <a:prstGeom prst="blockArc">
                    <a:avLst>
                      <a:gd name="adj1" fmla="val 18233285"/>
                      <a:gd name="adj2" fmla="val 4004448"/>
                      <a:gd name="adj3" fmla="val 6765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62" name="组合 61"/>
                  <p:cNvGrpSpPr/>
                  <p:nvPr/>
                </p:nvGrpSpPr>
                <p:grpSpPr>
                  <a:xfrm>
                    <a:off x="804971" y="678557"/>
                    <a:ext cx="652404" cy="654812"/>
                    <a:chOff x="-634203" y="687139"/>
                    <a:chExt cx="652404" cy="654812"/>
                  </a:xfrm>
                </p:grpSpPr>
                <p:sp>
                  <p:nvSpPr>
                    <p:cNvPr id="65" name="椭圆 64"/>
                    <p:cNvSpPr/>
                    <p:nvPr/>
                  </p:nvSpPr>
                  <p:spPr>
                    <a:xfrm>
                      <a:off x="-634203" y="687139"/>
                      <a:ext cx="652404" cy="654812"/>
                    </a:xfrm>
                    <a:prstGeom prst="ellipse">
                      <a:avLst/>
                    </a:prstGeom>
                    <a:solidFill>
                      <a:srgbClr val="BFBFC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6" name="椭圆 65"/>
                    <p:cNvSpPr/>
                    <p:nvPr/>
                  </p:nvSpPr>
                  <p:spPr>
                    <a:xfrm>
                      <a:off x="-549669" y="771985"/>
                      <a:ext cx="483337" cy="485121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63" name="空心弧 62"/>
                  <p:cNvSpPr/>
                  <p:nvPr/>
                </p:nvSpPr>
                <p:spPr>
                  <a:xfrm rot="12294776">
                    <a:off x="705703" y="565442"/>
                    <a:ext cx="875793" cy="875793"/>
                  </a:xfrm>
                  <a:prstGeom prst="blockArc">
                    <a:avLst>
                      <a:gd name="adj1" fmla="val 17938271"/>
                      <a:gd name="adj2" fmla="val 6150280"/>
                      <a:gd name="adj3" fmla="val 5681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4" name="不完整圆 63"/>
                  <p:cNvSpPr/>
                  <p:nvPr/>
                </p:nvSpPr>
                <p:spPr>
                  <a:xfrm>
                    <a:off x="585773" y="460563"/>
                    <a:ext cx="1090800" cy="1090800"/>
                  </a:xfrm>
                  <a:prstGeom prst="pie">
                    <a:avLst>
                      <a:gd name="adj1" fmla="val 12011904"/>
                      <a:gd name="adj2" fmla="val 18485378"/>
                    </a:avLst>
                  </a:prstGeom>
                  <a:solidFill>
                    <a:srgbClr val="A19F9B">
                      <a:alpha val="78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2" name="组合 41"/>
                <p:cNvGrpSpPr/>
                <p:nvPr/>
              </p:nvGrpSpPr>
              <p:grpSpPr>
                <a:xfrm>
                  <a:off x="1095214" y="999010"/>
                  <a:ext cx="7049973" cy="5348002"/>
                  <a:chOff x="1104447" y="3834677"/>
                  <a:chExt cx="7049973" cy="5348002"/>
                </a:xfrm>
              </p:grpSpPr>
              <p:grpSp>
                <p:nvGrpSpPr>
                  <p:cNvPr id="43" name="组合 42"/>
                  <p:cNvGrpSpPr/>
                  <p:nvPr/>
                </p:nvGrpSpPr>
                <p:grpSpPr>
                  <a:xfrm>
                    <a:off x="1104447" y="3834677"/>
                    <a:ext cx="7049973" cy="5348002"/>
                    <a:chOff x="-7621229" y="999010"/>
                    <a:chExt cx="7049973" cy="5348002"/>
                  </a:xfrm>
                </p:grpSpPr>
                <p:sp>
                  <p:nvSpPr>
                    <p:cNvPr id="53" name="矩形 52"/>
                    <p:cNvSpPr/>
                    <p:nvPr/>
                  </p:nvSpPr>
                  <p:spPr>
                    <a:xfrm>
                      <a:off x="-7569422" y="1047964"/>
                      <a:ext cx="6946358" cy="5250095"/>
                    </a:xfrm>
                    <a:prstGeom prst="rect">
                      <a:avLst/>
                    </a:prstGeom>
                    <a:solidFill>
                      <a:srgbClr val="CCBFBC">
                        <a:alpha val="60000"/>
                      </a:srgb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54" name="组合 53"/>
                    <p:cNvGrpSpPr/>
                    <p:nvPr/>
                  </p:nvGrpSpPr>
                  <p:grpSpPr>
                    <a:xfrm>
                      <a:off x="-7621229" y="999010"/>
                      <a:ext cx="7049973" cy="5348002"/>
                      <a:chOff x="1100740" y="999010"/>
                      <a:chExt cx="7049973" cy="5348002"/>
                    </a:xfrm>
                  </p:grpSpPr>
                  <p:grpSp>
                    <p:nvGrpSpPr>
                      <p:cNvPr id="55" name="组合 54"/>
                      <p:cNvGrpSpPr/>
                      <p:nvPr/>
                    </p:nvGrpSpPr>
                    <p:grpSpPr>
                      <a:xfrm>
                        <a:off x="1100740" y="6044773"/>
                        <a:ext cx="7049973" cy="302239"/>
                        <a:chOff x="1100740" y="6044773"/>
                        <a:chExt cx="7049973" cy="302239"/>
                      </a:xfrm>
                    </p:grpSpPr>
                    <p:sp>
                      <p:nvSpPr>
                        <p:cNvPr id="59" name="半闭框 58"/>
                        <p:cNvSpPr/>
                        <p:nvPr/>
                      </p:nvSpPr>
                      <p:spPr>
                        <a:xfrm rot="16200000">
                          <a:off x="1103621" y="6041892"/>
                          <a:ext cx="302239" cy="308001"/>
                        </a:xfrm>
                        <a:prstGeom prst="halfFrame">
                          <a:avLst>
                            <a:gd name="adj1" fmla="val 16567"/>
                            <a:gd name="adj2" fmla="val 16972"/>
                          </a:avLst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0" name="半闭框 59"/>
                        <p:cNvSpPr/>
                        <p:nvPr/>
                      </p:nvSpPr>
                      <p:spPr>
                        <a:xfrm rot="5400000" flipH="1">
                          <a:off x="7845593" y="6041892"/>
                          <a:ext cx="302239" cy="308001"/>
                        </a:xfrm>
                        <a:prstGeom prst="halfFrame">
                          <a:avLst>
                            <a:gd name="adj1" fmla="val 16567"/>
                            <a:gd name="adj2" fmla="val 16972"/>
                          </a:avLst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56" name="组合 55"/>
                      <p:cNvGrpSpPr/>
                      <p:nvPr/>
                    </p:nvGrpSpPr>
                    <p:grpSpPr>
                      <a:xfrm flipH="1" flipV="1">
                        <a:off x="1100740" y="999010"/>
                        <a:ext cx="7049973" cy="302239"/>
                        <a:chOff x="1100740" y="6044773"/>
                        <a:chExt cx="7049973" cy="302239"/>
                      </a:xfrm>
                    </p:grpSpPr>
                    <p:sp>
                      <p:nvSpPr>
                        <p:cNvPr id="57" name="半闭框 56"/>
                        <p:cNvSpPr/>
                        <p:nvPr/>
                      </p:nvSpPr>
                      <p:spPr>
                        <a:xfrm rot="16200000">
                          <a:off x="1103621" y="6041892"/>
                          <a:ext cx="302239" cy="308001"/>
                        </a:xfrm>
                        <a:prstGeom prst="halfFrame">
                          <a:avLst>
                            <a:gd name="adj1" fmla="val 16567"/>
                            <a:gd name="adj2" fmla="val 16972"/>
                          </a:avLst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8" name="半闭框 57"/>
                        <p:cNvSpPr/>
                        <p:nvPr/>
                      </p:nvSpPr>
                      <p:spPr>
                        <a:xfrm rot="5400000" flipH="1">
                          <a:off x="7845593" y="6041892"/>
                          <a:ext cx="302239" cy="308001"/>
                        </a:xfrm>
                        <a:prstGeom prst="halfFrame">
                          <a:avLst>
                            <a:gd name="adj1" fmla="val 16567"/>
                            <a:gd name="adj2" fmla="val 16972"/>
                          </a:avLst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44" name="组合 43"/>
                  <p:cNvGrpSpPr/>
                  <p:nvPr/>
                </p:nvGrpSpPr>
                <p:grpSpPr>
                  <a:xfrm>
                    <a:off x="1245641" y="4005705"/>
                    <a:ext cx="6726242" cy="738163"/>
                    <a:chOff x="1245641" y="1170038"/>
                    <a:chExt cx="6726242" cy="738163"/>
                  </a:xfrm>
                </p:grpSpPr>
                <p:sp>
                  <p:nvSpPr>
                    <p:cNvPr id="45" name="矩形 44"/>
                    <p:cNvSpPr/>
                    <p:nvPr/>
                  </p:nvSpPr>
                  <p:spPr>
                    <a:xfrm>
                      <a:off x="1320229" y="1273996"/>
                      <a:ext cx="6586642" cy="52398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46" name="组合 45"/>
                    <p:cNvGrpSpPr/>
                    <p:nvPr/>
                  </p:nvGrpSpPr>
                  <p:grpSpPr>
                    <a:xfrm>
                      <a:off x="1245641" y="1170038"/>
                      <a:ext cx="6726242" cy="738163"/>
                      <a:chOff x="1245641" y="1170038"/>
                      <a:chExt cx="6726242" cy="738163"/>
                    </a:xfrm>
                  </p:grpSpPr>
                  <p:grpSp>
                    <p:nvGrpSpPr>
                      <p:cNvPr id="47" name="组合 46"/>
                      <p:cNvGrpSpPr/>
                      <p:nvPr/>
                    </p:nvGrpSpPr>
                    <p:grpSpPr>
                      <a:xfrm>
                        <a:off x="1245641" y="1170038"/>
                        <a:ext cx="148774" cy="738163"/>
                        <a:chOff x="1245641" y="1170038"/>
                        <a:chExt cx="148774" cy="738163"/>
                      </a:xfrm>
                    </p:grpSpPr>
                    <p:sp>
                      <p:nvSpPr>
                        <p:cNvPr id="51" name="矩形 50"/>
                        <p:cNvSpPr/>
                        <p:nvPr/>
                      </p:nvSpPr>
                      <p:spPr>
                        <a:xfrm>
                          <a:off x="1245641" y="1759427"/>
                          <a:ext cx="148774" cy="148774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52" name="矩形 51"/>
                        <p:cNvSpPr/>
                        <p:nvPr/>
                      </p:nvSpPr>
                      <p:spPr>
                        <a:xfrm>
                          <a:off x="1245641" y="1170038"/>
                          <a:ext cx="148774" cy="148774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48" name="组合 47"/>
                      <p:cNvGrpSpPr/>
                      <p:nvPr/>
                    </p:nvGrpSpPr>
                    <p:grpSpPr>
                      <a:xfrm>
                        <a:off x="7823109" y="1170038"/>
                        <a:ext cx="148774" cy="738163"/>
                        <a:chOff x="1245641" y="1170038"/>
                        <a:chExt cx="148774" cy="738163"/>
                      </a:xfrm>
                    </p:grpSpPr>
                    <p:sp>
                      <p:nvSpPr>
                        <p:cNvPr id="49" name="矩形 48"/>
                        <p:cNvSpPr/>
                        <p:nvPr/>
                      </p:nvSpPr>
                      <p:spPr>
                        <a:xfrm>
                          <a:off x="1245641" y="1759427"/>
                          <a:ext cx="148774" cy="148774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50" name="矩形 49"/>
                        <p:cNvSpPr/>
                        <p:nvPr/>
                      </p:nvSpPr>
                      <p:spPr>
                        <a:xfrm>
                          <a:off x="1245641" y="1170038"/>
                          <a:ext cx="148774" cy="148774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</p:grpSp>
              </p:grpSp>
            </p:grpSp>
          </p:grpSp>
          <p:sp>
            <p:nvSpPr>
              <p:cNvPr id="40" name="空心弧 39"/>
              <p:cNvSpPr/>
              <p:nvPr/>
            </p:nvSpPr>
            <p:spPr>
              <a:xfrm>
                <a:off x="585773" y="460563"/>
                <a:ext cx="1090800" cy="1090800"/>
              </a:xfrm>
              <a:prstGeom prst="blockArc">
                <a:avLst>
                  <a:gd name="adj1" fmla="val 596934"/>
                  <a:gd name="adj2" fmla="val 6506640"/>
                  <a:gd name="adj3" fmla="val 433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4001044" y="1388922"/>
              <a:ext cx="1090217" cy="330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0" i="0" dirty="0">
                  <a:solidFill>
                    <a:schemeClr val="bg1">
                      <a:lumMod val="50000"/>
                    </a:schemeClr>
                  </a:solidFill>
                  <a:effectLst/>
                  <a:latin typeface="+mj-lt"/>
                  <a:ea typeface="OPPOSans R" panose="00020600040101010101" pitchFamily="18" charset="-122"/>
                </a:rPr>
                <a:t>alarm.xlsx</a:t>
              </a:r>
              <a:endParaRPr lang="en-US" altLang="zh-CN" sz="2000" b="0" i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  <a:ea typeface="OPPOSans R" panose="00020600040101010101" pitchFamily="18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0">
            <a:off x="945515" y="6148070"/>
            <a:ext cx="1816100" cy="272415"/>
            <a:chOff x="1386969" y="5709237"/>
            <a:chExt cx="1422826" cy="244561"/>
          </a:xfrm>
        </p:grpSpPr>
        <p:grpSp>
          <p:nvGrpSpPr>
            <p:cNvPr id="29" name="组合 28"/>
            <p:cNvGrpSpPr/>
            <p:nvPr/>
          </p:nvGrpSpPr>
          <p:grpSpPr>
            <a:xfrm>
              <a:off x="1386969" y="5839866"/>
              <a:ext cx="1422826" cy="113932"/>
              <a:chOff x="1386969" y="5839866"/>
              <a:chExt cx="1422826" cy="113932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386969" y="5860357"/>
                <a:ext cx="1422826" cy="66594"/>
              </a:xfrm>
              <a:prstGeom prst="rect">
                <a:avLst/>
              </a:prstGeom>
              <a:solidFill>
                <a:srgbClr val="7571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527842" y="5839866"/>
                <a:ext cx="395728" cy="11393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1386969" y="5709237"/>
              <a:ext cx="1422826" cy="94129"/>
              <a:chOff x="1386969" y="5709237"/>
              <a:chExt cx="1422826" cy="94129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1386969" y="5734851"/>
                <a:ext cx="1422826" cy="45720"/>
              </a:xfrm>
              <a:prstGeom prst="rect">
                <a:avLst/>
              </a:prstGeom>
              <a:solidFill>
                <a:srgbClr val="7571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292403" y="5709237"/>
                <a:ext cx="389325" cy="9412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7" name="AutoShape 8"/>
          <p:cNvSpPr>
            <a:spLocks noChangeAspect="1" noChangeArrowheads="1"/>
          </p:cNvSpPr>
          <p:nvPr/>
        </p:nvSpPr>
        <p:spPr bwMode="auto">
          <a:xfrm>
            <a:off x="6163945" y="2856865"/>
            <a:ext cx="388620" cy="38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452938" y="1520063"/>
          <a:ext cx="4276725" cy="4540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1144270"/>
                <a:gridCol w="1056005"/>
              </a:tblGrid>
              <a:tr h="1746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ID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date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alarm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746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2012/10/11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电压断相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746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2012/10/10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A相电流过负荷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746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2010/9/3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电流不平衡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746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2010/9/6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C相电流过负荷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746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2010/5/13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电流不平衡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746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2010/5/12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电压缺相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746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2010/2/15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电流不平衡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746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2010/9/16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C相电流过负荷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746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2010/9/17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A相电流过负荷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746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2011/9/15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C相电流过负荷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746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2010/8/11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电压断相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746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2010/9/16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C相电流过负荷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746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2010/9/17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电流不平衡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746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21261001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2010/7/20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电压断相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746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18403001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2010/7/21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C相电流过负荷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746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18403001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2010/7/22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电压缺相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746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18403001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2010/7/25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C相电流过负荷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746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21880001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2010/11/4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电流不平衡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746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21880001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2010/11/1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A相电流过负荷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746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21880001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2011/1/9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C相电流过负荷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746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16345001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2010/7/15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电压缺相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746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16940001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2010/10/24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电流不平衡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746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16429001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2010/2/28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电压断相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746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16429001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2010/3/1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A相电流过负荷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746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17059001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2011/12/15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电流不平衡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579880" y="618490"/>
            <a:ext cx="3212465" cy="3943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C:\Users\18377\Desktop\alarm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.xlsx</a:t>
            </a:r>
            <a:endParaRPr lang="zh-CN" altLang="en-US" sz="3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3813950" y="482200"/>
            <a:ext cx="4564101" cy="511439"/>
            <a:chOff x="3813950" y="482200"/>
            <a:chExt cx="4564101" cy="511439"/>
          </a:xfrm>
        </p:grpSpPr>
        <p:grpSp>
          <p:nvGrpSpPr>
            <p:cNvPr id="73" name="组合 72"/>
            <p:cNvGrpSpPr/>
            <p:nvPr/>
          </p:nvGrpSpPr>
          <p:grpSpPr>
            <a:xfrm>
              <a:off x="3813950" y="697478"/>
              <a:ext cx="4564101" cy="117098"/>
              <a:chOff x="3825858" y="697478"/>
              <a:chExt cx="4564101" cy="117098"/>
            </a:xfrm>
          </p:grpSpPr>
          <p:grpSp>
            <p:nvGrpSpPr>
              <p:cNvPr id="146" name="组合 145"/>
              <p:cNvGrpSpPr/>
              <p:nvPr/>
            </p:nvGrpSpPr>
            <p:grpSpPr>
              <a:xfrm>
                <a:off x="3825858" y="697478"/>
                <a:ext cx="292109" cy="117098"/>
                <a:chOff x="3825858" y="697478"/>
                <a:chExt cx="292109" cy="117098"/>
              </a:xfrm>
            </p:grpSpPr>
            <p:sp>
              <p:nvSpPr>
                <p:cNvPr id="150" name="矩形 149"/>
                <p:cNvSpPr/>
                <p:nvPr/>
              </p:nvSpPr>
              <p:spPr>
                <a:xfrm rot="2684976">
                  <a:off x="4000869" y="697478"/>
                  <a:ext cx="117098" cy="117098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1" name="矩形 150"/>
                <p:cNvSpPr/>
                <p:nvPr/>
              </p:nvSpPr>
              <p:spPr>
                <a:xfrm rot="2684976">
                  <a:off x="3825858" y="712886"/>
                  <a:ext cx="86282" cy="8628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7" name="组合 146"/>
              <p:cNvGrpSpPr/>
              <p:nvPr/>
            </p:nvGrpSpPr>
            <p:grpSpPr>
              <a:xfrm flipH="1">
                <a:off x="8097850" y="697478"/>
                <a:ext cx="292109" cy="117098"/>
                <a:chOff x="3825858" y="697478"/>
                <a:chExt cx="292109" cy="117098"/>
              </a:xfrm>
            </p:grpSpPr>
            <p:sp>
              <p:nvSpPr>
                <p:cNvPr id="148" name="矩形 147"/>
                <p:cNvSpPr/>
                <p:nvPr/>
              </p:nvSpPr>
              <p:spPr>
                <a:xfrm rot="2684976">
                  <a:off x="4000869" y="697478"/>
                  <a:ext cx="117098" cy="117098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9" name="矩形 148"/>
                <p:cNvSpPr/>
                <p:nvPr/>
              </p:nvSpPr>
              <p:spPr>
                <a:xfrm rot="2684976">
                  <a:off x="3825858" y="712886"/>
                  <a:ext cx="86282" cy="8628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44" name="任意多边形: 形状 143"/>
            <p:cNvSpPr/>
            <p:nvPr/>
          </p:nvSpPr>
          <p:spPr>
            <a:xfrm>
              <a:off x="4147806" y="482200"/>
              <a:ext cx="3896389" cy="511439"/>
            </a:xfrm>
            <a:custGeom>
              <a:avLst/>
              <a:gdLst>
                <a:gd name="connsiteX0" fmla="*/ 0 w 3896389"/>
                <a:gd name="connsiteY0" fmla="*/ 0 h 511439"/>
                <a:gd name="connsiteX1" fmla="*/ 3896389 w 3896389"/>
                <a:gd name="connsiteY1" fmla="*/ 0 h 511439"/>
                <a:gd name="connsiteX2" fmla="*/ 3896389 w 3896389"/>
                <a:gd name="connsiteY2" fmla="*/ 205827 h 511439"/>
                <a:gd name="connsiteX3" fmla="*/ 3846424 w 3896389"/>
                <a:gd name="connsiteY3" fmla="*/ 255357 h 511439"/>
                <a:gd name="connsiteX4" fmla="*/ 3896389 w 3896389"/>
                <a:gd name="connsiteY4" fmla="*/ 305761 h 511439"/>
                <a:gd name="connsiteX5" fmla="*/ 3896389 w 3896389"/>
                <a:gd name="connsiteY5" fmla="*/ 511439 h 511439"/>
                <a:gd name="connsiteX6" fmla="*/ 0 w 3896389"/>
                <a:gd name="connsiteY6" fmla="*/ 511439 h 511439"/>
                <a:gd name="connsiteX7" fmla="*/ 0 w 3896389"/>
                <a:gd name="connsiteY7" fmla="*/ 325510 h 511439"/>
                <a:gd name="connsiteX8" fmla="*/ 51906 w 3896389"/>
                <a:gd name="connsiteY8" fmla="*/ 273148 h 511439"/>
                <a:gd name="connsiteX9" fmla="*/ 0 w 3896389"/>
                <a:gd name="connsiteY9" fmla="*/ 221694 h 511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6389" h="511439">
                  <a:moveTo>
                    <a:pt x="0" y="0"/>
                  </a:moveTo>
                  <a:lnTo>
                    <a:pt x="3896389" y="0"/>
                  </a:lnTo>
                  <a:lnTo>
                    <a:pt x="3896389" y="205827"/>
                  </a:lnTo>
                  <a:lnTo>
                    <a:pt x="3846424" y="255357"/>
                  </a:lnTo>
                  <a:lnTo>
                    <a:pt x="3896389" y="305761"/>
                  </a:lnTo>
                  <a:lnTo>
                    <a:pt x="3896389" y="511439"/>
                  </a:lnTo>
                  <a:lnTo>
                    <a:pt x="0" y="511439"/>
                  </a:lnTo>
                  <a:lnTo>
                    <a:pt x="0" y="325510"/>
                  </a:lnTo>
                  <a:lnTo>
                    <a:pt x="51906" y="273148"/>
                  </a:lnTo>
                  <a:lnTo>
                    <a:pt x="0" y="22169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4395979" y="507087"/>
              <a:ext cx="340004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代码展示</a:t>
              </a:r>
              <a:endParaRPr lang="zh-CN" altLang="en-US" sz="24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86785" y="1235192"/>
            <a:ext cx="10660474" cy="5360305"/>
            <a:chOff x="5750" y="2430"/>
            <a:chExt cx="3415" cy="5035"/>
          </a:xfrm>
        </p:grpSpPr>
        <p:grpSp>
          <p:nvGrpSpPr>
            <p:cNvPr id="160" name="组合 159"/>
            <p:cNvGrpSpPr/>
            <p:nvPr/>
          </p:nvGrpSpPr>
          <p:grpSpPr>
            <a:xfrm>
              <a:off x="5750" y="6350"/>
              <a:ext cx="1031" cy="1114"/>
              <a:chOff x="1069204" y="4182245"/>
              <a:chExt cx="654958" cy="707573"/>
            </a:xfrm>
          </p:grpSpPr>
          <p:sp>
            <p:nvSpPr>
              <p:cNvPr id="170" name="矩形: 圆角 169"/>
              <p:cNvSpPr/>
              <p:nvPr/>
            </p:nvSpPr>
            <p:spPr>
              <a:xfrm>
                <a:off x="1069204" y="4182245"/>
                <a:ext cx="186872" cy="186872"/>
              </a:xfrm>
              <a:prstGeom prst="roundRect">
                <a:avLst/>
              </a:prstGeom>
              <a:noFill/>
              <a:ln w="19050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grpSp>
            <p:nvGrpSpPr>
              <p:cNvPr id="171" name="组合 170"/>
              <p:cNvGrpSpPr/>
              <p:nvPr/>
            </p:nvGrpSpPr>
            <p:grpSpPr>
              <a:xfrm>
                <a:off x="1443854" y="4609510"/>
                <a:ext cx="280308" cy="280308"/>
                <a:chOff x="2143578" y="4564290"/>
                <a:chExt cx="280308" cy="280308"/>
              </a:xfrm>
            </p:grpSpPr>
            <p:sp>
              <p:nvSpPr>
                <p:cNvPr id="173" name="矩形: 圆角 172"/>
                <p:cNvSpPr/>
                <p:nvPr/>
              </p:nvSpPr>
              <p:spPr>
                <a:xfrm>
                  <a:off x="2190296" y="4611008"/>
                  <a:ext cx="186872" cy="186872"/>
                </a:xfrm>
                <a:prstGeom prst="roundRect">
                  <a:avLst/>
                </a:prstGeom>
                <a:noFill/>
                <a:ln w="19050" cap="flat" cmpd="sng" algn="ctr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ea"/>
                    <a:cs typeface="+mn-cs"/>
                  </a:endParaRPr>
                </a:p>
              </p:txBody>
            </p:sp>
            <p:sp>
              <p:nvSpPr>
                <p:cNvPr id="174" name="矩形: 圆角 173"/>
                <p:cNvSpPr/>
                <p:nvPr/>
              </p:nvSpPr>
              <p:spPr>
                <a:xfrm>
                  <a:off x="2143578" y="4564290"/>
                  <a:ext cx="280308" cy="280308"/>
                </a:xfrm>
                <a:prstGeom prst="roundRect">
                  <a:avLst/>
                </a:prstGeom>
                <a:noFill/>
                <a:ln w="19050" cap="flat" cmpd="sng" algn="ctr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ea"/>
                    <a:cs typeface="+mn-cs"/>
                  </a:endParaRPr>
                </a:p>
              </p:txBody>
            </p:sp>
          </p:grpSp>
          <p:cxnSp>
            <p:nvCxnSpPr>
              <p:cNvPr id="172" name="直接连接符 171"/>
              <p:cNvCxnSpPr/>
              <p:nvPr/>
            </p:nvCxnSpPr>
            <p:spPr>
              <a:xfrm>
                <a:off x="1246551" y="4356076"/>
                <a:ext cx="206828" cy="266475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61" name="矩形 160"/>
            <p:cNvSpPr/>
            <p:nvPr/>
          </p:nvSpPr>
          <p:spPr>
            <a:xfrm>
              <a:off x="6108" y="2682"/>
              <a:ext cx="2933" cy="3521"/>
            </a:xfrm>
            <a:prstGeom prst="rect">
              <a:avLst/>
            </a:prstGeom>
            <a:solidFill>
              <a:srgbClr val="A9ABA0"/>
            </a:solidFill>
            <a:ln w="12700" cap="flat" cmpd="sng" algn="ctr"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rgbClr val="1A1A1A">
                      <a:alpha val="0"/>
                    </a:srgb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  <a:tileRect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kern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j-lt"/>
                  <a:sym typeface="+mn-ea"/>
                </a:rPr>
                <a:t>#读取 ele_loss. csv和 alarm csy表</a:t>
              </a:r>
              <a:endParaRPr lang="en-US" altLang="zh-CN" sz="1600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sym typeface="+mn-ea"/>
              </a:endParaRP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cs typeface="+mn-cs"/>
                </a:rPr>
                <a:t>import pandas as pd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+mn-cs"/>
              </a:endParaRP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cs typeface="+mn-cs"/>
                </a:rPr>
                <a:t>ele_loss=pd.read_excel("C:\\Users\\18377\\Desktop\\ele_loss.xlsx")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+mn-cs"/>
              </a:endParaRP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cs typeface="+mn-cs"/>
                </a:rPr>
                <a:t>alarm=pd.read_excel("C:\\Users\\18377\\Desktop\\alarm.xlsx")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+mn-cs"/>
              </a:endParaRP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+mn-cs"/>
              </a:endParaRP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j-lt"/>
                  <a:cs typeface="+mn-cs"/>
                </a:rPr>
                <a:t>#查看两个表的形状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cs typeface="+mn-cs"/>
              </a:endParaRP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cs typeface="+mn-cs"/>
                </a:rPr>
                <a:t>print("ele_loss表的形状为",ele_loss.shape)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+mn-cs"/>
              </a:endParaRP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cs typeface="+mn-cs"/>
                </a:rPr>
                <a:t>print("alarm表的形状为",alarm.shape)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+mn-cs"/>
              </a:endParaRP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+mn-cs"/>
              </a:endParaRP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j-lt"/>
                  <a:cs typeface="+mn-cs"/>
                </a:rPr>
                <a:t>#合并后的数据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cs typeface="+mn-cs"/>
              </a:endParaRP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cs typeface="+mn-cs"/>
                </a:rPr>
                <a:t>merge=pd.merge(ele_loss,alarm,left_on=["ID","date"],right_on=["ID","date"],how="inner")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+mn-cs"/>
              </a:endParaRP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cs typeface="+mn-cs"/>
                </a:rPr>
                <a:t>print("合并后的表形状为：",merge.shape)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+mn-cs"/>
              </a:endParaRP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cs typeface="+mn-cs"/>
                </a:rPr>
                <a:t>print("合并后的表为：",merge)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+mn-cs"/>
              </a:endParaRPr>
            </a:p>
          </p:txBody>
        </p:sp>
        <p:grpSp>
          <p:nvGrpSpPr>
            <p:cNvPr id="163" name="组合 162"/>
            <p:cNvGrpSpPr/>
            <p:nvPr/>
          </p:nvGrpSpPr>
          <p:grpSpPr>
            <a:xfrm>
              <a:off x="6047" y="6307"/>
              <a:ext cx="3118" cy="171"/>
              <a:chOff x="1059679" y="3908746"/>
              <a:chExt cx="1979695" cy="108399"/>
            </a:xfrm>
          </p:grpSpPr>
          <p:cxnSp>
            <p:nvCxnSpPr>
              <p:cNvPr id="168" name="直接连接符 167"/>
              <p:cNvCxnSpPr/>
              <p:nvPr/>
            </p:nvCxnSpPr>
            <p:spPr>
              <a:xfrm>
                <a:off x="1059679" y="4017145"/>
                <a:ext cx="1908472" cy="0"/>
              </a:xfrm>
              <a:prstGeom prst="line">
                <a:avLst/>
              </a:prstGeom>
              <a:noFill/>
              <a:ln w="19050" cap="sq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bevel/>
              </a:ln>
              <a:effectLst/>
            </p:spPr>
          </p:cxnSp>
          <p:cxnSp>
            <p:nvCxnSpPr>
              <p:cNvPr id="169" name="直接连接符 168"/>
              <p:cNvCxnSpPr/>
              <p:nvPr/>
            </p:nvCxnSpPr>
            <p:spPr>
              <a:xfrm flipV="1">
                <a:off x="2973866" y="3908746"/>
                <a:ext cx="65508" cy="104590"/>
              </a:xfrm>
              <a:prstGeom prst="line">
                <a:avLst/>
              </a:prstGeom>
              <a:noFill/>
              <a:ln w="19050" cap="sq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bevel/>
              </a:ln>
              <a:effectLst/>
            </p:spPr>
          </p:cxnSp>
        </p:grpSp>
        <p:grpSp>
          <p:nvGrpSpPr>
            <p:cNvPr id="164" name="组合 163"/>
            <p:cNvGrpSpPr/>
            <p:nvPr/>
          </p:nvGrpSpPr>
          <p:grpSpPr>
            <a:xfrm flipH="1" flipV="1">
              <a:off x="5934" y="2430"/>
              <a:ext cx="3227" cy="168"/>
              <a:chOff x="988274" y="3910651"/>
              <a:chExt cx="2049195" cy="106494"/>
            </a:xfrm>
          </p:grpSpPr>
          <p:cxnSp>
            <p:nvCxnSpPr>
              <p:cNvPr id="165" name="直接连接符 164"/>
              <p:cNvCxnSpPr/>
              <p:nvPr/>
            </p:nvCxnSpPr>
            <p:spPr>
              <a:xfrm>
                <a:off x="1059679" y="4017145"/>
                <a:ext cx="1908472" cy="0"/>
              </a:xfrm>
              <a:prstGeom prst="line">
                <a:avLst/>
              </a:prstGeom>
              <a:noFill/>
              <a:ln w="19050" cap="sq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bevel/>
              </a:ln>
              <a:effectLst/>
            </p:spPr>
          </p:cxnSp>
          <p:cxnSp>
            <p:nvCxnSpPr>
              <p:cNvPr id="166" name="直接连接符 165"/>
              <p:cNvCxnSpPr/>
              <p:nvPr/>
            </p:nvCxnSpPr>
            <p:spPr>
              <a:xfrm flipV="1">
                <a:off x="2971961" y="3910651"/>
                <a:ext cx="65508" cy="104590"/>
              </a:xfrm>
              <a:prstGeom prst="line">
                <a:avLst/>
              </a:prstGeom>
              <a:noFill/>
              <a:ln w="19050" cap="sq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bevel/>
              </a:ln>
              <a:effectLst/>
            </p:spPr>
          </p:cxnSp>
          <p:cxnSp>
            <p:nvCxnSpPr>
              <p:cNvPr id="167" name="直接连接符 166"/>
              <p:cNvCxnSpPr/>
              <p:nvPr/>
            </p:nvCxnSpPr>
            <p:spPr>
              <a:xfrm flipH="1" flipV="1">
                <a:off x="988274" y="3910651"/>
                <a:ext cx="65508" cy="104590"/>
              </a:xfrm>
              <a:prstGeom prst="line">
                <a:avLst/>
              </a:prstGeom>
              <a:noFill/>
              <a:ln w="19050" cap="sq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bevel/>
              </a:ln>
              <a:effectLst/>
            </p:spPr>
          </p:cxnSp>
        </p:grpSp>
      </p:grpSp>
      <p:pic>
        <p:nvPicPr>
          <p:cNvPr id="3" name="图片 2" descr="文本&#10;&#10;描述已自动生成"/>
          <p:cNvPicPr>
            <a:picLocks noChangeAspect="1"/>
          </p:cNvPicPr>
          <p:nvPr/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85" y="-91440"/>
            <a:ext cx="2703195" cy="1111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3813950" y="482200"/>
            <a:ext cx="4564101" cy="511439"/>
            <a:chOff x="3813950" y="482200"/>
            <a:chExt cx="4564101" cy="511439"/>
          </a:xfrm>
        </p:grpSpPr>
        <p:grpSp>
          <p:nvGrpSpPr>
            <p:cNvPr id="73" name="组合 72"/>
            <p:cNvGrpSpPr/>
            <p:nvPr/>
          </p:nvGrpSpPr>
          <p:grpSpPr>
            <a:xfrm>
              <a:off x="3813950" y="697478"/>
              <a:ext cx="4564101" cy="117098"/>
              <a:chOff x="3825858" y="697478"/>
              <a:chExt cx="4564101" cy="117098"/>
            </a:xfrm>
          </p:grpSpPr>
          <p:grpSp>
            <p:nvGrpSpPr>
              <p:cNvPr id="146" name="组合 145"/>
              <p:cNvGrpSpPr/>
              <p:nvPr/>
            </p:nvGrpSpPr>
            <p:grpSpPr>
              <a:xfrm>
                <a:off x="3825858" y="697478"/>
                <a:ext cx="292109" cy="117098"/>
                <a:chOff x="3825858" y="697478"/>
                <a:chExt cx="292109" cy="117098"/>
              </a:xfrm>
            </p:grpSpPr>
            <p:sp>
              <p:nvSpPr>
                <p:cNvPr id="150" name="矩形 149"/>
                <p:cNvSpPr/>
                <p:nvPr/>
              </p:nvSpPr>
              <p:spPr>
                <a:xfrm rot="2684976">
                  <a:off x="4000869" y="697478"/>
                  <a:ext cx="117098" cy="117098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1" name="矩形 150"/>
                <p:cNvSpPr/>
                <p:nvPr/>
              </p:nvSpPr>
              <p:spPr>
                <a:xfrm rot="2684976">
                  <a:off x="3825858" y="712886"/>
                  <a:ext cx="86282" cy="8628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7" name="组合 146"/>
              <p:cNvGrpSpPr/>
              <p:nvPr/>
            </p:nvGrpSpPr>
            <p:grpSpPr>
              <a:xfrm flipH="1">
                <a:off x="8097850" y="697478"/>
                <a:ext cx="292109" cy="117098"/>
                <a:chOff x="3825858" y="697478"/>
                <a:chExt cx="292109" cy="117098"/>
              </a:xfrm>
            </p:grpSpPr>
            <p:sp>
              <p:nvSpPr>
                <p:cNvPr id="148" name="矩形 147"/>
                <p:cNvSpPr/>
                <p:nvPr/>
              </p:nvSpPr>
              <p:spPr>
                <a:xfrm rot="2684976">
                  <a:off x="4000869" y="697478"/>
                  <a:ext cx="117098" cy="117098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9" name="矩形 148"/>
                <p:cNvSpPr/>
                <p:nvPr/>
              </p:nvSpPr>
              <p:spPr>
                <a:xfrm rot="2684976">
                  <a:off x="3825858" y="712886"/>
                  <a:ext cx="86282" cy="8628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44" name="任意多边形: 形状 143"/>
            <p:cNvSpPr/>
            <p:nvPr/>
          </p:nvSpPr>
          <p:spPr>
            <a:xfrm>
              <a:off x="4147806" y="482200"/>
              <a:ext cx="3896389" cy="511439"/>
            </a:xfrm>
            <a:custGeom>
              <a:avLst/>
              <a:gdLst>
                <a:gd name="connsiteX0" fmla="*/ 0 w 3896389"/>
                <a:gd name="connsiteY0" fmla="*/ 0 h 511439"/>
                <a:gd name="connsiteX1" fmla="*/ 3896389 w 3896389"/>
                <a:gd name="connsiteY1" fmla="*/ 0 h 511439"/>
                <a:gd name="connsiteX2" fmla="*/ 3896389 w 3896389"/>
                <a:gd name="connsiteY2" fmla="*/ 205827 h 511439"/>
                <a:gd name="connsiteX3" fmla="*/ 3846424 w 3896389"/>
                <a:gd name="connsiteY3" fmla="*/ 255357 h 511439"/>
                <a:gd name="connsiteX4" fmla="*/ 3896389 w 3896389"/>
                <a:gd name="connsiteY4" fmla="*/ 305761 h 511439"/>
                <a:gd name="connsiteX5" fmla="*/ 3896389 w 3896389"/>
                <a:gd name="connsiteY5" fmla="*/ 511439 h 511439"/>
                <a:gd name="connsiteX6" fmla="*/ 0 w 3896389"/>
                <a:gd name="connsiteY6" fmla="*/ 511439 h 511439"/>
                <a:gd name="connsiteX7" fmla="*/ 0 w 3896389"/>
                <a:gd name="connsiteY7" fmla="*/ 325510 h 511439"/>
                <a:gd name="connsiteX8" fmla="*/ 51906 w 3896389"/>
                <a:gd name="connsiteY8" fmla="*/ 273148 h 511439"/>
                <a:gd name="connsiteX9" fmla="*/ 0 w 3896389"/>
                <a:gd name="connsiteY9" fmla="*/ 221694 h 511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6389" h="511439">
                  <a:moveTo>
                    <a:pt x="0" y="0"/>
                  </a:moveTo>
                  <a:lnTo>
                    <a:pt x="3896389" y="0"/>
                  </a:lnTo>
                  <a:lnTo>
                    <a:pt x="3896389" y="205827"/>
                  </a:lnTo>
                  <a:lnTo>
                    <a:pt x="3846424" y="255357"/>
                  </a:lnTo>
                  <a:lnTo>
                    <a:pt x="3896389" y="305761"/>
                  </a:lnTo>
                  <a:lnTo>
                    <a:pt x="3896389" y="511439"/>
                  </a:lnTo>
                  <a:lnTo>
                    <a:pt x="0" y="511439"/>
                  </a:lnTo>
                  <a:lnTo>
                    <a:pt x="0" y="325510"/>
                  </a:lnTo>
                  <a:lnTo>
                    <a:pt x="51906" y="273148"/>
                  </a:lnTo>
                  <a:lnTo>
                    <a:pt x="0" y="22169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4395979" y="507087"/>
              <a:ext cx="340004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上机</a:t>
              </a:r>
              <a:r>
                <a:rPr lang="zh-CN" altLang="en-US" sz="24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操作</a:t>
              </a:r>
              <a:endParaRPr lang="zh-CN" altLang="en-US" sz="24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87680" y="1235710"/>
            <a:ext cx="10661015" cy="5359400"/>
            <a:chOff x="5750" y="2430"/>
            <a:chExt cx="3415" cy="5034"/>
          </a:xfrm>
        </p:grpSpPr>
        <p:grpSp>
          <p:nvGrpSpPr>
            <p:cNvPr id="160" name="组合 159"/>
            <p:cNvGrpSpPr/>
            <p:nvPr/>
          </p:nvGrpSpPr>
          <p:grpSpPr>
            <a:xfrm>
              <a:off x="5750" y="6350"/>
              <a:ext cx="1031" cy="1114"/>
              <a:chOff x="1069204" y="4182245"/>
              <a:chExt cx="654958" cy="707573"/>
            </a:xfrm>
          </p:grpSpPr>
          <p:sp>
            <p:nvSpPr>
              <p:cNvPr id="170" name="矩形: 圆角 169"/>
              <p:cNvSpPr/>
              <p:nvPr/>
            </p:nvSpPr>
            <p:spPr>
              <a:xfrm>
                <a:off x="1069204" y="4182245"/>
                <a:ext cx="186872" cy="186872"/>
              </a:xfrm>
              <a:prstGeom prst="roundRect">
                <a:avLst/>
              </a:prstGeom>
              <a:noFill/>
              <a:ln w="19050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grpSp>
            <p:nvGrpSpPr>
              <p:cNvPr id="171" name="组合 170"/>
              <p:cNvGrpSpPr/>
              <p:nvPr/>
            </p:nvGrpSpPr>
            <p:grpSpPr>
              <a:xfrm>
                <a:off x="1443854" y="4609510"/>
                <a:ext cx="280308" cy="280308"/>
                <a:chOff x="2143578" y="4564290"/>
                <a:chExt cx="280308" cy="280308"/>
              </a:xfrm>
            </p:grpSpPr>
            <p:sp>
              <p:nvSpPr>
                <p:cNvPr id="173" name="矩形: 圆角 172"/>
                <p:cNvSpPr/>
                <p:nvPr/>
              </p:nvSpPr>
              <p:spPr>
                <a:xfrm>
                  <a:off x="2190296" y="4611008"/>
                  <a:ext cx="186872" cy="186872"/>
                </a:xfrm>
                <a:prstGeom prst="roundRect">
                  <a:avLst/>
                </a:prstGeom>
                <a:noFill/>
                <a:ln w="19050" cap="flat" cmpd="sng" algn="ctr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ea"/>
                    <a:cs typeface="+mn-cs"/>
                  </a:endParaRPr>
                </a:p>
              </p:txBody>
            </p:sp>
            <p:sp>
              <p:nvSpPr>
                <p:cNvPr id="174" name="矩形: 圆角 173"/>
                <p:cNvSpPr/>
                <p:nvPr/>
              </p:nvSpPr>
              <p:spPr>
                <a:xfrm>
                  <a:off x="2143578" y="4564290"/>
                  <a:ext cx="280308" cy="280308"/>
                </a:xfrm>
                <a:prstGeom prst="roundRect">
                  <a:avLst/>
                </a:prstGeom>
                <a:noFill/>
                <a:ln w="19050" cap="flat" cmpd="sng" algn="ctr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ea"/>
                    <a:cs typeface="+mn-cs"/>
                  </a:endParaRPr>
                </a:p>
              </p:txBody>
            </p:sp>
          </p:grpSp>
          <p:cxnSp>
            <p:nvCxnSpPr>
              <p:cNvPr id="172" name="直接连接符 171"/>
              <p:cNvCxnSpPr/>
              <p:nvPr/>
            </p:nvCxnSpPr>
            <p:spPr>
              <a:xfrm>
                <a:off x="1246551" y="4356076"/>
                <a:ext cx="206828" cy="266475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61" name="矩形 160"/>
            <p:cNvSpPr/>
            <p:nvPr/>
          </p:nvSpPr>
          <p:spPr>
            <a:xfrm>
              <a:off x="6108" y="2682"/>
              <a:ext cx="2880" cy="3521"/>
            </a:xfrm>
            <a:prstGeom prst="rect">
              <a:avLst/>
            </a:prstGeom>
            <a:solidFill>
              <a:srgbClr val="A9ABA0"/>
            </a:solidFill>
            <a:ln w="12700" cap="flat" cmpd="sng" algn="ctr"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rgbClr val="1A1A1A">
                      <a:alpha val="0"/>
                    </a:srgb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  <a:tileRect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+mn-cs"/>
              </a:endParaRPr>
            </a:p>
          </p:txBody>
        </p:sp>
        <p:grpSp>
          <p:nvGrpSpPr>
            <p:cNvPr id="163" name="组合 162"/>
            <p:cNvGrpSpPr/>
            <p:nvPr/>
          </p:nvGrpSpPr>
          <p:grpSpPr>
            <a:xfrm>
              <a:off x="6047" y="6307"/>
              <a:ext cx="3118" cy="171"/>
              <a:chOff x="1059679" y="3908746"/>
              <a:chExt cx="1979695" cy="108399"/>
            </a:xfrm>
          </p:grpSpPr>
          <p:cxnSp>
            <p:nvCxnSpPr>
              <p:cNvPr id="168" name="直接连接符 167"/>
              <p:cNvCxnSpPr/>
              <p:nvPr/>
            </p:nvCxnSpPr>
            <p:spPr>
              <a:xfrm>
                <a:off x="1059679" y="4017145"/>
                <a:ext cx="1908472" cy="0"/>
              </a:xfrm>
              <a:prstGeom prst="line">
                <a:avLst/>
              </a:prstGeom>
              <a:noFill/>
              <a:ln w="19050" cap="sq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bevel/>
              </a:ln>
              <a:effectLst/>
            </p:spPr>
          </p:cxnSp>
          <p:cxnSp>
            <p:nvCxnSpPr>
              <p:cNvPr id="169" name="直接连接符 168"/>
              <p:cNvCxnSpPr/>
              <p:nvPr/>
            </p:nvCxnSpPr>
            <p:spPr>
              <a:xfrm flipV="1">
                <a:off x="2973866" y="3908746"/>
                <a:ext cx="65508" cy="104590"/>
              </a:xfrm>
              <a:prstGeom prst="line">
                <a:avLst/>
              </a:prstGeom>
              <a:noFill/>
              <a:ln w="19050" cap="sq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bevel/>
              </a:ln>
              <a:effectLst/>
            </p:spPr>
          </p:cxnSp>
        </p:grpSp>
        <p:grpSp>
          <p:nvGrpSpPr>
            <p:cNvPr id="164" name="组合 163"/>
            <p:cNvGrpSpPr/>
            <p:nvPr/>
          </p:nvGrpSpPr>
          <p:grpSpPr>
            <a:xfrm flipH="1" flipV="1">
              <a:off x="5934" y="2430"/>
              <a:ext cx="3227" cy="168"/>
              <a:chOff x="988274" y="3910651"/>
              <a:chExt cx="2049195" cy="106494"/>
            </a:xfrm>
          </p:grpSpPr>
          <p:cxnSp>
            <p:nvCxnSpPr>
              <p:cNvPr id="165" name="直接连接符 164"/>
              <p:cNvCxnSpPr/>
              <p:nvPr/>
            </p:nvCxnSpPr>
            <p:spPr>
              <a:xfrm>
                <a:off x="1059679" y="4017145"/>
                <a:ext cx="1908472" cy="0"/>
              </a:xfrm>
              <a:prstGeom prst="line">
                <a:avLst/>
              </a:prstGeom>
              <a:noFill/>
              <a:ln w="19050" cap="sq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bevel/>
              </a:ln>
              <a:effectLst/>
            </p:spPr>
          </p:cxnSp>
          <p:cxnSp>
            <p:nvCxnSpPr>
              <p:cNvPr id="166" name="直接连接符 165"/>
              <p:cNvCxnSpPr/>
              <p:nvPr/>
            </p:nvCxnSpPr>
            <p:spPr>
              <a:xfrm flipV="1">
                <a:off x="2971961" y="3910651"/>
                <a:ext cx="65508" cy="104590"/>
              </a:xfrm>
              <a:prstGeom prst="line">
                <a:avLst/>
              </a:prstGeom>
              <a:noFill/>
              <a:ln w="19050" cap="sq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bevel/>
              </a:ln>
              <a:effectLst/>
            </p:spPr>
          </p:cxnSp>
          <p:cxnSp>
            <p:nvCxnSpPr>
              <p:cNvPr id="167" name="直接连接符 166"/>
              <p:cNvCxnSpPr/>
              <p:nvPr/>
            </p:nvCxnSpPr>
            <p:spPr>
              <a:xfrm flipH="1" flipV="1">
                <a:off x="988274" y="3910651"/>
                <a:ext cx="65508" cy="104590"/>
              </a:xfrm>
              <a:prstGeom prst="line">
                <a:avLst/>
              </a:prstGeom>
              <a:noFill/>
              <a:ln w="19050" cap="sq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bevel/>
              </a:ln>
              <a:effectLst/>
            </p:spPr>
          </p:cxnSp>
        </p:grp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3815" y="1559560"/>
            <a:ext cx="7045325" cy="3638550"/>
          </a:xfrm>
          <a:prstGeom prst="rect">
            <a:avLst/>
          </a:prstGeom>
        </p:spPr>
      </p:pic>
      <p:pic>
        <p:nvPicPr>
          <p:cNvPr id="4" name="图片 3" descr="文本&#10;&#10;描述已自动生成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85" y="-91440"/>
            <a:ext cx="2703195" cy="1111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3813950" y="482200"/>
            <a:ext cx="4564101" cy="511439"/>
            <a:chOff x="3813950" y="482200"/>
            <a:chExt cx="4564101" cy="511439"/>
          </a:xfrm>
        </p:grpSpPr>
        <p:grpSp>
          <p:nvGrpSpPr>
            <p:cNvPr id="73" name="组合 72"/>
            <p:cNvGrpSpPr/>
            <p:nvPr/>
          </p:nvGrpSpPr>
          <p:grpSpPr>
            <a:xfrm>
              <a:off x="3813950" y="697478"/>
              <a:ext cx="4564101" cy="117098"/>
              <a:chOff x="3825858" y="697478"/>
              <a:chExt cx="4564101" cy="117098"/>
            </a:xfrm>
          </p:grpSpPr>
          <p:grpSp>
            <p:nvGrpSpPr>
              <p:cNvPr id="146" name="组合 145"/>
              <p:cNvGrpSpPr/>
              <p:nvPr/>
            </p:nvGrpSpPr>
            <p:grpSpPr>
              <a:xfrm>
                <a:off x="3825858" y="697478"/>
                <a:ext cx="292109" cy="117098"/>
                <a:chOff x="3825858" y="697478"/>
                <a:chExt cx="292109" cy="117098"/>
              </a:xfrm>
            </p:grpSpPr>
            <p:sp>
              <p:nvSpPr>
                <p:cNvPr id="150" name="矩形 149"/>
                <p:cNvSpPr/>
                <p:nvPr/>
              </p:nvSpPr>
              <p:spPr>
                <a:xfrm rot="2684976">
                  <a:off x="4000869" y="697478"/>
                  <a:ext cx="117098" cy="117098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1" name="矩形 150"/>
                <p:cNvSpPr/>
                <p:nvPr/>
              </p:nvSpPr>
              <p:spPr>
                <a:xfrm rot="2684976">
                  <a:off x="3825858" y="712886"/>
                  <a:ext cx="86282" cy="8628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7" name="组合 146"/>
              <p:cNvGrpSpPr/>
              <p:nvPr/>
            </p:nvGrpSpPr>
            <p:grpSpPr>
              <a:xfrm flipH="1">
                <a:off x="8097850" y="697478"/>
                <a:ext cx="292109" cy="117098"/>
                <a:chOff x="3825858" y="697478"/>
                <a:chExt cx="292109" cy="117098"/>
              </a:xfrm>
            </p:grpSpPr>
            <p:sp>
              <p:nvSpPr>
                <p:cNvPr id="148" name="矩形 147"/>
                <p:cNvSpPr/>
                <p:nvPr/>
              </p:nvSpPr>
              <p:spPr>
                <a:xfrm rot="2684976">
                  <a:off x="4000869" y="697478"/>
                  <a:ext cx="117098" cy="117098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9" name="矩形 148"/>
                <p:cNvSpPr/>
                <p:nvPr/>
              </p:nvSpPr>
              <p:spPr>
                <a:xfrm rot="2684976">
                  <a:off x="3825858" y="712886"/>
                  <a:ext cx="86282" cy="8628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44" name="任意多边形: 形状 143"/>
            <p:cNvSpPr/>
            <p:nvPr/>
          </p:nvSpPr>
          <p:spPr>
            <a:xfrm>
              <a:off x="4147806" y="482200"/>
              <a:ext cx="3896389" cy="511439"/>
            </a:xfrm>
            <a:custGeom>
              <a:avLst/>
              <a:gdLst>
                <a:gd name="connsiteX0" fmla="*/ 0 w 3896389"/>
                <a:gd name="connsiteY0" fmla="*/ 0 h 511439"/>
                <a:gd name="connsiteX1" fmla="*/ 3896389 w 3896389"/>
                <a:gd name="connsiteY1" fmla="*/ 0 h 511439"/>
                <a:gd name="connsiteX2" fmla="*/ 3896389 w 3896389"/>
                <a:gd name="connsiteY2" fmla="*/ 205827 h 511439"/>
                <a:gd name="connsiteX3" fmla="*/ 3846424 w 3896389"/>
                <a:gd name="connsiteY3" fmla="*/ 255357 h 511439"/>
                <a:gd name="connsiteX4" fmla="*/ 3896389 w 3896389"/>
                <a:gd name="connsiteY4" fmla="*/ 305761 h 511439"/>
                <a:gd name="connsiteX5" fmla="*/ 3896389 w 3896389"/>
                <a:gd name="connsiteY5" fmla="*/ 511439 h 511439"/>
                <a:gd name="connsiteX6" fmla="*/ 0 w 3896389"/>
                <a:gd name="connsiteY6" fmla="*/ 511439 h 511439"/>
                <a:gd name="connsiteX7" fmla="*/ 0 w 3896389"/>
                <a:gd name="connsiteY7" fmla="*/ 325510 h 511439"/>
                <a:gd name="connsiteX8" fmla="*/ 51906 w 3896389"/>
                <a:gd name="connsiteY8" fmla="*/ 273148 h 511439"/>
                <a:gd name="connsiteX9" fmla="*/ 0 w 3896389"/>
                <a:gd name="connsiteY9" fmla="*/ 221694 h 511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6389" h="511439">
                  <a:moveTo>
                    <a:pt x="0" y="0"/>
                  </a:moveTo>
                  <a:lnTo>
                    <a:pt x="3896389" y="0"/>
                  </a:lnTo>
                  <a:lnTo>
                    <a:pt x="3896389" y="205827"/>
                  </a:lnTo>
                  <a:lnTo>
                    <a:pt x="3846424" y="255357"/>
                  </a:lnTo>
                  <a:lnTo>
                    <a:pt x="3896389" y="305761"/>
                  </a:lnTo>
                  <a:lnTo>
                    <a:pt x="3896389" y="511439"/>
                  </a:lnTo>
                  <a:lnTo>
                    <a:pt x="0" y="511439"/>
                  </a:lnTo>
                  <a:lnTo>
                    <a:pt x="0" y="325510"/>
                  </a:lnTo>
                  <a:lnTo>
                    <a:pt x="51906" y="273148"/>
                  </a:lnTo>
                  <a:lnTo>
                    <a:pt x="0" y="22169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4395979" y="507087"/>
              <a:ext cx="340004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查看运行结果</a:t>
              </a:r>
              <a:endParaRPr lang="zh-CN" altLang="en-US" sz="24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87680" y="1235710"/>
            <a:ext cx="10661015" cy="5359400"/>
            <a:chOff x="5750" y="2430"/>
            <a:chExt cx="3415" cy="5034"/>
          </a:xfrm>
        </p:grpSpPr>
        <p:grpSp>
          <p:nvGrpSpPr>
            <p:cNvPr id="160" name="组合 159"/>
            <p:cNvGrpSpPr/>
            <p:nvPr/>
          </p:nvGrpSpPr>
          <p:grpSpPr>
            <a:xfrm>
              <a:off x="5750" y="6350"/>
              <a:ext cx="1031" cy="1114"/>
              <a:chOff x="1069204" y="4182245"/>
              <a:chExt cx="654958" cy="707573"/>
            </a:xfrm>
          </p:grpSpPr>
          <p:sp>
            <p:nvSpPr>
              <p:cNvPr id="170" name="矩形: 圆角 169"/>
              <p:cNvSpPr/>
              <p:nvPr/>
            </p:nvSpPr>
            <p:spPr>
              <a:xfrm>
                <a:off x="1069204" y="4182245"/>
                <a:ext cx="186872" cy="186872"/>
              </a:xfrm>
              <a:prstGeom prst="roundRect">
                <a:avLst/>
              </a:prstGeom>
              <a:noFill/>
              <a:ln w="19050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grpSp>
            <p:nvGrpSpPr>
              <p:cNvPr id="171" name="组合 170"/>
              <p:cNvGrpSpPr/>
              <p:nvPr/>
            </p:nvGrpSpPr>
            <p:grpSpPr>
              <a:xfrm>
                <a:off x="1443854" y="4609510"/>
                <a:ext cx="280308" cy="280308"/>
                <a:chOff x="2143578" y="4564290"/>
                <a:chExt cx="280308" cy="280308"/>
              </a:xfrm>
            </p:grpSpPr>
            <p:sp>
              <p:nvSpPr>
                <p:cNvPr id="173" name="矩形: 圆角 172"/>
                <p:cNvSpPr/>
                <p:nvPr/>
              </p:nvSpPr>
              <p:spPr>
                <a:xfrm>
                  <a:off x="2190296" y="4611008"/>
                  <a:ext cx="186872" cy="186872"/>
                </a:xfrm>
                <a:prstGeom prst="roundRect">
                  <a:avLst/>
                </a:prstGeom>
                <a:noFill/>
                <a:ln w="19050" cap="flat" cmpd="sng" algn="ctr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ea"/>
                    <a:cs typeface="+mn-cs"/>
                  </a:endParaRPr>
                </a:p>
              </p:txBody>
            </p:sp>
            <p:sp>
              <p:nvSpPr>
                <p:cNvPr id="174" name="矩形: 圆角 173"/>
                <p:cNvSpPr/>
                <p:nvPr/>
              </p:nvSpPr>
              <p:spPr>
                <a:xfrm>
                  <a:off x="2143578" y="4564290"/>
                  <a:ext cx="280308" cy="280308"/>
                </a:xfrm>
                <a:prstGeom prst="roundRect">
                  <a:avLst/>
                </a:prstGeom>
                <a:noFill/>
                <a:ln w="19050" cap="flat" cmpd="sng" algn="ctr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ea"/>
                    <a:cs typeface="+mn-cs"/>
                  </a:endParaRPr>
                </a:p>
              </p:txBody>
            </p:sp>
          </p:grpSp>
          <p:cxnSp>
            <p:nvCxnSpPr>
              <p:cNvPr id="172" name="直接连接符 171"/>
              <p:cNvCxnSpPr/>
              <p:nvPr/>
            </p:nvCxnSpPr>
            <p:spPr>
              <a:xfrm>
                <a:off x="1246551" y="4356076"/>
                <a:ext cx="206828" cy="266475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61" name="矩形 160"/>
            <p:cNvSpPr/>
            <p:nvPr/>
          </p:nvSpPr>
          <p:spPr>
            <a:xfrm>
              <a:off x="6108" y="2682"/>
              <a:ext cx="2880" cy="3521"/>
            </a:xfrm>
            <a:prstGeom prst="rect">
              <a:avLst/>
            </a:prstGeom>
            <a:solidFill>
              <a:srgbClr val="A9ABA0"/>
            </a:solidFill>
            <a:ln w="12700" cap="flat" cmpd="sng" algn="ctr"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rgbClr val="1A1A1A">
                      <a:alpha val="0"/>
                    </a:srgb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  <a:tileRect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+mn-cs"/>
              </a:endParaRPr>
            </a:p>
          </p:txBody>
        </p:sp>
        <p:grpSp>
          <p:nvGrpSpPr>
            <p:cNvPr id="163" name="组合 162"/>
            <p:cNvGrpSpPr/>
            <p:nvPr/>
          </p:nvGrpSpPr>
          <p:grpSpPr>
            <a:xfrm>
              <a:off x="6047" y="6307"/>
              <a:ext cx="3118" cy="171"/>
              <a:chOff x="1059679" y="3908746"/>
              <a:chExt cx="1979695" cy="108399"/>
            </a:xfrm>
          </p:grpSpPr>
          <p:cxnSp>
            <p:nvCxnSpPr>
              <p:cNvPr id="168" name="直接连接符 167"/>
              <p:cNvCxnSpPr/>
              <p:nvPr/>
            </p:nvCxnSpPr>
            <p:spPr>
              <a:xfrm>
                <a:off x="1059679" y="4017145"/>
                <a:ext cx="1908472" cy="0"/>
              </a:xfrm>
              <a:prstGeom prst="line">
                <a:avLst/>
              </a:prstGeom>
              <a:noFill/>
              <a:ln w="19050" cap="sq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bevel/>
              </a:ln>
              <a:effectLst/>
            </p:spPr>
          </p:cxnSp>
          <p:cxnSp>
            <p:nvCxnSpPr>
              <p:cNvPr id="169" name="直接连接符 168"/>
              <p:cNvCxnSpPr/>
              <p:nvPr/>
            </p:nvCxnSpPr>
            <p:spPr>
              <a:xfrm flipV="1">
                <a:off x="2973866" y="3908746"/>
                <a:ext cx="65508" cy="104590"/>
              </a:xfrm>
              <a:prstGeom prst="line">
                <a:avLst/>
              </a:prstGeom>
              <a:noFill/>
              <a:ln w="19050" cap="sq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bevel/>
              </a:ln>
              <a:effectLst/>
            </p:spPr>
          </p:cxnSp>
        </p:grpSp>
        <p:grpSp>
          <p:nvGrpSpPr>
            <p:cNvPr id="164" name="组合 163"/>
            <p:cNvGrpSpPr/>
            <p:nvPr/>
          </p:nvGrpSpPr>
          <p:grpSpPr>
            <a:xfrm flipH="1" flipV="1">
              <a:off x="5934" y="2430"/>
              <a:ext cx="3227" cy="168"/>
              <a:chOff x="988274" y="3910651"/>
              <a:chExt cx="2049195" cy="106494"/>
            </a:xfrm>
          </p:grpSpPr>
          <p:cxnSp>
            <p:nvCxnSpPr>
              <p:cNvPr id="165" name="直接连接符 164"/>
              <p:cNvCxnSpPr/>
              <p:nvPr/>
            </p:nvCxnSpPr>
            <p:spPr>
              <a:xfrm>
                <a:off x="1059679" y="4017145"/>
                <a:ext cx="1908472" cy="0"/>
              </a:xfrm>
              <a:prstGeom prst="line">
                <a:avLst/>
              </a:prstGeom>
              <a:noFill/>
              <a:ln w="19050" cap="sq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bevel/>
              </a:ln>
              <a:effectLst/>
            </p:spPr>
          </p:cxnSp>
          <p:cxnSp>
            <p:nvCxnSpPr>
              <p:cNvPr id="166" name="直接连接符 165"/>
              <p:cNvCxnSpPr/>
              <p:nvPr/>
            </p:nvCxnSpPr>
            <p:spPr>
              <a:xfrm flipV="1">
                <a:off x="2971961" y="3910651"/>
                <a:ext cx="65508" cy="104590"/>
              </a:xfrm>
              <a:prstGeom prst="line">
                <a:avLst/>
              </a:prstGeom>
              <a:noFill/>
              <a:ln w="19050" cap="sq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bevel/>
              </a:ln>
              <a:effectLst/>
            </p:spPr>
          </p:cxnSp>
          <p:cxnSp>
            <p:nvCxnSpPr>
              <p:cNvPr id="167" name="直接连接符 166"/>
              <p:cNvCxnSpPr/>
              <p:nvPr/>
            </p:nvCxnSpPr>
            <p:spPr>
              <a:xfrm flipH="1" flipV="1">
                <a:off x="988274" y="3910651"/>
                <a:ext cx="65508" cy="104590"/>
              </a:xfrm>
              <a:prstGeom prst="line">
                <a:avLst/>
              </a:prstGeom>
              <a:noFill/>
              <a:ln w="19050" cap="sq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bevel/>
              </a:ln>
              <a:effectLst/>
            </p:spPr>
          </p:cxn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0700" y="1669415"/>
            <a:ext cx="8620125" cy="3355340"/>
          </a:xfrm>
          <a:prstGeom prst="rect">
            <a:avLst/>
          </a:prstGeom>
        </p:spPr>
      </p:pic>
      <p:pic>
        <p:nvPicPr>
          <p:cNvPr id="5" name="图片 4" descr="文本&#10;&#10;描述已自动生成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85" y="-91440"/>
            <a:ext cx="2703195" cy="1111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5a95b983-2268-4b82-8723-218ba2d376ae}"/>
  <p:tag name="TABLE_ENDDRAG_ORIGIN_RECT" val="573*373"/>
  <p:tag name="TABLE_ENDDRAG_RECT" val="190*107*573*374"/>
</p:tagLst>
</file>

<file path=ppt/tags/tag2.xml><?xml version="1.0" encoding="utf-8"?>
<p:tagLst xmlns:p="http://schemas.openxmlformats.org/presentationml/2006/main">
  <p:tag name="KSO_WM_UNIT_TABLE_BEAUTIFY" val="smartTable{c48bde18-3dbf-46d1-9914-d71716d18f8e}"/>
</p:tagLst>
</file>

<file path=ppt/tags/tag3.xml><?xml version="1.0" encoding="utf-8"?>
<p:tagLst xmlns:p="http://schemas.openxmlformats.org/presentationml/2006/main">
  <p:tag name="KSO_WM_UNIT_TABLE_BEAUTIFY" val="smartTable{e2602538-8f7d-4a9d-9533-d42b18ba5894}"/>
  <p:tag name="TABLE_ENDDRAG_ORIGIN_RECT" val="280*383"/>
  <p:tag name="TABLE_ENDDRAG_RECT" val="211*97*280*383"/>
</p:tagLst>
</file>

<file path=ppt/tags/tag4.xml><?xml version="1.0" encoding="utf-8"?>
<p:tagLst xmlns:p="http://schemas.openxmlformats.org/presentationml/2006/main">
  <p:tag name="KSO_WM_UNIT_TABLE_BEAUTIFY" val="smartTable{e313a40e-91f3-470c-993d-6d7101cf43b7}"/>
</p:tagLst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2626"/>
      </a:accent1>
      <a:accent2>
        <a:srgbClr val="7F7F7F"/>
      </a:accent2>
      <a:accent3>
        <a:srgbClr val="A6A6A6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OPPO Sans Heavy Italic"/>
        <a:ea typeface="思源黑体 CN Heavy"/>
        <a:cs typeface=""/>
      </a:majorFont>
      <a:minorFont>
        <a:latin typeface="OPPO Sans Italic"/>
        <a:ea typeface="思源黑体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4448</Words>
  <Application>WPS 演示</Application>
  <PresentationFormat>宽屏</PresentationFormat>
  <Paragraphs>825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33" baseType="lpstr">
      <vt:lpstr>Arial</vt:lpstr>
      <vt:lpstr>宋体</vt:lpstr>
      <vt:lpstr>Wingdings</vt:lpstr>
      <vt:lpstr>郑庆科黄油体Regular</vt:lpstr>
      <vt:lpstr>OPPOSans R</vt:lpstr>
      <vt:lpstr>思源黑体 CN Medium</vt:lpstr>
      <vt:lpstr>思源黑体 CN Bold</vt:lpstr>
      <vt:lpstr>黑体</vt:lpstr>
      <vt:lpstr>等线</vt:lpstr>
      <vt:lpstr>思源黑体 CN Heavy</vt:lpstr>
      <vt:lpstr>Arial</vt:lpstr>
      <vt:lpstr>OPPOSans B</vt:lpstr>
      <vt:lpstr>Agency FB</vt:lpstr>
      <vt:lpstr>Ebrima</vt:lpstr>
      <vt:lpstr>OPPO Sans Italic</vt:lpstr>
      <vt:lpstr>Segoe Print</vt:lpstr>
      <vt:lpstr>OPPO Sans Heavy Italic</vt:lpstr>
      <vt:lpstr>思源黑体 CN Normal</vt:lpstr>
      <vt:lpstr>微软雅黑</vt:lpstr>
      <vt:lpstr>Arial Unicode MS</vt:lpstr>
      <vt:lpstr>Calibri</vt:lpstr>
      <vt:lpstr>思源黑体 CN Heavy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Manager>www.51ppt mob an.com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一六视觉 . 副本作品</dc:creator>
  <cp:keywords>51PPT模板网</cp:keywords>
  <dc:description>www.51 pptm oban.com</dc:description>
  <cp:lastModifiedBy>Gabrielle</cp:lastModifiedBy>
  <cp:revision>84</cp:revision>
  <dcterms:created xsi:type="dcterms:W3CDTF">2020-11-05T10:06:00Z</dcterms:created>
  <dcterms:modified xsi:type="dcterms:W3CDTF">2021-01-17T16:07:16Z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