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6248A-509F-47C8-8484-66856BB4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9BBD1A-3366-4D79-B414-8E996A5DF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44839-E220-41CE-95C6-02374616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D7B69-8DC0-40FD-A635-4AC4F3D3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1DAF8-AC22-445E-991A-AAC6B6F0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7C68E-1B1C-417E-B914-E6049D18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A4453-DA1A-4A9D-A2FF-1C65EEB95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42A9-97C9-499E-8359-CF472FD3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61BFE-94DF-4472-A34E-EA5189AA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5F880-AE38-461A-8426-0A16BDD4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A5007B-11D8-4667-A72A-83E4A662A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A6085-021E-4567-9F93-2BB0FDEFF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96213-3722-4373-9E1F-7586D9B7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AD131-ECC1-48C0-B2D1-1AA0E5AA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CC705-A8AB-4A71-AFBB-4D6BDD03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55035-7C0C-424E-85D5-79697651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B468F-FBC3-4E74-A2B8-C46B490E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A4918-2FA9-406B-8439-E5538E8B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CD045-D36E-4641-BA15-37358F6E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AE001-60C9-473B-9CA5-2AC5555E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E5B2-CF58-4F4D-BDEE-3CCB7440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CDC38-85E2-4165-AB56-390CC8FB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A1D1C-4EB1-43AA-BBCB-154EEC04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7DBF8-B0D3-4C2E-9AA6-0ACDD891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02770-235C-4D1F-920A-577D297B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0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F03D3-DE6F-4BED-A6C9-EA0E11EF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328EE-FF06-4E58-B868-DA82A2DC6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08335-8120-4BA4-8B72-3C2015A24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7E571-0490-4CDF-9018-33542AE3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A491C7-7DEC-4585-90F8-56077EAD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3EDD0-FA86-44A6-8DED-64C6BB69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3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73F93-FCAB-4250-9DD1-AF66CC7C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B3F3E-93FB-4BA0-8F75-38E27F72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47A12A-108A-4D6E-AC51-CBD21BDCB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B94438-97DF-4364-9A06-F273B2EA5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058071-F62C-4AFC-AF38-5E490B6B1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CD61D1-EBD5-4B5D-90DE-E8DF567B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1860F2-6F0A-4676-8A3D-28D38F0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8346E0-FD51-4CB3-B56C-5E3970A3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6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DF9D3-6944-4579-A430-D9542865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C6107-1837-420B-9C2A-200C8390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59904F-01DB-4FAE-8F15-921F0A9D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687C10-A314-42D8-9DB3-533CE56F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8D5155-8E1D-4CE3-8618-A9B7C81A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A41C37-27E5-4890-94C7-35FBEFF3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33BF5-239C-4DE2-819E-60AA2EF7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66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E7957-AD81-4542-BFEC-53C499BE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F18A9-EB53-49A7-A4BC-D4872E61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395B7-06F4-4DFA-B810-A58F63FF9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DFDCF-CDA2-43F5-8BF6-D742936C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28ADA-320D-4BB3-9567-9B6F0121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32FE3-CE15-4BAA-900C-EDAF2E44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4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EFB88-0A76-4678-AA4F-285D95EF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178C46-0824-411B-9E25-B213440E5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D1F72-A6CA-4712-96D0-5CE9FDB6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00547-5F4D-4074-AD2B-D94CC0FB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36B47-5337-49A9-AF01-94B3A5B0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6BBDB-8D82-45E7-95B6-0FB2E96B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D5CEEA-35ED-44E2-BDCD-C896C833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9AC16-24CD-4761-841D-79FE6096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7485B-521E-4539-82C4-26574F1B1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F28D-3058-484B-8643-0F72FBDD865C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7F701-E44E-43C5-ABAA-E074743BB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BBD64-86EF-4704-9FD9-F17B53026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D057-0953-4595-8545-0A788541A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1DDAF-D8CE-4AB4-B431-26DCAE9B2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UiControl</a:t>
            </a:r>
            <a:r>
              <a:rPr lang="zh-CN" altLang="en-US" dirty="0"/>
              <a:t>和</a:t>
            </a:r>
            <a:r>
              <a:rPr lang="en-US" altLang="zh-CN" dirty="0" err="1"/>
              <a:t>Uimenu</a:t>
            </a:r>
            <a:r>
              <a:rPr lang="zh-CN" altLang="en-US" dirty="0"/>
              <a:t>中回调函数的说明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6BC73F-529C-46BF-A06E-A293C20E8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1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8AE8E0-B2A6-4684-ABA6-7D70F95EE458}"/>
              </a:ext>
            </a:extLst>
          </p:cNvPr>
          <p:cNvSpPr txBox="1"/>
          <p:nvPr/>
        </p:nvSpPr>
        <p:spPr>
          <a:xfrm>
            <a:off x="2594729" y="653600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b="1" dirty="0" err="1">
                <a:latin typeface="宋体" panose="02010600030101010101" pitchFamily="2" charset="-122"/>
                <a:sym typeface="宋体" panose="02010600030101010101" pitchFamily="2" charset="-122"/>
              </a:rPr>
              <a:t>h_fig</a:t>
            </a:r>
            <a:r>
              <a:rPr lang="en-US" altLang="zh-CN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=figure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latin typeface="宋体" panose="02010600030101010101" pitchFamily="2" charset="-122"/>
                <a:sym typeface="宋体" panose="02010600030101010101" pitchFamily="2" charset="-122"/>
              </a:rPr>
              <a:t>Hc_close</a:t>
            </a:r>
            <a:r>
              <a:rPr lang="en-US" altLang="zh-CN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en-US" altLang="zh-CN" sz="1800" b="1" dirty="0" err="1">
                <a:latin typeface="宋体" panose="02010600030101010101" pitchFamily="2" charset="-122"/>
                <a:sym typeface="宋体" panose="02010600030101010101" pitchFamily="2" charset="-122"/>
              </a:rPr>
              <a:t>uicontrol</a:t>
            </a:r>
            <a:r>
              <a:rPr lang="en-US" altLang="zh-CN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sz="1800" b="1" dirty="0" err="1">
                <a:latin typeface="宋体" panose="02010600030101010101" pitchFamily="2" charset="-122"/>
                <a:sym typeface="宋体" panose="02010600030101010101" pitchFamily="2" charset="-122"/>
              </a:rPr>
              <a:t>h_fig,'Style','push','Position</a:t>
            </a:r>
            <a:r>
              <a:rPr lang="en-US" altLang="zh-CN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',[10,10,100,25],'String','Close','</a:t>
            </a:r>
            <a:r>
              <a:rPr lang="en-US" altLang="zh-CN" sz="1800" b="1" dirty="0" err="1">
                <a:latin typeface="宋体" panose="02010600030101010101" pitchFamily="2" charset="-122"/>
                <a:sym typeface="宋体" panose="02010600030101010101" pitchFamily="2" charset="-122"/>
              </a:rPr>
              <a:t>CallBack</a:t>
            </a:r>
            <a:r>
              <a:rPr lang="en-US" altLang="zh-CN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','close');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上述语句中控件类型是按钮，位置在</a:t>
            </a:r>
            <a:r>
              <a:rPr lang="en-US" altLang="zh-CN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[10,10,100,25]</a:t>
            </a:r>
            <a:r>
              <a:rPr lang="zh-CN" altLang="en-US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，按钮上的字符为</a:t>
            </a:r>
            <a:r>
              <a:rPr lang="en-US" altLang="zh-CN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'Close'</a:t>
            </a:r>
            <a:r>
              <a:rPr lang="zh-CN" altLang="en-US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，点击按钮后执行的动作是</a:t>
            </a:r>
            <a:r>
              <a:rPr lang="en-US" altLang="zh-CN" sz="1800" b="1" dirty="0">
                <a:latin typeface="宋体" panose="02010600030101010101" pitchFamily="2" charset="-122"/>
                <a:sym typeface="宋体" panose="02010600030101010101" pitchFamily="2" charset="-122"/>
              </a:rPr>
              <a:t>'close'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FA8C16-F033-4494-8EA9-AD6A12A81BFB}"/>
              </a:ext>
            </a:extLst>
          </p:cNvPr>
          <p:cNvSpPr txBox="1"/>
          <p:nvPr/>
        </p:nvSpPr>
        <p:spPr>
          <a:xfrm>
            <a:off x="756502" y="30596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‘Callback’, ‘</a:t>
            </a:r>
            <a:r>
              <a:rPr lang="zh-CN" altLang="en-US" sz="1800" dirty="0"/>
              <a:t>回调函数</a:t>
            </a:r>
            <a:r>
              <a:rPr lang="en-US" altLang="zh-CN" sz="1800" dirty="0"/>
              <a:t>‘(</a:t>
            </a:r>
            <a:r>
              <a:rPr lang="zh-CN" altLang="en-US" sz="1800" dirty="0"/>
              <a:t>响应事件函数</a:t>
            </a:r>
            <a:r>
              <a:rPr lang="en-US" altLang="zh-CN" sz="1800" dirty="0"/>
              <a:t>)</a:t>
            </a:r>
            <a:endParaRPr lang="zh-CN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1319B274-7D7F-4A25-93BA-2B123C8C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7" y="2364873"/>
            <a:ext cx="30257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7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7B7B1-6B89-42AC-B2D6-74EF96C5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回调函数几种调用方式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73DAF-8742-4AB8-AE03-96C5A896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直接语句调用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78C97A-B91B-41BD-B2D8-FD48D7624F2C}"/>
              </a:ext>
            </a:extLst>
          </p:cNvPr>
          <p:cNvSpPr txBox="1"/>
          <p:nvPr/>
        </p:nvSpPr>
        <p:spPr>
          <a:xfrm>
            <a:off x="973317" y="2300140"/>
            <a:ext cx="107536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h_fig</a:t>
            </a:r>
            <a:r>
              <a:rPr lang="en-US" altLang="zh-CN" dirty="0"/>
              <a:t>=figure;</a:t>
            </a:r>
          </a:p>
          <a:p>
            <a:r>
              <a:rPr lang="en-US" altLang="zh-CN" dirty="0"/>
              <a:t>hr1=</a:t>
            </a:r>
            <a:r>
              <a:rPr lang="en-US" altLang="zh-CN" dirty="0" err="1"/>
              <a:t>uicontrol</a:t>
            </a:r>
            <a:r>
              <a:rPr lang="en-US" altLang="zh-CN" dirty="0"/>
              <a:t>(</a:t>
            </a:r>
            <a:r>
              <a:rPr lang="en-US" altLang="zh-CN" dirty="0" err="1"/>
              <a:t>gcf</a:t>
            </a:r>
            <a:r>
              <a:rPr lang="en-US" altLang="zh-CN" dirty="0"/>
              <a:t>,'</a:t>
            </a:r>
            <a:r>
              <a:rPr lang="en-US" altLang="zh-CN" dirty="0" err="1"/>
              <a:t>style','radio','string</a:t>
            </a:r>
            <a:r>
              <a:rPr lang="en-US" altLang="zh-CN" dirty="0"/>
              <a:t>','</a:t>
            </a:r>
            <a:r>
              <a:rPr lang="zh-CN" altLang="en-US" dirty="0"/>
              <a:t>正体</a:t>
            </a:r>
            <a:r>
              <a:rPr lang="en-US" altLang="zh-CN" dirty="0"/>
              <a:t>','position',[70,60,50,20],'value',1);</a:t>
            </a:r>
          </a:p>
          <a:p>
            <a:r>
              <a:rPr lang="en-US" altLang="zh-CN" dirty="0" err="1"/>
              <a:t>Hc_close</a:t>
            </a:r>
            <a:r>
              <a:rPr lang="en-US" altLang="zh-CN" dirty="0"/>
              <a:t>=</a:t>
            </a:r>
            <a:r>
              <a:rPr lang="en-US" altLang="zh-CN" dirty="0" err="1"/>
              <a:t>uicontrol</a:t>
            </a:r>
            <a:r>
              <a:rPr lang="en-US" altLang="zh-CN" dirty="0"/>
              <a:t>(</a:t>
            </a:r>
            <a:r>
              <a:rPr lang="en-US" altLang="zh-CN" dirty="0" err="1"/>
              <a:t>h_fig,'Style','push','Position</a:t>
            </a:r>
            <a:r>
              <a:rPr lang="en-US" altLang="zh-CN" dirty="0"/>
              <a:t>',[10,10,100,25],'</a:t>
            </a:r>
            <a:r>
              <a:rPr lang="en-US" altLang="zh-CN" dirty="0" err="1"/>
              <a:t>String','Test','Callback','set</a:t>
            </a:r>
            <a:r>
              <a:rPr lang="en-US" altLang="zh-CN" dirty="0"/>
              <a:t>(hr1,''value'',~get(hr1,''value''));’);</a:t>
            </a:r>
          </a:p>
          <a:p>
            <a:r>
              <a:rPr lang="zh-CN" altLang="en-US" dirty="0"/>
              <a:t>注意</a:t>
            </a:r>
            <a:r>
              <a:rPr lang="en-US" altLang="zh-CN" dirty="0">
                <a:sym typeface="Wingdings" panose="05000000000000000000" pitchFamily="2" charset="2"/>
              </a:rPr>
              <a:t>( a )</a:t>
            </a:r>
            <a:r>
              <a:rPr lang="zh-CN" altLang="en-US" dirty="0">
                <a:sym typeface="Wingdings" panose="05000000000000000000" pitchFamily="2" charset="2"/>
              </a:rPr>
              <a:t>语句用</a:t>
            </a:r>
            <a:r>
              <a:rPr lang="en-US" altLang="zh-CN" dirty="0">
                <a:sym typeface="Wingdings" panose="05000000000000000000" pitchFamily="2" charset="2"/>
              </a:rPr>
              <a:t>’      ‘</a:t>
            </a:r>
            <a:r>
              <a:rPr lang="zh-CN" altLang="en-US" dirty="0">
                <a:sym typeface="Wingdings" panose="05000000000000000000" pitchFamily="2" charset="2"/>
              </a:rPr>
              <a:t>将其括起来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错误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set(hr1,'value',1)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 b ) </a:t>
            </a:r>
            <a:r>
              <a:rPr lang="zh-CN" altLang="en-US" dirty="0">
                <a:sym typeface="Wingdings" panose="05000000000000000000" pitchFamily="2" charset="2"/>
              </a:rPr>
              <a:t>字符串必须用</a:t>
            </a:r>
            <a:r>
              <a:rPr lang="en-US" altLang="zh-CN" dirty="0">
                <a:sym typeface="Wingdings" panose="05000000000000000000" pitchFamily="2" charset="2"/>
              </a:rPr>
              <a:t>’’     ‘’</a:t>
            </a:r>
            <a:r>
              <a:rPr lang="zh-CN" altLang="en-US" dirty="0">
                <a:sym typeface="Wingdings" panose="05000000000000000000" pitchFamily="2" charset="2"/>
              </a:rPr>
              <a:t>括起来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错误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1.‘    ‘ 2.” “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AFEF61-6289-4336-A213-F22D222E195D}"/>
              </a:ext>
            </a:extLst>
          </p:cNvPr>
          <p:cNvSpPr txBox="1">
            <a:spLocks/>
          </p:cNvSpPr>
          <p:nvPr/>
        </p:nvSpPr>
        <p:spPr>
          <a:xfrm>
            <a:off x="1092330" y="5078768"/>
            <a:ext cx="10515600" cy="474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2.</a:t>
            </a:r>
            <a:r>
              <a:rPr lang="zh-CN" altLang="en-US" dirty="0"/>
              <a:t>直接语句组调用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A1919E-113C-4485-B4AA-44EBC811476A}"/>
              </a:ext>
            </a:extLst>
          </p:cNvPr>
          <p:cNvSpPr txBox="1"/>
          <p:nvPr/>
        </p:nvSpPr>
        <p:spPr>
          <a:xfrm>
            <a:off x="1190135" y="562025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c1=['subplot(1,3,2);line([1 2],[1 3])'];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2CBFE7-6F13-4D42-8E2B-2D2AEA392894}"/>
              </a:ext>
            </a:extLst>
          </p:cNvPr>
          <p:cNvSpPr txBox="1"/>
          <p:nvPr/>
        </p:nvSpPr>
        <p:spPr>
          <a:xfrm>
            <a:off x="1190135" y="61235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uimenu</a:t>
            </a:r>
            <a:r>
              <a:rPr lang="en-US" altLang="zh-CN" dirty="0"/>
              <a:t>(m,'Label','line','Callback',c1);</a:t>
            </a:r>
          </a:p>
        </p:txBody>
      </p:sp>
    </p:spTree>
    <p:extLst>
      <p:ext uri="{BB962C8B-B14F-4D97-AF65-F5344CB8AC3E}">
        <p14:creationId xmlns:p14="http://schemas.microsoft.com/office/powerpoint/2010/main" val="104301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D2801-8D7F-4514-8504-DCB54EB6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847"/>
            <a:ext cx="10515600" cy="5027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函数调用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FE7528-DA7A-4107-BFEA-CABA773F4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8029"/>
              </p:ext>
            </p:extLst>
          </p:nvPr>
        </p:nvGraphicFramePr>
        <p:xfrm>
          <a:off x="1680328" y="1911284"/>
          <a:ext cx="6267450" cy="1919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800" kern="0" dirty="0">
                          <a:effectLst/>
                        </a:rPr>
                        <a:t>回调函数设置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800" kern="0">
                          <a:effectLst/>
                        </a:rPr>
                        <a:t>回调函数定义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800" kern="0">
                          <a:effectLst/>
                        </a:rPr>
                        <a:t>set(h, 'StartFcn', 'myfile')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800" kern="0">
                          <a:effectLst/>
                        </a:rPr>
                        <a:t>function myfile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800" kern="0">
                          <a:effectLst/>
                        </a:rPr>
                        <a:t>set(h, 'StartFcn', @myfile)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800" kern="0">
                          <a:effectLst/>
                        </a:rPr>
                        <a:t>function myfile(obj, event)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800" kern="0">
                          <a:effectLst/>
                        </a:rPr>
                        <a:t>set(h, 'StartFcn', {'myfile', var1, var2, ...})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800" kern="0">
                          <a:effectLst/>
                        </a:rPr>
                        <a:t>function myfile(obj, event, arg1, arg2, ...)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800" kern="0">
                          <a:effectLst/>
                        </a:rPr>
                        <a:t>set(h, 'StartFcn', {@myfile, var1, var2, ...})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800" kern="0" dirty="0">
                          <a:effectLst/>
                        </a:rPr>
                        <a:t>function </a:t>
                      </a:r>
                      <a:r>
                        <a:rPr lang="en-US" sz="1800" kern="0" dirty="0" err="1">
                          <a:effectLst/>
                        </a:rPr>
                        <a:t>myfile</a:t>
                      </a:r>
                      <a:r>
                        <a:rPr lang="en-US" sz="1800" kern="0" dirty="0">
                          <a:effectLst/>
                        </a:rPr>
                        <a:t>(obj, event, arg1, arg2, ...)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38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DC7088EB-6770-4519-B40E-7A4EC322E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53" y="500406"/>
            <a:ext cx="113970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err="1"/>
              <a:t>h_fig</a:t>
            </a:r>
            <a:r>
              <a:rPr lang="en-US" altLang="zh-CN" sz="1800" dirty="0"/>
              <a:t>=figure;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hr1=</a:t>
            </a:r>
            <a:r>
              <a:rPr lang="en-US" altLang="zh-CN" sz="1800" dirty="0" err="1"/>
              <a:t>uicontrol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gcf</a:t>
            </a:r>
            <a:r>
              <a:rPr lang="en-US" altLang="zh-CN" sz="1800" dirty="0"/>
              <a:t>,'</a:t>
            </a:r>
            <a:r>
              <a:rPr lang="en-US" altLang="zh-CN" sz="1800" dirty="0" err="1"/>
              <a:t>style','radio','string</a:t>
            </a:r>
            <a:r>
              <a:rPr lang="en-US" altLang="zh-CN" sz="1800" dirty="0"/>
              <a:t>','</a:t>
            </a:r>
            <a:r>
              <a:rPr lang="zh-CN" altLang="en-US" sz="1800" dirty="0"/>
              <a:t>正体</a:t>
            </a:r>
            <a:r>
              <a:rPr lang="en-US" altLang="zh-CN" sz="1800" dirty="0"/>
              <a:t>','position',[70,60,50,20],'value',1);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%</a:t>
            </a:r>
            <a:r>
              <a:rPr lang="en-US" altLang="zh-CN" sz="1800" dirty="0" err="1"/>
              <a:t>Hc_close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uicontrol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h_fig,'Style','push','Position</a:t>
            </a:r>
            <a:r>
              <a:rPr lang="en-US" altLang="zh-CN" sz="1800" dirty="0"/>
              <a:t>',[10,10,100,25],'</a:t>
            </a:r>
            <a:r>
              <a:rPr lang="en-US" altLang="zh-CN" sz="1800" dirty="0" err="1"/>
              <a:t>String','Test','Callback</a:t>
            </a:r>
            <a:r>
              <a:rPr lang="en-US" altLang="zh-CN" sz="1800" dirty="0"/>
              <a:t>',{'test',hr1});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err="1"/>
              <a:t>Hc_close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uicontrol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h_fig,'Style','push','Position</a:t>
            </a:r>
            <a:r>
              <a:rPr lang="en-US" altLang="zh-CN" sz="1800" dirty="0"/>
              <a:t>',[100,10,100,25],'String','Close','</a:t>
            </a:r>
            <a:r>
              <a:rPr lang="en-US" altLang="zh-CN" sz="1800" dirty="0" err="1"/>
              <a:t>CallBack</a:t>
            </a:r>
            <a:r>
              <a:rPr lang="en-US" altLang="zh-CN" sz="1800" dirty="0"/>
              <a:t>','close');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A29AB6A6-315E-46C8-B5B8-A5E06E427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196" y="3051927"/>
            <a:ext cx="7696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function test(</a:t>
            </a:r>
            <a:r>
              <a:rPr lang="en-US" altLang="zh-CN" sz="1800" dirty="0" err="1"/>
              <a:t>obj,event,hand</a:t>
            </a:r>
            <a:r>
              <a:rPr lang="en-US" altLang="zh-CN" sz="18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x=get(</a:t>
            </a:r>
            <a:r>
              <a:rPr lang="en-US" altLang="zh-CN" sz="1800" dirty="0" err="1"/>
              <a:t>hand,'value</a:t>
            </a:r>
            <a:r>
              <a:rPr lang="en-US" altLang="zh-CN" sz="1800" dirty="0"/>
              <a:t>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err="1"/>
              <a:t>disp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nargin</a:t>
            </a:r>
            <a:r>
              <a:rPr lang="en-US" altLang="zh-CN" sz="1800" dirty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if x==1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set(hand,'value',0);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set(hand,'value',1);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end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1229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450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关于UiControl和Uimenu中回调函数的说明</vt:lpstr>
      <vt:lpstr>PowerPoint 演示文稿</vt:lpstr>
      <vt:lpstr>回调函数几种调用方式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关于UiControl和Uimenu中回调函数的说明</dc:title>
  <dc:creator>陈 忠宝</dc:creator>
  <cp:lastModifiedBy>陈 忠宝</cp:lastModifiedBy>
  <cp:revision>3</cp:revision>
  <dcterms:created xsi:type="dcterms:W3CDTF">2020-12-16T06:45:42Z</dcterms:created>
  <dcterms:modified xsi:type="dcterms:W3CDTF">2020-12-16T07:10:17Z</dcterms:modified>
</cp:coreProperties>
</file>