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20" r:id="rId3"/>
    <p:sldId id="410" r:id="rId5"/>
    <p:sldId id="411" r:id="rId6"/>
    <p:sldId id="414" r:id="rId7"/>
    <p:sldId id="423" r:id="rId8"/>
    <p:sldId id="415" r:id="rId9"/>
    <p:sldId id="419" r:id="rId10"/>
    <p:sldId id="422" r:id="rId11"/>
    <p:sldId id="418" r:id="rId12"/>
    <p:sldId id="42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59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8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7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9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8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87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6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3" Type="http://schemas.openxmlformats.org/officeDocument/2006/relationships/tags" Target="../tags/tag91.xml"/><Relationship Id="rId12" Type="http://schemas.openxmlformats.org/officeDocument/2006/relationships/tags" Target="../tags/tag90.xml"/><Relationship Id="rId11" Type="http://schemas.openxmlformats.org/officeDocument/2006/relationships/tags" Target="../tags/tag89.xml"/><Relationship Id="rId10" Type="http://schemas.openxmlformats.org/officeDocument/2006/relationships/tags" Target="../tags/tag88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1" Type="http://schemas.openxmlformats.org/officeDocument/2006/relationships/tags" Target="../tags/tag99.xml"/><Relationship Id="rId10" Type="http://schemas.openxmlformats.org/officeDocument/2006/relationships/tags" Target="../tags/tag98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2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4" Type="http://schemas.openxmlformats.org/officeDocument/2006/relationships/tags" Target="../tags/tag108.xml"/><Relationship Id="rId13" Type="http://schemas.openxmlformats.org/officeDocument/2006/relationships/tags" Target="../tags/tag107.xml"/><Relationship Id="rId12" Type="http://schemas.openxmlformats.org/officeDocument/2006/relationships/tags" Target="../tags/tag106.xml"/><Relationship Id="rId11" Type="http://schemas.openxmlformats.org/officeDocument/2006/relationships/tags" Target="../tags/tag105.xml"/><Relationship Id="rId10" Type="http://schemas.openxmlformats.org/officeDocument/2006/relationships/tags" Target="../tags/tag104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1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4" Type="http://schemas.openxmlformats.org/officeDocument/2006/relationships/tags" Target="../tags/tag117.xml"/><Relationship Id="rId13" Type="http://schemas.openxmlformats.org/officeDocument/2006/relationships/tags" Target="../tags/tag116.xml"/><Relationship Id="rId12" Type="http://schemas.openxmlformats.org/officeDocument/2006/relationships/tags" Target="../tags/tag115.xml"/><Relationship Id="rId11" Type="http://schemas.openxmlformats.org/officeDocument/2006/relationships/tags" Target="../tags/tag114.xml"/><Relationship Id="rId10" Type="http://schemas.openxmlformats.org/officeDocument/2006/relationships/tags" Target="../tags/tag113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21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20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6" Type="http://schemas.openxmlformats.org/officeDocument/2006/relationships/tags" Target="../tags/tag128.xml"/><Relationship Id="rId15" Type="http://schemas.openxmlformats.org/officeDocument/2006/relationships/tags" Target="../tags/tag127.xml"/><Relationship Id="rId14" Type="http://schemas.openxmlformats.org/officeDocument/2006/relationships/tags" Target="../tags/tag126.xml"/><Relationship Id="rId13" Type="http://schemas.openxmlformats.org/officeDocument/2006/relationships/tags" Target="../tags/tag125.xml"/><Relationship Id="rId12" Type="http://schemas.openxmlformats.org/officeDocument/2006/relationships/tags" Target="../tags/tag124.xml"/><Relationship Id="rId11" Type="http://schemas.openxmlformats.org/officeDocument/2006/relationships/tags" Target="../tags/tag123.xml"/><Relationship Id="rId10" Type="http://schemas.openxmlformats.org/officeDocument/2006/relationships/tags" Target="../tags/tag122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31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3" Type="http://schemas.openxmlformats.org/officeDocument/2006/relationships/tags" Target="../tags/tag136.xml"/><Relationship Id="rId12" Type="http://schemas.openxmlformats.org/officeDocument/2006/relationships/tags" Target="../tags/tag135.xml"/><Relationship Id="rId11" Type="http://schemas.openxmlformats.org/officeDocument/2006/relationships/tags" Target="../tags/tag134.xml"/><Relationship Id="rId10" Type="http://schemas.openxmlformats.org/officeDocument/2006/relationships/tags" Target="../tags/tag133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1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0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image" Target="file:///C:\Users\1V994W2\PycharmProjects\PPT_Background_Generation/pic_temp/pic_half_right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18.xml"/><Relationship Id="rId4" Type="http://schemas.openxmlformats.org/officeDocument/2006/relationships/image" Target="file:///C:\Users\1V994W2\PycharmProjects\PPT_Background_Generation/pic_temp/pic_half_left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7.xml"/><Relationship Id="rId13" Type="http://schemas.openxmlformats.org/officeDocument/2006/relationships/tags" Target="../tags/tag24.xml"/><Relationship Id="rId12" Type="http://schemas.openxmlformats.org/officeDocument/2006/relationships/tags" Target="../tags/tag23.xml"/><Relationship Id="rId11" Type="http://schemas.openxmlformats.org/officeDocument/2006/relationships/tags" Target="../tags/tag22.xml"/><Relationship Id="rId10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6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5.xml"/><Relationship Id="rId13" Type="http://schemas.openxmlformats.org/officeDocument/2006/relationships/tags" Target="../tags/tag32.xml"/><Relationship Id="rId12" Type="http://schemas.openxmlformats.org/officeDocument/2006/relationships/tags" Target="../tags/tag31.xml"/><Relationship Id="rId11" Type="http://schemas.openxmlformats.org/officeDocument/2006/relationships/tags" Target="../tags/tag30.xml"/><Relationship Id="rId10" Type="http://schemas.openxmlformats.org/officeDocument/2006/relationships/tags" Target="../tags/tag29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4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3.xml"/><Relationship Id="rId15" Type="http://schemas.openxmlformats.org/officeDocument/2006/relationships/tags" Target="../tags/tag42.xml"/><Relationship Id="rId14" Type="http://schemas.openxmlformats.org/officeDocument/2006/relationships/tags" Target="../tags/tag41.xml"/><Relationship Id="rId13" Type="http://schemas.openxmlformats.org/officeDocument/2006/relationships/tags" Target="../tags/tag40.xml"/><Relationship Id="rId12" Type="http://schemas.openxmlformats.org/officeDocument/2006/relationships/tags" Target="../tags/tag39.xml"/><Relationship Id="rId11" Type="http://schemas.openxmlformats.org/officeDocument/2006/relationships/tags" Target="../tags/tag38.xml"/><Relationship Id="rId10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image" Target="file:///C:\Users\1V994W2\PycharmProjects\PPT_Background_Generation/pic_temp/0_pic_quater_righ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44.xml"/><Relationship Id="rId4" Type="http://schemas.openxmlformats.org/officeDocument/2006/relationships/image" Target="file:///C:\Users\1V994W2\Documents\Tencent%20Files\574576071\FileRecv\&#25340;&#35013;&#32032;&#26448;\forright\\18\subject_holdleft_36,36,36_0_staid_full_0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43.xml"/><Relationship Id="rId11" Type="http://schemas.openxmlformats.org/officeDocument/2006/relationships/tags" Target="../tags/tag48.xml"/><Relationship Id="rId10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3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2.xml"/><Relationship Id="rId13" Type="http://schemas.openxmlformats.org/officeDocument/2006/relationships/tags" Target="../tags/tag59.xml"/><Relationship Id="rId12" Type="http://schemas.openxmlformats.org/officeDocument/2006/relationships/tags" Target="../tags/tag58.xml"/><Relationship Id="rId11" Type="http://schemas.openxmlformats.org/officeDocument/2006/relationships/tags" Target="../tags/tag57.xml"/><Relationship Id="rId10" Type="http://schemas.openxmlformats.org/officeDocument/2006/relationships/tags" Target="../tags/tag56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63.xml"/><Relationship Id="rId8" Type="http://schemas.openxmlformats.org/officeDocument/2006/relationships/tags" Target="../tags/tag62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1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0.xml"/><Relationship Id="rId12" Type="http://schemas.openxmlformats.org/officeDocument/2006/relationships/tags" Target="../tags/tag66.xml"/><Relationship Id="rId11" Type="http://schemas.openxmlformats.org/officeDocument/2006/relationships/tags" Target="../tags/tag65.xml"/><Relationship Id="rId10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8"/>
            </p:custDataLst>
          </p:nvPr>
        </p:nvSpPr>
        <p:spPr>
          <a:xfrm>
            <a:off x="6188529" y="2478525"/>
            <a:ext cx="5657850" cy="1047218"/>
          </a:xfrm>
        </p:spPr>
        <p:txBody>
          <a:bodyPr vert="horz" wrap="square" lIns="91440" tIns="45720" rIns="91440" bIns="4572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5400" b="0" spc="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6188075" y="3799571"/>
            <a:ext cx="5280025" cy="473075"/>
          </a:xfr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None/>
              <a:defRPr sz="20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cxnSp>
        <p:nvCxnSpPr>
          <p:cNvPr id="7" name="直接连接符 6"/>
          <p:cNvCxnSpPr/>
          <p:nvPr>
            <p:custDataLst>
              <p:tags r:id="rId10"/>
            </p:custDataLst>
          </p:nvPr>
        </p:nvCxnSpPr>
        <p:spPr>
          <a:xfrm>
            <a:off x="6280150" y="3627486"/>
            <a:ext cx="50927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占位符 8"/>
          <p:cNvSpPr>
            <a:spLocks noGrp="1"/>
          </p:cNvSpPr>
          <p:nvPr>
            <p:ph type="body" sz="quarter" idx="15" hasCustomPrompt="1"/>
            <p:custDataLst>
              <p:tags r:id="rId11"/>
            </p:custDataLst>
          </p:nvPr>
        </p:nvSpPr>
        <p:spPr>
          <a:xfrm>
            <a:off x="6188074" y="4485371"/>
            <a:ext cx="2162711" cy="473075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汇报人姓名</a:t>
            </a:r>
            <a:endParaRPr lang="zh-CN" altLang="en-US" dirty="0"/>
          </a:p>
        </p:txBody>
      </p:sp>
      <p:sp>
        <p:nvSpPr>
          <p:cNvPr id="13" name="文本占位符 8"/>
          <p:cNvSpPr>
            <a:spLocks noGrp="1"/>
          </p:cNvSpPr>
          <p:nvPr>
            <p:ph type="body" sz="quarter" idx="16" hasCustomPrompt="1"/>
            <p:custDataLst>
              <p:tags r:id="rId12"/>
            </p:custDataLst>
          </p:nvPr>
        </p:nvSpPr>
        <p:spPr>
          <a:xfrm>
            <a:off x="9290149" y="4485371"/>
            <a:ext cx="2162711" cy="473075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汇报人姓名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588767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588767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8"/>
            </p:custDataLst>
          </p:nvPr>
        </p:nvSpPr>
        <p:spPr>
          <a:xfrm>
            <a:off x="6440696" y="2695734"/>
            <a:ext cx="4995930" cy="1466532"/>
          </a:xfrm>
        </p:spPr>
        <p:txBody>
          <a:bodyPr vert="horz" wrap="square" lIns="91440" tIns="45720" rIns="91440" bIns="4572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8000" b="0" spc="7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588767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588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0"/>
            <a:ext cx="10852237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588767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588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0"/>
            <a:ext cx="720090" cy="588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588767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588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588767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588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6269233"/>
            <a:ext cx="720090" cy="588767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6269233"/>
            <a:ext cx="720090" cy="588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0571797" y="5533275"/>
            <a:ext cx="1620202" cy="1324725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5533275"/>
            <a:ext cx="1620202" cy="13247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588767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588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1397000"/>
            <a:ext cx="3612445" cy="4064000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8579555" y="1397000"/>
            <a:ext cx="3612445" cy="4064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8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2"/>
            </p:custDataLst>
          </p:nvPr>
        </p:nvSpPr>
        <p:spPr>
          <a:xfrm>
            <a:off x="3376614" y="3052128"/>
            <a:ext cx="5438775" cy="714375"/>
          </a:xfrm>
        </p:spPr>
        <p:txBody>
          <a:bodyPr vert="horz" wrap="square" lIns="91440" tIns="45720" rIns="91440" bIns="4572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Pts val="3600"/>
              <a:buNone/>
              <a:defRPr sz="3600" b="0" spc="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3"/>
            </p:custDataLst>
          </p:nvPr>
        </p:nvSpPr>
        <p:spPr>
          <a:xfrm>
            <a:off x="3376614" y="3883343"/>
            <a:ext cx="5438775" cy="1237297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None/>
              <a:defRPr sz="16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588767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588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588767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588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304800" y="2194560"/>
            <a:ext cx="4389120" cy="2468880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6269233"/>
            <a:ext cx="720090" cy="588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0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588767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588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588767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588767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42.xml"/><Relationship Id="rId23" Type="http://schemas.openxmlformats.org/officeDocument/2006/relationships/tags" Target="../tags/tag141.xml"/><Relationship Id="rId22" Type="http://schemas.openxmlformats.org/officeDocument/2006/relationships/tags" Target="../tags/tag140.xml"/><Relationship Id="rId21" Type="http://schemas.openxmlformats.org/officeDocument/2006/relationships/tags" Target="../tags/tag139.xml"/><Relationship Id="rId20" Type="http://schemas.openxmlformats.org/officeDocument/2006/relationships/tags" Target="../tags/tag138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37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47.xml"/><Relationship Id="rId4" Type="http://schemas.openxmlformats.org/officeDocument/2006/relationships/tags" Target="../tags/tag146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" Type="http://schemas.openxmlformats.org/officeDocument/2006/relationships/tags" Target="../tags/tag14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59.xml"/><Relationship Id="rId1" Type="http://schemas.openxmlformats.org/officeDocument/2006/relationships/tags" Target="../tags/tag15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8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9.xml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0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1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2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3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" Type="http://schemas.openxmlformats.org/officeDocument/2006/relationships/tags" Target="../tags/tag15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7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 idx="13"/>
            <p:custDataLst>
              <p:tags r:id="rId1"/>
            </p:custDataLst>
          </p:nvPr>
        </p:nvSpPr>
        <p:spPr>
          <a:xfrm>
            <a:off x="5855970" y="2478405"/>
            <a:ext cx="5990590" cy="1047115"/>
          </a:xfrm>
        </p:spPr>
        <p:txBody>
          <a:bodyPr>
            <a:normAutofit fontScale="9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/>
              <a:t>C++文件组织与C++运算符的应用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单击此处添加副标题内容</a:t>
            </a:r>
            <a:endParaRPr lang="zh-CN" altLang="en-US"/>
          </a:p>
        </p:txBody>
      </p:sp>
      <p:sp>
        <p:nvSpPr>
          <p:cNvPr id="6" name="文本占位符 6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188074" y="4485371"/>
            <a:ext cx="2162711" cy="473075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zh-CN" altLang="en-US"/>
              <a:t>汇报人：曾瑶瑶</a:t>
            </a:r>
            <a:endParaRPr lang="zh-CN" altLang="en-US"/>
          </a:p>
        </p:txBody>
      </p:sp>
      <p:sp>
        <p:nvSpPr>
          <p:cNvPr id="9" name="文本占位符 7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9290149" y="4485371"/>
            <a:ext cx="2162711" cy="473075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>
            <a:lvl1pPr mar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altLang="zh-CN"/>
              <a:t>2020/10/19</a:t>
            </a:r>
            <a:endParaRPr lang="en-US" altLang="zh-CN"/>
          </a:p>
        </p:txBody>
      </p: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13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谢谢观看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34645" y="-43180"/>
            <a:ext cx="12729210" cy="701294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062673" y="3966845"/>
            <a:ext cx="8833485" cy="922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5400" b="1">
                <a:ln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创建项目：</a:t>
            </a:r>
            <a:r>
              <a:rPr lang="en-US" altLang="zh-CN" sz="5400" b="1">
                <a:ln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test 2</a:t>
            </a:r>
            <a:r>
              <a:rPr lang="zh-CN" altLang="en-US" sz="5400" b="1">
                <a:ln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（实验二）</a:t>
            </a:r>
            <a:endParaRPr lang="zh-CN" altLang="en-US" sz="5400" b="1">
              <a:ln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03225" y="0"/>
            <a:ext cx="12703175" cy="694817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273426" y="3966845"/>
            <a:ext cx="4411980" cy="922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54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创建头文件 </a:t>
            </a:r>
            <a:r>
              <a:rPr lang="en-US" altLang="zh-CN" sz="54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.h</a:t>
            </a:r>
            <a:endParaRPr lang="en-US" altLang="zh-CN" sz="5400" b="1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7425" y="1370965"/>
            <a:ext cx="1640840" cy="50355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121150" y="1874520"/>
            <a:ext cx="1640840" cy="50355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273425" y="4888865"/>
            <a:ext cx="1640840" cy="50355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03225" y="0"/>
            <a:ext cx="12703175" cy="69481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605" y="1294765"/>
            <a:ext cx="6280150" cy="435864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873058" y="3966845"/>
            <a:ext cx="5212715" cy="922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54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创建源文件 </a:t>
            </a:r>
            <a:r>
              <a:rPr lang="en-US" altLang="zh-CN" sz="54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.cpp</a:t>
            </a:r>
            <a:endParaRPr lang="en-US" altLang="zh-CN" sz="5400" b="1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" name="椭圆 4"/>
          <p:cNvSpPr/>
          <p:nvPr/>
        </p:nvSpPr>
        <p:spPr>
          <a:xfrm>
            <a:off x="9869170" y="1405255"/>
            <a:ext cx="1640840" cy="50355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4173220" y="1605280"/>
            <a:ext cx="1640840" cy="50355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418205" y="4965065"/>
            <a:ext cx="1640840" cy="50355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2230" y="0"/>
            <a:ext cx="12966700" cy="71437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748791" y="3966845"/>
            <a:ext cx="7461250" cy="175323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54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定义类：</a:t>
            </a:r>
            <a:r>
              <a:rPr lang="en-US" altLang="zh-CN" sz="54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triangle</a:t>
            </a:r>
            <a:r>
              <a:rPr lang="zh-CN" altLang="en-US" sz="54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三角形</a:t>
            </a:r>
            <a:endParaRPr lang="en-US" altLang="zh-CN" sz="5400" b="1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ctr"/>
            <a:r>
              <a:rPr lang="en-US" altLang="zh-CN" sz="54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            diamond</a:t>
            </a:r>
            <a:r>
              <a:rPr lang="zh-CN" altLang="en-US" sz="54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菱形</a:t>
            </a:r>
            <a:endParaRPr lang="zh-CN" altLang="en-US" sz="5400" b="1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9" name="椭圆 8"/>
          <p:cNvSpPr/>
          <p:nvPr/>
        </p:nvSpPr>
        <p:spPr>
          <a:xfrm>
            <a:off x="631190" y="1266825"/>
            <a:ext cx="1640840" cy="50355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553085" y="2543175"/>
            <a:ext cx="1640840" cy="50355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8740" y="-51435"/>
            <a:ext cx="12635865" cy="696087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168401" y="3055620"/>
            <a:ext cx="8412480" cy="175323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54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定义</a:t>
            </a:r>
            <a:r>
              <a:rPr lang="en-US" altLang="zh-CN" sz="54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main</a:t>
            </a:r>
            <a:r>
              <a:rPr lang="zh-CN" altLang="en-US" sz="54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函数</a:t>
            </a:r>
            <a:endParaRPr lang="zh-CN" altLang="en-US" sz="5400" b="1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ctr"/>
            <a:r>
              <a:rPr lang="zh-CN" altLang="en-US" sz="54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键盘输入数据，即</a:t>
            </a:r>
            <a:r>
              <a:rPr lang="zh-CN" altLang="en-US" sz="54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对象参数</a:t>
            </a:r>
            <a:endParaRPr lang="zh-CN" altLang="en-US" sz="5400" b="1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" name="椭圆 4"/>
          <p:cNvSpPr/>
          <p:nvPr/>
        </p:nvSpPr>
        <p:spPr>
          <a:xfrm>
            <a:off x="501650" y="607060"/>
            <a:ext cx="1640840" cy="50355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90170"/>
            <a:ext cx="13153390" cy="7245350"/>
          </a:xfrm>
          <a:prstGeom prst="rect">
            <a:avLst/>
          </a:prstGeom>
        </p:spPr>
      </p:pic>
      <p:sp>
        <p:nvSpPr>
          <p:cNvPr id="10" name="椭圆 9"/>
          <p:cNvSpPr/>
          <p:nvPr/>
        </p:nvSpPr>
        <p:spPr>
          <a:xfrm>
            <a:off x="441325" y="1101725"/>
            <a:ext cx="4044950" cy="249999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41325" y="3601720"/>
            <a:ext cx="4044950" cy="249999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46075" y="520700"/>
            <a:ext cx="2160270" cy="868680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左箭头 12"/>
          <p:cNvSpPr/>
          <p:nvPr/>
        </p:nvSpPr>
        <p:spPr>
          <a:xfrm>
            <a:off x="2506345" y="840740"/>
            <a:ext cx="2048510" cy="260985"/>
          </a:xfrm>
          <a:prstGeom prst="leftArrow">
            <a:avLst>
              <a:gd name="adj1" fmla="val 35416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297681" y="4036695"/>
            <a:ext cx="6355080" cy="922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54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补全内容，数学运算</a:t>
            </a:r>
            <a:endParaRPr lang="zh-CN" altLang="en-US" sz="5400" b="1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13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2000" dirty="0"/>
              <a:t>请输入三角形三条边</a:t>
            </a:r>
            <a:br>
              <a:rPr lang="zh-CN" altLang="en-US" sz="2000" dirty="0"/>
            </a:br>
            <a:r>
              <a:rPr lang="zh-CN" altLang="en-US" sz="2000" dirty="0"/>
              <a:t>3 4 5</a:t>
            </a:r>
            <a:br>
              <a:rPr lang="zh-CN" altLang="en-US" sz="2000" dirty="0"/>
            </a:br>
            <a:r>
              <a:rPr lang="zh-CN" altLang="en-US" sz="2000" dirty="0"/>
              <a:t>周长为：12，面积为：6</a:t>
            </a:r>
            <a:br>
              <a:rPr lang="zh-CN" altLang="en-US" sz="2000" dirty="0"/>
            </a:br>
            <a:br>
              <a:rPr lang="zh-CN" altLang="en-US" sz="2000" dirty="0"/>
            </a:br>
            <a:r>
              <a:rPr lang="zh-CN" altLang="en-US" sz="2000" dirty="0"/>
              <a:t>请输入菱形的两条对角线：</a:t>
            </a:r>
            <a:br>
              <a:rPr lang="zh-CN" altLang="en-US" sz="2000" dirty="0"/>
            </a:br>
            <a:r>
              <a:rPr lang="zh-CN" altLang="en-US" sz="2000" dirty="0"/>
              <a:t>6 8</a:t>
            </a:r>
            <a:br>
              <a:rPr lang="zh-CN" altLang="en-US" sz="2000" dirty="0"/>
            </a:br>
            <a:r>
              <a:rPr lang="zh-CN" altLang="en-US" sz="2000" dirty="0"/>
              <a:t>周长为：20，面积为：24</a:t>
            </a:r>
            <a:endParaRPr lang="zh-CN" altLang="en-US" sz="2000" dirty="0"/>
          </a:p>
        </p:txBody>
      </p:sp>
      <p:sp>
        <p:nvSpPr>
          <p:cNvPr id="3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551186" y="1229519"/>
            <a:ext cx="4995930" cy="146653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8000" b="0" u="none" strike="noStrike" kern="1200" cap="none" spc="7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r>
              <a:rPr lang="zh-CN" altLang="en-US" sz="3200" dirty="0"/>
              <a:t>代入</a:t>
            </a:r>
            <a:r>
              <a:rPr lang="zh-CN" altLang="en-US" sz="3200" dirty="0"/>
              <a:t>特殊值检验结果：</a:t>
            </a:r>
            <a:endParaRPr lang="zh-CN" altLang="en-US" sz="3200" dirty="0"/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3706475" cy="71545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23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23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TEMPLATE_THUMBS_INDEX" val="1、4、7、9、12、13、18、21、22、24、25、28、33、37、40、41、42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523"/>
</p:tagLst>
</file>

<file path=ppt/tags/tag14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23_1*a*1"/>
  <p:tag name="KSO_WM_TEMPLATE_CATEGORY" val="custom"/>
  <p:tag name="KSO_WM_TEMPLATE_INDEX" val="20204523"/>
  <p:tag name="KSO_WM_UNIT_LAYERLEVEL" val="1"/>
  <p:tag name="KSO_WM_TAG_VERSION" val="1.0"/>
  <p:tag name="KSO_WM_BEAUTIFY_FLAG" val="#wm#"/>
  <p:tag name="KSO_WM_UNIT_PRESET_TEXT" val="品牌营销策划书"/>
</p:tagLst>
</file>

<file path=ppt/tags/tag14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523_1*b*1"/>
  <p:tag name="KSO_WM_TEMPLATE_CATEGORY" val="custom"/>
  <p:tag name="KSO_WM_TEMPLATE_INDEX" val="20204523"/>
  <p:tag name="KSO_WM_UNIT_LAYERLEVEL" val="1"/>
  <p:tag name="KSO_WM_TAG_VERSION" val="1.0"/>
  <p:tag name="KSO_WM_BEAUTIFY_FLAG" val="#wm#"/>
  <p:tag name="KSO_WM_UNIT_PRESET_TEXT" val="单击此处添加副标题内容"/>
</p:tagLst>
</file>

<file path=ppt/tags/tag145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custom20204523_1*b*2"/>
  <p:tag name="KSO_WM_TEMPLATE_CATEGORY" val="custom"/>
  <p:tag name="KSO_WM_TEMPLATE_INDEX" val="20204523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汇报人姓名"/>
  <p:tag name="KSO_WM_UNIT_VALUE" val="9"/>
  <p:tag name="KSO_WM_UNIT_TYPE" val="b"/>
  <p:tag name="KSO_WM_UNIT_INDEX" val="2"/>
</p:tagLst>
</file>

<file path=ppt/tags/tag146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custom20204523_1*b*3"/>
  <p:tag name="KSO_WM_TEMPLATE_CATEGORY" val="custom"/>
  <p:tag name="KSO_WM_TEMPLATE_INDEX" val="20204523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2020/01/01"/>
  <p:tag name="KSO_WM_UNIT_VALUE" val="9"/>
  <p:tag name="KSO_WM_UNIT_TYPE" val="b"/>
  <p:tag name="KSO_WM_UNIT_INDEX" val="3"/>
</p:tagLst>
</file>

<file path=ppt/tags/tag147.xml><?xml version="1.0" encoding="utf-8"?>
<p:tagLst xmlns:p="http://schemas.openxmlformats.org/presentationml/2006/main">
  <p:tag name="KSO_WM_TEMPLATE_THUMBS_INDEX" val="1、4、7、9、12、13、18、21、22、24、25、28、33、37、40、41、42"/>
  <p:tag name="KSO_WM_SLIDE_ID" val="custom20204523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4523"/>
  <p:tag name="KSO_WM_SLIDE_LAYOUT" val="a_b"/>
  <p:tag name="KSO_WM_SLIDE_LAYOUT_CNT" val="1_3"/>
</p:tagLst>
</file>

<file path=ppt/tags/tag148.xml><?xml version="1.0" encoding="utf-8"?>
<p:tagLst xmlns:p="http://schemas.openxmlformats.org/presentationml/2006/main">
  <p:tag name="KSO_WM_BEAUTIFY_FLAG" val="#wm#"/>
  <p:tag name="KSO_WM_TEMPLATE_CATEGORY" val="custom"/>
  <p:tag name="KSO_WM_TEMPLATE_INDEX" val="20204523"/>
</p:tagLst>
</file>

<file path=ppt/tags/tag149.xml><?xml version="1.0" encoding="utf-8"?>
<p:tagLst xmlns:p="http://schemas.openxmlformats.org/presentationml/2006/main">
  <p:tag name="KSO_WM_BEAUTIFY_FLAG" val="#wm#"/>
  <p:tag name="KSO_WM_TEMPLATE_CATEGORY" val="custom"/>
  <p:tag name="KSO_WM_TEMPLATE_INDEX" val="20204523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#wm#"/>
  <p:tag name="KSO_WM_TEMPLATE_CATEGORY" val="custom"/>
  <p:tag name="KSO_WM_TEMPLATE_INDEX" val="20204523"/>
</p:tagLst>
</file>

<file path=ppt/tags/tag151.xml><?xml version="1.0" encoding="utf-8"?>
<p:tagLst xmlns:p="http://schemas.openxmlformats.org/presentationml/2006/main">
  <p:tag name="KSO_WM_BEAUTIFY_FLAG" val="#wm#"/>
  <p:tag name="KSO_WM_TEMPLATE_CATEGORY" val="custom"/>
  <p:tag name="KSO_WM_TEMPLATE_INDEX" val="20204523"/>
</p:tagLst>
</file>

<file path=ppt/tags/tag152.xml><?xml version="1.0" encoding="utf-8"?>
<p:tagLst xmlns:p="http://schemas.openxmlformats.org/presentationml/2006/main">
  <p:tag name="KSO_WM_BEAUTIFY_FLAG" val="#wm#"/>
  <p:tag name="KSO_WM_TEMPLATE_CATEGORY" val="custom"/>
  <p:tag name="KSO_WM_TEMPLATE_INDEX" val="20204523"/>
</p:tagLst>
</file>

<file path=ppt/tags/tag153.xml><?xml version="1.0" encoding="utf-8"?>
<p:tagLst xmlns:p="http://schemas.openxmlformats.org/presentationml/2006/main">
  <p:tag name="KSO_WM_BEAUTIFY_FLAG" val="#wm#"/>
  <p:tag name="KSO_WM_TEMPLATE_CATEGORY" val="custom"/>
  <p:tag name="KSO_WM_TEMPLATE_INDEX" val="20204523"/>
</p:tagLst>
</file>

<file path=ppt/tags/tag154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23_42*a*1"/>
  <p:tag name="KSO_WM_TEMPLATE_CATEGORY" val="custom"/>
  <p:tag name="KSO_WM_TEMPLATE_INDEX" val="20204523"/>
  <p:tag name="KSO_WM_UNIT_LAYERLEVEL" val="1"/>
  <p:tag name="KSO_WM_TAG_VERSION" val="1.0"/>
  <p:tag name="KSO_WM_BEAUTIFY_FLAG" val="#wm#"/>
  <p:tag name="KSO_WM_UNIT_PRESET_TEXT" val="谢谢观看"/>
</p:tagLst>
</file>

<file path=ppt/tags/tag155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23_42*a*1"/>
  <p:tag name="KSO_WM_TEMPLATE_CATEGORY" val="custom"/>
  <p:tag name="KSO_WM_TEMPLATE_INDEX" val="20204523"/>
  <p:tag name="KSO_WM_UNIT_LAYERLEVEL" val="1"/>
  <p:tag name="KSO_WM_TAG_VERSION" val="1.0"/>
  <p:tag name="KSO_WM_BEAUTIFY_FLAG" val="#wm#"/>
  <p:tag name="KSO_WM_UNIT_PRESET_TEXT" val="谢谢观看"/>
</p:tagLst>
</file>

<file path=ppt/tags/tag156.xml><?xml version="1.0" encoding="utf-8"?>
<p:tagLst xmlns:p="http://schemas.openxmlformats.org/presentationml/2006/main">
  <p:tag name="KSO_WM_SLIDE_ID" val="custom20204523_42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42"/>
  <p:tag name="KSO_WM_TAG_VERSION" val="1.0"/>
  <p:tag name="KSO_WM_BEAUTIFY_FLAG" val="#wm#"/>
  <p:tag name="KSO_WM_TEMPLATE_CATEGORY" val="custom"/>
  <p:tag name="KSO_WM_TEMPLATE_INDEX" val="20204523"/>
  <p:tag name="KSO_WM_SLIDE_LAYOUT" val="a"/>
  <p:tag name="KSO_WM_SLIDE_LAYOUT_CNT" val="1"/>
</p:tagLst>
</file>

<file path=ppt/tags/tag157.xml><?xml version="1.0" encoding="utf-8"?>
<p:tagLst xmlns:p="http://schemas.openxmlformats.org/presentationml/2006/main">
  <p:tag name="KSO_WM_BEAUTIFY_FLAG" val="#wm#"/>
  <p:tag name="KSO_WM_TEMPLATE_CATEGORY" val="custom"/>
  <p:tag name="KSO_WM_TEMPLATE_INDEX" val="20204523"/>
</p:tagLst>
</file>

<file path=ppt/tags/tag158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23_42*a*1"/>
  <p:tag name="KSO_WM_TEMPLATE_CATEGORY" val="custom"/>
  <p:tag name="KSO_WM_TEMPLATE_INDEX" val="20204523"/>
  <p:tag name="KSO_WM_UNIT_LAYERLEVEL" val="1"/>
  <p:tag name="KSO_WM_TAG_VERSION" val="1.0"/>
  <p:tag name="KSO_WM_BEAUTIFY_FLAG" val="#wm#"/>
  <p:tag name="KSO_WM_UNIT_PRESET_TEXT" val="谢谢观看"/>
</p:tagLst>
</file>

<file path=ppt/tags/tag159.xml><?xml version="1.0" encoding="utf-8"?>
<p:tagLst xmlns:p="http://schemas.openxmlformats.org/presentationml/2006/main">
  <p:tag name="KSO_WM_SLIDE_ID" val="custom20204523_42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42"/>
  <p:tag name="KSO_WM_TAG_VERSION" val="1.0"/>
  <p:tag name="KSO_WM_BEAUTIFY_FLAG" val="#wm#"/>
  <p:tag name="KSO_WM_TEMPLATE_CATEGORY" val="custom"/>
  <p:tag name="KSO_WM_TEMPLATE_INDEX" val="20204523"/>
  <p:tag name="KSO_WM_SLIDE_LAYOUT" val="a"/>
  <p:tag name="KSO_WM_SLIDE_LAYOUT_CNT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自定义 106">
      <a:dk1>
        <a:srgbClr val="000000"/>
      </a:dk1>
      <a:lt1>
        <a:srgbClr val="FFFFFF"/>
      </a:lt1>
      <a:dk2>
        <a:srgbClr val="EFEBE5"/>
      </a:dk2>
      <a:lt2>
        <a:srgbClr val="FDFCFC"/>
      </a:lt2>
      <a:accent1>
        <a:srgbClr val="C5B371"/>
      </a:accent1>
      <a:accent2>
        <a:srgbClr val="B2C97A"/>
      </a:accent2>
      <a:accent3>
        <a:srgbClr val="74BA7C"/>
      </a:accent3>
      <a:accent4>
        <a:srgbClr val="85D799"/>
      </a:accent4>
      <a:accent5>
        <a:srgbClr val="6EC4B2"/>
      </a:accent5>
      <a:accent6>
        <a:srgbClr val="6BAAC3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WPS 演示</Application>
  <PresentationFormat>宽屏</PresentationFormat>
  <Paragraphs>28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汉仪旗黑-85S</vt:lpstr>
      <vt:lpstr>黑体</vt:lpstr>
      <vt:lpstr>Office 主题​​</vt:lpstr>
      <vt:lpstr>C++文件组织与C++运算符的应用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请输入三角形三条边 3 4 5 周长为：12，面积为：6 请输入菱形的两条对角线： 6 8 周长为：20，面积为：24</vt:lpstr>
      <vt:lpstr>PowerPoint 演示文稿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Gabrielle</cp:lastModifiedBy>
  <cp:revision>151</cp:revision>
  <dcterms:created xsi:type="dcterms:W3CDTF">2019-06-19T02:08:00Z</dcterms:created>
  <dcterms:modified xsi:type="dcterms:W3CDTF">2020-10-19T13:39:57Z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