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5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365791-2E62-4715-AD87-8B321E2A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891243"/>
            <a:ext cx="108680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1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3271705" y="692922"/>
            <a:ext cx="57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一个完整的嵌入式系统都有什么？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E734F9-4A69-45BD-85DF-2EEA840B21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8036" y="1912622"/>
            <a:ext cx="6559340" cy="34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3271705" y="692922"/>
            <a:ext cx="57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操作系统怎么“同时运行”多个任务？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49C0F-EF76-4657-BC8B-1834A5C0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31" y="1310097"/>
            <a:ext cx="4996869" cy="52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172749" y="75164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支持</a:t>
            </a:r>
            <a:r>
              <a:rPr lang="en-US" altLang="zh-CN" sz="2800" dirty="0"/>
              <a:t>MMU</a:t>
            </a:r>
            <a:r>
              <a:rPr lang="zh-CN" altLang="en-US" sz="2800" dirty="0"/>
              <a:t>的操作系统，怎么实现空间隔离？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08A692-3905-43F0-A47A-903A0AE98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1255" y="2037524"/>
            <a:ext cx="6283683" cy="27829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08BE2A-B53A-4A3F-B706-A5645465FD28}"/>
              </a:ext>
            </a:extLst>
          </p:cNvPr>
          <p:cNvSpPr txBox="1"/>
          <p:nvPr/>
        </p:nvSpPr>
        <p:spPr>
          <a:xfrm>
            <a:off x="2701255" y="5338302"/>
            <a:ext cx="605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app1</a:t>
            </a:r>
            <a:r>
              <a:rPr lang="zh-CN" altLang="en-US" dirty="0"/>
              <a:t>时，</a:t>
            </a:r>
            <a:r>
              <a:rPr lang="en-US" altLang="zh-CN" dirty="0"/>
              <a:t>CPU</a:t>
            </a:r>
            <a:r>
              <a:rPr lang="zh-CN" altLang="en-US" dirty="0"/>
              <a:t>发出的</a:t>
            </a:r>
            <a:r>
              <a:rPr lang="en-US" altLang="zh-CN" dirty="0" err="1"/>
              <a:t>addr</a:t>
            </a:r>
            <a:r>
              <a:rPr lang="zh-CN" altLang="en-US" dirty="0"/>
              <a:t>，通过</a:t>
            </a:r>
            <a:r>
              <a:rPr lang="en-US" altLang="zh-CN" dirty="0"/>
              <a:t>MMU</a:t>
            </a:r>
            <a:r>
              <a:rPr lang="zh-CN" altLang="en-US" dirty="0"/>
              <a:t>映射到</a:t>
            </a:r>
            <a:r>
              <a:rPr lang="en-US" altLang="zh-CN" dirty="0"/>
              <a:t>paddr1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它不可能放到到</a:t>
            </a:r>
            <a:r>
              <a:rPr lang="en-US" altLang="zh-CN" dirty="0"/>
              <a:t>app2</a:t>
            </a:r>
            <a:r>
              <a:rPr lang="zh-CN" altLang="en-US" dirty="0"/>
              <a:t>的空间，不可能破坏</a:t>
            </a:r>
            <a:r>
              <a:rPr lang="en-US" altLang="zh-CN" dirty="0"/>
              <a:t>app2</a:t>
            </a:r>
          </a:p>
        </p:txBody>
      </p:sp>
    </p:spTree>
    <p:extLst>
      <p:ext uri="{BB962C8B-B14F-4D97-AF65-F5344CB8AC3E}">
        <p14:creationId xmlns:p14="http://schemas.microsoft.com/office/powerpoint/2010/main" val="11865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0" y="36692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支持</a:t>
            </a:r>
            <a:r>
              <a:rPr lang="en-US" altLang="zh-CN" sz="2800" dirty="0"/>
              <a:t>MMU</a:t>
            </a:r>
            <a:r>
              <a:rPr lang="zh-CN" altLang="en-US" sz="2800" dirty="0"/>
              <a:t>的操作系统，怎么实现权限控制？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D615D-997A-4D62-9FBB-EEFB71AD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4" y="1062504"/>
            <a:ext cx="5152381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0" y="36692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移植一个最小系统要做什么事情？</a:t>
            </a:r>
          </a:p>
        </p:txBody>
      </p:sp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74546" y="1269999"/>
            <a:ext cx="3345448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串口驱动：方便调试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淘宝网Chenying0907出品 47">
            <a:extLst>
              <a:ext uri="{FF2B5EF4-FFF2-40B4-BE49-F238E27FC236}">
                <a16:creationId xmlns:a16="http://schemas.microsoft.com/office/drawing/2014/main" id="{071DEB6C-49D5-40CF-8DFC-585F50B136CB}"/>
              </a:ext>
            </a:extLst>
          </p:cNvPr>
          <p:cNvGrpSpPr/>
          <p:nvPr/>
        </p:nvGrpSpPr>
        <p:grpSpPr>
          <a:xfrm>
            <a:off x="4274545" y="2385582"/>
            <a:ext cx="3345451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9" name="淘宝网Chenying0907出品 79">
              <a:extLst>
                <a:ext uri="{FF2B5EF4-FFF2-40B4-BE49-F238E27FC236}">
                  <a16:creationId xmlns:a16="http://schemas.microsoft.com/office/drawing/2014/main" id="{EE72696D-42BE-4D7A-B82E-BBC3D892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" name="淘宝网Chenying0907出品 15">
              <a:extLst>
                <a:ext uri="{FF2B5EF4-FFF2-40B4-BE49-F238E27FC236}">
                  <a16:creationId xmlns:a16="http://schemas.microsoft.com/office/drawing/2014/main" id="{9A85F3C3-51C0-4D07-BA8D-68F4C190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地址映射：虚拟地址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物理地址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淘宝网Chenying0907出品 47">
            <a:extLst>
              <a:ext uri="{FF2B5EF4-FFF2-40B4-BE49-F238E27FC236}">
                <a16:creationId xmlns:a16="http://schemas.microsoft.com/office/drawing/2014/main" id="{7BB13BB1-F479-4E88-A284-94E1D8B1EB2F}"/>
              </a:ext>
            </a:extLst>
          </p:cNvPr>
          <p:cNvGrpSpPr/>
          <p:nvPr/>
        </p:nvGrpSpPr>
        <p:grpSpPr>
          <a:xfrm>
            <a:off x="4235454" y="3501165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2" name="淘宝网Chenying0907出品 79">
              <a:extLst>
                <a:ext uri="{FF2B5EF4-FFF2-40B4-BE49-F238E27FC236}">
                  <a16:creationId xmlns:a16="http://schemas.microsoft.com/office/drawing/2014/main" id="{7B389312-572B-43C5-9F48-0A68CE0D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" name="淘宝网Chenying0907出品 15">
              <a:extLst>
                <a:ext uri="{FF2B5EF4-FFF2-40B4-BE49-F238E27FC236}">
                  <a16:creationId xmlns:a16="http://schemas.microsoft.com/office/drawing/2014/main" id="{BF99F9AD-C3F1-4AF1-8EE8-4C81946C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完善中断子系统：至少提供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tick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淘宝网Chenying0907出品 47">
            <a:extLst>
              <a:ext uri="{FF2B5EF4-FFF2-40B4-BE49-F238E27FC236}">
                <a16:creationId xmlns:a16="http://schemas.microsoft.com/office/drawing/2014/main" id="{70854F3E-8087-4EEE-8FBB-DCEC08FF25D5}"/>
              </a:ext>
            </a:extLst>
          </p:cNvPr>
          <p:cNvGrpSpPr/>
          <p:nvPr/>
        </p:nvGrpSpPr>
        <p:grpSpPr>
          <a:xfrm>
            <a:off x="4235447" y="4616748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5" name="淘宝网Chenying0907出品 79">
              <a:extLst>
                <a:ext uri="{FF2B5EF4-FFF2-40B4-BE49-F238E27FC236}">
                  <a16:creationId xmlns:a16="http://schemas.microsoft.com/office/drawing/2014/main" id="{628055E1-BF35-4449-889D-BC30DA07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6" name="淘宝网Chenying0907出品 15">
              <a:extLst>
                <a:ext uri="{FF2B5EF4-FFF2-40B4-BE49-F238E27FC236}">
                  <a16:creationId xmlns:a16="http://schemas.microsoft.com/office/drawing/2014/main" id="{2AB76692-34CA-4254-8178-AF2E419F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实现存储设备驱动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淘宝网Chenying0907出品 47">
            <a:extLst>
              <a:ext uri="{FF2B5EF4-FFF2-40B4-BE49-F238E27FC236}">
                <a16:creationId xmlns:a16="http://schemas.microsoft.com/office/drawing/2014/main" id="{E0EC9A2E-7364-41B9-AF66-2B14726BE9D5}"/>
              </a:ext>
            </a:extLst>
          </p:cNvPr>
          <p:cNvGrpSpPr/>
          <p:nvPr/>
        </p:nvGrpSpPr>
        <p:grpSpPr>
          <a:xfrm>
            <a:off x="4274545" y="5732332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8" name="淘宝网Chenying0907出品 79">
              <a:extLst>
                <a:ext uri="{FF2B5EF4-FFF2-40B4-BE49-F238E27FC236}">
                  <a16:creationId xmlns:a16="http://schemas.microsoft.com/office/drawing/2014/main" id="{7225F536-BBA8-4936-BD47-DD2BC8B6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9" name="淘宝网Chenying0907出品 15">
              <a:extLst>
                <a:ext uri="{FF2B5EF4-FFF2-40B4-BE49-F238E27FC236}">
                  <a16:creationId xmlns:a16="http://schemas.microsoft.com/office/drawing/2014/main" id="{55B41CBF-006C-4502-A35D-10558764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实现根文件系统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1" y="301487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Liteos</a:t>
            </a:r>
            <a:r>
              <a:rPr lang="en-US" altLang="zh-CN" sz="2800" dirty="0"/>
              <a:t>-a</a:t>
            </a:r>
            <a:r>
              <a:rPr lang="zh-CN" altLang="en-US" sz="2800" dirty="0"/>
              <a:t>启动流程</a:t>
            </a:r>
            <a:r>
              <a:rPr lang="en-US" altLang="zh-CN" sz="2800" dirty="0"/>
              <a:t>(</a:t>
            </a:r>
            <a:r>
              <a:rPr lang="zh-CN" altLang="en-US" sz="2800" dirty="0"/>
              <a:t>现场演示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231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1" y="301487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移植串口、</a:t>
            </a:r>
            <a:r>
              <a:rPr lang="en-US" altLang="zh-CN" sz="2800" dirty="0"/>
              <a:t>MMU</a:t>
            </a:r>
            <a:r>
              <a:rPr lang="zh-CN" altLang="en-US" sz="2800" dirty="0"/>
              <a:t>代码</a:t>
            </a:r>
            <a:r>
              <a:rPr lang="en-US" altLang="zh-CN" sz="2800" dirty="0"/>
              <a:t>(</a:t>
            </a:r>
            <a:r>
              <a:rPr lang="zh-CN" altLang="en-US" sz="2800" dirty="0"/>
              <a:t>现场演示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178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114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47</cp:revision>
  <dcterms:created xsi:type="dcterms:W3CDTF">2020-09-12T05:08:37Z</dcterms:created>
  <dcterms:modified xsi:type="dcterms:W3CDTF">2020-09-18T08:26:09Z</dcterms:modified>
</cp:coreProperties>
</file>