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5" r:id="rId3"/>
    <p:sldId id="267" r:id="rId4"/>
    <p:sldId id="274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.coding.net/weidongshan/01_all_series_quickstart.gi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299980" y="366925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移植一个最小系统要做什么事情？</a:t>
            </a:r>
          </a:p>
        </p:txBody>
      </p:sp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74546" y="1269999"/>
            <a:ext cx="3345448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串口驱动：方便调试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淘宝网Chenying0907出品 47">
            <a:extLst>
              <a:ext uri="{FF2B5EF4-FFF2-40B4-BE49-F238E27FC236}">
                <a16:creationId xmlns:a16="http://schemas.microsoft.com/office/drawing/2014/main" id="{071DEB6C-49D5-40CF-8DFC-585F50B136CB}"/>
              </a:ext>
            </a:extLst>
          </p:cNvPr>
          <p:cNvGrpSpPr/>
          <p:nvPr/>
        </p:nvGrpSpPr>
        <p:grpSpPr>
          <a:xfrm>
            <a:off x="4274545" y="2385582"/>
            <a:ext cx="3345451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9" name="淘宝网Chenying0907出品 79">
              <a:extLst>
                <a:ext uri="{FF2B5EF4-FFF2-40B4-BE49-F238E27FC236}">
                  <a16:creationId xmlns:a16="http://schemas.microsoft.com/office/drawing/2014/main" id="{EE72696D-42BE-4D7A-B82E-BBC3D892F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0" name="淘宝网Chenying0907出品 15">
              <a:extLst>
                <a:ext uri="{FF2B5EF4-FFF2-40B4-BE49-F238E27FC236}">
                  <a16:creationId xmlns:a16="http://schemas.microsoft.com/office/drawing/2014/main" id="{9A85F3C3-51C0-4D07-BA8D-68F4C1903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地址映射：虚拟地址</a:t>
              </a:r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物理地址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淘宝网Chenying0907出品 47">
            <a:extLst>
              <a:ext uri="{FF2B5EF4-FFF2-40B4-BE49-F238E27FC236}">
                <a16:creationId xmlns:a16="http://schemas.microsoft.com/office/drawing/2014/main" id="{7BB13BB1-F479-4E88-A284-94E1D8B1EB2F}"/>
              </a:ext>
            </a:extLst>
          </p:cNvPr>
          <p:cNvGrpSpPr/>
          <p:nvPr/>
        </p:nvGrpSpPr>
        <p:grpSpPr>
          <a:xfrm>
            <a:off x="4235454" y="3501165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2" name="淘宝网Chenying0907出品 79">
              <a:extLst>
                <a:ext uri="{FF2B5EF4-FFF2-40B4-BE49-F238E27FC236}">
                  <a16:creationId xmlns:a16="http://schemas.microsoft.com/office/drawing/2014/main" id="{7B389312-572B-43C5-9F48-0A68CE0DB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3" name="淘宝网Chenying0907出品 15">
              <a:extLst>
                <a:ext uri="{FF2B5EF4-FFF2-40B4-BE49-F238E27FC236}">
                  <a16:creationId xmlns:a16="http://schemas.microsoft.com/office/drawing/2014/main" id="{BF99F9AD-C3F1-4AF1-8EE8-4C81946CC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完善中断子系统：至少提供</a:t>
              </a:r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tick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中断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淘宝网Chenying0907出品 47">
            <a:extLst>
              <a:ext uri="{FF2B5EF4-FFF2-40B4-BE49-F238E27FC236}">
                <a16:creationId xmlns:a16="http://schemas.microsoft.com/office/drawing/2014/main" id="{70854F3E-8087-4EEE-8FBB-DCEC08FF25D5}"/>
              </a:ext>
            </a:extLst>
          </p:cNvPr>
          <p:cNvGrpSpPr/>
          <p:nvPr/>
        </p:nvGrpSpPr>
        <p:grpSpPr>
          <a:xfrm>
            <a:off x="4235447" y="4616748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5" name="淘宝网Chenying0907出品 79">
              <a:extLst>
                <a:ext uri="{FF2B5EF4-FFF2-40B4-BE49-F238E27FC236}">
                  <a16:creationId xmlns:a16="http://schemas.microsoft.com/office/drawing/2014/main" id="{628055E1-BF35-4449-889D-BC30DA07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6" name="淘宝网Chenying0907出品 15">
              <a:extLst>
                <a:ext uri="{FF2B5EF4-FFF2-40B4-BE49-F238E27FC236}">
                  <a16:creationId xmlns:a16="http://schemas.microsoft.com/office/drawing/2014/main" id="{2AB76692-34CA-4254-8178-AF2E419F8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实现存储设备驱动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淘宝网Chenying0907出品 47">
            <a:extLst>
              <a:ext uri="{FF2B5EF4-FFF2-40B4-BE49-F238E27FC236}">
                <a16:creationId xmlns:a16="http://schemas.microsoft.com/office/drawing/2014/main" id="{E0EC9A2E-7364-41B9-AF66-2B14726BE9D5}"/>
              </a:ext>
            </a:extLst>
          </p:cNvPr>
          <p:cNvGrpSpPr/>
          <p:nvPr/>
        </p:nvGrpSpPr>
        <p:grpSpPr>
          <a:xfrm>
            <a:off x="4274545" y="5732332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8" name="淘宝网Chenying0907出品 79">
              <a:extLst>
                <a:ext uri="{FF2B5EF4-FFF2-40B4-BE49-F238E27FC236}">
                  <a16:creationId xmlns:a16="http://schemas.microsoft.com/office/drawing/2014/main" id="{7225F536-BBA8-4936-BD47-DD2BC8B60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9" name="淘宝网Chenying0907出品 15">
              <a:extLst>
                <a:ext uri="{FF2B5EF4-FFF2-40B4-BE49-F238E27FC236}">
                  <a16:creationId xmlns:a16="http://schemas.microsoft.com/office/drawing/2014/main" id="{55B41CBF-006C-4502-A35D-10558764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实现根文件系统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392259" y="2657119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上次直播的遗留问题：</a:t>
            </a:r>
            <a:r>
              <a:rPr lang="en-US" altLang="zh-CN" sz="2800" dirty="0"/>
              <a:t>MMU</a:t>
            </a:r>
            <a:r>
              <a:rPr lang="zh-CN" altLang="en-US" sz="2800" dirty="0"/>
              <a:t>使能后串口无输出</a:t>
            </a:r>
          </a:p>
        </p:txBody>
      </p:sp>
    </p:spTree>
    <p:extLst>
      <p:ext uri="{BB962C8B-B14F-4D97-AF65-F5344CB8AC3E}">
        <p14:creationId xmlns:p14="http://schemas.microsoft.com/office/powerpoint/2010/main" val="170745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1649835" y="2244060"/>
            <a:ext cx="889233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中断体系参考资料：</a:t>
            </a:r>
            <a:endParaRPr lang="en-US" altLang="zh-CN" sz="2800" dirty="0"/>
          </a:p>
          <a:p>
            <a:pPr algn="ctr"/>
            <a:r>
              <a:rPr lang="en-US" altLang="zh-CN" sz="1800" u="sng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https://e.coding.net/weidongshan/01_all_series_quickstart.git</a:t>
            </a:r>
            <a:endParaRPr lang="en-US" altLang="zh-CN" sz="1800" u="sng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endParaRPr lang="en-US" altLang="zh-CN" u="sng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800" dirty="0"/>
              <a:t>《</a:t>
            </a:r>
            <a:r>
              <a:rPr lang="zh-CN" altLang="en-US" sz="2800" dirty="0"/>
              <a:t>第</a:t>
            </a:r>
            <a:r>
              <a:rPr lang="en-US" altLang="zh-CN" sz="2800" dirty="0"/>
              <a:t>10.1</a:t>
            </a:r>
            <a:r>
              <a:rPr lang="zh-CN" altLang="en-US" sz="2800" dirty="0"/>
              <a:t>篇 </a:t>
            </a:r>
            <a:r>
              <a:rPr lang="en-US" altLang="zh-CN" sz="2800" dirty="0"/>
              <a:t>IMX6ULL</a:t>
            </a:r>
            <a:r>
              <a:rPr lang="zh-CN" altLang="en-US" sz="2800" dirty="0"/>
              <a:t>裸机开发</a:t>
            </a:r>
            <a:r>
              <a:rPr lang="en-US" altLang="zh-CN" sz="2800" dirty="0"/>
              <a:t>》</a:t>
            </a:r>
          </a:p>
          <a:p>
            <a:pPr algn="ctr"/>
            <a:r>
              <a:rPr lang="en-US" altLang="zh-CN" sz="2800" dirty="0"/>
              <a:t>    《</a:t>
            </a:r>
            <a:r>
              <a:rPr lang="zh-CN" altLang="en-US" sz="2800" dirty="0"/>
              <a:t>第十章 异常与中断</a:t>
            </a:r>
            <a:r>
              <a:rPr lang="en-US" altLang="zh-CN" sz="2800" dirty="0"/>
              <a:t>》</a:t>
            </a:r>
          </a:p>
          <a:p>
            <a:pPr algn="ctr"/>
            <a:r>
              <a:rPr lang="en-US" altLang="zh-CN" sz="2800" dirty="0"/>
              <a:t>    《</a:t>
            </a:r>
            <a:r>
              <a:rPr lang="zh-CN" altLang="en-US" sz="2800" dirty="0"/>
              <a:t>第十一章 </a:t>
            </a:r>
            <a:r>
              <a:rPr lang="en-US" altLang="zh-CN" sz="2800" dirty="0"/>
              <a:t>GPIO</a:t>
            </a:r>
            <a:r>
              <a:rPr lang="zh-CN" altLang="en-US" sz="2800" dirty="0"/>
              <a:t>中断</a:t>
            </a:r>
            <a:r>
              <a:rPr lang="en-US" altLang="zh-CN" sz="2800" dirty="0"/>
              <a:t>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424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3271705" y="692922"/>
            <a:ext cx="578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中断体系：至少需要</a:t>
            </a:r>
            <a:r>
              <a:rPr lang="en-US" altLang="zh-CN" sz="2800" dirty="0"/>
              <a:t>tick</a:t>
            </a:r>
            <a:r>
              <a:rPr lang="zh-CN" altLang="en-US" sz="2800" dirty="0"/>
              <a:t>中断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E49C0F-EF76-4657-BC8B-1834A5C0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31" y="1310097"/>
            <a:ext cx="4996869" cy="52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6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C248C0E-A5D9-48BC-87A8-4AD5D7A077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0909" y="1827678"/>
            <a:ext cx="5687506" cy="25429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DDE515-B698-462C-ADAF-70300EEE9223}"/>
              </a:ext>
            </a:extLst>
          </p:cNvPr>
          <p:cNvSpPr txBox="1"/>
          <p:nvPr/>
        </p:nvSpPr>
        <p:spPr>
          <a:xfrm>
            <a:off x="2098644" y="928987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Cortex A7</a:t>
            </a:r>
            <a:r>
              <a:rPr lang="zh-CN" altLang="en-US" sz="2800" dirty="0"/>
              <a:t>使用</a:t>
            </a:r>
            <a:r>
              <a:rPr lang="en-US" altLang="zh-CN" sz="2800" dirty="0"/>
              <a:t>GIC(</a:t>
            </a:r>
            <a:r>
              <a:rPr lang="zh-CN" altLang="en-US" sz="2800" dirty="0"/>
              <a:t>通用的中断控制器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F68837-DA4D-45C9-B5DD-D20EEEEEC885}"/>
              </a:ext>
            </a:extLst>
          </p:cNvPr>
          <p:cNvSpPr txBox="1"/>
          <p:nvPr/>
        </p:nvSpPr>
        <p:spPr>
          <a:xfrm>
            <a:off x="2098643" y="4990657"/>
            <a:ext cx="931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软件只需要访问</a:t>
            </a:r>
            <a:r>
              <a:rPr lang="en-US" altLang="zh-CN" sz="2800" dirty="0"/>
              <a:t>GIC</a:t>
            </a:r>
            <a:r>
              <a:rPr lang="zh-CN" altLang="en-US" sz="2800" dirty="0"/>
              <a:t>即可使能中断、获知发生了哪个中断</a:t>
            </a:r>
          </a:p>
        </p:txBody>
      </p:sp>
    </p:spTree>
    <p:extLst>
      <p:ext uri="{BB962C8B-B14F-4D97-AF65-F5344CB8AC3E}">
        <p14:creationId xmlns:p14="http://schemas.microsoft.com/office/powerpoint/2010/main" val="426695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E5FA1E-533A-4DC7-9474-7639C647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9" y="1180267"/>
            <a:ext cx="11704762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5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D126C4-8D1C-4343-AC02-EA40F68866C2}"/>
              </a:ext>
            </a:extLst>
          </p:cNvPr>
          <p:cNvSpPr txBox="1"/>
          <p:nvPr/>
        </p:nvSpPr>
        <p:spPr>
          <a:xfrm>
            <a:off x="2098644" y="928987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Cortex A7</a:t>
            </a:r>
            <a:r>
              <a:rPr lang="zh-CN" altLang="en-US" sz="2800" dirty="0"/>
              <a:t> </a:t>
            </a:r>
            <a:r>
              <a:rPr lang="en-US" altLang="zh-CN" sz="2800" dirty="0"/>
              <a:t>CPU</a:t>
            </a:r>
            <a:r>
              <a:rPr lang="zh-CN" altLang="en-US" sz="2800" dirty="0"/>
              <a:t>核内部，有一个定时器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B965E8-ACE5-41BF-AB3D-AEC78BB04E72}"/>
              </a:ext>
            </a:extLst>
          </p:cNvPr>
          <p:cNvSpPr txBox="1"/>
          <p:nvPr/>
        </p:nvSpPr>
        <p:spPr>
          <a:xfrm>
            <a:off x="2098644" y="3429000"/>
            <a:ext cx="7592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所以</a:t>
            </a:r>
            <a:r>
              <a:rPr lang="en-US" altLang="zh-CN" sz="2800" dirty="0"/>
              <a:t>tick</a:t>
            </a:r>
            <a:r>
              <a:rPr lang="zh-CN" altLang="en-US" sz="2800" dirty="0"/>
              <a:t>中断都不需要我们写单板相关的代码</a:t>
            </a:r>
            <a:endParaRPr lang="en-US" altLang="zh-CN" sz="2800" dirty="0"/>
          </a:p>
          <a:p>
            <a:pPr algn="ctr"/>
            <a:r>
              <a:rPr lang="en-US" altLang="zh-CN" sz="2800" dirty="0" err="1"/>
              <a:t>arm_generic_timer.c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726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D126C4-8D1C-4343-AC02-EA40F68866C2}"/>
              </a:ext>
            </a:extLst>
          </p:cNvPr>
          <p:cNvSpPr txBox="1"/>
          <p:nvPr/>
        </p:nvSpPr>
        <p:spPr>
          <a:xfrm>
            <a:off x="2098644" y="928987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串口中断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B965E8-ACE5-41BF-AB3D-AEC78BB04E72}"/>
              </a:ext>
            </a:extLst>
          </p:cNvPr>
          <p:cNvSpPr txBox="1"/>
          <p:nvPr/>
        </p:nvSpPr>
        <p:spPr>
          <a:xfrm>
            <a:off x="1426129" y="2187430"/>
            <a:ext cx="9940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串口只需要实现接收中断，</a:t>
            </a:r>
            <a:endParaRPr lang="en-US" altLang="zh-CN" sz="2800" dirty="0"/>
          </a:p>
          <a:p>
            <a:r>
              <a:rPr lang="zh-CN" altLang="en-US" sz="2800" dirty="0"/>
              <a:t>不需要实现发送中断：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对于</a:t>
            </a:r>
            <a:r>
              <a:rPr lang="en-US" altLang="zh-CN" sz="2800" dirty="0"/>
              <a:t>APP</a:t>
            </a:r>
            <a:r>
              <a:rPr lang="zh-CN" altLang="en-US" sz="2800" dirty="0"/>
              <a:t>来说，使用串口打印时，使用发送中断效率更高。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但是由于内核也使用串口打印，使用中断的话会导致</a:t>
            </a:r>
            <a:r>
              <a:rPr lang="en-US" altLang="zh-CN" sz="2800" dirty="0"/>
              <a:t>APP</a:t>
            </a:r>
            <a:r>
              <a:rPr lang="zh-CN" altLang="en-US" sz="2800" dirty="0"/>
              <a:t>、内核的打印信息混杂在一起。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为了简化程序，发送串口数据时干脆不用中断。</a:t>
            </a:r>
          </a:p>
        </p:txBody>
      </p:sp>
    </p:spTree>
    <p:extLst>
      <p:ext uri="{BB962C8B-B14F-4D97-AF65-F5344CB8AC3E}">
        <p14:creationId xmlns:p14="http://schemas.microsoft.com/office/powerpoint/2010/main" val="258829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226</Words>
  <Application>Microsoft Office PowerPoint</Application>
  <PresentationFormat>宽屏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方正正纤黑简体</vt:lpstr>
      <vt:lpstr>黑体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63</cp:revision>
  <dcterms:created xsi:type="dcterms:W3CDTF">2020-09-12T05:08:37Z</dcterms:created>
  <dcterms:modified xsi:type="dcterms:W3CDTF">2020-09-21T10:54:56Z</dcterms:modified>
</cp:coreProperties>
</file>