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3" r:id="rId3"/>
    <p:sldId id="274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2299980" y="366925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移植一个最小系统要做什么事情？</a:t>
            </a:r>
          </a:p>
        </p:txBody>
      </p:sp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74546" y="1269999"/>
            <a:ext cx="3345448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串口驱动：方便调试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淘宝网Chenying0907出品 47">
            <a:extLst>
              <a:ext uri="{FF2B5EF4-FFF2-40B4-BE49-F238E27FC236}">
                <a16:creationId xmlns:a16="http://schemas.microsoft.com/office/drawing/2014/main" id="{071DEB6C-49D5-40CF-8DFC-585F50B136CB}"/>
              </a:ext>
            </a:extLst>
          </p:cNvPr>
          <p:cNvGrpSpPr/>
          <p:nvPr/>
        </p:nvGrpSpPr>
        <p:grpSpPr>
          <a:xfrm>
            <a:off x="4274545" y="2385582"/>
            <a:ext cx="3345451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9" name="淘宝网Chenying0907出品 79">
              <a:extLst>
                <a:ext uri="{FF2B5EF4-FFF2-40B4-BE49-F238E27FC236}">
                  <a16:creationId xmlns:a16="http://schemas.microsoft.com/office/drawing/2014/main" id="{EE72696D-42BE-4D7A-B82E-BBC3D892F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0" name="淘宝网Chenying0907出品 15">
              <a:extLst>
                <a:ext uri="{FF2B5EF4-FFF2-40B4-BE49-F238E27FC236}">
                  <a16:creationId xmlns:a16="http://schemas.microsoft.com/office/drawing/2014/main" id="{9A85F3C3-51C0-4D07-BA8D-68F4C1903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地址映射：虚拟地址</a:t>
              </a:r>
              <a:r>
                <a:rPr lang="en-US" altLang="zh-CN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物理地址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淘宝网Chenying0907出品 47">
            <a:extLst>
              <a:ext uri="{FF2B5EF4-FFF2-40B4-BE49-F238E27FC236}">
                <a16:creationId xmlns:a16="http://schemas.microsoft.com/office/drawing/2014/main" id="{7BB13BB1-F479-4E88-A284-94E1D8B1EB2F}"/>
              </a:ext>
            </a:extLst>
          </p:cNvPr>
          <p:cNvGrpSpPr/>
          <p:nvPr/>
        </p:nvGrpSpPr>
        <p:grpSpPr>
          <a:xfrm>
            <a:off x="4235454" y="3501165"/>
            <a:ext cx="3384545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12" name="淘宝网Chenying0907出品 79">
              <a:extLst>
                <a:ext uri="{FF2B5EF4-FFF2-40B4-BE49-F238E27FC236}">
                  <a16:creationId xmlns:a16="http://schemas.microsoft.com/office/drawing/2014/main" id="{7B389312-572B-43C5-9F48-0A68CE0DB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3" name="淘宝网Chenying0907出品 15">
              <a:extLst>
                <a:ext uri="{FF2B5EF4-FFF2-40B4-BE49-F238E27FC236}">
                  <a16:creationId xmlns:a16="http://schemas.microsoft.com/office/drawing/2014/main" id="{BF99F9AD-C3F1-4AF1-8EE8-4C81946CC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完善中断子系统：至少提供</a:t>
              </a:r>
              <a:r>
                <a:rPr lang="en-US" altLang="zh-CN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tick</a:t>
              </a:r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中断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淘宝网Chenying0907出品 47">
            <a:extLst>
              <a:ext uri="{FF2B5EF4-FFF2-40B4-BE49-F238E27FC236}">
                <a16:creationId xmlns:a16="http://schemas.microsoft.com/office/drawing/2014/main" id="{70854F3E-8087-4EEE-8FBB-DCEC08FF25D5}"/>
              </a:ext>
            </a:extLst>
          </p:cNvPr>
          <p:cNvGrpSpPr/>
          <p:nvPr/>
        </p:nvGrpSpPr>
        <p:grpSpPr>
          <a:xfrm>
            <a:off x="4235447" y="4616748"/>
            <a:ext cx="3384545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15" name="淘宝网Chenying0907出品 79">
              <a:extLst>
                <a:ext uri="{FF2B5EF4-FFF2-40B4-BE49-F238E27FC236}">
                  <a16:creationId xmlns:a16="http://schemas.microsoft.com/office/drawing/2014/main" id="{628055E1-BF35-4449-889D-BC30DA07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6" name="淘宝网Chenying0907出品 15">
              <a:extLst>
                <a:ext uri="{FF2B5EF4-FFF2-40B4-BE49-F238E27FC236}">
                  <a16:creationId xmlns:a16="http://schemas.microsoft.com/office/drawing/2014/main" id="{2AB76692-34CA-4254-8178-AF2E419F8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实现存储设备驱动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淘宝网Chenying0907出品 47">
            <a:extLst>
              <a:ext uri="{FF2B5EF4-FFF2-40B4-BE49-F238E27FC236}">
                <a16:creationId xmlns:a16="http://schemas.microsoft.com/office/drawing/2014/main" id="{E0EC9A2E-7364-41B9-AF66-2B14726BE9D5}"/>
              </a:ext>
            </a:extLst>
          </p:cNvPr>
          <p:cNvGrpSpPr/>
          <p:nvPr/>
        </p:nvGrpSpPr>
        <p:grpSpPr>
          <a:xfrm>
            <a:off x="4274545" y="5732332"/>
            <a:ext cx="3384545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18" name="淘宝网Chenying0907出品 79">
              <a:extLst>
                <a:ext uri="{FF2B5EF4-FFF2-40B4-BE49-F238E27FC236}">
                  <a16:creationId xmlns:a16="http://schemas.microsoft.com/office/drawing/2014/main" id="{7225F536-BBA8-4936-BD47-DD2BC8B60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9" name="淘宝网Chenying0907出品 15">
              <a:extLst>
                <a:ext uri="{FF2B5EF4-FFF2-40B4-BE49-F238E27FC236}">
                  <a16:creationId xmlns:a16="http://schemas.microsoft.com/office/drawing/2014/main" id="{55B41CBF-006C-4502-A35D-10558764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实现根文件系统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D126C4-8D1C-4343-AC02-EA40F68866C2}"/>
              </a:ext>
            </a:extLst>
          </p:cNvPr>
          <p:cNvSpPr txBox="1"/>
          <p:nvPr/>
        </p:nvSpPr>
        <p:spPr>
          <a:xfrm>
            <a:off x="2098644" y="928987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块设备驱动程序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B965E8-ACE5-41BF-AB3D-AEC78BB04E72}"/>
              </a:ext>
            </a:extLst>
          </p:cNvPr>
          <p:cNvSpPr txBox="1"/>
          <p:nvPr/>
        </p:nvSpPr>
        <p:spPr>
          <a:xfrm>
            <a:off x="1233182" y="1852484"/>
            <a:ext cx="994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third_party</a:t>
            </a:r>
            <a:r>
              <a:rPr lang="en-US" altLang="zh-CN" sz="2800" dirty="0"/>
              <a:t>\NuttX\fs\driver\fs_registerblockdriver.c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44B7E3-372D-445F-B05E-F2CE73E3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99" y="2736259"/>
            <a:ext cx="6742857" cy="7904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A78E5C-582F-41B3-857F-633EAA3AB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499" y="3887291"/>
            <a:ext cx="7619048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9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D126C4-8D1C-4343-AC02-EA40F68866C2}"/>
              </a:ext>
            </a:extLst>
          </p:cNvPr>
          <p:cNvSpPr txBox="1"/>
          <p:nvPr/>
        </p:nvSpPr>
        <p:spPr>
          <a:xfrm>
            <a:off x="2098644" y="928987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核心在于</a:t>
            </a:r>
            <a:r>
              <a:rPr lang="en-US" altLang="zh-CN" sz="2800" dirty="0" err="1"/>
              <a:t>block_operations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36E517-7FDA-457E-8B90-57D60A5A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186" y="2930534"/>
            <a:ext cx="4580952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3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D126C4-8D1C-4343-AC02-EA40F68866C2}"/>
              </a:ext>
            </a:extLst>
          </p:cNvPr>
          <p:cNvSpPr txBox="1"/>
          <p:nvPr/>
        </p:nvSpPr>
        <p:spPr>
          <a:xfrm>
            <a:off x="2098644" y="928987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核心在于</a:t>
            </a:r>
            <a:r>
              <a:rPr lang="en-US" altLang="zh-CN" sz="2800" dirty="0" err="1"/>
              <a:t>block_operations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03AC2C-0653-47D6-B91A-28B0E232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18" y="1831628"/>
            <a:ext cx="8923809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6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D126C4-8D1C-4343-AC02-EA40F68866C2}"/>
              </a:ext>
            </a:extLst>
          </p:cNvPr>
          <p:cNvSpPr txBox="1"/>
          <p:nvPr/>
        </p:nvSpPr>
        <p:spPr>
          <a:xfrm>
            <a:off x="2081866" y="928987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怎么注册这个块设备？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5FB25A-F9DD-4FE4-AD11-5773649D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22" y="2146380"/>
            <a:ext cx="8047619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6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D126C4-8D1C-4343-AC02-EA40F68866C2}"/>
              </a:ext>
            </a:extLst>
          </p:cNvPr>
          <p:cNvSpPr txBox="1"/>
          <p:nvPr/>
        </p:nvSpPr>
        <p:spPr>
          <a:xfrm>
            <a:off x="2081866" y="928987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怎么使用这个块设备？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782442-3A25-4C4A-BC04-FB969406C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87" y="1958196"/>
            <a:ext cx="5266667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0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74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77</cp:revision>
  <dcterms:created xsi:type="dcterms:W3CDTF">2020-09-12T05:08:37Z</dcterms:created>
  <dcterms:modified xsi:type="dcterms:W3CDTF">2020-09-25T09:09:32Z</dcterms:modified>
</cp:coreProperties>
</file>