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9" r:id="rId4"/>
    <p:sldId id="260" r:id="rId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26/06/2023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26/06/2023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26/06/2023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Problema Distribuição hoteleira PDDL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Thiago Oliveira Cunha,</a:t>
            </a:r>
          </a:p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Gabrielle Ribeiro Gomes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ctr" rtl="0"/>
            <a:r>
              <a:rPr lang="pt-BR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Arthur Taylor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jesus </a:t>
            </a:r>
            <a:r>
              <a:rPr lang="pt-B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popov</a:t>
            </a: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Definição do problema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Alocar pessoas em quartos de hotel</a:t>
            </a:r>
          </a:p>
          <a:p>
            <a:r>
              <a:rPr lang="pt-BR" dirty="0" smtClean="0"/>
              <a:t>Honrar todos os pedidos</a:t>
            </a:r>
          </a:p>
          <a:p>
            <a:r>
              <a:rPr lang="pt-BR" dirty="0" smtClean="0"/>
              <a:t>Caso não seja possível, honrar na seguinte ordem.</a:t>
            </a:r>
          </a:p>
          <a:p>
            <a:pPr lvl="1"/>
            <a:r>
              <a:rPr lang="pt-BR" dirty="0" smtClean="0"/>
              <a:t>Regra dos sexos/casais</a:t>
            </a:r>
          </a:p>
          <a:p>
            <a:pPr lvl="1"/>
            <a:r>
              <a:rPr lang="pt-BR" dirty="0" smtClean="0"/>
              <a:t>Afinidade</a:t>
            </a:r>
          </a:p>
          <a:p>
            <a:pPr lvl="1"/>
            <a:r>
              <a:rPr lang="pt-BR" dirty="0" smtClean="0"/>
              <a:t>Métrica criada pelo grupo</a:t>
            </a:r>
          </a:p>
        </p:txBody>
      </p:sp>
    </p:spTree>
    <p:extLst>
      <p:ext uri="{BB962C8B-B14F-4D97-AF65-F5344CB8AC3E}">
        <p14:creationId xmlns:p14="http://schemas.microsoft.com/office/powerpoint/2010/main" val="151042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 smtClean="0">
                <a:latin typeface="Rockwell" panose="02060603020205020403" pitchFamily="18" charset="0"/>
              </a:rPr>
              <a:t>Formulação proposta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 de Domínio</a:t>
            </a:r>
          </a:p>
          <a:p>
            <a:r>
              <a:rPr lang="pt-BR" dirty="0" smtClean="0"/>
              <a:t>Código de Problema</a:t>
            </a:r>
          </a:p>
          <a:p>
            <a:r>
              <a:rPr lang="pt-BR" dirty="0" smtClean="0"/>
              <a:t>Código em </a:t>
            </a:r>
            <a:r>
              <a:rPr lang="pt-BR" dirty="0" err="1" smtClean="0"/>
              <a:t>python</a:t>
            </a:r>
            <a:r>
              <a:rPr lang="pt-BR" dirty="0"/>
              <a:t> </a:t>
            </a:r>
            <a:r>
              <a:rPr lang="pt-BR" dirty="0" smtClean="0"/>
              <a:t>para gerar entradas</a:t>
            </a:r>
          </a:p>
          <a:p>
            <a:r>
              <a:rPr lang="pt-BR" dirty="0" smtClean="0"/>
              <a:t>Codigo em </a:t>
            </a:r>
            <a:r>
              <a:rPr lang="pt-BR" dirty="0" err="1" smtClean="0"/>
              <a:t>python</a:t>
            </a:r>
            <a:r>
              <a:rPr lang="pt-BR" dirty="0"/>
              <a:t> </a:t>
            </a:r>
            <a:r>
              <a:rPr lang="pt-BR" dirty="0" smtClean="0"/>
              <a:t>para gerar código de problema a partir de entradas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noProof="1" smtClean="0">
                <a:latin typeface="Rockwell" panose="02060603020205020403" pitchFamily="18" charset="0"/>
              </a:rPr>
              <a:t>Experimentação</a:t>
            </a:r>
            <a:endParaRPr lang="pt-BR" sz="4400" noProof="1">
              <a:latin typeface="Rockwell" panose="02060603020205020403" pitchFamily="18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1868" y="618517"/>
            <a:ext cx="5103569" cy="5716379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10 códigos de entrada</a:t>
            </a:r>
          </a:p>
          <a:p>
            <a:r>
              <a:rPr lang="pt-BR" dirty="0" smtClean="0"/>
              <a:t>Lógica dos códigos de entrada de acordo com código em </a:t>
            </a:r>
            <a:r>
              <a:rPr lang="pt-BR" dirty="0" err="1" smtClean="0"/>
              <a:t>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93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Trebuchet MS</vt:lpstr>
      <vt:lpstr>Tw Cen MT</vt:lpstr>
      <vt:lpstr>Circuito</vt:lpstr>
      <vt:lpstr>Problema Distribuição hoteleira PDDL</vt:lpstr>
      <vt:lpstr>Definição do problema</vt:lpstr>
      <vt:lpstr>Formulação proposta</vt:lpstr>
      <vt:lpstr>Experimentação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2023-06-27T01:52:16Z</dcterms:created>
  <dcterms:modified xsi:type="dcterms:W3CDTF">2023-06-27T05:23:34Z</dcterms:modified>
</cp:coreProperties>
</file>