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0022D-3A52-6543-AFCC-3F21E6712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D’UNE CARTE INTÉRACTIVE DE LOCATION DE VÉLOS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71AA4-A570-8A4A-BB8D-77C6DF57D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</a:t>
            </a:r>
          </a:p>
        </p:txBody>
      </p:sp>
    </p:spTree>
    <p:extLst>
      <p:ext uri="{BB962C8B-B14F-4D97-AF65-F5344CB8AC3E}">
        <p14:creationId xmlns:p14="http://schemas.microsoft.com/office/powerpoint/2010/main" val="189172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LES AXES D’AMÉLIORA-TION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2766B-50C0-854B-8F66-7E2D437F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17" y="467434"/>
            <a:ext cx="7085538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5C7A9-C9AC-A242-BB4A-1077D8F5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UTILISATION DE PLUGINs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5F86D3-FCE1-4D7D-AF41-71DC28706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29C5D9-9F34-4291-89A1-8EC391C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9E4782-39B8-D946-9A1C-4EA69E95D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361" y="1451738"/>
            <a:ext cx="3014297" cy="2087400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2D43DF7-3D28-F145-AFD2-D1764E94DA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80182" y="1293284"/>
            <a:ext cx="6820731" cy="240430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DEE3228-A905-44E8-9084-7184118C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51BA0D-CFE3-4E49-80A1-2F9C56EBB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706A2-21A8-C04C-92B9-E372B8F78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490198-2302-3448-BB1B-63724B58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CAHIER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CHARGES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A753816-3B76-DB46-8D45-5E27E9C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25" y="453643"/>
            <a:ext cx="7060127" cy="59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D70AA-E620-5C46-9E82-A944677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&amp; EXIGENCES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A236A-25AF-4741-B343-93036B3EA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DIAPORAMA : 5 sec. d’intervalle, boutons de gestion, flèches du clavier</a:t>
            </a:r>
          </a:p>
          <a:p>
            <a:r>
              <a:rPr lang="fr-FR" dirty="0"/>
              <a:t>CARTE INTÉRACTIVE DES VÉLOS : stations de vélos, nombre de vélos et leur disponibilité, marqueurs</a:t>
            </a:r>
          </a:p>
          <a:p>
            <a:r>
              <a:rPr lang="fr-FR" dirty="0"/>
              <a:t>RÉSERVATION DE VÉLOS : formulaire, décompte dynamique, réservations de 20 min.</a:t>
            </a:r>
          </a:p>
          <a:p>
            <a:r>
              <a:rPr lang="fr-FR" dirty="0"/>
              <a:t>CANVAS DE SIGNATURE : signature pour confirmation de réservation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408E80-19FE-574C-80CC-518C22AD8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JavaScript conforme à la POO (Programmation Orientée Objet)</a:t>
            </a:r>
          </a:p>
          <a:p>
            <a:r>
              <a:rPr lang="fr-FR" dirty="0"/>
              <a:t>API Cartographie</a:t>
            </a:r>
          </a:p>
          <a:p>
            <a:r>
              <a:rPr lang="fr-FR" dirty="0"/>
              <a:t>Données de réservation stocker sur le navigateur (local &amp; session </a:t>
            </a:r>
            <a:r>
              <a:rPr lang="fr-FR" dirty="0" err="1"/>
              <a:t>storage</a:t>
            </a:r>
            <a:r>
              <a:rPr lang="fr-FR" dirty="0"/>
              <a:t>)</a:t>
            </a:r>
          </a:p>
          <a:p>
            <a:r>
              <a:rPr lang="fr-FR" dirty="0"/>
              <a:t>Aucun plugin autorisé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5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 RÔLE D’UN DÉVELOPPEUR FRONT-END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ordinateur, table, horloge&#10;&#10;Description générée automatiquement">
            <a:extLst>
              <a:ext uri="{FF2B5EF4-FFF2-40B4-BE49-F238E27FC236}">
                <a16:creationId xmlns:a16="http://schemas.microsoft.com/office/drawing/2014/main" id="{078785D9-CF95-154C-AB71-A7C88C8EC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" r="738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56876" y="1436050"/>
            <a:ext cx="0" cy="164592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063EC3F-4349-C342-817D-084A4C34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02" y="541064"/>
            <a:ext cx="2432148" cy="34358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7E1C07-71B1-6E4C-8C51-51648381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4" y="541064"/>
            <a:ext cx="3435892" cy="343589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E01E4-D57B-F94C-8FFB-5ABC192A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49" y="4350430"/>
            <a:ext cx="4923365" cy="794565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DÉVELOPPEUR FRONT END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ED879AB-33B1-8B46-A89B-3B653994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744" y="541064"/>
            <a:ext cx="2432148" cy="34358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BD25D-8B66-4F26-8257-6DC07362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33477" y="1436050"/>
            <a:ext cx="0" cy="164592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C13F4-2C27-5B44-86B6-12E12966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49" y="5114226"/>
            <a:ext cx="5194300" cy="1134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/>
              <a:t>Le « Front-End » fait référence aux éléments du site que l’on voit à l’écran et avec lesquels on peut interagir.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C3DE9A-05C7-074A-ADF7-5A2EAB364FA9}"/>
              </a:ext>
            </a:extLst>
          </p:cNvPr>
          <p:cNvSpPr txBox="1">
            <a:spLocks/>
          </p:cNvSpPr>
          <p:nvPr/>
        </p:nvSpPr>
        <p:spPr>
          <a:xfrm>
            <a:off x="6435463" y="4630527"/>
            <a:ext cx="5522843" cy="186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/>
              <a:t>SES MISSIONS : </a:t>
            </a:r>
          </a:p>
          <a:p>
            <a:pPr>
              <a:buFontTx/>
              <a:buChar char="-"/>
            </a:pPr>
            <a:r>
              <a:rPr lang="fr-FR" dirty="0"/>
              <a:t>Navigation fluide / Utilisation intuitive</a:t>
            </a:r>
          </a:p>
          <a:p>
            <a:pPr>
              <a:buFontTx/>
              <a:buChar char="-"/>
            </a:pPr>
            <a:r>
              <a:rPr lang="fr-FR" dirty="0"/>
              <a:t>Compatibilité avec différents supports</a:t>
            </a:r>
          </a:p>
          <a:p>
            <a:pPr>
              <a:buFontTx/>
              <a:buChar char="-"/>
            </a:pPr>
            <a:r>
              <a:rPr lang="fr-FR" dirty="0"/>
              <a:t>Bon référencement sur les moteurs de recherche</a:t>
            </a:r>
          </a:p>
          <a:p>
            <a:pPr>
              <a:buFontTx/>
              <a:buChar char="-"/>
            </a:pP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A515D0A-AFBE-7B43-A4A3-94E232031B5A}"/>
              </a:ext>
            </a:extLst>
          </p:cNvPr>
          <p:cNvCxnSpPr/>
          <p:nvPr/>
        </p:nvCxnSpPr>
        <p:spPr>
          <a:xfrm>
            <a:off x="6095176" y="4542183"/>
            <a:ext cx="0" cy="1706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4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5E063-A143-124F-A47E-D1CC275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RÉPOND-IL</a:t>
            </a:r>
            <a:br>
              <a:rPr lang="fr-FR" dirty="0"/>
            </a:br>
            <a:r>
              <a:rPr lang="fr-FR" dirty="0"/>
              <a:t>AU RÔLE DE DÉVELOPPEUR FRONT-END ?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310876-F786-4B43-980A-3C6BC7C0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024578"/>
            <a:ext cx="5237561" cy="221375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B1167-54B3-964F-B11A-EACD511B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8855"/>
            <a:ext cx="5422390" cy="988333"/>
          </a:xfrm>
        </p:spPr>
        <p:txBody>
          <a:bodyPr/>
          <a:lstStyle/>
          <a:p>
            <a:r>
              <a:rPr lang="fr-FR" dirty="0"/>
              <a:t>Langages Front-End (HTML, CSS, JS)</a:t>
            </a:r>
          </a:p>
          <a:p>
            <a:endParaRPr lang="fr-FR" dirty="0"/>
          </a:p>
        </p:txBody>
      </p:sp>
      <p:pic>
        <p:nvPicPr>
          <p:cNvPr id="6" name="Espace réservé du contenu 5" descr="Une image contenant moniteur, écran, télévision, assis&#10;&#10;Description générée automatiquement">
            <a:extLst>
              <a:ext uri="{FF2B5EF4-FFF2-40B4-BE49-F238E27FC236}">
                <a16:creationId xmlns:a16="http://schemas.microsoft.com/office/drawing/2014/main" id="{4762E2A4-42D6-3947-986C-F3D4EFB4C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3" y="5220934"/>
            <a:ext cx="5237559" cy="1550569"/>
          </a:xfrm>
          <a:ln w="28575">
            <a:solidFill>
              <a:schemeClr val="bg1"/>
            </a:solidFill>
          </a:ln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085C7C-5BD0-1A43-96BC-C52B2596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589199"/>
            <a:ext cx="5237561" cy="1415501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FD38E9D-48D6-054F-A9DF-1E25C716CA00}"/>
              </a:ext>
            </a:extLst>
          </p:cNvPr>
          <p:cNvSpPr txBox="1">
            <a:spLocks/>
          </p:cNvSpPr>
          <p:nvPr/>
        </p:nvSpPr>
        <p:spPr>
          <a:xfrm>
            <a:off x="6188416" y="2088855"/>
            <a:ext cx="5422390" cy="98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Médias </a:t>
            </a:r>
            <a:r>
              <a:rPr lang="fr-FR" dirty="0" err="1"/>
              <a:t>Queries</a:t>
            </a:r>
            <a:r>
              <a:rPr lang="fr-FR" dirty="0"/>
              <a:t> (compatibilité entre supports)</a:t>
            </a:r>
          </a:p>
          <a:p>
            <a:endParaRPr lang="fr-FR" dirty="0"/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E19277-C466-0949-AD14-CBB11729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247" y="2595000"/>
            <a:ext cx="5422391" cy="1409700"/>
          </a:xfrm>
          <a:prstGeom prst="rect">
            <a:avLst/>
          </a:prstGeom>
        </p:spPr>
      </p:pic>
      <p:pic>
        <p:nvPicPr>
          <p:cNvPr id="17" name="Image 16" descr="Une image contenant table, portable, assis, ordinateur&#10;&#10;Description générée automatiquement">
            <a:extLst>
              <a:ext uri="{FF2B5EF4-FFF2-40B4-BE49-F238E27FC236}">
                <a16:creationId xmlns:a16="http://schemas.microsoft.com/office/drawing/2014/main" id="{3AEB29E7-8758-4B41-9A0A-68BEFE3D4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416" y="4414906"/>
            <a:ext cx="5422390" cy="19068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8C9796-D4B0-934C-BAD5-3F1A6AF8B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44" y="3269996"/>
            <a:ext cx="734704" cy="73470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DBC06B3-CD3D-4445-918A-48FF877C3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988" y="6045913"/>
            <a:ext cx="712616" cy="71261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B61545B-FC74-D942-A7A1-476FA80AA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762" y="4414906"/>
            <a:ext cx="521067" cy="7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PARTIE TECHNIQUE 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LE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3F2F51AC-044F-304C-BDEA-2AEBE3D35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1" r="3824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6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5C7A9-C9AC-A242-BB4A-1077D8F5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 POO &amp; LE MVVM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9D25A8-4A09-DA41-8375-E9031C976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083" y="1616269"/>
            <a:ext cx="3014297" cy="17583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F12F42DA-4A9C-484F-A02C-886C8B47D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1654" y="1647667"/>
            <a:ext cx="3014297" cy="169554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AA6CDD-A536-E14E-A45E-EEA1316DD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88" y="1937327"/>
            <a:ext cx="3352070" cy="11039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LES DIFFICULTÉS RENCONTRÉES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2AADA3-BEE3-C04C-A71C-5656F6E7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9" r="13348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87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Grand écran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Dividende</vt:lpstr>
      <vt:lpstr>CONCEPTION D’UNE CARTE INTÉRACTIVE DE LOCATION DE VÉLOS</vt:lpstr>
      <vt:lpstr>CAHIER DES CHARGES</vt:lpstr>
      <vt:lpstr>BESOINS &amp; EXIGENCES TECHNIQUES</vt:lpstr>
      <vt:lpstr>LE RÔLE D’UN DÉVELOPPEUR FRONT-END</vt:lpstr>
      <vt:lpstr>DÉVELOPPEUR FRONT END</vt:lpstr>
      <vt:lpstr>MON PROJET RÉPOND-IL AU RÔLE DE DÉVELOPPEUR FRONT-END ?</vt:lpstr>
      <vt:lpstr>PARTIE TECHNIQUE :  LE CODE</vt:lpstr>
      <vt:lpstr>LA POO &amp; LE MVVM</vt:lpstr>
      <vt:lpstr>LES DIFFICULTÉS RENCONTRÉES</vt:lpstr>
      <vt:lpstr>LES AXES D’AMÉLIORA-TION</vt:lpstr>
      <vt:lpstr>UTILISATION DE PLUGINs</vt:lpstr>
      <vt:lpstr>FIN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D’UNE CARTE INTÉRACTIVE DE LOCATION DE VÉLOS</dc:title>
  <dc:creator>Gabrielle Caeiro</dc:creator>
  <cp:lastModifiedBy>Gabrielle Caeiro</cp:lastModifiedBy>
  <cp:revision>2</cp:revision>
  <dcterms:created xsi:type="dcterms:W3CDTF">2020-12-08T07:46:39Z</dcterms:created>
  <dcterms:modified xsi:type="dcterms:W3CDTF">2020-12-08T07:46:54Z</dcterms:modified>
</cp:coreProperties>
</file>