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1"/>
  </p:notesMasterIdLst>
  <p:handoutMasterIdLst>
    <p:handoutMasterId r:id="rId12"/>
  </p:handoutMasterIdLst>
  <p:sldIdLst>
    <p:sldId id="306" r:id="rId5"/>
    <p:sldId id="313" r:id="rId6"/>
    <p:sldId id="314" r:id="rId7"/>
    <p:sldId id="315" r:id="rId8"/>
    <p:sldId id="316" r:id="rId9"/>
    <p:sldId id="312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84967" autoAdjust="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6FC8CEB-C80F-46BD-B99E-255BECA998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733F07-BCE0-4400-BC6B-726CE4E7F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BDA13-F8D8-41D0-8E6B-471638B8BD96}" type="datetime1">
              <a:rPr lang="pt-BR" smtClean="0"/>
              <a:t>25/09/2022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68A428-68AB-4094-9470-9CAAA6137E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EA42BF-DF41-406A-B3D9-B3E053794E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7A895-E1A7-469B-8C31-C63ED8EFE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297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D470D-E53E-48B4-9550-11EF0B015998}" type="datetime1">
              <a:rPr lang="pt-BR" smtClean="0"/>
              <a:pPr/>
              <a:t>25/09/2022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076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415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Imagem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2" name="Espaço Reservado para Imagem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0" name="Espaço Reservado para Imagem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Elemento grá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0" name="Elemento grá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do Slide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á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1" name="Elemento grá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3" name="Elemento grá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ment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lemento 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lemento 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7" name="Elemento 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9" name="Elemento 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beçalho da seçã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lemento grá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5" name="Elemento grá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6" name="Elemento grá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7" name="Elemento grá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lemento grá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e Conteúd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Elemento grá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á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spc="400" dirty="0"/>
              <a:t>Máquinas em movimento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GABRIELLE PEDROSO AZEVEDO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B6B4E-7CA4-4F76-A9C4-B842DD3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SEGURANÇA </a:t>
            </a:r>
          </a:p>
        </p:txBody>
      </p:sp>
      <p:pic>
        <p:nvPicPr>
          <p:cNvPr id="9" name="Espaço Reservado para Imagem 8">
            <a:extLst>
              <a:ext uri="{FF2B5EF4-FFF2-40B4-BE49-F238E27FC236}">
                <a16:creationId xmlns:a16="http://schemas.microsoft.com/office/drawing/2014/main" id="{3B962692-2BD8-522D-29EF-88CF0B318E8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719" r="2719"/>
          <a:stretch>
            <a:fillRect/>
          </a:stretch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B83219-71B7-AC9C-C6F9-D3405AE1A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segurança das máquinas e equipamentos é muito importante para a prevenção de acidentes no trabalho.</a:t>
            </a:r>
            <a:br>
              <a:rPr lang="pt-BR" sz="2400" dirty="0"/>
            </a:br>
            <a:endParaRPr lang="pt-BR" sz="240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6F4204-63E8-DA77-261C-D0A968D5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C22234-6F8C-8854-17FC-9B412D5D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2A5DB7-ACDD-9826-7BD8-7F58B98C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370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44131-B8B1-9CFB-8E88-48B77F29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 Nr-12 que trata sobre máquinas em movimentos e equipamentos em áreas, criada para proteger os funcionários.</a:t>
            </a:r>
          </a:p>
        </p:txBody>
      </p:sp>
      <p:pic>
        <p:nvPicPr>
          <p:cNvPr id="9" name="Espaço Reservado para Imagem 8">
            <a:extLst>
              <a:ext uri="{FF2B5EF4-FFF2-40B4-BE49-F238E27FC236}">
                <a16:creationId xmlns:a16="http://schemas.microsoft.com/office/drawing/2014/main" id="{26DCA97F-6E7C-A68B-7700-F58291C1DCB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943" b="2943"/>
          <a:stretch>
            <a:fillRect/>
          </a:stretch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FA4F8E-167B-5617-5128-AFBC5F988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sz="2400" dirty="0"/>
              <a:t>Alguns riscos se tratando de máquinas:</a:t>
            </a:r>
          </a:p>
          <a:p>
            <a:r>
              <a:rPr lang="pt-BR" sz="2400" dirty="0"/>
              <a:t>Riscos elétricos;</a:t>
            </a:r>
          </a:p>
          <a:p>
            <a:r>
              <a:rPr lang="pt-BR" sz="2400" dirty="0"/>
              <a:t>Amputação;</a:t>
            </a:r>
          </a:p>
          <a:p>
            <a:r>
              <a:rPr lang="pt-BR" sz="2400" dirty="0"/>
              <a:t>Perigos de entrada;</a:t>
            </a:r>
          </a:p>
          <a:p>
            <a:r>
              <a:rPr lang="pt-BR" sz="2400" dirty="0"/>
              <a:t>Perigos químicos.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278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9905C-4E2B-F4F6-1091-600B029B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200" dirty="0"/>
              <a:t>EPI (Equipamento de Proteção Individual):  É muito</a:t>
            </a:r>
            <a:br>
              <a:rPr lang="pt-BR" sz="2200" dirty="0"/>
            </a:br>
            <a:r>
              <a:rPr lang="pt-BR" sz="2200" dirty="0"/>
              <a:t>importante para a segurança do funcionários.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D80597E7-AE63-6DAB-C411-A2368D15F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8038" y="1042987"/>
            <a:ext cx="4762500" cy="4762500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BB86A3-2AAA-8A7D-E990-16831EAEB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Existem vários tipos de EPI, os mais populares são:</a:t>
            </a:r>
          </a:p>
          <a:p>
            <a:r>
              <a:rPr lang="pt-BR" dirty="0"/>
              <a:t>Óculos de Proteção;</a:t>
            </a:r>
          </a:p>
          <a:p>
            <a:r>
              <a:rPr lang="pt-BR" dirty="0"/>
              <a:t>Protetores Auriculares;</a:t>
            </a:r>
          </a:p>
          <a:p>
            <a:r>
              <a:rPr lang="pt-BR" dirty="0"/>
              <a:t>Máscaras;</a:t>
            </a:r>
          </a:p>
          <a:p>
            <a:r>
              <a:rPr lang="pt-BR" dirty="0"/>
              <a:t>Capacetes;</a:t>
            </a:r>
          </a:p>
          <a:p>
            <a:r>
              <a:rPr lang="pt-BR" dirty="0"/>
              <a:t>Luvas; </a:t>
            </a:r>
          </a:p>
          <a:p>
            <a:r>
              <a:rPr lang="pt-BR" dirty="0"/>
              <a:t>Botas.</a:t>
            </a:r>
          </a:p>
        </p:txBody>
      </p:sp>
    </p:spTree>
    <p:extLst>
      <p:ext uri="{BB962C8B-B14F-4D97-AF65-F5344CB8AC3E}">
        <p14:creationId xmlns:p14="http://schemas.microsoft.com/office/powerpoint/2010/main" val="245120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EC97-D417-5CB4-DEC3-1DD1E7B2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Treinamento de segurança para máquinas e equipamentos: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8A0F3A1B-E77B-F0FC-F628-41BFF744A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896465"/>
            <a:ext cx="6172200" cy="3055544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C66506-2961-CE38-1514-5B3BB3A2E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A proteção mais importante que se pode oferecer ao funcionário é o treinamento operacional e de segurança. </a:t>
            </a:r>
          </a:p>
          <a:p>
            <a:r>
              <a:rPr lang="pt-BR" dirty="0"/>
              <a:t>Um funcionário deve saber reconhecer os riscos para poder controlar a situação e evitar acidentes em condições inseguras.</a:t>
            </a:r>
          </a:p>
        </p:txBody>
      </p:sp>
    </p:spTree>
    <p:extLst>
      <p:ext uri="{BB962C8B-B14F-4D97-AF65-F5344CB8AC3E}">
        <p14:creationId xmlns:p14="http://schemas.microsoft.com/office/powerpoint/2010/main" val="116274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smtClean="0"/>
              <a:pPr rtl="0"/>
              <a:t>6</a:t>
            </a:fld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Obrigado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GABRIELLE PEDROSO AZEVEDO</a:t>
            </a:r>
          </a:p>
          <a:p>
            <a:pPr rtl="0"/>
            <a:r>
              <a:rPr lang="pt-BR" dirty="0"/>
              <a:t>gabrielle.azevedo@csn.com.br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05_TF89338750_Win32" id="{1CB48142-8517-4003-B668-CE7E661AA971}" vid="{B3AC07E0-17CA-4DA2-9021-6D13D4C7D87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Galáxia</Template>
  <TotalTime>16</TotalTime>
  <Words>167</Words>
  <Application>Microsoft Office PowerPoint</Application>
  <PresentationFormat>Widescreen</PresentationFormat>
  <Paragraphs>29</Paragraphs>
  <Slides>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Univers</vt:lpstr>
      <vt:lpstr>GradientUnivers</vt:lpstr>
      <vt:lpstr>Máquinas em movimento</vt:lpstr>
      <vt:lpstr>SEGURANÇA </vt:lpstr>
      <vt:lpstr>A Nr-12 que trata sobre máquinas em movimentos e equipamentos em áreas, criada para proteger os funcionários.</vt:lpstr>
      <vt:lpstr>EPI (Equipamento de Proteção Individual):  É muito importante para a segurança do funcionários.</vt:lpstr>
      <vt:lpstr>Treinamento de segurança para máquinas e equipamentos: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Máquinas em movimento</dc:title>
  <dc:creator>Gaby Azevedo</dc:creator>
  <cp:lastModifiedBy>Gaby Azevedo</cp:lastModifiedBy>
  <cp:revision>1</cp:revision>
  <dcterms:created xsi:type="dcterms:W3CDTF">2022-09-25T23:32:07Z</dcterms:created>
  <dcterms:modified xsi:type="dcterms:W3CDTF">2022-09-25T23:48:40Z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