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  <p:sldId id="256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3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7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7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6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2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9CA4-C1A9-46A7-A951-7F85CC6EA05B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840F-66C4-49DD-B0C6-BBF1014C19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7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18183\Documents\GitHub\ProjetoPraticaII\Site\YourLife\YourLife\Imagens\men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7767"/>
            <a:ext cx="37147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18183\Documents\GitHub\ProjetoPraticaII\Site\YourLife\YourLife\Imagens\menina_adolesc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0272"/>
            <a:ext cx="3434282" cy="569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3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3083259" y="-207404"/>
            <a:ext cx="6696744" cy="7020780"/>
            <a:chOff x="1151621" y="-603448"/>
            <a:chExt cx="6696744" cy="7020780"/>
          </a:xfrm>
        </p:grpSpPr>
        <p:pic>
          <p:nvPicPr>
            <p:cNvPr id="2053" name="Picture 5" descr="C:\Users\u18183\Documents\GitHub\ProjetoPraticaII\Personagens\maquete-de-personagem-feminina-negra-by-Vexel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21" y="-603448"/>
              <a:ext cx="6696744" cy="669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upo 3"/>
            <p:cNvGrpSpPr/>
            <p:nvPr/>
          </p:nvGrpSpPr>
          <p:grpSpPr>
            <a:xfrm>
              <a:off x="2975248" y="1927684"/>
              <a:ext cx="3121496" cy="4489648"/>
              <a:chOff x="2975248" y="1927684"/>
              <a:chExt cx="3121496" cy="4489648"/>
            </a:xfrm>
          </p:grpSpPr>
          <p:pic>
            <p:nvPicPr>
              <p:cNvPr id="2051" name="Picture 3" descr="C:\Users\u18183\Documents\GitHub\ProjetoPraticaII\Personagens\pano-das-mulheres-negras-by-Vexels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5248" y="1927684"/>
                <a:ext cx="3121496" cy="31214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C:\Users\u18183\Documents\GitHub\ProjetoPraticaII\Personagens\sapato-de-menina-azul-by-Vexels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5049180"/>
                <a:ext cx="1512168" cy="1368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54" name="Picture 6" descr="C:\Users\u18183\Documents\GitHub\ProjetoPraticaII\Site\YourLife\YourLife\Imagens\mulher_adul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7701"/>
            <a:ext cx="6381646" cy="638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18183\Documents\GitHub\ProjetoPraticaII\Site\YourLife\YourLife\Imagens\menin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0"/>
                    </a14:imgEffect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89" y="1019267"/>
            <a:ext cx="3268663" cy="48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3851920" y="1052736"/>
            <a:ext cx="4876800" cy="4876800"/>
            <a:chOff x="5095932" y="973899"/>
            <a:chExt cx="4876800" cy="4876800"/>
          </a:xfrm>
        </p:grpSpPr>
        <p:pic>
          <p:nvPicPr>
            <p:cNvPr id="3076" name="Picture 4" descr="C:\Users\u18183\Documents\GitHub\ProjetoPraticaII\Personagens\maquete-de-personagem-do-homem-negro-by-Vexel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932" y="973899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u18183\Documents\GitHub\ProjetoPraticaII\Personagens\tshirt-verde-dos-homens-para-tr--s-by-Vexel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5" y="2875284"/>
              <a:ext cx="1224136" cy="120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u18183\Documents\GitHub\ProjetoPraticaII\Personagens\mens-azul-pant-cartoon-by-Vexel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229" y="3861048"/>
              <a:ext cx="1872208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499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18183\Documents\GitHub\ProjetoPraticaII\Site\YourLife\YourLife\Imagens\menino_adolesc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4052888" cy="625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39552" y="407301"/>
            <a:ext cx="2736304" cy="5879369"/>
            <a:chOff x="3059832" y="407301"/>
            <a:chExt cx="2736304" cy="5879369"/>
          </a:xfrm>
        </p:grpSpPr>
        <p:pic>
          <p:nvPicPr>
            <p:cNvPr id="1026" name="Picture 2" descr="C:\Users\u18183\Documents\GitHub\ProjetoPraticaII\Personagens\homem_adult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883" y="407301"/>
              <a:ext cx="1728192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u18183\Documents\GitHub\ProjetoPraticaII\Personagens\tshirt-verde-dos-homens-para-tr--s-by-Vexel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883" y="1988840"/>
              <a:ext cx="1818202" cy="1908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u18183\Documents\GitHub\ProjetoPraticaII\Personagens\mens-azul-pant-cartoon-by-Vexel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550366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C:\Users\u18183\Documents\GitHub\ProjetoPraticaII\Site\YourLife\YourLife\Imagens\homem_adul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60" y="116632"/>
            <a:ext cx="6301680" cy="630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1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Apresentação na tela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DA SILVA BARBOSA</dc:creator>
  <cp:lastModifiedBy>GABRIELLE DA SILVA BARBOSA</cp:lastModifiedBy>
  <cp:revision>4</cp:revision>
  <dcterms:created xsi:type="dcterms:W3CDTF">2019-06-06T17:54:32Z</dcterms:created>
  <dcterms:modified xsi:type="dcterms:W3CDTF">2019-06-06T19:34:15Z</dcterms:modified>
</cp:coreProperties>
</file>