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33"/>
    <a:srgbClr val="E1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C4777-4DDD-43DE-839C-BD3CFE30C7EE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DB0B-5B5A-49F5-89FE-6A2CF2C96F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76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7DBE9103-5853-4148-A62D-84EC095CFFE8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B0A423DA-66DF-4CC8-8B37-B70694167D4D}" type="slidenum">
              <a:rPr lang="pt-BR" smtClean="0"/>
              <a:t>‹nº›</a:t>
            </a:fld>
            <a:endParaRPr lang="pt-BR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56520" y="1229408"/>
            <a:ext cx="8047927" cy="4719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C:\Users\u18183\Documents\GitHub\ProjetoPraticaII\Site\Imagens\meni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46" y="1930483"/>
            <a:ext cx="2158173" cy="321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06879" y="2060848"/>
            <a:ext cx="1512168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22970" y="2875857"/>
            <a:ext cx="1512168" cy="1440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006879" y="3693030"/>
            <a:ext cx="1512168" cy="144016"/>
          </a:xfrm>
          <a:prstGeom prst="rect">
            <a:avLst/>
          </a:prstGeom>
          <a:solidFill>
            <a:srgbClr val="FF6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00266" y="4509120"/>
            <a:ext cx="1512168" cy="144016"/>
          </a:xfrm>
          <a:prstGeom prst="rect">
            <a:avLst/>
          </a:prstGeom>
          <a:solidFill>
            <a:srgbClr val="E1A7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92212" y="171336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saúde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2212" y="252238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inteligência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92212" y="33132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relacionamento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92212" y="413978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felicidade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300192" y="1603802"/>
            <a:ext cx="1872208" cy="522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300192" y="2486625"/>
            <a:ext cx="1872208" cy="50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300192" y="3350759"/>
            <a:ext cx="1872208" cy="50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717605" y="5180542"/>
            <a:ext cx="1872208" cy="50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728912" y="1711342"/>
            <a:ext cx="1014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Emprego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427196" y="3448954"/>
            <a:ext cx="1618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Relacionamento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779912" y="5278739"/>
            <a:ext cx="174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Envelhecer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765654" y="257175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Mercado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300192" y="4180923"/>
            <a:ext cx="1872208" cy="50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6300191" y="5041840"/>
            <a:ext cx="1872208" cy="50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392353" y="5140035"/>
            <a:ext cx="1592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Lazer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791050" y="4262837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024" name="Retângulo de cantos arredondados 1023"/>
          <p:cNvSpPr/>
          <p:nvPr/>
        </p:nvSpPr>
        <p:spPr>
          <a:xfrm>
            <a:off x="3779912" y="1550441"/>
            <a:ext cx="1935892" cy="415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102264" y="1603802"/>
            <a:ext cx="12911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Personagem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52394" y="1196750"/>
            <a:ext cx="8047927" cy="4719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093451" y="1459629"/>
            <a:ext cx="496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Emprego: </a:t>
            </a:r>
            <a:r>
              <a:rPr lang="pt-BR" sz="2000" dirty="0" err="1" smtClean="0">
                <a:solidFill>
                  <a:schemeClr val="bg1"/>
                </a:solidFill>
              </a:rPr>
              <a:t>blabla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987824" y="3199836"/>
            <a:ext cx="301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Empregos </a:t>
            </a:r>
            <a:r>
              <a:rPr lang="pt-BR" sz="2000" dirty="0" err="1" smtClean="0">
                <a:solidFill>
                  <a:schemeClr val="bg1"/>
                </a:solidFill>
              </a:rPr>
              <a:t>Disponiveis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TM02455610[[fn=Outono]]</Template>
  <TotalTime>79</TotalTime>
  <Words>16</Words>
  <Application>Microsoft Office PowerPoint</Application>
  <PresentationFormat>Apresentação na tela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Autumn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DA SILVA BARBOSA</dc:creator>
  <cp:lastModifiedBy>GABRIELLE DA SILVA BARBOSA</cp:lastModifiedBy>
  <cp:revision>5</cp:revision>
  <dcterms:created xsi:type="dcterms:W3CDTF">2019-04-16T13:25:13Z</dcterms:created>
  <dcterms:modified xsi:type="dcterms:W3CDTF">2019-04-16T14:44:16Z</dcterms:modified>
</cp:coreProperties>
</file>