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3" r:id="rId6"/>
    <p:sldId id="268" r:id="rId7"/>
    <p:sldId id="267" r:id="rId8"/>
    <p:sldId id="271" r:id="rId9"/>
    <p:sldId id="272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DFF"/>
    <a:srgbClr val="E8AF90"/>
    <a:srgbClr val="D4682C"/>
    <a:srgbClr val="E0946A"/>
    <a:srgbClr val="FF4343"/>
    <a:srgbClr val="33CAFF"/>
    <a:srgbClr val="DB8351"/>
    <a:srgbClr val="DCD38E"/>
    <a:srgbClr val="01FF1F"/>
    <a:srgbClr val="3D1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66" d="100"/>
          <a:sy n="66" d="100"/>
        </p:scale>
        <p:origin x="42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8EB9-777C-485A-8CC0-2FE38809E66D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016AD-EB63-4CBB-A7B4-4D92F2246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4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932B-5E6B-45AD-9A8D-51BE5755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98636-1DE3-44EE-B6D1-9D893C61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EE004-14C0-4D48-A362-2C2EA12B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22440-15F4-4638-B357-874C88E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5B36B-B17F-423D-8E62-8698E7D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1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618E-4E27-4E9F-998E-83786896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4AF096-1660-4906-8602-1DA314C5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2B6C-3BFF-407E-9870-0493DF02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4DA3D-89D4-4FE3-9BA3-F80621E2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4226B-2B48-44A5-B34B-150D83F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2F84A-55CD-4D8D-99B7-9501A40A4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82BBC-EE85-43CC-97E2-BABB42CED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B96A6-01D8-4980-B962-945EAB36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B1E58-83E4-4158-BACD-91372D8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B2EC-DF34-436E-BCF1-BCA11D26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DF07-066C-4B1A-B3BF-113D2D8E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4AD6E-A5EC-4657-B122-FD244EC3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53BEC-DCF9-4C99-857E-94BECAF9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0F60C-3FBF-4F4B-880B-35648C60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A5357-707B-4CFD-AF97-D22C86C7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AF3B-871D-4A0E-B4EA-8E39E873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D5EAC-06D6-4871-8175-22531542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AD7BA-3D31-4532-9001-18518C6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752F6-B977-4E30-8946-C7007E90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54DA4-D63B-4B5F-9965-26A3225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0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75ECA-2594-42C2-B4C8-49F8E6A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7E98-7E24-450F-9585-B6619057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BCF505-B102-4AF7-98CF-621E1341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5BD97-F601-47A1-BA4D-8DFF1E84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47C62-9D30-4018-8E32-FD621BA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6CADB-D1E9-49E9-B490-53963F38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732C-7CB4-4AC5-BD79-15C58968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F965D-C0A0-4EF9-9FDB-C1D08F98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568AD-34E1-4BBE-A9CD-EFCF57B6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498B5-4151-4AB1-9EE5-760EDCD60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1BB2B9-D10A-4859-8374-76092DC1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17774A-28EE-4ABB-AC83-DC80E25C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6CFE4-5244-4297-93E2-7D712E3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729C94-806B-462C-9200-DD34AD86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D219D-7E88-46B5-984C-CB4283F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C14EE8-C716-4605-9B91-3DFDACE6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E3ABA1-C1AC-4115-9D9D-0EE169D0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C90DD2-ED53-4DFD-ABF7-DBDBACD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A048A-20D5-4FE4-95CF-13FBEDE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B4D23F-9889-4EB7-AA5F-257182F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2D7DCA-1A70-4DC5-BE1A-F1A1D773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6E131-E760-4C76-BCEB-A3F0157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4E0A3-1BCE-4AB4-8242-E46826B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CF3-77F7-4AD4-AC1F-8665C284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B220DC-E104-4642-92B7-034A837A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A4874-F158-460A-B34F-05C0B78B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A8BA4-6C58-44A6-8FB9-C2140B7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6690-549D-4213-9899-18AE1F83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5683B5-3E0C-487F-B586-49766875B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767E9-94DF-4873-BAF8-4DC239D9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DD40A-8C1E-4012-856C-83E8616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12C1A8-BF0E-49F1-B283-ACEEA02F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1A6EE4-C814-41E5-BD44-5F16B3DA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57D39-A457-49FF-B7E7-87CD537D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4C1AF-8293-4831-BCD1-63EB51CC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5E0F3-93DE-4F49-A973-57F51E38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750C-7BD0-4726-98E0-B2747A92CE1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C31EC-F75D-4659-AE89-8A4CD7CF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C8F92-15FF-4817-9CE5-99DE85070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3773-1DAF-4B69-BDFD-8C5CFCB9E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5.png"/><Relationship Id="rId3" Type="http://schemas.openxmlformats.org/officeDocument/2006/relationships/image" Target="../media/image47.svg"/><Relationship Id="rId21" Type="http://schemas.openxmlformats.org/officeDocument/2006/relationships/image" Target="../media/image8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23" Type="http://schemas.openxmlformats.org/officeDocument/2006/relationships/image" Target="../media/image10.svg"/><Relationship Id="rId10" Type="http://schemas.openxmlformats.org/officeDocument/2006/relationships/image" Target="../media/image54.png"/><Relationship Id="rId19" Type="http://schemas.openxmlformats.org/officeDocument/2006/relationships/image" Target="../media/image6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Relationship Id="rId2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microsoft.com/office/2007/relationships/hdphoto" Target="../media/hdphoto1.wdp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5.png"/><Relationship Id="rId5" Type="http://schemas.openxmlformats.org/officeDocument/2006/relationships/image" Target="../media/image80.png"/><Relationship Id="rId10" Type="http://schemas.openxmlformats.org/officeDocument/2006/relationships/image" Target="../media/image84.sv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áfico 98">
            <a:extLst>
              <a:ext uri="{FF2B5EF4-FFF2-40B4-BE49-F238E27FC236}">
                <a16:creationId xmlns:a16="http://schemas.microsoft.com/office/drawing/2014/main" id="{B7FB73FD-2EFB-4495-A460-2948B38A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393" y="4100105"/>
            <a:ext cx="2716139" cy="33104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E1D9422-9013-468D-B41C-5F4158EA9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391408"/>
            <a:ext cx="12192000" cy="346659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EC0AD90D-F250-420E-B9A1-60BEF595B275}"/>
              </a:ext>
            </a:extLst>
          </p:cNvPr>
          <p:cNvGrpSpPr/>
          <p:nvPr/>
        </p:nvGrpSpPr>
        <p:grpSpPr>
          <a:xfrm>
            <a:off x="-2869421" y="1725977"/>
            <a:ext cx="2900680" cy="3428057"/>
            <a:chOff x="1549400" y="1788160"/>
            <a:chExt cx="3241058" cy="383032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BA2E4DAA-3ACC-44E3-8DA6-3D102081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9400" y="1788160"/>
              <a:ext cx="3115327" cy="3830320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788606B-0163-47D7-B41D-D580F1D41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3340" y="1895419"/>
              <a:ext cx="1067118" cy="605757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B4D45215-A4A7-42BE-9E9D-0869A63E2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7372" y="2378525"/>
              <a:ext cx="144604" cy="55976"/>
            </a:xfrm>
            <a:prstGeom prst="rect">
              <a:avLst/>
            </a:prstGeom>
          </p:spPr>
        </p:pic>
      </p:grp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C000EE1-DBC0-4991-9385-5B6D2BB391B7}"/>
              </a:ext>
            </a:extLst>
          </p:cNvPr>
          <p:cNvSpPr/>
          <p:nvPr/>
        </p:nvSpPr>
        <p:spPr>
          <a:xfrm>
            <a:off x="6864967" y="2624760"/>
            <a:ext cx="1254660" cy="1228651"/>
          </a:xfrm>
          <a:custGeom>
            <a:avLst/>
            <a:gdLst>
              <a:gd name="connsiteX0" fmla="*/ 1037923 w 1254660"/>
              <a:gd name="connsiteY0" fmla="*/ 68255 h 1228651"/>
              <a:gd name="connsiteX1" fmla="*/ 1037923 w 1254660"/>
              <a:gd name="connsiteY1" fmla="*/ 166921 h 1228651"/>
              <a:gd name="connsiteX2" fmla="*/ 615910 w 1254660"/>
              <a:gd name="connsiteY2" fmla="*/ 0 h 1228651"/>
              <a:gd name="connsiteX3" fmla="*/ 0 w 1254660"/>
              <a:gd name="connsiteY3" fmla="*/ 614326 h 1228651"/>
              <a:gd name="connsiteX4" fmla="*/ 615910 w 1254660"/>
              <a:gd name="connsiteY4" fmla="*/ 1228652 h 1228651"/>
              <a:gd name="connsiteX5" fmla="*/ 935285 w 1254660"/>
              <a:gd name="connsiteY5" fmla="*/ 1139729 h 1228651"/>
              <a:gd name="connsiteX6" fmla="*/ 935285 w 1254660"/>
              <a:gd name="connsiteY6" fmla="*/ 1228652 h 1228651"/>
              <a:gd name="connsiteX7" fmla="*/ 1037950 w 1254660"/>
              <a:gd name="connsiteY7" fmla="*/ 1228652 h 1228651"/>
              <a:gd name="connsiteX8" fmla="*/ 1220439 w 1254660"/>
              <a:gd name="connsiteY8" fmla="*/ 1228652 h 1228651"/>
              <a:gd name="connsiteX9" fmla="*/ 1254660 w 1254660"/>
              <a:gd name="connsiteY9" fmla="*/ 1228652 h 1228651"/>
              <a:gd name="connsiteX10" fmla="*/ 1254660 w 1254660"/>
              <a:gd name="connsiteY10" fmla="*/ 68255 h 1228651"/>
              <a:gd name="connsiteX11" fmla="*/ 1037923 w 1254660"/>
              <a:gd name="connsiteY11" fmla="*/ 68255 h 1228651"/>
              <a:gd name="connsiteX12" fmla="*/ 615910 w 1254660"/>
              <a:gd name="connsiteY12" fmla="*/ 954718 h 1228651"/>
              <a:gd name="connsiteX13" fmla="*/ 274632 w 1254660"/>
              <a:gd name="connsiteY13" fmla="*/ 614326 h 1228651"/>
              <a:gd name="connsiteX14" fmla="*/ 615910 w 1254660"/>
              <a:gd name="connsiteY14" fmla="*/ 273934 h 1228651"/>
              <a:gd name="connsiteX15" fmla="*/ 957187 w 1254660"/>
              <a:gd name="connsiteY15" fmla="*/ 614326 h 1228651"/>
              <a:gd name="connsiteX16" fmla="*/ 615910 w 1254660"/>
              <a:gd name="connsiteY16" fmla="*/ 954718 h 122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4660" h="1228651">
                <a:moveTo>
                  <a:pt x="1037923" y="68255"/>
                </a:moveTo>
                <a:lnTo>
                  <a:pt x="1037923" y="166921"/>
                </a:lnTo>
                <a:cubicBezTo>
                  <a:pt x="927689" y="63451"/>
                  <a:pt x="779234" y="0"/>
                  <a:pt x="615910" y="0"/>
                </a:cubicBezTo>
                <a:cubicBezTo>
                  <a:pt x="275760" y="0"/>
                  <a:pt x="0" y="275035"/>
                  <a:pt x="0" y="614326"/>
                </a:cubicBezTo>
                <a:cubicBezTo>
                  <a:pt x="0" y="953617"/>
                  <a:pt x="275760" y="1228652"/>
                  <a:pt x="615910" y="1228652"/>
                </a:cubicBezTo>
                <a:cubicBezTo>
                  <a:pt x="732827" y="1228652"/>
                  <a:pt x="842148" y="1196148"/>
                  <a:pt x="935285" y="1139729"/>
                </a:cubicBezTo>
                <a:lnTo>
                  <a:pt x="935285" y="1228652"/>
                </a:lnTo>
                <a:lnTo>
                  <a:pt x="1037950" y="1228652"/>
                </a:lnTo>
                <a:lnTo>
                  <a:pt x="1220439" y="1228652"/>
                </a:lnTo>
                <a:lnTo>
                  <a:pt x="1254660" y="1228652"/>
                </a:lnTo>
                <a:lnTo>
                  <a:pt x="1254660" y="68255"/>
                </a:lnTo>
                <a:lnTo>
                  <a:pt x="1037923" y="68255"/>
                </a:lnTo>
                <a:close/>
                <a:moveTo>
                  <a:pt x="615910" y="954718"/>
                </a:moveTo>
                <a:cubicBezTo>
                  <a:pt x="427409" y="954718"/>
                  <a:pt x="274632" y="802317"/>
                  <a:pt x="274632" y="614326"/>
                </a:cubicBezTo>
                <a:cubicBezTo>
                  <a:pt x="274632" y="426335"/>
                  <a:pt x="427435" y="273934"/>
                  <a:pt x="615910" y="273934"/>
                </a:cubicBezTo>
                <a:cubicBezTo>
                  <a:pt x="804411" y="273934"/>
                  <a:pt x="957187" y="426335"/>
                  <a:pt x="957187" y="614326"/>
                </a:cubicBezTo>
                <a:cubicBezTo>
                  <a:pt x="957187" y="802317"/>
                  <a:pt x="804384" y="954718"/>
                  <a:pt x="615910" y="954718"/>
                </a:cubicBezTo>
                <a:close/>
              </a:path>
            </a:pathLst>
          </a:custGeom>
          <a:solidFill>
            <a:srgbClr val="404040"/>
          </a:solidFill>
          <a:ln w="2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DF3BB33-9DC9-4B9F-A6A6-B6968D17BC44}"/>
              </a:ext>
            </a:extLst>
          </p:cNvPr>
          <p:cNvSpPr/>
          <p:nvPr/>
        </p:nvSpPr>
        <p:spPr>
          <a:xfrm>
            <a:off x="8415406" y="2605289"/>
            <a:ext cx="935285" cy="1160396"/>
          </a:xfrm>
          <a:custGeom>
            <a:avLst/>
            <a:gdLst>
              <a:gd name="connsiteX0" fmla="*/ 519498 w 935285"/>
              <a:gd name="connsiteY0" fmla="*/ 0 h 1160396"/>
              <a:gd name="connsiteX1" fmla="*/ 250932 w 935285"/>
              <a:gd name="connsiteY1" fmla="*/ 87769 h 1160396"/>
              <a:gd name="connsiteX2" fmla="*/ 250932 w 935285"/>
              <a:gd name="connsiteY2" fmla="*/ 0 h 1160396"/>
              <a:gd name="connsiteX3" fmla="*/ 0 w 935285"/>
              <a:gd name="connsiteY3" fmla="*/ 0 h 1160396"/>
              <a:gd name="connsiteX4" fmla="*/ 0 w 935285"/>
              <a:gd name="connsiteY4" fmla="*/ 1160396 h 1160396"/>
              <a:gd name="connsiteX5" fmla="*/ 250932 w 935285"/>
              <a:gd name="connsiteY5" fmla="*/ 1160396 h 1160396"/>
              <a:gd name="connsiteX6" fmla="*/ 250932 w 935285"/>
              <a:gd name="connsiteY6" fmla="*/ 490350 h 1160396"/>
              <a:gd name="connsiteX7" fmla="*/ 519498 w 935285"/>
              <a:gd name="connsiteY7" fmla="*/ 247335 h 1160396"/>
              <a:gd name="connsiteX8" fmla="*/ 748582 w 935285"/>
              <a:gd name="connsiteY8" fmla="*/ 393938 h 1160396"/>
              <a:gd name="connsiteX9" fmla="*/ 935285 w 935285"/>
              <a:gd name="connsiteY9" fmla="*/ 252489 h 1160396"/>
              <a:gd name="connsiteX10" fmla="*/ 519498 w 935285"/>
              <a:gd name="connsiteY10" fmla="*/ 0 h 116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5285" h="1160396">
                <a:moveTo>
                  <a:pt x="519498" y="0"/>
                </a:moveTo>
                <a:cubicBezTo>
                  <a:pt x="420564" y="0"/>
                  <a:pt x="328367" y="32235"/>
                  <a:pt x="250932" y="87769"/>
                </a:cubicBezTo>
                <a:lnTo>
                  <a:pt x="250932" y="0"/>
                </a:lnTo>
                <a:lnTo>
                  <a:pt x="0" y="0"/>
                </a:lnTo>
                <a:lnTo>
                  <a:pt x="0" y="1160396"/>
                </a:lnTo>
                <a:lnTo>
                  <a:pt x="250932" y="1160396"/>
                </a:lnTo>
                <a:lnTo>
                  <a:pt x="250932" y="490350"/>
                </a:lnTo>
                <a:cubicBezTo>
                  <a:pt x="276457" y="351477"/>
                  <a:pt x="387067" y="247335"/>
                  <a:pt x="519498" y="247335"/>
                </a:cubicBezTo>
                <a:cubicBezTo>
                  <a:pt x="617842" y="247335"/>
                  <a:pt x="704161" y="304747"/>
                  <a:pt x="748582" y="393938"/>
                </a:cubicBezTo>
                <a:lnTo>
                  <a:pt x="935285" y="252489"/>
                </a:lnTo>
                <a:cubicBezTo>
                  <a:pt x="847543" y="100223"/>
                  <a:pt x="694016" y="0"/>
                  <a:pt x="519498" y="0"/>
                </a:cubicBezTo>
                <a:close/>
              </a:path>
            </a:pathLst>
          </a:custGeom>
          <a:solidFill>
            <a:srgbClr val="404040"/>
          </a:solidFill>
          <a:ln w="2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58" name="Gráfico 11">
            <a:extLst>
              <a:ext uri="{FF2B5EF4-FFF2-40B4-BE49-F238E27FC236}">
                <a16:creationId xmlns:a16="http://schemas.microsoft.com/office/drawing/2014/main" id="{E71B7EB1-4419-4760-BBC9-2CFC2070A993}"/>
              </a:ext>
            </a:extLst>
          </p:cNvPr>
          <p:cNvGrpSpPr/>
          <p:nvPr/>
        </p:nvGrpSpPr>
        <p:grpSpPr>
          <a:xfrm>
            <a:off x="9389153" y="1460258"/>
            <a:ext cx="981182" cy="1795684"/>
            <a:chOff x="8897649" y="1836745"/>
            <a:chExt cx="981182" cy="1795684"/>
          </a:xfrm>
          <a:solidFill>
            <a:srgbClr val="000000"/>
          </a:solidFill>
        </p:grpSpPr>
        <p:grpSp>
          <p:nvGrpSpPr>
            <p:cNvPr id="59" name="Gráfico 11">
              <a:extLst>
                <a:ext uri="{FF2B5EF4-FFF2-40B4-BE49-F238E27FC236}">
                  <a16:creationId xmlns:a16="http://schemas.microsoft.com/office/drawing/2014/main" id="{E71B7EB1-4419-4760-BBC9-2CFC2070A993}"/>
                </a:ext>
              </a:extLst>
            </p:cNvPr>
            <p:cNvGrpSpPr/>
            <p:nvPr/>
          </p:nvGrpSpPr>
          <p:grpSpPr>
            <a:xfrm>
              <a:off x="9226046" y="1836745"/>
              <a:ext cx="374705" cy="499250"/>
              <a:chOff x="9226046" y="1836745"/>
              <a:chExt cx="374705" cy="499250"/>
            </a:xfrm>
            <a:solidFill>
              <a:srgbClr val="000000"/>
            </a:solidFill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626DCFCA-B240-48A2-8694-D96649CBF464}"/>
                  </a:ext>
                </a:extLst>
              </p:cNvPr>
              <p:cNvSpPr/>
              <p:nvPr/>
            </p:nvSpPr>
            <p:spPr>
              <a:xfrm>
                <a:off x="9226046" y="1836745"/>
                <a:ext cx="374705" cy="422944"/>
              </a:xfrm>
              <a:custGeom>
                <a:avLst/>
                <a:gdLst>
                  <a:gd name="connsiteX0" fmla="*/ 92248 w 374705"/>
                  <a:gd name="connsiteY0" fmla="*/ 398260 h 422944"/>
                  <a:gd name="connsiteX1" fmla="*/ 24744 w 374705"/>
                  <a:gd name="connsiteY1" fmla="*/ 146979 h 422944"/>
                  <a:gd name="connsiteX2" fmla="*/ 56604 w 374705"/>
                  <a:gd name="connsiteY2" fmla="*/ 107496 h 422944"/>
                  <a:gd name="connsiteX3" fmla="*/ 322781 w 374705"/>
                  <a:gd name="connsiteY3" fmla="*/ 0 h 422944"/>
                  <a:gd name="connsiteX4" fmla="*/ 362532 w 374705"/>
                  <a:gd name="connsiteY4" fmla="*/ 283678 h 422944"/>
                  <a:gd name="connsiteX5" fmla="*/ 344173 w 374705"/>
                  <a:gd name="connsiteY5" fmla="*/ 330944 h 422944"/>
                  <a:gd name="connsiteX6" fmla="*/ 92248 w 374705"/>
                  <a:gd name="connsiteY6" fmla="*/ 398260 h 422944"/>
                  <a:gd name="connsiteX7" fmla="*/ 92248 w 374705"/>
                  <a:gd name="connsiteY7" fmla="*/ 398260 h 42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4705" h="422944">
                    <a:moveTo>
                      <a:pt x="92248" y="398260"/>
                    </a:moveTo>
                    <a:cubicBezTo>
                      <a:pt x="4050" y="347451"/>
                      <a:pt x="-26200" y="234962"/>
                      <a:pt x="24744" y="146979"/>
                    </a:cubicBezTo>
                    <a:cubicBezTo>
                      <a:pt x="33494" y="131868"/>
                      <a:pt x="44042" y="118474"/>
                      <a:pt x="56604" y="107496"/>
                    </a:cubicBezTo>
                    <a:cubicBezTo>
                      <a:pt x="96864" y="59586"/>
                      <a:pt x="179453" y="15782"/>
                      <a:pt x="322781" y="0"/>
                    </a:cubicBezTo>
                    <a:cubicBezTo>
                      <a:pt x="380730" y="131706"/>
                      <a:pt x="384004" y="224950"/>
                      <a:pt x="362532" y="283678"/>
                    </a:cubicBezTo>
                    <a:cubicBezTo>
                      <a:pt x="359284" y="299997"/>
                      <a:pt x="352923" y="315832"/>
                      <a:pt x="344173" y="330944"/>
                    </a:cubicBezTo>
                    <a:cubicBezTo>
                      <a:pt x="293256" y="418927"/>
                      <a:pt x="180472" y="449069"/>
                      <a:pt x="92248" y="398260"/>
                    </a:cubicBezTo>
                    <a:lnTo>
                      <a:pt x="92248" y="398260"/>
                    </a:lnTo>
                    <a:close/>
                  </a:path>
                </a:pathLst>
              </a:custGeom>
              <a:solidFill>
                <a:srgbClr val="8FFF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C2EABE38-6E69-4538-9B6A-05014A114AF3}"/>
                  </a:ext>
                </a:extLst>
              </p:cNvPr>
              <p:cNvSpPr/>
              <p:nvPr/>
            </p:nvSpPr>
            <p:spPr>
              <a:xfrm>
                <a:off x="9258569" y="1872882"/>
                <a:ext cx="275794" cy="463113"/>
              </a:xfrm>
              <a:custGeom>
                <a:avLst/>
                <a:gdLst>
                  <a:gd name="connsiteX0" fmla="*/ 258747 w 275794"/>
                  <a:gd name="connsiteY0" fmla="*/ 4553 h 463113"/>
                  <a:gd name="connsiteX1" fmla="*/ 271228 w 275794"/>
                  <a:gd name="connsiteY1" fmla="*/ 1225 h 463113"/>
                  <a:gd name="connsiteX2" fmla="*/ 271228 w 275794"/>
                  <a:gd name="connsiteY2" fmla="*/ 1225 h 463113"/>
                  <a:gd name="connsiteX3" fmla="*/ 274583 w 275794"/>
                  <a:gd name="connsiteY3" fmla="*/ 13679 h 463113"/>
                  <a:gd name="connsiteX4" fmla="*/ 17048 w 275794"/>
                  <a:gd name="connsiteY4" fmla="*/ 458561 h 463113"/>
                  <a:gd name="connsiteX5" fmla="*/ 4567 w 275794"/>
                  <a:gd name="connsiteY5" fmla="*/ 461889 h 463113"/>
                  <a:gd name="connsiteX6" fmla="*/ 4567 w 275794"/>
                  <a:gd name="connsiteY6" fmla="*/ 461889 h 463113"/>
                  <a:gd name="connsiteX7" fmla="*/ 1212 w 275794"/>
                  <a:gd name="connsiteY7" fmla="*/ 449435 h 463113"/>
                  <a:gd name="connsiteX8" fmla="*/ 258747 w 275794"/>
                  <a:gd name="connsiteY8" fmla="*/ 4553 h 46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794" h="463113">
                    <a:moveTo>
                      <a:pt x="258747" y="4553"/>
                    </a:moveTo>
                    <a:cubicBezTo>
                      <a:pt x="261270" y="205"/>
                      <a:pt x="266853" y="-1298"/>
                      <a:pt x="271228" y="1225"/>
                    </a:cubicBezTo>
                    <a:lnTo>
                      <a:pt x="271228" y="1225"/>
                    </a:lnTo>
                    <a:cubicBezTo>
                      <a:pt x="275603" y="3748"/>
                      <a:pt x="277079" y="9304"/>
                      <a:pt x="274583" y="13679"/>
                    </a:cubicBezTo>
                    <a:lnTo>
                      <a:pt x="17048" y="458561"/>
                    </a:lnTo>
                    <a:cubicBezTo>
                      <a:pt x="14525" y="462909"/>
                      <a:pt x="8942" y="464412"/>
                      <a:pt x="4567" y="461889"/>
                    </a:cubicBezTo>
                    <a:lnTo>
                      <a:pt x="4567" y="461889"/>
                    </a:lnTo>
                    <a:cubicBezTo>
                      <a:pt x="192" y="459366"/>
                      <a:pt x="-1284" y="453810"/>
                      <a:pt x="1212" y="449435"/>
                    </a:cubicBezTo>
                    <a:lnTo>
                      <a:pt x="258747" y="4553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9587DA23-1D26-4706-8206-6547FFFA2DE8}"/>
                  </a:ext>
                </a:extLst>
              </p:cNvPr>
              <p:cNvSpPr/>
              <p:nvPr/>
            </p:nvSpPr>
            <p:spPr>
              <a:xfrm>
                <a:off x="9396938" y="2061294"/>
                <a:ext cx="113961" cy="45303"/>
              </a:xfrm>
              <a:custGeom>
                <a:avLst/>
                <a:gdLst>
                  <a:gd name="connsiteX0" fmla="*/ 101187 w 113961"/>
                  <a:gd name="connsiteY0" fmla="*/ 347 h 45303"/>
                  <a:gd name="connsiteX1" fmla="*/ 113614 w 113961"/>
                  <a:gd name="connsiteY1" fmla="*/ 7514 h 45303"/>
                  <a:gd name="connsiteX2" fmla="*/ 113614 w 113961"/>
                  <a:gd name="connsiteY2" fmla="*/ 7514 h 45303"/>
                  <a:gd name="connsiteX3" fmla="*/ 106421 w 113961"/>
                  <a:gd name="connsiteY3" fmla="*/ 19914 h 45303"/>
                  <a:gd name="connsiteX4" fmla="*/ 12774 w 113961"/>
                  <a:gd name="connsiteY4" fmla="*/ 44956 h 45303"/>
                  <a:gd name="connsiteX5" fmla="*/ 347 w 113961"/>
                  <a:gd name="connsiteY5" fmla="*/ 37790 h 45303"/>
                  <a:gd name="connsiteX6" fmla="*/ 347 w 113961"/>
                  <a:gd name="connsiteY6" fmla="*/ 37790 h 45303"/>
                  <a:gd name="connsiteX7" fmla="*/ 7541 w 113961"/>
                  <a:gd name="connsiteY7" fmla="*/ 25390 h 45303"/>
                  <a:gd name="connsiteX8" fmla="*/ 101187 w 113961"/>
                  <a:gd name="connsiteY8" fmla="*/ 347 h 4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961" h="45303">
                    <a:moveTo>
                      <a:pt x="101187" y="347"/>
                    </a:moveTo>
                    <a:cubicBezTo>
                      <a:pt x="106609" y="-1102"/>
                      <a:pt x="112165" y="2119"/>
                      <a:pt x="113614" y="7514"/>
                    </a:cubicBezTo>
                    <a:lnTo>
                      <a:pt x="113614" y="7514"/>
                    </a:lnTo>
                    <a:cubicBezTo>
                      <a:pt x="115064" y="12909"/>
                      <a:pt x="111843" y="18465"/>
                      <a:pt x="106421" y="19914"/>
                    </a:cubicBezTo>
                    <a:lnTo>
                      <a:pt x="12774" y="44956"/>
                    </a:lnTo>
                    <a:cubicBezTo>
                      <a:pt x="7353" y="46406"/>
                      <a:pt x="1797" y="43185"/>
                      <a:pt x="347" y="37790"/>
                    </a:cubicBezTo>
                    <a:lnTo>
                      <a:pt x="347" y="37790"/>
                    </a:lnTo>
                    <a:cubicBezTo>
                      <a:pt x="-1102" y="32395"/>
                      <a:pt x="2119" y="26839"/>
                      <a:pt x="7541" y="25390"/>
                    </a:cubicBezTo>
                    <a:lnTo>
                      <a:pt x="101187" y="347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496BA893-A85D-4A41-A65B-379A237154FA}"/>
                  </a:ext>
                </a:extLst>
              </p:cNvPr>
              <p:cNvSpPr/>
              <p:nvPr/>
            </p:nvSpPr>
            <p:spPr>
              <a:xfrm>
                <a:off x="9343794" y="2153115"/>
                <a:ext cx="113961" cy="45303"/>
              </a:xfrm>
              <a:custGeom>
                <a:avLst/>
                <a:gdLst>
                  <a:gd name="connsiteX0" fmla="*/ 101187 w 113961"/>
                  <a:gd name="connsiteY0" fmla="*/ 347 h 45303"/>
                  <a:gd name="connsiteX1" fmla="*/ 113614 w 113961"/>
                  <a:gd name="connsiteY1" fmla="*/ 7514 h 45303"/>
                  <a:gd name="connsiteX2" fmla="*/ 113614 w 113961"/>
                  <a:gd name="connsiteY2" fmla="*/ 7514 h 45303"/>
                  <a:gd name="connsiteX3" fmla="*/ 106421 w 113961"/>
                  <a:gd name="connsiteY3" fmla="*/ 19914 h 45303"/>
                  <a:gd name="connsiteX4" fmla="*/ 12774 w 113961"/>
                  <a:gd name="connsiteY4" fmla="*/ 44956 h 45303"/>
                  <a:gd name="connsiteX5" fmla="*/ 347 w 113961"/>
                  <a:gd name="connsiteY5" fmla="*/ 37790 h 45303"/>
                  <a:gd name="connsiteX6" fmla="*/ 347 w 113961"/>
                  <a:gd name="connsiteY6" fmla="*/ 37790 h 45303"/>
                  <a:gd name="connsiteX7" fmla="*/ 7541 w 113961"/>
                  <a:gd name="connsiteY7" fmla="*/ 25390 h 45303"/>
                  <a:gd name="connsiteX8" fmla="*/ 101187 w 113961"/>
                  <a:gd name="connsiteY8" fmla="*/ 347 h 4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961" h="45303">
                    <a:moveTo>
                      <a:pt x="101187" y="347"/>
                    </a:moveTo>
                    <a:cubicBezTo>
                      <a:pt x="106609" y="-1102"/>
                      <a:pt x="112165" y="2119"/>
                      <a:pt x="113614" y="7514"/>
                    </a:cubicBezTo>
                    <a:lnTo>
                      <a:pt x="113614" y="7514"/>
                    </a:lnTo>
                    <a:cubicBezTo>
                      <a:pt x="115063" y="12909"/>
                      <a:pt x="111843" y="18465"/>
                      <a:pt x="106421" y="19914"/>
                    </a:cubicBezTo>
                    <a:lnTo>
                      <a:pt x="12774" y="44956"/>
                    </a:lnTo>
                    <a:cubicBezTo>
                      <a:pt x="7353" y="46406"/>
                      <a:pt x="1797" y="43185"/>
                      <a:pt x="347" y="37790"/>
                    </a:cubicBezTo>
                    <a:lnTo>
                      <a:pt x="347" y="37790"/>
                    </a:lnTo>
                    <a:cubicBezTo>
                      <a:pt x="-1102" y="32395"/>
                      <a:pt x="2119" y="26839"/>
                      <a:pt x="7541" y="25390"/>
                    </a:cubicBezTo>
                    <a:lnTo>
                      <a:pt x="101187" y="347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B6100C40-A20C-463E-A2C8-EF8A24A26C4F}"/>
                  </a:ext>
                </a:extLst>
              </p:cNvPr>
              <p:cNvSpPr/>
              <p:nvPr/>
            </p:nvSpPr>
            <p:spPr>
              <a:xfrm>
                <a:off x="9362153" y="1988798"/>
                <a:ext cx="45410" cy="113666"/>
              </a:xfrm>
              <a:custGeom>
                <a:avLst/>
                <a:gdLst>
                  <a:gd name="connsiteX0" fmla="*/ 19968 w 45410"/>
                  <a:gd name="connsiteY0" fmla="*/ 7514 h 113666"/>
                  <a:gd name="connsiteX1" fmla="*/ 7540 w 45410"/>
                  <a:gd name="connsiteY1" fmla="*/ 347 h 113666"/>
                  <a:gd name="connsiteX2" fmla="*/ 7540 w 45410"/>
                  <a:gd name="connsiteY2" fmla="*/ 347 h 113666"/>
                  <a:gd name="connsiteX3" fmla="*/ 347 w 45410"/>
                  <a:gd name="connsiteY3" fmla="*/ 12748 h 113666"/>
                  <a:gd name="connsiteX4" fmla="*/ 25443 w 45410"/>
                  <a:gd name="connsiteY4" fmla="*/ 106153 h 113666"/>
                  <a:gd name="connsiteX5" fmla="*/ 37870 w 45410"/>
                  <a:gd name="connsiteY5" fmla="*/ 113319 h 113666"/>
                  <a:gd name="connsiteX6" fmla="*/ 37870 w 45410"/>
                  <a:gd name="connsiteY6" fmla="*/ 113319 h 113666"/>
                  <a:gd name="connsiteX7" fmla="*/ 45063 w 45410"/>
                  <a:gd name="connsiteY7" fmla="*/ 100919 h 113666"/>
                  <a:gd name="connsiteX8" fmla="*/ 19968 w 45410"/>
                  <a:gd name="connsiteY8" fmla="*/ 7514 h 1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10" h="113666">
                    <a:moveTo>
                      <a:pt x="19968" y="7514"/>
                    </a:moveTo>
                    <a:cubicBezTo>
                      <a:pt x="18518" y="2119"/>
                      <a:pt x="12935" y="-1102"/>
                      <a:pt x="7540" y="347"/>
                    </a:cubicBezTo>
                    <a:lnTo>
                      <a:pt x="7540" y="347"/>
                    </a:lnTo>
                    <a:cubicBezTo>
                      <a:pt x="2118" y="1797"/>
                      <a:pt x="-1102" y="7353"/>
                      <a:pt x="347" y="12748"/>
                    </a:cubicBezTo>
                    <a:lnTo>
                      <a:pt x="25443" y="106153"/>
                    </a:lnTo>
                    <a:cubicBezTo>
                      <a:pt x="26893" y="111548"/>
                      <a:pt x="32475" y="114768"/>
                      <a:pt x="37870" y="113319"/>
                    </a:cubicBezTo>
                    <a:lnTo>
                      <a:pt x="37870" y="113319"/>
                    </a:lnTo>
                    <a:cubicBezTo>
                      <a:pt x="43292" y="111870"/>
                      <a:pt x="46513" y="106314"/>
                      <a:pt x="45063" y="100919"/>
                    </a:cubicBezTo>
                    <a:lnTo>
                      <a:pt x="19968" y="7514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EB64C3CA-098B-49B6-9910-DD7625AB462E}"/>
                  </a:ext>
                </a:extLst>
              </p:cNvPr>
              <p:cNvSpPr/>
              <p:nvPr/>
            </p:nvSpPr>
            <p:spPr>
              <a:xfrm>
                <a:off x="9309008" y="2080619"/>
                <a:ext cx="45410" cy="113666"/>
              </a:xfrm>
              <a:custGeom>
                <a:avLst/>
                <a:gdLst>
                  <a:gd name="connsiteX0" fmla="*/ 19968 w 45410"/>
                  <a:gd name="connsiteY0" fmla="*/ 7514 h 113666"/>
                  <a:gd name="connsiteX1" fmla="*/ 7541 w 45410"/>
                  <a:gd name="connsiteY1" fmla="*/ 347 h 113666"/>
                  <a:gd name="connsiteX2" fmla="*/ 7541 w 45410"/>
                  <a:gd name="connsiteY2" fmla="*/ 347 h 113666"/>
                  <a:gd name="connsiteX3" fmla="*/ 347 w 45410"/>
                  <a:gd name="connsiteY3" fmla="*/ 12748 h 113666"/>
                  <a:gd name="connsiteX4" fmla="*/ 25443 w 45410"/>
                  <a:gd name="connsiteY4" fmla="*/ 106153 h 113666"/>
                  <a:gd name="connsiteX5" fmla="*/ 37870 w 45410"/>
                  <a:gd name="connsiteY5" fmla="*/ 113319 h 113666"/>
                  <a:gd name="connsiteX6" fmla="*/ 37870 w 45410"/>
                  <a:gd name="connsiteY6" fmla="*/ 113319 h 113666"/>
                  <a:gd name="connsiteX7" fmla="*/ 45064 w 45410"/>
                  <a:gd name="connsiteY7" fmla="*/ 100919 h 113666"/>
                  <a:gd name="connsiteX8" fmla="*/ 19968 w 45410"/>
                  <a:gd name="connsiteY8" fmla="*/ 7514 h 1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10" h="113666">
                    <a:moveTo>
                      <a:pt x="19968" y="7514"/>
                    </a:moveTo>
                    <a:cubicBezTo>
                      <a:pt x="18518" y="2119"/>
                      <a:pt x="12936" y="-1102"/>
                      <a:pt x="7541" y="347"/>
                    </a:cubicBezTo>
                    <a:lnTo>
                      <a:pt x="7541" y="347"/>
                    </a:lnTo>
                    <a:cubicBezTo>
                      <a:pt x="2119" y="1797"/>
                      <a:pt x="-1102" y="7353"/>
                      <a:pt x="347" y="12748"/>
                    </a:cubicBezTo>
                    <a:lnTo>
                      <a:pt x="25443" y="106153"/>
                    </a:lnTo>
                    <a:cubicBezTo>
                      <a:pt x="26893" y="111548"/>
                      <a:pt x="32475" y="114768"/>
                      <a:pt x="37870" y="113319"/>
                    </a:cubicBezTo>
                    <a:lnTo>
                      <a:pt x="37870" y="113319"/>
                    </a:lnTo>
                    <a:cubicBezTo>
                      <a:pt x="43292" y="111870"/>
                      <a:pt x="46513" y="106314"/>
                      <a:pt x="45064" y="100919"/>
                    </a:cubicBezTo>
                    <a:lnTo>
                      <a:pt x="19968" y="7514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33B79C0D-BD0C-48EF-B8D3-9B05F282E933}"/>
                  </a:ext>
                </a:extLst>
              </p:cNvPr>
              <p:cNvSpPr/>
              <p:nvPr/>
            </p:nvSpPr>
            <p:spPr>
              <a:xfrm>
                <a:off x="9451612" y="1967191"/>
                <a:ext cx="113961" cy="45303"/>
              </a:xfrm>
              <a:custGeom>
                <a:avLst/>
                <a:gdLst>
                  <a:gd name="connsiteX0" fmla="*/ 101187 w 113961"/>
                  <a:gd name="connsiteY0" fmla="*/ 347 h 45303"/>
                  <a:gd name="connsiteX1" fmla="*/ 113614 w 113961"/>
                  <a:gd name="connsiteY1" fmla="*/ 7514 h 45303"/>
                  <a:gd name="connsiteX2" fmla="*/ 113614 w 113961"/>
                  <a:gd name="connsiteY2" fmla="*/ 7514 h 45303"/>
                  <a:gd name="connsiteX3" fmla="*/ 106421 w 113961"/>
                  <a:gd name="connsiteY3" fmla="*/ 19914 h 45303"/>
                  <a:gd name="connsiteX4" fmla="*/ 12774 w 113961"/>
                  <a:gd name="connsiteY4" fmla="*/ 44956 h 45303"/>
                  <a:gd name="connsiteX5" fmla="*/ 347 w 113961"/>
                  <a:gd name="connsiteY5" fmla="*/ 37790 h 45303"/>
                  <a:gd name="connsiteX6" fmla="*/ 347 w 113961"/>
                  <a:gd name="connsiteY6" fmla="*/ 37790 h 45303"/>
                  <a:gd name="connsiteX7" fmla="*/ 7541 w 113961"/>
                  <a:gd name="connsiteY7" fmla="*/ 25390 h 45303"/>
                  <a:gd name="connsiteX8" fmla="*/ 101187 w 113961"/>
                  <a:gd name="connsiteY8" fmla="*/ 347 h 4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961" h="45303">
                    <a:moveTo>
                      <a:pt x="101187" y="347"/>
                    </a:moveTo>
                    <a:cubicBezTo>
                      <a:pt x="106609" y="-1102"/>
                      <a:pt x="112165" y="2119"/>
                      <a:pt x="113614" y="7514"/>
                    </a:cubicBezTo>
                    <a:lnTo>
                      <a:pt x="113614" y="7514"/>
                    </a:lnTo>
                    <a:cubicBezTo>
                      <a:pt x="115064" y="12909"/>
                      <a:pt x="111843" y="18465"/>
                      <a:pt x="106421" y="19914"/>
                    </a:cubicBezTo>
                    <a:lnTo>
                      <a:pt x="12774" y="44956"/>
                    </a:lnTo>
                    <a:cubicBezTo>
                      <a:pt x="7353" y="46406"/>
                      <a:pt x="1797" y="43185"/>
                      <a:pt x="347" y="37790"/>
                    </a:cubicBezTo>
                    <a:lnTo>
                      <a:pt x="347" y="37790"/>
                    </a:lnTo>
                    <a:cubicBezTo>
                      <a:pt x="-1102" y="32395"/>
                      <a:pt x="2119" y="26839"/>
                      <a:pt x="7541" y="25390"/>
                    </a:cubicBezTo>
                    <a:lnTo>
                      <a:pt x="101187" y="347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96500FA1-D5F6-4704-BABB-39721BCAC28B}"/>
                  </a:ext>
                </a:extLst>
              </p:cNvPr>
              <p:cNvSpPr/>
              <p:nvPr/>
            </p:nvSpPr>
            <p:spPr>
              <a:xfrm>
                <a:off x="9416800" y="1894695"/>
                <a:ext cx="45410" cy="113666"/>
              </a:xfrm>
              <a:custGeom>
                <a:avLst/>
                <a:gdLst>
                  <a:gd name="connsiteX0" fmla="*/ 19967 w 45410"/>
                  <a:gd name="connsiteY0" fmla="*/ 7514 h 113666"/>
                  <a:gd name="connsiteX1" fmla="*/ 7540 w 45410"/>
                  <a:gd name="connsiteY1" fmla="*/ 347 h 113666"/>
                  <a:gd name="connsiteX2" fmla="*/ 7540 w 45410"/>
                  <a:gd name="connsiteY2" fmla="*/ 347 h 113666"/>
                  <a:gd name="connsiteX3" fmla="*/ 347 w 45410"/>
                  <a:gd name="connsiteY3" fmla="*/ 12748 h 113666"/>
                  <a:gd name="connsiteX4" fmla="*/ 25443 w 45410"/>
                  <a:gd name="connsiteY4" fmla="*/ 106153 h 113666"/>
                  <a:gd name="connsiteX5" fmla="*/ 37870 w 45410"/>
                  <a:gd name="connsiteY5" fmla="*/ 113319 h 113666"/>
                  <a:gd name="connsiteX6" fmla="*/ 37870 w 45410"/>
                  <a:gd name="connsiteY6" fmla="*/ 113319 h 113666"/>
                  <a:gd name="connsiteX7" fmla="*/ 45064 w 45410"/>
                  <a:gd name="connsiteY7" fmla="*/ 100919 h 113666"/>
                  <a:gd name="connsiteX8" fmla="*/ 19967 w 45410"/>
                  <a:gd name="connsiteY8" fmla="*/ 7514 h 11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10" h="113666">
                    <a:moveTo>
                      <a:pt x="19967" y="7514"/>
                    </a:moveTo>
                    <a:cubicBezTo>
                      <a:pt x="18518" y="2119"/>
                      <a:pt x="12935" y="-1102"/>
                      <a:pt x="7540" y="347"/>
                    </a:cubicBezTo>
                    <a:lnTo>
                      <a:pt x="7540" y="347"/>
                    </a:lnTo>
                    <a:cubicBezTo>
                      <a:pt x="2119" y="1797"/>
                      <a:pt x="-1102" y="7353"/>
                      <a:pt x="347" y="12748"/>
                    </a:cubicBezTo>
                    <a:lnTo>
                      <a:pt x="25443" y="106153"/>
                    </a:lnTo>
                    <a:cubicBezTo>
                      <a:pt x="26893" y="111548"/>
                      <a:pt x="32475" y="114768"/>
                      <a:pt x="37870" y="113319"/>
                    </a:cubicBezTo>
                    <a:lnTo>
                      <a:pt x="37870" y="113319"/>
                    </a:lnTo>
                    <a:cubicBezTo>
                      <a:pt x="43292" y="111870"/>
                      <a:pt x="46513" y="106314"/>
                      <a:pt x="45064" y="100919"/>
                    </a:cubicBezTo>
                    <a:lnTo>
                      <a:pt x="19967" y="7514"/>
                    </a:lnTo>
                    <a:close/>
                  </a:path>
                </a:pathLst>
              </a:custGeom>
              <a:solidFill>
                <a:srgbClr val="72C800"/>
              </a:solidFill>
              <a:ln w="2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1E0762D7-9DFA-4632-A180-5E66162221B0}"/>
                </a:ext>
              </a:extLst>
            </p:cNvPr>
            <p:cNvSpPr/>
            <p:nvPr/>
          </p:nvSpPr>
          <p:spPr>
            <a:xfrm>
              <a:off x="8897649" y="2285625"/>
              <a:ext cx="981182" cy="1346803"/>
            </a:xfrm>
            <a:custGeom>
              <a:avLst/>
              <a:gdLst>
                <a:gd name="connsiteX0" fmla="*/ 705369 w 981182"/>
                <a:gd name="connsiteY0" fmla="*/ 974472 h 1346803"/>
                <a:gd name="connsiteX1" fmla="*/ 607374 w 981182"/>
                <a:gd name="connsiteY1" fmla="*/ 1072494 h 1346803"/>
                <a:gd name="connsiteX2" fmla="*/ 494054 w 981182"/>
                <a:gd name="connsiteY2" fmla="*/ 961777 h 1346803"/>
                <a:gd name="connsiteX3" fmla="*/ 494000 w 981182"/>
                <a:gd name="connsiteY3" fmla="*/ 960220 h 1346803"/>
                <a:gd name="connsiteX4" fmla="*/ 494107 w 981182"/>
                <a:gd name="connsiteY4" fmla="*/ 960220 h 1346803"/>
                <a:gd name="connsiteX5" fmla="*/ 494107 w 981182"/>
                <a:gd name="connsiteY5" fmla="*/ 498804 h 1346803"/>
                <a:gd name="connsiteX6" fmla="*/ 725151 w 981182"/>
                <a:gd name="connsiteY6" fmla="*/ 498804 h 1346803"/>
                <a:gd name="connsiteX7" fmla="*/ 725151 w 981182"/>
                <a:gd name="connsiteY7" fmla="*/ 224467 h 1346803"/>
                <a:gd name="connsiteX8" fmla="*/ 494107 w 981182"/>
                <a:gd name="connsiteY8" fmla="*/ 224467 h 1346803"/>
                <a:gd name="connsiteX9" fmla="*/ 494107 w 981182"/>
                <a:gd name="connsiteY9" fmla="*/ 0 h 1346803"/>
                <a:gd name="connsiteX10" fmla="*/ 219045 w 981182"/>
                <a:gd name="connsiteY10" fmla="*/ 0 h 1346803"/>
                <a:gd name="connsiteX11" fmla="*/ 219045 w 981182"/>
                <a:gd name="connsiteY11" fmla="*/ 224467 h 1346803"/>
                <a:gd name="connsiteX12" fmla="*/ 0 w 981182"/>
                <a:gd name="connsiteY12" fmla="*/ 224467 h 1346803"/>
                <a:gd name="connsiteX13" fmla="*/ 0 w 981182"/>
                <a:gd name="connsiteY13" fmla="*/ 498804 h 1346803"/>
                <a:gd name="connsiteX14" fmla="*/ 219045 w 981182"/>
                <a:gd name="connsiteY14" fmla="*/ 498804 h 1346803"/>
                <a:gd name="connsiteX15" fmla="*/ 219045 w 981182"/>
                <a:gd name="connsiteY15" fmla="*/ 960220 h 1346803"/>
                <a:gd name="connsiteX16" fmla="*/ 219126 w 981182"/>
                <a:gd name="connsiteY16" fmla="*/ 960220 h 1346803"/>
                <a:gd name="connsiteX17" fmla="*/ 600369 w 981182"/>
                <a:gd name="connsiteY17" fmla="*/ 1346804 h 1346803"/>
                <a:gd name="connsiteX18" fmla="*/ 981182 w 981182"/>
                <a:gd name="connsiteY18" fmla="*/ 974472 h 1346803"/>
                <a:gd name="connsiteX19" fmla="*/ 705369 w 981182"/>
                <a:gd name="connsiteY19" fmla="*/ 974472 h 13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1182" h="1346803">
                  <a:moveTo>
                    <a:pt x="705369" y="974472"/>
                  </a:moveTo>
                  <a:cubicBezTo>
                    <a:pt x="697129" y="1027214"/>
                    <a:pt x="657432" y="1068817"/>
                    <a:pt x="607374" y="1072494"/>
                  </a:cubicBezTo>
                  <a:cubicBezTo>
                    <a:pt x="548647" y="1076788"/>
                    <a:pt x="497919" y="1027214"/>
                    <a:pt x="494054" y="961777"/>
                  </a:cubicBezTo>
                  <a:cubicBezTo>
                    <a:pt x="494027" y="961267"/>
                    <a:pt x="494027" y="960757"/>
                    <a:pt x="494000" y="960220"/>
                  </a:cubicBezTo>
                  <a:lnTo>
                    <a:pt x="494107" y="960220"/>
                  </a:lnTo>
                  <a:lnTo>
                    <a:pt x="494107" y="498804"/>
                  </a:lnTo>
                  <a:lnTo>
                    <a:pt x="725151" y="498804"/>
                  </a:lnTo>
                  <a:lnTo>
                    <a:pt x="725151" y="224467"/>
                  </a:lnTo>
                  <a:lnTo>
                    <a:pt x="494107" y="224467"/>
                  </a:lnTo>
                  <a:lnTo>
                    <a:pt x="494107" y="0"/>
                  </a:lnTo>
                  <a:lnTo>
                    <a:pt x="219045" y="0"/>
                  </a:lnTo>
                  <a:lnTo>
                    <a:pt x="219045" y="224467"/>
                  </a:lnTo>
                  <a:lnTo>
                    <a:pt x="0" y="224467"/>
                  </a:lnTo>
                  <a:lnTo>
                    <a:pt x="0" y="498804"/>
                  </a:lnTo>
                  <a:lnTo>
                    <a:pt x="219045" y="498804"/>
                  </a:lnTo>
                  <a:lnTo>
                    <a:pt x="219045" y="960220"/>
                  </a:lnTo>
                  <a:lnTo>
                    <a:pt x="219126" y="960220"/>
                  </a:lnTo>
                  <a:cubicBezTo>
                    <a:pt x="222374" y="1174300"/>
                    <a:pt x="391791" y="1346804"/>
                    <a:pt x="600369" y="1346804"/>
                  </a:cubicBezTo>
                  <a:cubicBezTo>
                    <a:pt x="804303" y="1346804"/>
                    <a:pt x="970849" y="1181896"/>
                    <a:pt x="981182" y="974472"/>
                  </a:cubicBezTo>
                  <a:lnTo>
                    <a:pt x="705369" y="974472"/>
                  </a:lnTo>
                  <a:close/>
                </a:path>
              </a:pathLst>
            </a:custGeom>
            <a:solidFill>
              <a:srgbClr val="404040"/>
            </a:solidFill>
            <a:ln w="26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0CC2D0B4-F57E-4CDD-8C48-519E116D3DE3}"/>
              </a:ext>
            </a:extLst>
          </p:cNvPr>
          <p:cNvSpPr/>
          <p:nvPr/>
        </p:nvSpPr>
        <p:spPr>
          <a:xfrm>
            <a:off x="4715233" y="2492739"/>
            <a:ext cx="1853955" cy="1194510"/>
          </a:xfrm>
          <a:custGeom>
            <a:avLst/>
            <a:gdLst>
              <a:gd name="connsiteX0" fmla="*/ 1340174 w 1853955"/>
              <a:gd name="connsiteY0" fmla="*/ 22761 h 1194510"/>
              <a:gd name="connsiteX1" fmla="*/ 930803 w 1853955"/>
              <a:gd name="connsiteY1" fmla="*/ 260138 h 1194510"/>
              <a:gd name="connsiteX2" fmla="*/ 524679 w 1853955"/>
              <a:gd name="connsiteY2" fmla="*/ 34141 h 1194510"/>
              <a:gd name="connsiteX3" fmla="*/ 228118 w 1853955"/>
              <a:gd name="connsiteY3" fmla="*/ 141933 h 1194510"/>
              <a:gd name="connsiteX4" fmla="*/ 228118 w 1853955"/>
              <a:gd name="connsiteY4" fmla="*/ 0 h 1194510"/>
              <a:gd name="connsiteX5" fmla="*/ 0 w 1853955"/>
              <a:gd name="connsiteY5" fmla="*/ 0 h 1194510"/>
              <a:gd name="connsiteX6" fmla="*/ 0 w 1853955"/>
              <a:gd name="connsiteY6" fmla="*/ 1194511 h 1194510"/>
              <a:gd name="connsiteX7" fmla="*/ 143946 w 1853955"/>
              <a:gd name="connsiteY7" fmla="*/ 1194511 h 1194510"/>
              <a:gd name="connsiteX8" fmla="*/ 228118 w 1853955"/>
              <a:gd name="connsiteY8" fmla="*/ 1194511 h 1194510"/>
              <a:gd name="connsiteX9" fmla="*/ 235311 w 1853955"/>
              <a:gd name="connsiteY9" fmla="*/ 1194511 h 1194510"/>
              <a:gd name="connsiteX10" fmla="*/ 235311 w 1853955"/>
              <a:gd name="connsiteY10" fmla="*/ 616849 h 1194510"/>
              <a:gd name="connsiteX11" fmla="*/ 524652 w 1853955"/>
              <a:gd name="connsiteY11" fmla="*/ 308773 h 1194510"/>
              <a:gd name="connsiteX12" fmla="*/ 815388 w 1853955"/>
              <a:gd name="connsiteY12" fmla="*/ 650051 h 1194510"/>
              <a:gd name="connsiteX13" fmla="*/ 815710 w 1853955"/>
              <a:gd name="connsiteY13" fmla="*/ 650051 h 1194510"/>
              <a:gd name="connsiteX14" fmla="*/ 815710 w 1853955"/>
              <a:gd name="connsiteY14" fmla="*/ 1194511 h 1194510"/>
              <a:gd name="connsiteX15" fmla="*/ 821213 w 1853955"/>
              <a:gd name="connsiteY15" fmla="*/ 1194511 h 1194510"/>
              <a:gd name="connsiteX16" fmla="*/ 907076 w 1853955"/>
              <a:gd name="connsiteY16" fmla="*/ 1194511 h 1194510"/>
              <a:gd name="connsiteX17" fmla="*/ 959871 w 1853955"/>
              <a:gd name="connsiteY17" fmla="*/ 1194511 h 1194510"/>
              <a:gd name="connsiteX18" fmla="*/ 1049357 w 1853955"/>
              <a:gd name="connsiteY18" fmla="*/ 1194511 h 1194510"/>
              <a:gd name="connsiteX19" fmla="*/ 1051827 w 1853955"/>
              <a:gd name="connsiteY19" fmla="*/ 1194511 h 1194510"/>
              <a:gd name="connsiteX20" fmla="*/ 1051827 w 1853955"/>
              <a:gd name="connsiteY20" fmla="*/ 638670 h 1194510"/>
              <a:gd name="connsiteX21" fmla="*/ 1052632 w 1853955"/>
              <a:gd name="connsiteY21" fmla="*/ 638670 h 1194510"/>
              <a:gd name="connsiteX22" fmla="*/ 1340201 w 1853955"/>
              <a:gd name="connsiteY22" fmla="*/ 297393 h 1194510"/>
              <a:gd name="connsiteX23" fmla="*/ 1627771 w 1853955"/>
              <a:gd name="connsiteY23" fmla="*/ 638670 h 1194510"/>
              <a:gd name="connsiteX24" fmla="*/ 1629139 w 1853955"/>
              <a:gd name="connsiteY24" fmla="*/ 638670 h 1194510"/>
              <a:gd name="connsiteX25" fmla="*/ 1629139 w 1853955"/>
              <a:gd name="connsiteY25" fmla="*/ 1194511 h 1194510"/>
              <a:gd name="connsiteX26" fmla="*/ 1631045 w 1853955"/>
              <a:gd name="connsiteY26" fmla="*/ 1194511 h 1194510"/>
              <a:gd name="connsiteX27" fmla="*/ 1722544 w 1853955"/>
              <a:gd name="connsiteY27" fmla="*/ 1194511 h 1194510"/>
              <a:gd name="connsiteX28" fmla="*/ 1853955 w 1853955"/>
              <a:gd name="connsiteY28" fmla="*/ 1194511 h 1194510"/>
              <a:gd name="connsiteX29" fmla="*/ 1853955 w 1853955"/>
              <a:gd name="connsiteY29" fmla="*/ 551492 h 1194510"/>
              <a:gd name="connsiteX30" fmla="*/ 1340174 w 1853955"/>
              <a:gd name="connsiteY30" fmla="*/ 22761 h 11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53955" h="1194510">
                <a:moveTo>
                  <a:pt x="1340174" y="22761"/>
                </a:moveTo>
                <a:cubicBezTo>
                  <a:pt x="1173817" y="22761"/>
                  <a:pt x="1025764" y="115656"/>
                  <a:pt x="930803" y="260138"/>
                </a:cubicBezTo>
                <a:cubicBezTo>
                  <a:pt x="834579" y="122205"/>
                  <a:pt x="688406" y="34141"/>
                  <a:pt x="524679" y="34141"/>
                </a:cubicBezTo>
                <a:cubicBezTo>
                  <a:pt x="414606" y="34141"/>
                  <a:pt x="312504" y="73946"/>
                  <a:pt x="228118" y="141933"/>
                </a:cubicBezTo>
                <a:lnTo>
                  <a:pt x="228118" y="0"/>
                </a:lnTo>
                <a:lnTo>
                  <a:pt x="0" y="0"/>
                </a:lnTo>
                <a:lnTo>
                  <a:pt x="0" y="1194511"/>
                </a:lnTo>
                <a:lnTo>
                  <a:pt x="143946" y="1194511"/>
                </a:lnTo>
                <a:lnTo>
                  <a:pt x="228118" y="1194511"/>
                </a:lnTo>
                <a:lnTo>
                  <a:pt x="235311" y="1194511"/>
                </a:lnTo>
                <a:lnTo>
                  <a:pt x="235311" y="616849"/>
                </a:lnTo>
                <a:cubicBezTo>
                  <a:pt x="249536" y="443942"/>
                  <a:pt x="373647" y="308773"/>
                  <a:pt x="524652" y="308773"/>
                </a:cubicBezTo>
                <a:cubicBezTo>
                  <a:pt x="685212" y="308773"/>
                  <a:pt x="815388" y="461576"/>
                  <a:pt x="815388" y="650051"/>
                </a:cubicBezTo>
                <a:lnTo>
                  <a:pt x="815710" y="650051"/>
                </a:lnTo>
                <a:lnTo>
                  <a:pt x="815710" y="1194511"/>
                </a:lnTo>
                <a:lnTo>
                  <a:pt x="821213" y="1194511"/>
                </a:lnTo>
                <a:lnTo>
                  <a:pt x="907076" y="1194511"/>
                </a:lnTo>
                <a:lnTo>
                  <a:pt x="959871" y="1194511"/>
                </a:lnTo>
                <a:lnTo>
                  <a:pt x="1049357" y="1194511"/>
                </a:lnTo>
                <a:lnTo>
                  <a:pt x="1051827" y="1194511"/>
                </a:lnTo>
                <a:lnTo>
                  <a:pt x="1051827" y="638670"/>
                </a:lnTo>
                <a:lnTo>
                  <a:pt x="1052632" y="638670"/>
                </a:lnTo>
                <a:cubicBezTo>
                  <a:pt x="1052632" y="450169"/>
                  <a:pt x="1181386" y="297393"/>
                  <a:pt x="1340201" y="297393"/>
                </a:cubicBezTo>
                <a:cubicBezTo>
                  <a:pt x="1499016" y="297393"/>
                  <a:pt x="1627771" y="450196"/>
                  <a:pt x="1627771" y="638670"/>
                </a:cubicBezTo>
                <a:lnTo>
                  <a:pt x="1629139" y="638670"/>
                </a:lnTo>
                <a:lnTo>
                  <a:pt x="1629139" y="1194511"/>
                </a:lnTo>
                <a:lnTo>
                  <a:pt x="1631045" y="1194511"/>
                </a:lnTo>
                <a:lnTo>
                  <a:pt x="1722544" y="1194511"/>
                </a:lnTo>
                <a:lnTo>
                  <a:pt x="1853955" y="1194511"/>
                </a:lnTo>
                <a:lnTo>
                  <a:pt x="1853955" y="551492"/>
                </a:lnTo>
                <a:cubicBezTo>
                  <a:pt x="1818258" y="252623"/>
                  <a:pt x="1601869" y="22761"/>
                  <a:pt x="1340174" y="22761"/>
                </a:cubicBezTo>
                <a:close/>
              </a:path>
            </a:pathLst>
          </a:custGeom>
          <a:solidFill>
            <a:srgbClr val="404040"/>
          </a:solidFill>
          <a:ln w="2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D677E458-2B24-4637-B1E7-DCB0FC1555C4}"/>
              </a:ext>
            </a:extLst>
          </p:cNvPr>
          <p:cNvGrpSpPr/>
          <p:nvPr/>
        </p:nvGrpSpPr>
        <p:grpSpPr>
          <a:xfrm>
            <a:off x="4544980" y="3687249"/>
            <a:ext cx="5772574" cy="1271326"/>
            <a:chOff x="4544980" y="3687249"/>
            <a:chExt cx="5772574" cy="1271326"/>
          </a:xfrm>
        </p:grpSpPr>
        <p:grpSp>
          <p:nvGrpSpPr>
            <p:cNvPr id="71" name="Gráfico 12">
              <a:extLst>
                <a:ext uri="{FF2B5EF4-FFF2-40B4-BE49-F238E27FC236}">
                  <a16:creationId xmlns:a16="http://schemas.microsoft.com/office/drawing/2014/main" id="{A3B28753-6EFD-4B40-AF4C-6566C5384237}"/>
                </a:ext>
              </a:extLst>
            </p:cNvPr>
            <p:cNvGrpSpPr/>
            <p:nvPr/>
          </p:nvGrpSpPr>
          <p:grpSpPr>
            <a:xfrm>
              <a:off x="5362287" y="4121640"/>
              <a:ext cx="693521" cy="703455"/>
              <a:chOff x="5282428" y="4230969"/>
              <a:chExt cx="693521" cy="703455"/>
            </a:xfrm>
            <a:solidFill>
              <a:srgbClr val="8FFF00"/>
            </a:solidFill>
          </p:grpSpPr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12147E5E-DEBA-425A-BA5C-F303816D029A}"/>
                  </a:ext>
                </a:extLst>
              </p:cNvPr>
              <p:cNvSpPr/>
              <p:nvPr/>
            </p:nvSpPr>
            <p:spPr>
              <a:xfrm>
                <a:off x="5282428" y="4582697"/>
                <a:ext cx="693521" cy="351727"/>
              </a:xfrm>
              <a:custGeom>
                <a:avLst/>
                <a:gdLst>
                  <a:gd name="connsiteX0" fmla="*/ 0 w 693521"/>
                  <a:gd name="connsiteY0" fmla="*/ 0 h 351727"/>
                  <a:gd name="connsiteX1" fmla="*/ 129867 w 693521"/>
                  <a:gd name="connsiteY1" fmla="*/ 0 h 351727"/>
                  <a:gd name="connsiteX2" fmla="*/ 347333 w 693521"/>
                  <a:gd name="connsiteY2" fmla="*/ 214297 h 351727"/>
                  <a:gd name="connsiteX3" fmla="*/ 564800 w 693521"/>
                  <a:gd name="connsiteY3" fmla="*/ 0 h 351727"/>
                  <a:gd name="connsiteX4" fmla="*/ 693522 w 693521"/>
                  <a:gd name="connsiteY4" fmla="*/ 0 h 351727"/>
                  <a:gd name="connsiteX5" fmla="*/ 346748 w 693521"/>
                  <a:gd name="connsiteY5" fmla="*/ 351728 h 351727"/>
                  <a:gd name="connsiteX6" fmla="*/ 0 w 693521"/>
                  <a:gd name="connsiteY6" fmla="*/ 0 h 351727"/>
                  <a:gd name="connsiteX7" fmla="*/ 0 w 693521"/>
                  <a:gd name="connsiteY7" fmla="*/ 0 h 35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3521" h="351727">
                    <a:moveTo>
                      <a:pt x="0" y="0"/>
                    </a:moveTo>
                    <a:lnTo>
                      <a:pt x="129867" y="0"/>
                    </a:lnTo>
                    <a:cubicBezTo>
                      <a:pt x="136472" y="119720"/>
                      <a:pt x="231369" y="214297"/>
                      <a:pt x="347333" y="214297"/>
                    </a:cubicBezTo>
                    <a:cubicBezTo>
                      <a:pt x="463298" y="214297"/>
                      <a:pt x="558221" y="119720"/>
                      <a:pt x="564800" y="0"/>
                    </a:cubicBezTo>
                    <a:lnTo>
                      <a:pt x="693522" y="0"/>
                    </a:lnTo>
                    <a:cubicBezTo>
                      <a:pt x="687849" y="195467"/>
                      <a:pt x="534703" y="351728"/>
                      <a:pt x="346748" y="351728"/>
                    </a:cubicBezTo>
                    <a:cubicBezTo>
                      <a:pt x="158792" y="351728"/>
                      <a:pt x="5673" y="19546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4FE6E8EA-7DF1-404D-887E-5D38DBAE9423}"/>
                  </a:ext>
                </a:extLst>
              </p:cNvPr>
              <p:cNvSpPr/>
              <p:nvPr/>
            </p:nvSpPr>
            <p:spPr>
              <a:xfrm>
                <a:off x="5282428" y="4230969"/>
                <a:ext cx="117535" cy="281387"/>
              </a:xfrm>
              <a:custGeom>
                <a:avLst/>
                <a:gdLst>
                  <a:gd name="connsiteX0" fmla="*/ 0 w 117535"/>
                  <a:gd name="connsiteY0" fmla="*/ 0 h 281387"/>
                  <a:gd name="connsiteX1" fmla="*/ 0 w 117535"/>
                  <a:gd name="connsiteY1" fmla="*/ 0 h 281387"/>
                  <a:gd name="connsiteX2" fmla="*/ 117536 w 117535"/>
                  <a:gd name="connsiteY2" fmla="*/ 117536 h 281387"/>
                  <a:gd name="connsiteX3" fmla="*/ 117536 w 117535"/>
                  <a:gd name="connsiteY3" fmla="*/ 281388 h 281387"/>
                  <a:gd name="connsiteX4" fmla="*/ 0 w 117535"/>
                  <a:gd name="connsiteY4" fmla="*/ 281388 h 281387"/>
                  <a:gd name="connsiteX5" fmla="*/ 0 w 117535"/>
                  <a:gd name="connsiteY5" fmla="*/ 0 h 281387"/>
                  <a:gd name="connsiteX6" fmla="*/ 0 w 117535"/>
                  <a:gd name="connsiteY6" fmla="*/ 0 h 28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535" h="281387">
                    <a:moveTo>
                      <a:pt x="0" y="0"/>
                    </a:moveTo>
                    <a:lnTo>
                      <a:pt x="0" y="0"/>
                    </a:lnTo>
                    <a:cubicBezTo>
                      <a:pt x="64907" y="0"/>
                      <a:pt x="117536" y="52629"/>
                      <a:pt x="117536" y="117536"/>
                    </a:cubicBezTo>
                    <a:lnTo>
                      <a:pt x="117536" y="281388"/>
                    </a:lnTo>
                    <a:lnTo>
                      <a:pt x="0" y="2813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D48156AA-E571-41A8-AEF9-142397BA19EE}"/>
                  </a:ext>
                </a:extLst>
              </p:cNvPr>
              <p:cNvSpPr/>
              <p:nvPr/>
            </p:nvSpPr>
            <p:spPr>
              <a:xfrm>
                <a:off x="5846642" y="4230969"/>
                <a:ext cx="129307" cy="281387"/>
              </a:xfrm>
              <a:custGeom>
                <a:avLst/>
                <a:gdLst>
                  <a:gd name="connsiteX0" fmla="*/ 129308 w 129307"/>
                  <a:gd name="connsiteY0" fmla="*/ 0 h 281387"/>
                  <a:gd name="connsiteX1" fmla="*/ 129308 w 129307"/>
                  <a:gd name="connsiteY1" fmla="*/ 0 h 281387"/>
                  <a:gd name="connsiteX2" fmla="*/ 0 w 129307"/>
                  <a:gd name="connsiteY2" fmla="*/ 129308 h 281387"/>
                  <a:gd name="connsiteX3" fmla="*/ 0 w 129307"/>
                  <a:gd name="connsiteY3" fmla="*/ 281388 h 281387"/>
                  <a:gd name="connsiteX4" fmla="*/ 129308 w 129307"/>
                  <a:gd name="connsiteY4" fmla="*/ 281388 h 281387"/>
                  <a:gd name="connsiteX5" fmla="*/ 129308 w 129307"/>
                  <a:gd name="connsiteY5" fmla="*/ 0 h 281387"/>
                  <a:gd name="connsiteX6" fmla="*/ 129308 w 129307"/>
                  <a:gd name="connsiteY6" fmla="*/ 0 h 28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07" h="281387">
                    <a:moveTo>
                      <a:pt x="129308" y="0"/>
                    </a:moveTo>
                    <a:lnTo>
                      <a:pt x="129308" y="0"/>
                    </a:lnTo>
                    <a:cubicBezTo>
                      <a:pt x="57902" y="0"/>
                      <a:pt x="0" y="57902"/>
                      <a:pt x="0" y="129308"/>
                    </a:cubicBezTo>
                    <a:lnTo>
                      <a:pt x="0" y="281388"/>
                    </a:lnTo>
                    <a:lnTo>
                      <a:pt x="129308" y="281388"/>
                    </a:lnTo>
                    <a:lnTo>
                      <a:pt x="129308" y="0"/>
                    </a:lnTo>
                    <a:lnTo>
                      <a:pt x="129308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5" name="Gráfico 12">
              <a:extLst>
                <a:ext uri="{FF2B5EF4-FFF2-40B4-BE49-F238E27FC236}">
                  <a16:creationId xmlns:a16="http://schemas.microsoft.com/office/drawing/2014/main" id="{A3B28753-6EFD-4B40-AF4C-6566C5384237}"/>
                </a:ext>
              </a:extLst>
            </p:cNvPr>
            <p:cNvGrpSpPr/>
            <p:nvPr/>
          </p:nvGrpSpPr>
          <p:grpSpPr>
            <a:xfrm>
              <a:off x="6244760" y="4125457"/>
              <a:ext cx="1092684" cy="714029"/>
              <a:chOff x="6132264" y="4220396"/>
              <a:chExt cx="1092684" cy="714029"/>
            </a:xfrm>
            <a:solidFill>
              <a:srgbClr val="8FFF00"/>
            </a:solidFill>
          </p:grpSpPr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211297E5-0C1D-40D4-BDCB-CA29D424FEFF}"/>
                  </a:ext>
                </a:extLst>
              </p:cNvPr>
              <p:cNvSpPr/>
              <p:nvPr/>
            </p:nvSpPr>
            <p:spPr>
              <a:xfrm>
                <a:off x="6132264" y="4220396"/>
                <a:ext cx="138150" cy="714029"/>
              </a:xfrm>
              <a:custGeom>
                <a:avLst/>
                <a:gdLst>
                  <a:gd name="connsiteX0" fmla="*/ 0 w 138150"/>
                  <a:gd name="connsiteY0" fmla="*/ 0 h 714029"/>
                  <a:gd name="connsiteX1" fmla="*/ 0 w 138150"/>
                  <a:gd name="connsiteY1" fmla="*/ 0 h 714029"/>
                  <a:gd name="connsiteX2" fmla="*/ 138150 w 138150"/>
                  <a:gd name="connsiteY2" fmla="*/ 138150 h 714029"/>
                  <a:gd name="connsiteX3" fmla="*/ 138150 w 138150"/>
                  <a:gd name="connsiteY3" fmla="*/ 714030 h 714029"/>
                  <a:gd name="connsiteX4" fmla="*/ 0 w 138150"/>
                  <a:gd name="connsiteY4" fmla="*/ 714030 h 714029"/>
                  <a:gd name="connsiteX5" fmla="*/ 0 w 138150"/>
                  <a:gd name="connsiteY5" fmla="*/ 0 h 714029"/>
                  <a:gd name="connsiteX6" fmla="*/ 0 w 138150"/>
                  <a:gd name="connsiteY6" fmla="*/ 0 h 71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0" h="714029">
                    <a:moveTo>
                      <a:pt x="0" y="0"/>
                    </a:moveTo>
                    <a:lnTo>
                      <a:pt x="0" y="0"/>
                    </a:lnTo>
                    <a:cubicBezTo>
                      <a:pt x="76306" y="0"/>
                      <a:pt x="138150" y="61844"/>
                      <a:pt x="138150" y="138150"/>
                    </a:cubicBezTo>
                    <a:lnTo>
                      <a:pt x="138150" y="714030"/>
                    </a:lnTo>
                    <a:lnTo>
                      <a:pt x="0" y="7140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1D117DA5-59F9-42BF-A205-92C040071241}"/>
                  </a:ext>
                </a:extLst>
              </p:cNvPr>
              <p:cNvSpPr/>
              <p:nvPr/>
            </p:nvSpPr>
            <p:spPr>
              <a:xfrm>
                <a:off x="6132264" y="4245432"/>
                <a:ext cx="615404" cy="651413"/>
              </a:xfrm>
              <a:custGeom>
                <a:avLst/>
                <a:gdLst>
                  <a:gd name="connsiteX0" fmla="*/ 307702 w 615404"/>
                  <a:gd name="connsiteY0" fmla="*/ 0 h 651413"/>
                  <a:gd name="connsiteX1" fmla="*/ 615404 w 615404"/>
                  <a:gd name="connsiteY1" fmla="*/ 367362 h 651413"/>
                  <a:gd name="connsiteX2" fmla="*/ 500639 w 615404"/>
                  <a:gd name="connsiteY2" fmla="*/ 651413 h 651413"/>
                  <a:gd name="connsiteX3" fmla="*/ 500639 w 615404"/>
                  <a:gd name="connsiteY3" fmla="*/ 367389 h 651413"/>
                  <a:gd name="connsiteX4" fmla="*/ 478213 w 615404"/>
                  <a:gd name="connsiteY4" fmla="*/ 367389 h 651413"/>
                  <a:gd name="connsiteX5" fmla="*/ 307702 w 615404"/>
                  <a:gd name="connsiteY5" fmla="*/ 163825 h 651413"/>
                  <a:gd name="connsiteX6" fmla="*/ 137192 w 615404"/>
                  <a:gd name="connsiteY6" fmla="*/ 367389 h 651413"/>
                  <a:gd name="connsiteX7" fmla="*/ 0 w 615404"/>
                  <a:gd name="connsiteY7" fmla="*/ 367389 h 651413"/>
                  <a:gd name="connsiteX8" fmla="*/ 307702 w 615404"/>
                  <a:gd name="connsiteY8" fmla="*/ 0 h 651413"/>
                  <a:gd name="connsiteX9" fmla="*/ 307702 w 615404"/>
                  <a:gd name="connsiteY9" fmla="*/ 0 h 65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5404" h="651413">
                    <a:moveTo>
                      <a:pt x="307702" y="0"/>
                    </a:moveTo>
                    <a:cubicBezTo>
                      <a:pt x="477654" y="0"/>
                      <a:pt x="615404" y="164465"/>
                      <a:pt x="615404" y="367362"/>
                    </a:cubicBezTo>
                    <a:cubicBezTo>
                      <a:pt x="615404" y="482554"/>
                      <a:pt x="571006" y="585361"/>
                      <a:pt x="500639" y="651413"/>
                    </a:cubicBezTo>
                    <a:lnTo>
                      <a:pt x="500639" y="367389"/>
                    </a:lnTo>
                    <a:lnTo>
                      <a:pt x="478213" y="367389"/>
                    </a:lnTo>
                    <a:cubicBezTo>
                      <a:pt x="478213" y="254967"/>
                      <a:pt x="401880" y="163825"/>
                      <a:pt x="307702" y="163825"/>
                    </a:cubicBezTo>
                    <a:cubicBezTo>
                      <a:pt x="213524" y="163825"/>
                      <a:pt x="137192" y="254967"/>
                      <a:pt x="137192" y="367389"/>
                    </a:cubicBezTo>
                    <a:lnTo>
                      <a:pt x="0" y="367389"/>
                    </a:lnTo>
                    <a:cubicBezTo>
                      <a:pt x="0" y="164491"/>
                      <a:pt x="137777" y="0"/>
                      <a:pt x="307702" y="0"/>
                    </a:cubicBezTo>
                    <a:lnTo>
                      <a:pt x="307702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86D330B0-0969-45BB-85F1-8A11A47B5944}"/>
                  </a:ext>
                </a:extLst>
              </p:cNvPr>
              <p:cNvSpPr/>
              <p:nvPr/>
            </p:nvSpPr>
            <p:spPr>
              <a:xfrm>
                <a:off x="6609518" y="4571138"/>
                <a:ext cx="138176" cy="363287"/>
              </a:xfrm>
              <a:custGeom>
                <a:avLst/>
                <a:gdLst>
                  <a:gd name="connsiteX0" fmla="*/ 0 w 138176"/>
                  <a:gd name="connsiteY0" fmla="*/ 0 h 363287"/>
                  <a:gd name="connsiteX1" fmla="*/ 138177 w 138176"/>
                  <a:gd name="connsiteY1" fmla="*/ 0 h 363287"/>
                  <a:gd name="connsiteX2" fmla="*/ 138177 w 138176"/>
                  <a:gd name="connsiteY2" fmla="*/ 363287 h 363287"/>
                  <a:gd name="connsiteX3" fmla="*/ 0 w 138176"/>
                  <a:gd name="connsiteY3" fmla="*/ 363287 h 363287"/>
                  <a:gd name="connsiteX4" fmla="*/ 0 w 138176"/>
                  <a:gd name="connsiteY4" fmla="*/ 0 h 36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76" h="363287">
                    <a:moveTo>
                      <a:pt x="0" y="0"/>
                    </a:moveTo>
                    <a:lnTo>
                      <a:pt x="138177" y="0"/>
                    </a:lnTo>
                    <a:lnTo>
                      <a:pt x="138177" y="363287"/>
                    </a:lnTo>
                    <a:lnTo>
                      <a:pt x="0" y="36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5040BB48-3EE4-4968-98CE-0B9386A0D729}"/>
                  </a:ext>
                </a:extLst>
              </p:cNvPr>
              <p:cNvSpPr/>
              <p:nvPr/>
            </p:nvSpPr>
            <p:spPr>
              <a:xfrm>
                <a:off x="6609545" y="4232914"/>
                <a:ext cx="615404" cy="651413"/>
              </a:xfrm>
              <a:custGeom>
                <a:avLst/>
                <a:gdLst>
                  <a:gd name="connsiteX0" fmla="*/ 307702 w 615404"/>
                  <a:gd name="connsiteY0" fmla="*/ 0 h 651413"/>
                  <a:gd name="connsiteX1" fmla="*/ 615404 w 615404"/>
                  <a:gd name="connsiteY1" fmla="*/ 367362 h 651413"/>
                  <a:gd name="connsiteX2" fmla="*/ 500638 w 615404"/>
                  <a:gd name="connsiteY2" fmla="*/ 651413 h 651413"/>
                  <a:gd name="connsiteX3" fmla="*/ 500638 w 615404"/>
                  <a:gd name="connsiteY3" fmla="*/ 367362 h 651413"/>
                  <a:gd name="connsiteX4" fmla="*/ 478213 w 615404"/>
                  <a:gd name="connsiteY4" fmla="*/ 367362 h 651413"/>
                  <a:gd name="connsiteX5" fmla="*/ 307702 w 615404"/>
                  <a:gd name="connsiteY5" fmla="*/ 163799 h 651413"/>
                  <a:gd name="connsiteX6" fmla="*/ 137192 w 615404"/>
                  <a:gd name="connsiteY6" fmla="*/ 367362 h 651413"/>
                  <a:gd name="connsiteX7" fmla="*/ 0 w 615404"/>
                  <a:gd name="connsiteY7" fmla="*/ 367362 h 651413"/>
                  <a:gd name="connsiteX8" fmla="*/ 307702 w 615404"/>
                  <a:gd name="connsiteY8" fmla="*/ 0 h 651413"/>
                  <a:gd name="connsiteX9" fmla="*/ 307702 w 615404"/>
                  <a:gd name="connsiteY9" fmla="*/ 0 h 65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5404" h="651413">
                    <a:moveTo>
                      <a:pt x="307702" y="0"/>
                    </a:moveTo>
                    <a:cubicBezTo>
                      <a:pt x="477653" y="0"/>
                      <a:pt x="615404" y="164465"/>
                      <a:pt x="615404" y="367362"/>
                    </a:cubicBezTo>
                    <a:cubicBezTo>
                      <a:pt x="615404" y="482554"/>
                      <a:pt x="571006" y="585361"/>
                      <a:pt x="500638" y="651413"/>
                    </a:cubicBezTo>
                    <a:lnTo>
                      <a:pt x="500638" y="367362"/>
                    </a:lnTo>
                    <a:lnTo>
                      <a:pt x="478213" y="367362"/>
                    </a:lnTo>
                    <a:cubicBezTo>
                      <a:pt x="478213" y="254940"/>
                      <a:pt x="401880" y="163799"/>
                      <a:pt x="307702" y="163799"/>
                    </a:cubicBezTo>
                    <a:cubicBezTo>
                      <a:pt x="213524" y="163799"/>
                      <a:pt x="137192" y="254940"/>
                      <a:pt x="137192" y="367362"/>
                    </a:cubicBezTo>
                    <a:lnTo>
                      <a:pt x="0" y="367362"/>
                    </a:lnTo>
                    <a:cubicBezTo>
                      <a:pt x="-27" y="164491"/>
                      <a:pt x="137751" y="0"/>
                      <a:pt x="307702" y="0"/>
                    </a:cubicBezTo>
                    <a:lnTo>
                      <a:pt x="307702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FB01F448-5964-4911-83A2-DB0EBC605C35}"/>
                  </a:ext>
                </a:extLst>
              </p:cNvPr>
              <p:cNvSpPr/>
              <p:nvPr/>
            </p:nvSpPr>
            <p:spPr>
              <a:xfrm>
                <a:off x="7086799" y="4571138"/>
                <a:ext cx="138150" cy="363287"/>
              </a:xfrm>
              <a:custGeom>
                <a:avLst/>
                <a:gdLst>
                  <a:gd name="connsiteX0" fmla="*/ 0 w 138150"/>
                  <a:gd name="connsiteY0" fmla="*/ 0 h 363287"/>
                  <a:gd name="connsiteX1" fmla="*/ 138150 w 138150"/>
                  <a:gd name="connsiteY1" fmla="*/ 0 h 363287"/>
                  <a:gd name="connsiteX2" fmla="*/ 138150 w 138150"/>
                  <a:gd name="connsiteY2" fmla="*/ 363287 h 363287"/>
                  <a:gd name="connsiteX3" fmla="*/ 0 w 138150"/>
                  <a:gd name="connsiteY3" fmla="*/ 363287 h 363287"/>
                  <a:gd name="connsiteX4" fmla="*/ 0 w 138150"/>
                  <a:gd name="connsiteY4" fmla="*/ 0 h 36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50" h="363287">
                    <a:moveTo>
                      <a:pt x="0" y="0"/>
                    </a:moveTo>
                    <a:lnTo>
                      <a:pt x="138150" y="0"/>
                    </a:lnTo>
                    <a:lnTo>
                      <a:pt x="138150" y="363287"/>
                    </a:lnTo>
                    <a:lnTo>
                      <a:pt x="0" y="36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1" name="Gráfico 12">
              <a:extLst>
                <a:ext uri="{FF2B5EF4-FFF2-40B4-BE49-F238E27FC236}">
                  <a16:creationId xmlns:a16="http://schemas.microsoft.com/office/drawing/2014/main" id="{A3B28753-6EFD-4B40-AF4C-6566C5384237}"/>
                </a:ext>
              </a:extLst>
            </p:cNvPr>
            <p:cNvGrpSpPr/>
            <p:nvPr/>
          </p:nvGrpSpPr>
          <p:grpSpPr>
            <a:xfrm>
              <a:off x="7583439" y="4244546"/>
              <a:ext cx="1105255" cy="714029"/>
              <a:chOff x="7375644" y="4220396"/>
              <a:chExt cx="1105255" cy="714029"/>
            </a:xfrm>
            <a:solidFill>
              <a:srgbClr val="8FFF00"/>
            </a:solidFill>
          </p:grpSpPr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A4B62AED-3F08-4FC6-BE12-D6AC0FA658DD}"/>
                  </a:ext>
                </a:extLst>
              </p:cNvPr>
              <p:cNvSpPr/>
              <p:nvPr/>
            </p:nvSpPr>
            <p:spPr>
              <a:xfrm>
                <a:off x="7375671" y="4220396"/>
                <a:ext cx="138150" cy="714029"/>
              </a:xfrm>
              <a:custGeom>
                <a:avLst/>
                <a:gdLst>
                  <a:gd name="connsiteX0" fmla="*/ 0 w 138150"/>
                  <a:gd name="connsiteY0" fmla="*/ 0 h 714029"/>
                  <a:gd name="connsiteX1" fmla="*/ 0 w 138150"/>
                  <a:gd name="connsiteY1" fmla="*/ 0 h 714029"/>
                  <a:gd name="connsiteX2" fmla="*/ 138150 w 138150"/>
                  <a:gd name="connsiteY2" fmla="*/ 138150 h 714029"/>
                  <a:gd name="connsiteX3" fmla="*/ 138150 w 138150"/>
                  <a:gd name="connsiteY3" fmla="*/ 714030 h 714029"/>
                  <a:gd name="connsiteX4" fmla="*/ 0 w 138150"/>
                  <a:gd name="connsiteY4" fmla="*/ 714030 h 714029"/>
                  <a:gd name="connsiteX5" fmla="*/ 0 w 138150"/>
                  <a:gd name="connsiteY5" fmla="*/ 0 h 714029"/>
                  <a:gd name="connsiteX6" fmla="*/ 0 w 138150"/>
                  <a:gd name="connsiteY6" fmla="*/ 0 h 71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0" h="714029">
                    <a:moveTo>
                      <a:pt x="0" y="0"/>
                    </a:moveTo>
                    <a:lnTo>
                      <a:pt x="0" y="0"/>
                    </a:lnTo>
                    <a:cubicBezTo>
                      <a:pt x="76306" y="0"/>
                      <a:pt x="138150" y="61844"/>
                      <a:pt x="138150" y="138150"/>
                    </a:cubicBezTo>
                    <a:lnTo>
                      <a:pt x="138150" y="714030"/>
                    </a:lnTo>
                    <a:lnTo>
                      <a:pt x="0" y="7140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D5B15370-F85D-4F8D-885A-A3D04A1F8132}"/>
                  </a:ext>
                </a:extLst>
              </p:cNvPr>
              <p:cNvSpPr/>
              <p:nvPr/>
            </p:nvSpPr>
            <p:spPr>
              <a:xfrm>
                <a:off x="7375644" y="4245432"/>
                <a:ext cx="628002" cy="638895"/>
              </a:xfrm>
              <a:custGeom>
                <a:avLst/>
                <a:gdLst>
                  <a:gd name="connsiteX0" fmla="*/ 314014 w 628002"/>
                  <a:gd name="connsiteY0" fmla="*/ 0 h 638895"/>
                  <a:gd name="connsiteX1" fmla="*/ 628002 w 628002"/>
                  <a:gd name="connsiteY1" fmla="*/ 360304 h 638895"/>
                  <a:gd name="connsiteX2" fmla="*/ 510892 w 628002"/>
                  <a:gd name="connsiteY2" fmla="*/ 638895 h 638895"/>
                  <a:gd name="connsiteX3" fmla="*/ 510892 w 628002"/>
                  <a:gd name="connsiteY3" fmla="*/ 360304 h 638895"/>
                  <a:gd name="connsiteX4" fmla="*/ 487987 w 628002"/>
                  <a:gd name="connsiteY4" fmla="*/ 360304 h 638895"/>
                  <a:gd name="connsiteX5" fmla="*/ 313988 w 628002"/>
                  <a:gd name="connsiteY5" fmla="*/ 160656 h 638895"/>
                  <a:gd name="connsiteX6" fmla="*/ 140015 w 628002"/>
                  <a:gd name="connsiteY6" fmla="*/ 360304 h 638895"/>
                  <a:gd name="connsiteX7" fmla="*/ 0 w 628002"/>
                  <a:gd name="connsiteY7" fmla="*/ 360304 h 638895"/>
                  <a:gd name="connsiteX8" fmla="*/ 314014 w 628002"/>
                  <a:gd name="connsiteY8" fmla="*/ 0 h 638895"/>
                  <a:gd name="connsiteX9" fmla="*/ 314014 w 628002"/>
                  <a:gd name="connsiteY9" fmla="*/ 0 h 63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8002" h="638895">
                    <a:moveTo>
                      <a:pt x="314014" y="0"/>
                    </a:moveTo>
                    <a:cubicBezTo>
                      <a:pt x="487428" y="0"/>
                      <a:pt x="628002" y="161322"/>
                      <a:pt x="628002" y="360304"/>
                    </a:cubicBezTo>
                    <a:cubicBezTo>
                      <a:pt x="628002" y="473285"/>
                      <a:pt x="582698" y="574095"/>
                      <a:pt x="510892" y="638895"/>
                    </a:cubicBezTo>
                    <a:lnTo>
                      <a:pt x="510892" y="360304"/>
                    </a:lnTo>
                    <a:lnTo>
                      <a:pt x="487987" y="360304"/>
                    </a:lnTo>
                    <a:cubicBezTo>
                      <a:pt x="487987" y="250040"/>
                      <a:pt x="410083" y="160656"/>
                      <a:pt x="313988" y="160656"/>
                    </a:cubicBezTo>
                    <a:cubicBezTo>
                      <a:pt x="217892" y="160656"/>
                      <a:pt x="140015" y="250040"/>
                      <a:pt x="140015" y="360304"/>
                    </a:cubicBezTo>
                    <a:lnTo>
                      <a:pt x="0" y="360304"/>
                    </a:lnTo>
                    <a:cubicBezTo>
                      <a:pt x="27" y="161322"/>
                      <a:pt x="140601" y="0"/>
                      <a:pt x="314014" y="0"/>
                    </a:cubicBezTo>
                    <a:lnTo>
                      <a:pt x="314014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1F60BA06-20F1-49EE-BC0A-113CC2107480}"/>
                  </a:ext>
                </a:extLst>
              </p:cNvPr>
              <p:cNvSpPr/>
              <p:nvPr/>
            </p:nvSpPr>
            <p:spPr>
              <a:xfrm>
                <a:off x="7865496" y="4558620"/>
                <a:ext cx="138150" cy="375805"/>
              </a:xfrm>
              <a:custGeom>
                <a:avLst/>
                <a:gdLst>
                  <a:gd name="connsiteX0" fmla="*/ 0 w 138150"/>
                  <a:gd name="connsiteY0" fmla="*/ 0 h 375805"/>
                  <a:gd name="connsiteX1" fmla="*/ 138151 w 138150"/>
                  <a:gd name="connsiteY1" fmla="*/ 0 h 375805"/>
                  <a:gd name="connsiteX2" fmla="*/ 138151 w 138150"/>
                  <a:gd name="connsiteY2" fmla="*/ 375805 h 375805"/>
                  <a:gd name="connsiteX3" fmla="*/ 0 w 138150"/>
                  <a:gd name="connsiteY3" fmla="*/ 375805 h 375805"/>
                  <a:gd name="connsiteX4" fmla="*/ 0 w 138150"/>
                  <a:gd name="connsiteY4" fmla="*/ 0 h 375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50" h="375805">
                    <a:moveTo>
                      <a:pt x="0" y="0"/>
                    </a:moveTo>
                    <a:lnTo>
                      <a:pt x="138151" y="0"/>
                    </a:lnTo>
                    <a:lnTo>
                      <a:pt x="138151" y="375805"/>
                    </a:lnTo>
                    <a:lnTo>
                      <a:pt x="0" y="375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81301FB1-616E-46FC-9CF1-888C3DBA30AD}"/>
                  </a:ext>
                </a:extLst>
              </p:cNvPr>
              <p:cNvSpPr/>
              <p:nvPr/>
            </p:nvSpPr>
            <p:spPr>
              <a:xfrm>
                <a:off x="7865496" y="4232914"/>
                <a:ext cx="615404" cy="651413"/>
              </a:xfrm>
              <a:custGeom>
                <a:avLst/>
                <a:gdLst>
                  <a:gd name="connsiteX0" fmla="*/ 307702 w 615404"/>
                  <a:gd name="connsiteY0" fmla="*/ 0 h 651413"/>
                  <a:gd name="connsiteX1" fmla="*/ 615404 w 615404"/>
                  <a:gd name="connsiteY1" fmla="*/ 367362 h 651413"/>
                  <a:gd name="connsiteX2" fmla="*/ 500639 w 615404"/>
                  <a:gd name="connsiteY2" fmla="*/ 651413 h 651413"/>
                  <a:gd name="connsiteX3" fmla="*/ 500639 w 615404"/>
                  <a:gd name="connsiteY3" fmla="*/ 367362 h 651413"/>
                  <a:gd name="connsiteX4" fmla="*/ 478213 w 615404"/>
                  <a:gd name="connsiteY4" fmla="*/ 367362 h 651413"/>
                  <a:gd name="connsiteX5" fmla="*/ 307702 w 615404"/>
                  <a:gd name="connsiteY5" fmla="*/ 163799 h 651413"/>
                  <a:gd name="connsiteX6" fmla="*/ 137192 w 615404"/>
                  <a:gd name="connsiteY6" fmla="*/ 367362 h 651413"/>
                  <a:gd name="connsiteX7" fmla="*/ 0 w 615404"/>
                  <a:gd name="connsiteY7" fmla="*/ 367362 h 651413"/>
                  <a:gd name="connsiteX8" fmla="*/ 307702 w 615404"/>
                  <a:gd name="connsiteY8" fmla="*/ 0 h 651413"/>
                  <a:gd name="connsiteX9" fmla="*/ 307702 w 615404"/>
                  <a:gd name="connsiteY9" fmla="*/ 0 h 65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5404" h="651413">
                    <a:moveTo>
                      <a:pt x="307702" y="0"/>
                    </a:moveTo>
                    <a:cubicBezTo>
                      <a:pt x="477654" y="0"/>
                      <a:pt x="615404" y="164465"/>
                      <a:pt x="615404" y="367362"/>
                    </a:cubicBezTo>
                    <a:cubicBezTo>
                      <a:pt x="615404" y="482554"/>
                      <a:pt x="571006" y="585361"/>
                      <a:pt x="500639" y="651413"/>
                    </a:cubicBezTo>
                    <a:lnTo>
                      <a:pt x="500639" y="367362"/>
                    </a:lnTo>
                    <a:lnTo>
                      <a:pt x="478213" y="367362"/>
                    </a:lnTo>
                    <a:cubicBezTo>
                      <a:pt x="478213" y="254940"/>
                      <a:pt x="401880" y="163799"/>
                      <a:pt x="307702" y="163799"/>
                    </a:cubicBezTo>
                    <a:cubicBezTo>
                      <a:pt x="213525" y="163799"/>
                      <a:pt x="137192" y="254940"/>
                      <a:pt x="137192" y="367362"/>
                    </a:cubicBezTo>
                    <a:lnTo>
                      <a:pt x="0" y="367362"/>
                    </a:lnTo>
                    <a:cubicBezTo>
                      <a:pt x="0" y="164491"/>
                      <a:pt x="137751" y="0"/>
                      <a:pt x="307702" y="0"/>
                    </a:cubicBezTo>
                    <a:lnTo>
                      <a:pt x="307702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2AED821F-9211-4406-8ECD-2970F31E0D7A}"/>
                  </a:ext>
                </a:extLst>
              </p:cNvPr>
              <p:cNvSpPr/>
              <p:nvPr/>
            </p:nvSpPr>
            <p:spPr>
              <a:xfrm>
                <a:off x="8342750" y="4558620"/>
                <a:ext cx="138150" cy="375805"/>
              </a:xfrm>
              <a:custGeom>
                <a:avLst/>
                <a:gdLst>
                  <a:gd name="connsiteX0" fmla="*/ 0 w 138150"/>
                  <a:gd name="connsiteY0" fmla="*/ 0 h 375805"/>
                  <a:gd name="connsiteX1" fmla="*/ 138150 w 138150"/>
                  <a:gd name="connsiteY1" fmla="*/ 0 h 375805"/>
                  <a:gd name="connsiteX2" fmla="*/ 138150 w 138150"/>
                  <a:gd name="connsiteY2" fmla="*/ 375805 h 375805"/>
                  <a:gd name="connsiteX3" fmla="*/ 0 w 138150"/>
                  <a:gd name="connsiteY3" fmla="*/ 375805 h 375805"/>
                  <a:gd name="connsiteX4" fmla="*/ 0 w 138150"/>
                  <a:gd name="connsiteY4" fmla="*/ 0 h 375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50" h="375805">
                    <a:moveTo>
                      <a:pt x="0" y="0"/>
                    </a:moveTo>
                    <a:lnTo>
                      <a:pt x="138150" y="0"/>
                    </a:lnTo>
                    <a:lnTo>
                      <a:pt x="138150" y="375805"/>
                    </a:lnTo>
                    <a:lnTo>
                      <a:pt x="0" y="375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7" name="Gráfico 12">
              <a:extLst>
                <a:ext uri="{FF2B5EF4-FFF2-40B4-BE49-F238E27FC236}">
                  <a16:creationId xmlns:a16="http://schemas.microsoft.com/office/drawing/2014/main" id="{A3B28753-6EFD-4B40-AF4C-6566C5384237}"/>
                </a:ext>
              </a:extLst>
            </p:cNvPr>
            <p:cNvGrpSpPr/>
            <p:nvPr/>
          </p:nvGrpSpPr>
          <p:grpSpPr>
            <a:xfrm>
              <a:off x="4544980" y="4001560"/>
              <a:ext cx="605176" cy="802933"/>
              <a:chOff x="4555055" y="4131492"/>
              <a:chExt cx="605176" cy="802933"/>
            </a:xfrm>
            <a:solidFill>
              <a:srgbClr val="8FFF00"/>
            </a:solidFill>
          </p:grpSpPr>
          <p:sp>
            <p:nvSpPr>
              <p:cNvPr id="88" name="Forma Livre: Forma 87">
                <a:extLst>
                  <a:ext uri="{FF2B5EF4-FFF2-40B4-BE49-F238E27FC236}">
                    <a16:creationId xmlns:a16="http://schemas.microsoft.com/office/drawing/2014/main" id="{BA3EEBB7-1B38-4B89-AE4D-5A9398C69D9A}"/>
                  </a:ext>
                </a:extLst>
              </p:cNvPr>
              <p:cNvSpPr/>
              <p:nvPr/>
            </p:nvSpPr>
            <p:spPr>
              <a:xfrm>
                <a:off x="4635303" y="4459009"/>
                <a:ext cx="413092" cy="158472"/>
              </a:xfrm>
              <a:custGeom>
                <a:avLst/>
                <a:gdLst>
                  <a:gd name="connsiteX0" fmla="*/ 0 w 413092"/>
                  <a:gd name="connsiteY0" fmla="*/ 158472 h 158472"/>
                  <a:gd name="connsiteX1" fmla="*/ 0 w 413092"/>
                  <a:gd name="connsiteY1" fmla="*/ 0 h 158472"/>
                  <a:gd name="connsiteX2" fmla="*/ 413093 w 413092"/>
                  <a:gd name="connsiteY2" fmla="*/ 0 h 158472"/>
                  <a:gd name="connsiteX3" fmla="*/ 413093 w 413092"/>
                  <a:gd name="connsiteY3" fmla="*/ 158472 h 158472"/>
                  <a:gd name="connsiteX4" fmla="*/ 0 w 413092"/>
                  <a:gd name="connsiteY4" fmla="*/ 158472 h 15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092" h="158472">
                    <a:moveTo>
                      <a:pt x="0" y="158472"/>
                    </a:moveTo>
                    <a:lnTo>
                      <a:pt x="0" y="0"/>
                    </a:lnTo>
                    <a:lnTo>
                      <a:pt x="413093" y="0"/>
                    </a:lnTo>
                    <a:lnTo>
                      <a:pt x="413093" y="158472"/>
                    </a:lnTo>
                    <a:lnTo>
                      <a:pt x="0" y="158472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7FA18C35-6FEF-4194-B800-9F587C400052}"/>
                  </a:ext>
                </a:extLst>
              </p:cNvPr>
              <p:cNvSpPr/>
              <p:nvPr/>
            </p:nvSpPr>
            <p:spPr>
              <a:xfrm>
                <a:off x="4555055" y="4131492"/>
                <a:ext cx="133010" cy="802933"/>
              </a:xfrm>
              <a:custGeom>
                <a:avLst/>
                <a:gdLst>
                  <a:gd name="connsiteX0" fmla="*/ 132318 w 133010"/>
                  <a:gd name="connsiteY0" fmla="*/ 802934 h 802933"/>
                  <a:gd name="connsiteX1" fmla="*/ 133010 w 133010"/>
                  <a:gd name="connsiteY1" fmla="*/ 791428 h 802933"/>
                  <a:gd name="connsiteX2" fmla="*/ 133010 w 133010"/>
                  <a:gd name="connsiteY2" fmla="*/ 79369 h 802933"/>
                  <a:gd name="connsiteX3" fmla="*/ 66505 w 133010"/>
                  <a:gd name="connsiteY3" fmla="*/ 0 h 802933"/>
                  <a:gd name="connsiteX4" fmla="*/ 0 w 133010"/>
                  <a:gd name="connsiteY4" fmla="*/ 0 h 802933"/>
                  <a:gd name="connsiteX5" fmla="*/ 0 w 133010"/>
                  <a:gd name="connsiteY5" fmla="*/ 791428 h 802933"/>
                  <a:gd name="connsiteX6" fmla="*/ 692 w 133010"/>
                  <a:gd name="connsiteY6" fmla="*/ 802934 h 802933"/>
                  <a:gd name="connsiteX7" fmla="*/ 132318 w 133010"/>
                  <a:gd name="connsiteY7" fmla="*/ 802934 h 80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010" h="802933">
                    <a:moveTo>
                      <a:pt x="132318" y="802934"/>
                    </a:moveTo>
                    <a:cubicBezTo>
                      <a:pt x="132770" y="799178"/>
                      <a:pt x="133010" y="795343"/>
                      <a:pt x="133010" y="791428"/>
                    </a:cubicBezTo>
                    <a:lnTo>
                      <a:pt x="133010" y="79369"/>
                    </a:lnTo>
                    <a:cubicBezTo>
                      <a:pt x="133037" y="35530"/>
                      <a:pt x="103260" y="0"/>
                      <a:pt x="66505" y="0"/>
                    </a:cubicBezTo>
                    <a:lnTo>
                      <a:pt x="0" y="0"/>
                    </a:lnTo>
                    <a:lnTo>
                      <a:pt x="0" y="791428"/>
                    </a:lnTo>
                    <a:cubicBezTo>
                      <a:pt x="0" y="795343"/>
                      <a:pt x="240" y="799178"/>
                      <a:pt x="692" y="802934"/>
                    </a:cubicBezTo>
                    <a:lnTo>
                      <a:pt x="132318" y="802934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" name="Forma Livre: Forma 89">
                <a:extLst>
                  <a:ext uri="{FF2B5EF4-FFF2-40B4-BE49-F238E27FC236}">
                    <a16:creationId xmlns:a16="http://schemas.microsoft.com/office/drawing/2014/main" id="{B717AF83-6790-4E24-9191-9A043BF5F3E9}"/>
                  </a:ext>
                </a:extLst>
              </p:cNvPr>
              <p:cNvSpPr/>
              <p:nvPr/>
            </p:nvSpPr>
            <p:spPr>
              <a:xfrm>
                <a:off x="5027221" y="4131492"/>
                <a:ext cx="133009" cy="802933"/>
              </a:xfrm>
              <a:custGeom>
                <a:avLst/>
                <a:gdLst>
                  <a:gd name="connsiteX0" fmla="*/ 132318 w 133009"/>
                  <a:gd name="connsiteY0" fmla="*/ 802934 h 802933"/>
                  <a:gd name="connsiteX1" fmla="*/ 133010 w 133009"/>
                  <a:gd name="connsiteY1" fmla="*/ 791428 h 802933"/>
                  <a:gd name="connsiteX2" fmla="*/ 133010 w 133009"/>
                  <a:gd name="connsiteY2" fmla="*/ 79369 h 802933"/>
                  <a:gd name="connsiteX3" fmla="*/ 66505 w 133009"/>
                  <a:gd name="connsiteY3" fmla="*/ 0 h 802933"/>
                  <a:gd name="connsiteX4" fmla="*/ 0 w 133009"/>
                  <a:gd name="connsiteY4" fmla="*/ 0 h 802933"/>
                  <a:gd name="connsiteX5" fmla="*/ 0 w 133009"/>
                  <a:gd name="connsiteY5" fmla="*/ 791428 h 802933"/>
                  <a:gd name="connsiteX6" fmla="*/ 692 w 133009"/>
                  <a:gd name="connsiteY6" fmla="*/ 802934 h 802933"/>
                  <a:gd name="connsiteX7" fmla="*/ 132318 w 133009"/>
                  <a:gd name="connsiteY7" fmla="*/ 802934 h 80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009" h="802933">
                    <a:moveTo>
                      <a:pt x="132318" y="802934"/>
                    </a:moveTo>
                    <a:cubicBezTo>
                      <a:pt x="132770" y="799178"/>
                      <a:pt x="133010" y="795343"/>
                      <a:pt x="133010" y="791428"/>
                    </a:cubicBezTo>
                    <a:lnTo>
                      <a:pt x="133010" y="79369"/>
                    </a:lnTo>
                    <a:cubicBezTo>
                      <a:pt x="133010" y="35530"/>
                      <a:pt x="103233" y="0"/>
                      <a:pt x="66505" y="0"/>
                    </a:cubicBezTo>
                    <a:lnTo>
                      <a:pt x="0" y="0"/>
                    </a:lnTo>
                    <a:lnTo>
                      <a:pt x="0" y="791428"/>
                    </a:lnTo>
                    <a:cubicBezTo>
                      <a:pt x="0" y="795343"/>
                      <a:pt x="240" y="799178"/>
                      <a:pt x="692" y="802934"/>
                    </a:cubicBezTo>
                    <a:lnTo>
                      <a:pt x="132318" y="802934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91" name="Gráfico 12">
              <a:extLst>
                <a:ext uri="{FF2B5EF4-FFF2-40B4-BE49-F238E27FC236}">
                  <a16:creationId xmlns:a16="http://schemas.microsoft.com/office/drawing/2014/main" id="{A3B28753-6EFD-4B40-AF4C-6566C5384237}"/>
                </a:ext>
              </a:extLst>
            </p:cNvPr>
            <p:cNvGrpSpPr/>
            <p:nvPr/>
          </p:nvGrpSpPr>
          <p:grpSpPr>
            <a:xfrm>
              <a:off x="8821968" y="4076988"/>
              <a:ext cx="693548" cy="703455"/>
              <a:chOff x="8624936" y="4230969"/>
              <a:chExt cx="693548" cy="703455"/>
            </a:xfrm>
            <a:solidFill>
              <a:srgbClr val="8FFF00"/>
            </a:solidFill>
          </p:grpSpPr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6DEE0F5D-81D4-47EA-ACF7-77649B8A47C8}"/>
                  </a:ext>
                </a:extLst>
              </p:cNvPr>
              <p:cNvSpPr/>
              <p:nvPr/>
            </p:nvSpPr>
            <p:spPr>
              <a:xfrm>
                <a:off x="8624936" y="4582697"/>
                <a:ext cx="693521" cy="351727"/>
              </a:xfrm>
              <a:custGeom>
                <a:avLst/>
                <a:gdLst>
                  <a:gd name="connsiteX0" fmla="*/ 0 w 693521"/>
                  <a:gd name="connsiteY0" fmla="*/ 0 h 351727"/>
                  <a:gd name="connsiteX1" fmla="*/ 129867 w 693521"/>
                  <a:gd name="connsiteY1" fmla="*/ 0 h 351727"/>
                  <a:gd name="connsiteX2" fmla="*/ 347334 w 693521"/>
                  <a:gd name="connsiteY2" fmla="*/ 214297 h 351727"/>
                  <a:gd name="connsiteX3" fmla="*/ 564800 w 693521"/>
                  <a:gd name="connsiteY3" fmla="*/ 0 h 351727"/>
                  <a:gd name="connsiteX4" fmla="*/ 693522 w 693521"/>
                  <a:gd name="connsiteY4" fmla="*/ 0 h 351727"/>
                  <a:gd name="connsiteX5" fmla="*/ 346748 w 693521"/>
                  <a:gd name="connsiteY5" fmla="*/ 351728 h 351727"/>
                  <a:gd name="connsiteX6" fmla="*/ 0 w 693521"/>
                  <a:gd name="connsiteY6" fmla="*/ 0 h 351727"/>
                  <a:gd name="connsiteX7" fmla="*/ 0 w 693521"/>
                  <a:gd name="connsiteY7" fmla="*/ 0 h 35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3521" h="351727">
                    <a:moveTo>
                      <a:pt x="0" y="0"/>
                    </a:moveTo>
                    <a:lnTo>
                      <a:pt x="129867" y="0"/>
                    </a:lnTo>
                    <a:cubicBezTo>
                      <a:pt x="136472" y="119720"/>
                      <a:pt x="231369" y="214297"/>
                      <a:pt x="347334" y="214297"/>
                    </a:cubicBezTo>
                    <a:cubicBezTo>
                      <a:pt x="463298" y="214297"/>
                      <a:pt x="558221" y="119720"/>
                      <a:pt x="564800" y="0"/>
                    </a:cubicBezTo>
                    <a:lnTo>
                      <a:pt x="693522" y="0"/>
                    </a:lnTo>
                    <a:cubicBezTo>
                      <a:pt x="687849" y="195467"/>
                      <a:pt x="534703" y="351728"/>
                      <a:pt x="346748" y="351728"/>
                    </a:cubicBezTo>
                    <a:cubicBezTo>
                      <a:pt x="158792" y="351728"/>
                      <a:pt x="5700" y="19546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C0D81367-564F-4E98-A3CF-23224F56EFFA}"/>
                  </a:ext>
                </a:extLst>
              </p:cNvPr>
              <p:cNvSpPr/>
              <p:nvPr/>
            </p:nvSpPr>
            <p:spPr>
              <a:xfrm>
                <a:off x="8624936" y="4230969"/>
                <a:ext cx="117535" cy="281387"/>
              </a:xfrm>
              <a:custGeom>
                <a:avLst/>
                <a:gdLst>
                  <a:gd name="connsiteX0" fmla="*/ 0 w 117535"/>
                  <a:gd name="connsiteY0" fmla="*/ 0 h 281387"/>
                  <a:gd name="connsiteX1" fmla="*/ 0 w 117535"/>
                  <a:gd name="connsiteY1" fmla="*/ 0 h 281387"/>
                  <a:gd name="connsiteX2" fmla="*/ 117536 w 117535"/>
                  <a:gd name="connsiteY2" fmla="*/ 117536 h 281387"/>
                  <a:gd name="connsiteX3" fmla="*/ 117536 w 117535"/>
                  <a:gd name="connsiteY3" fmla="*/ 281388 h 281387"/>
                  <a:gd name="connsiteX4" fmla="*/ 0 w 117535"/>
                  <a:gd name="connsiteY4" fmla="*/ 281388 h 281387"/>
                  <a:gd name="connsiteX5" fmla="*/ 0 w 117535"/>
                  <a:gd name="connsiteY5" fmla="*/ 0 h 281387"/>
                  <a:gd name="connsiteX6" fmla="*/ 0 w 117535"/>
                  <a:gd name="connsiteY6" fmla="*/ 0 h 28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535" h="281387">
                    <a:moveTo>
                      <a:pt x="0" y="0"/>
                    </a:moveTo>
                    <a:lnTo>
                      <a:pt x="0" y="0"/>
                    </a:lnTo>
                    <a:cubicBezTo>
                      <a:pt x="64934" y="0"/>
                      <a:pt x="117536" y="52629"/>
                      <a:pt x="117536" y="117536"/>
                    </a:cubicBezTo>
                    <a:lnTo>
                      <a:pt x="117536" y="281388"/>
                    </a:lnTo>
                    <a:lnTo>
                      <a:pt x="0" y="2813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orma Livre: Forma 93">
                <a:extLst>
                  <a:ext uri="{FF2B5EF4-FFF2-40B4-BE49-F238E27FC236}">
                    <a16:creationId xmlns:a16="http://schemas.microsoft.com/office/drawing/2014/main" id="{88539B2A-69F1-4FD1-A42A-FDE6E3B1E17B}"/>
                  </a:ext>
                </a:extLst>
              </p:cNvPr>
              <p:cNvSpPr/>
              <p:nvPr/>
            </p:nvSpPr>
            <p:spPr>
              <a:xfrm>
                <a:off x="9189177" y="4230969"/>
                <a:ext cx="129307" cy="281387"/>
              </a:xfrm>
              <a:custGeom>
                <a:avLst/>
                <a:gdLst>
                  <a:gd name="connsiteX0" fmla="*/ 129308 w 129307"/>
                  <a:gd name="connsiteY0" fmla="*/ 0 h 281387"/>
                  <a:gd name="connsiteX1" fmla="*/ 129308 w 129307"/>
                  <a:gd name="connsiteY1" fmla="*/ 0 h 281387"/>
                  <a:gd name="connsiteX2" fmla="*/ 0 w 129307"/>
                  <a:gd name="connsiteY2" fmla="*/ 129308 h 281387"/>
                  <a:gd name="connsiteX3" fmla="*/ 0 w 129307"/>
                  <a:gd name="connsiteY3" fmla="*/ 281388 h 281387"/>
                  <a:gd name="connsiteX4" fmla="*/ 129308 w 129307"/>
                  <a:gd name="connsiteY4" fmla="*/ 281388 h 281387"/>
                  <a:gd name="connsiteX5" fmla="*/ 129308 w 129307"/>
                  <a:gd name="connsiteY5" fmla="*/ 0 h 281387"/>
                  <a:gd name="connsiteX6" fmla="*/ 129308 w 129307"/>
                  <a:gd name="connsiteY6" fmla="*/ 0 h 28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07" h="281387">
                    <a:moveTo>
                      <a:pt x="129308" y="0"/>
                    </a:moveTo>
                    <a:lnTo>
                      <a:pt x="129308" y="0"/>
                    </a:lnTo>
                    <a:cubicBezTo>
                      <a:pt x="57902" y="0"/>
                      <a:pt x="0" y="57902"/>
                      <a:pt x="0" y="129308"/>
                    </a:cubicBezTo>
                    <a:lnTo>
                      <a:pt x="0" y="281388"/>
                    </a:lnTo>
                    <a:lnTo>
                      <a:pt x="129308" y="281388"/>
                    </a:lnTo>
                    <a:lnTo>
                      <a:pt x="129308" y="0"/>
                    </a:lnTo>
                    <a:lnTo>
                      <a:pt x="129308" y="0"/>
                    </a:lnTo>
                    <a:close/>
                  </a:path>
                </a:pathLst>
              </a:custGeom>
              <a:solidFill>
                <a:srgbClr val="8FFF00"/>
              </a:solidFill>
              <a:ln w="26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AC7FB4AC-61E7-4C79-8A7B-582B7822AF02}"/>
                </a:ext>
              </a:extLst>
            </p:cNvPr>
            <p:cNvSpPr/>
            <p:nvPr/>
          </p:nvSpPr>
          <p:spPr>
            <a:xfrm>
              <a:off x="9712079" y="3687249"/>
              <a:ext cx="605475" cy="739678"/>
            </a:xfrm>
            <a:custGeom>
              <a:avLst/>
              <a:gdLst>
                <a:gd name="connsiteX0" fmla="*/ 596486 w 605475"/>
                <a:gd name="connsiteY0" fmla="*/ 592579 h 739678"/>
                <a:gd name="connsiteX1" fmla="*/ 553313 w 605475"/>
                <a:gd name="connsiteY1" fmla="*/ 396367 h 739678"/>
                <a:gd name="connsiteX2" fmla="*/ 386584 w 605475"/>
                <a:gd name="connsiteY2" fmla="*/ 330368 h 739678"/>
                <a:gd name="connsiteX3" fmla="*/ 386584 w 605475"/>
                <a:gd name="connsiteY3" fmla="*/ 330581 h 739678"/>
                <a:gd name="connsiteX4" fmla="*/ 212718 w 605475"/>
                <a:gd name="connsiteY4" fmla="*/ 330581 h 739678"/>
                <a:gd name="connsiteX5" fmla="*/ 212718 w 605475"/>
                <a:gd name="connsiteY5" fmla="*/ 329782 h 739678"/>
                <a:gd name="connsiteX6" fmla="*/ 125571 w 605475"/>
                <a:gd name="connsiteY6" fmla="*/ 221728 h 739678"/>
                <a:gd name="connsiteX7" fmla="*/ 215834 w 605475"/>
                <a:gd name="connsiteY7" fmla="*/ 113807 h 739678"/>
                <a:gd name="connsiteX8" fmla="*/ 440571 w 605475"/>
                <a:gd name="connsiteY8" fmla="*/ 108427 h 739678"/>
                <a:gd name="connsiteX9" fmla="*/ 541567 w 605475"/>
                <a:gd name="connsiteY9" fmla="*/ 3010 h 739678"/>
                <a:gd name="connsiteX10" fmla="*/ 541541 w 605475"/>
                <a:gd name="connsiteY10" fmla="*/ 1971 h 739678"/>
                <a:gd name="connsiteX11" fmla="*/ 209948 w 605475"/>
                <a:gd name="connsiteY11" fmla="*/ 0 h 739678"/>
                <a:gd name="connsiteX12" fmla="*/ 19 w 605475"/>
                <a:gd name="connsiteY12" fmla="*/ 217786 h 739678"/>
                <a:gd name="connsiteX13" fmla="*/ 209948 w 605475"/>
                <a:gd name="connsiteY13" fmla="*/ 441458 h 739678"/>
                <a:gd name="connsiteX14" fmla="*/ 388502 w 605475"/>
                <a:gd name="connsiteY14" fmla="*/ 445373 h 739678"/>
                <a:gd name="connsiteX15" fmla="*/ 433913 w 605475"/>
                <a:gd name="connsiteY15" fmla="*/ 452005 h 739678"/>
                <a:gd name="connsiteX16" fmla="*/ 491629 w 605475"/>
                <a:gd name="connsiteY16" fmla="*/ 534890 h 739678"/>
                <a:gd name="connsiteX17" fmla="*/ 388502 w 605475"/>
                <a:gd name="connsiteY17" fmla="*/ 619985 h 739678"/>
                <a:gd name="connsiteX18" fmla="*/ 200147 w 605475"/>
                <a:gd name="connsiteY18" fmla="*/ 619985 h 739678"/>
                <a:gd name="connsiteX19" fmla="*/ 80454 w 605475"/>
                <a:gd name="connsiteY19" fmla="*/ 739678 h 739678"/>
                <a:gd name="connsiteX20" fmla="*/ 80454 w 605475"/>
                <a:gd name="connsiteY20" fmla="*/ 739678 h 739678"/>
                <a:gd name="connsiteX21" fmla="*/ 392124 w 605475"/>
                <a:gd name="connsiteY21" fmla="*/ 739678 h 739678"/>
                <a:gd name="connsiteX22" fmla="*/ 392124 w 605475"/>
                <a:gd name="connsiteY22" fmla="*/ 739225 h 739678"/>
                <a:gd name="connsiteX23" fmla="*/ 596486 w 605475"/>
                <a:gd name="connsiteY23" fmla="*/ 592579 h 73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475" h="739678">
                  <a:moveTo>
                    <a:pt x="596486" y="592579"/>
                  </a:moveTo>
                  <a:cubicBezTo>
                    <a:pt x="616622" y="527912"/>
                    <a:pt x="603225" y="451366"/>
                    <a:pt x="553313" y="396367"/>
                  </a:cubicBezTo>
                  <a:cubicBezTo>
                    <a:pt x="488433" y="324854"/>
                    <a:pt x="397984" y="329595"/>
                    <a:pt x="386584" y="330368"/>
                  </a:cubicBezTo>
                  <a:lnTo>
                    <a:pt x="386584" y="330581"/>
                  </a:lnTo>
                  <a:lnTo>
                    <a:pt x="212718" y="330581"/>
                  </a:lnTo>
                  <a:lnTo>
                    <a:pt x="212718" y="329782"/>
                  </a:lnTo>
                  <a:cubicBezTo>
                    <a:pt x="161847" y="318729"/>
                    <a:pt x="125412" y="273371"/>
                    <a:pt x="125571" y="221728"/>
                  </a:cubicBezTo>
                  <a:cubicBezTo>
                    <a:pt x="125758" y="169206"/>
                    <a:pt x="163791" y="123555"/>
                    <a:pt x="215834" y="113807"/>
                  </a:cubicBezTo>
                  <a:cubicBezTo>
                    <a:pt x="290755" y="112022"/>
                    <a:pt x="365650" y="110211"/>
                    <a:pt x="440571" y="108427"/>
                  </a:cubicBezTo>
                  <a:cubicBezTo>
                    <a:pt x="497515" y="107068"/>
                    <a:pt x="542633" y="59953"/>
                    <a:pt x="541567" y="3010"/>
                  </a:cubicBezTo>
                  <a:lnTo>
                    <a:pt x="541541" y="1971"/>
                  </a:lnTo>
                  <a:cubicBezTo>
                    <a:pt x="431010" y="1305"/>
                    <a:pt x="320479" y="666"/>
                    <a:pt x="209948" y="0"/>
                  </a:cubicBezTo>
                  <a:cubicBezTo>
                    <a:pt x="93664" y="6472"/>
                    <a:pt x="1537" y="102807"/>
                    <a:pt x="19" y="217786"/>
                  </a:cubicBezTo>
                  <a:cubicBezTo>
                    <a:pt x="-1526" y="334949"/>
                    <a:pt x="91454" y="434853"/>
                    <a:pt x="209948" y="441458"/>
                  </a:cubicBezTo>
                  <a:cubicBezTo>
                    <a:pt x="269475" y="442763"/>
                    <a:pt x="328975" y="444068"/>
                    <a:pt x="388502" y="445373"/>
                  </a:cubicBezTo>
                  <a:cubicBezTo>
                    <a:pt x="404988" y="444015"/>
                    <a:pt x="420356" y="446598"/>
                    <a:pt x="433913" y="452005"/>
                  </a:cubicBezTo>
                  <a:cubicBezTo>
                    <a:pt x="465820" y="464709"/>
                    <a:pt x="492854" y="498801"/>
                    <a:pt x="491629" y="534890"/>
                  </a:cubicBezTo>
                  <a:cubicBezTo>
                    <a:pt x="490110" y="579022"/>
                    <a:pt x="446138" y="620891"/>
                    <a:pt x="388502" y="619985"/>
                  </a:cubicBezTo>
                  <a:lnTo>
                    <a:pt x="200147" y="619985"/>
                  </a:lnTo>
                  <a:cubicBezTo>
                    <a:pt x="134041" y="619985"/>
                    <a:pt x="80454" y="673573"/>
                    <a:pt x="80454" y="739678"/>
                  </a:cubicBezTo>
                  <a:lnTo>
                    <a:pt x="80454" y="739678"/>
                  </a:lnTo>
                  <a:lnTo>
                    <a:pt x="392124" y="739678"/>
                  </a:lnTo>
                  <a:lnTo>
                    <a:pt x="392124" y="739225"/>
                  </a:lnTo>
                  <a:cubicBezTo>
                    <a:pt x="487767" y="737148"/>
                    <a:pt x="570146" y="677168"/>
                    <a:pt x="596486" y="592579"/>
                  </a:cubicBezTo>
                  <a:close/>
                </a:path>
              </a:pathLst>
            </a:custGeom>
            <a:solidFill>
              <a:srgbClr val="8FFF00"/>
            </a:solidFill>
            <a:ln w="2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60E83CF-FCB4-4C4A-9B5D-C6C45DF6755E}"/>
              </a:ext>
            </a:extLst>
          </p:cNvPr>
          <p:cNvGrpSpPr/>
          <p:nvPr/>
        </p:nvGrpSpPr>
        <p:grpSpPr>
          <a:xfrm rot="3267763">
            <a:off x="-2660260" y="2606398"/>
            <a:ext cx="1542615" cy="2405851"/>
            <a:chOff x="6445772" y="1077492"/>
            <a:chExt cx="2324411" cy="3625136"/>
          </a:xfrm>
        </p:grpSpPr>
        <p:sp>
          <p:nvSpPr>
            <p:cNvPr id="16" name="Elipse 1">
              <a:extLst>
                <a:ext uri="{FF2B5EF4-FFF2-40B4-BE49-F238E27FC236}">
                  <a16:creationId xmlns:a16="http://schemas.microsoft.com/office/drawing/2014/main" id="{7E3C4C07-CBEE-4375-B70E-34AACFF0C44E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5307959-46EF-44E6-9B44-2426EC6AE862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D4206BE-D213-47C1-93AF-CD71F2F6E8C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183F08AA-C166-47E4-8F19-812992230836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886253C2-DFD1-4124-82D1-19CB2BE6EC13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197225EB-6978-4F9F-8514-099BFEF6C15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D74A9273-7967-482C-951B-7D0EC626093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6" name="Retângulo: Cantos Arredondados 25">
                    <a:extLst>
                      <a:ext uri="{FF2B5EF4-FFF2-40B4-BE49-F238E27FC236}">
                        <a16:creationId xmlns:a16="http://schemas.microsoft.com/office/drawing/2014/main" id="{8D212842-1BA6-44E2-9571-6A5C4AA4739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0F7763D4-4A0D-47C5-844E-BE95E515197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86A60DDB-6C57-4265-95C3-65D862955587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7568947-4362-4E12-A8AC-D4F9063442A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F1DDD0B8-6E9D-4F3E-9000-DF7E3384DA4A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64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7000"/>
    </mc:Choice>
    <mc:Fallback xmlns="">
      <p:transition advClick="0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-0.469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3" presetClass="path" presetSubtype="0" decel="100000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75E-6 -3.7037E-7 L 0.36641 -3.7037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5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443 -0.20671 L 0.38946 0.02315 C 0.46953 0.075 0.58985 0.10301 0.71628 0.10301 C 0.8599 0.10301 0.975 0.075 1.05508 0.02315 L 1.44024 -0.20671 " pathEditMode="relative" rAng="0" ptsTypes="AAAAA">
                                      <p:cBhvr>
                                        <p:cTn id="3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84" y="154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69" grpId="0" animBg="1"/>
      <p:bldP spid="6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3E9C8728-1FD6-4171-91A3-B0B3A3973028}"/>
              </a:ext>
            </a:extLst>
          </p:cNvPr>
          <p:cNvSpPr/>
          <p:nvPr/>
        </p:nvSpPr>
        <p:spPr>
          <a:xfrm>
            <a:off x="1" y="0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6A4C06E-C010-4EC4-A017-7FA701D0AE17}"/>
              </a:ext>
            </a:extLst>
          </p:cNvPr>
          <p:cNvSpPr/>
          <p:nvPr/>
        </p:nvSpPr>
        <p:spPr>
          <a:xfrm>
            <a:off x="0" y="2482789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1969ED-5479-457F-AC49-8FA7B3912274}"/>
              </a:ext>
            </a:extLst>
          </p:cNvPr>
          <p:cNvSpPr/>
          <p:nvPr/>
        </p:nvSpPr>
        <p:spPr>
          <a:xfrm>
            <a:off x="-1" y="5051341"/>
            <a:ext cx="12192000" cy="1806659"/>
          </a:xfrm>
          <a:prstGeom prst="rect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463C2F3-2673-4408-A902-51F688A1B21E}"/>
              </a:ext>
            </a:extLst>
          </p:cNvPr>
          <p:cNvSpPr/>
          <p:nvPr/>
        </p:nvSpPr>
        <p:spPr>
          <a:xfrm>
            <a:off x="4252136" y="1592253"/>
            <a:ext cx="8285368" cy="4663440"/>
          </a:xfrm>
          <a:prstGeom prst="roundRect">
            <a:avLst>
              <a:gd name="adj" fmla="val 3531"/>
            </a:avLst>
          </a:prstGeom>
          <a:solidFill>
            <a:schemeClr val="bg1"/>
          </a:solidFill>
          <a:ln>
            <a:noFill/>
          </a:ln>
          <a:effectLst>
            <a:outerShdw blurRad="596900" dist="38100" dir="5400000" sx="106000" sy="106000" algn="t" rotWithShape="0">
              <a:srgbClr val="6B6DFF">
                <a:alpha val="4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9D6A8DA-7881-49EE-8234-E3AE6CF8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051" y="2317603"/>
            <a:ext cx="445372" cy="727433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B0F4690-BCE9-4C34-83B0-7B17075C5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553" y="4703467"/>
            <a:ext cx="704437" cy="840408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468BBB96-375B-4F00-ACAF-42F092E3D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7951" y="3438533"/>
            <a:ext cx="445372" cy="94708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3B1B04AB-F2D3-4735-A9FD-4D6E665A5CB4}"/>
              </a:ext>
            </a:extLst>
          </p:cNvPr>
          <p:cNvSpPr/>
          <p:nvPr/>
        </p:nvSpPr>
        <p:spPr>
          <a:xfrm>
            <a:off x="8463928" y="2482789"/>
            <a:ext cx="57542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TAXA DE GASES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E65541-2C81-43C0-B86F-2F2210503825}"/>
              </a:ext>
            </a:extLst>
          </p:cNvPr>
          <p:cNvSpPr/>
          <p:nvPr/>
        </p:nvSpPr>
        <p:spPr>
          <a:xfrm>
            <a:off x="8396008" y="3765047"/>
            <a:ext cx="26917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TEMPERATURA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92A26C2-A13B-4D6E-AF8A-34292288B06C}"/>
              </a:ext>
            </a:extLst>
          </p:cNvPr>
          <p:cNvSpPr/>
          <p:nvPr/>
        </p:nvSpPr>
        <p:spPr>
          <a:xfrm>
            <a:off x="8463928" y="4960680"/>
            <a:ext cx="57542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bg1">
                    <a:lumMod val="65000"/>
                  </a:schemeClr>
                </a:solidFill>
                <a:latin typeface="Raleway ExtraBold" panose="020B0903030101060003" pitchFamily="34" charset="0"/>
              </a:rPr>
              <a:t>UMIDADE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DD78ADE-EA4D-464A-B7D0-417BCB83AC49}"/>
              </a:ext>
            </a:extLst>
          </p:cNvPr>
          <p:cNvGrpSpPr/>
          <p:nvPr/>
        </p:nvGrpSpPr>
        <p:grpSpPr>
          <a:xfrm>
            <a:off x="4813065" y="1760380"/>
            <a:ext cx="2167755" cy="4471562"/>
            <a:chOff x="868639" y="994628"/>
            <a:chExt cx="2762530" cy="5698442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05F533E-173A-4F1B-BFF0-6A216E35690E}"/>
                </a:ext>
              </a:extLst>
            </p:cNvPr>
            <p:cNvSpPr/>
            <p:nvPr/>
          </p:nvSpPr>
          <p:spPr>
            <a:xfrm>
              <a:off x="868639" y="1380049"/>
              <a:ext cx="276253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92B0209-2930-49D2-BD01-D25FFB072786}"/>
                </a:ext>
              </a:extLst>
            </p:cNvPr>
            <p:cNvGrpSpPr/>
            <p:nvPr/>
          </p:nvGrpSpPr>
          <p:grpSpPr>
            <a:xfrm>
              <a:off x="868639" y="994628"/>
              <a:ext cx="2762530" cy="5698442"/>
              <a:chOff x="4623295" y="391160"/>
              <a:chExt cx="2945410" cy="6075680"/>
            </a:xfrm>
          </p:grpSpPr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B6A080D5-5FBE-43B4-ACCC-E2C0197A0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3295" y="391160"/>
                <a:ext cx="2945410" cy="6075680"/>
              </a:xfrm>
              <a:prstGeom prst="rect">
                <a:avLst/>
              </a:prstGeom>
            </p:spPr>
          </p:pic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9A508D1-0B32-476D-92E5-4750F908DF59}"/>
                  </a:ext>
                </a:extLst>
              </p:cNvPr>
              <p:cNvSpPr/>
              <p:nvPr/>
            </p:nvSpPr>
            <p:spPr>
              <a:xfrm>
                <a:off x="4856480" y="1148080"/>
                <a:ext cx="2479040" cy="873760"/>
              </a:xfrm>
              <a:prstGeom prst="rect">
                <a:avLst/>
              </a:prstGeom>
              <a:solidFill>
                <a:srgbClr val="A3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FB0D1A5-539B-4197-8CB9-4F377C71131F}"/>
                  </a:ext>
                </a:extLst>
              </p:cNvPr>
              <p:cNvSpPr/>
              <p:nvPr/>
            </p:nvSpPr>
            <p:spPr>
              <a:xfrm>
                <a:off x="4856480" y="2174240"/>
                <a:ext cx="1239520" cy="1056640"/>
              </a:xfrm>
              <a:prstGeom prst="rect">
                <a:avLst/>
              </a:prstGeom>
              <a:solidFill>
                <a:srgbClr val="75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479F3B9-5B5E-48BE-ADD5-F27FFB31BD75}"/>
                  </a:ext>
                </a:extLst>
              </p:cNvPr>
              <p:cNvSpPr/>
              <p:nvPr/>
            </p:nvSpPr>
            <p:spPr>
              <a:xfrm>
                <a:off x="4856480" y="3383280"/>
                <a:ext cx="1239520" cy="2326640"/>
              </a:xfrm>
              <a:prstGeom prst="rect">
                <a:avLst/>
              </a:prstGeom>
              <a:solidFill>
                <a:srgbClr val="4F5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F7DDBE8-D070-43C3-9818-4DCB04CCA679}"/>
                  </a:ext>
                </a:extLst>
              </p:cNvPr>
              <p:cNvSpPr/>
              <p:nvPr/>
            </p:nvSpPr>
            <p:spPr>
              <a:xfrm>
                <a:off x="6212592" y="2174240"/>
                <a:ext cx="1122928" cy="2326640"/>
              </a:xfrm>
              <a:prstGeom prst="rect">
                <a:avLst/>
              </a:prstGeom>
              <a:solidFill>
                <a:srgbClr val="CD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41D7376-D636-4BD2-81FF-292AD9C0F49A}"/>
                  </a:ext>
                </a:extLst>
              </p:cNvPr>
              <p:cNvSpPr/>
              <p:nvPr/>
            </p:nvSpPr>
            <p:spPr>
              <a:xfrm>
                <a:off x="6212592" y="4653280"/>
                <a:ext cx="1122928" cy="1056640"/>
              </a:xfrm>
              <a:prstGeom prst="rect">
                <a:avLst/>
              </a:prstGeom>
              <a:solidFill>
                <a:srgbClr val="75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" name="Gráfico 15">
                <a:extLst>
                  <a:ext uri="{FF2B5EF4-FFF2-40B4-BE49-F238E27FC236}">
                    <a16:creationId xmlns:a16="http://schemas.microsoft.com/office/drawing/2014/main" id="{09546A79-0380-456C-9256-3735453FB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214744" y="2314061"/>
                <a:ext cx="474856" cy="775589"/>
              </a:xfrm>
              <a:prstGeom prst="rect">
                <a:avLst/>
              </a:prstGeom>
            </p:spPr>
          </p:pic>
          <p:pic>
            <p:nvPicPr>
              <p:cNvPr id="18" name="Gráfico 17">
                <a:extLst>
                  <a:ext uri="{FF2B5EF4-FFF2-40B4-BE49-F238E27FC236}">
                    <a16:creationId xmlns:a16="http://schemas.microsoft.com/office/drawing/2014/main" id="{71B5CD3E-D3DC-4F24-B57E-D66F83C5C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06399" y="3916415"/>
                <a:ext cx="594961" cy="1265185"/>
              </a:xfrm>
              <a:prstGeom prst="rect">
                <a:avLst/>
              </a:prstGeom>
            </p:spPr>
          </p:pic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19CEF169-7FD8-46F6-AC94-D0BFF6761B1B}"/>
                  </a:ext>
                </a:extLst>
              </p:cNvPr>
              <p:cNvSpPr/>
              <p:nvPr/>
            </p:nvSpPr>
            <p:spPr>
              <a:xfrm>
                <a:off x="5074920" y="1470660"/>
                <a:ext cx="2042160" cy="228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A7188887-3545-431C-A2DF-8BD2AFF92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45919" y="4806157"/>
                <a:ext cx="629399" cy="750886"/>
              </a:xfrm>
              <a:prstGeom prst="rect">
                <a:avLst/>
              </a:prstGeom>
            </p:spPr>
          </p:pic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8A18CDBB-43E1-4BC1-A0BD-21FEC1C8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531263" y="2344420"/>
                <a:ext cx="491828" cy="2054104"/>
              </a:xfrm>
              <a:prstGeom prst="rect">
                <a:avLst/>
              </a:prstGeom>
            </p:spPr>
          </p:pic>
        </p:grp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B791332A-B568-4859-85FC-364AD346BA08}"/>
              </a:ext>
            </a:extLst>
          </p:cNvPr>
          <p:cNvSpPr/>
          <p:nvPr/>
        </p:nvSpPr>
        <p:spPr>
          <a:xfrm>
            <a:off x="4700914" y="2766127"/>
            <a:ext cx="2393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800" dirty="0">
                <a:solidFill>
                  <a:srgbClr val="CDCEFF"/>
                </a:solidFill>
                <a:latin typeface="Raleway ExtraBold" panose="020B0903030101060003" pitchFamily="34" charset="0"/>
              </a:rPr>
              <a:t>MEDIDORES </a:t>
            </a:r>
          </a:p>
          <a:p>
            <a:pPr algn="ctr" fontAlgn="base"/>
            <a:r>
              <a:rPr lang="pt-BR" sz="2800" dirty="0">
                <a:solidFill>
                  <a:srgbClr val="CDCEFF"/>
                </a:solidFill>
                <a:latin typeface="Raleway ExtraBold" panose="020B0903030101060003" pitchFamily="34" charset="0"/>
              </a:rPr>
              <a:t>DE: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FA9500B-7EAF-4564-8C16-0C0F6CE38190}"/>
              </a:ext>
            </a:extLst>
          </p:cNvPr>
          <p:cNvGrpSpPr/>
          <p:nvPr/>
        </p:nvGrpSpPr>
        <p:grpSpPr>
          <a:xfrm>
            <a:off x="3663549" y="3959815"/>
            <a:ext cx="3245643" cy="3835739"/>
            <a:chOff x="1549400" y="1788160"/>
            <a:chExt cx="3241058" cy="3830320"/>
          </a:xfrm>
        </p:grpSpPr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04BE0792-5F4F-41C7-8972-EC7E67309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49400" y="1788160"/>
              <a:ext cx="3115327" cy="3830320"/>
            </a:xfrm>
            <a:prstGeom prst="rect">
              <a:avLst/>
            </a:prstGeom>
          </p:spPr>
        </p:pic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A3A60607-50A4-4EA4-9B81-4710F10A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723340" y="1895419"/>
              <a:ext cx="1067118" cy="605757"/>
            </a:xfrm>
            <a:prstGeom prst="rect">
              <a:avLst/>
            </a:prstGeom>
          </p:spPr>
        </p:pic>
        <p:pic>
          <p:nvPicPr>
            <p:cNvPr id="41" name="Gráfico 40">
              <a:extLst>
                <a:ext uri="{FF2B5EF4-FFF2-40B4-BE49-F238E27FC236}">
                  <a16:creationId xmlns:a16="http://schemas.microsoft.com/office/drawing/2014/main" id="{9B194F48-3E4F-4828-87B2-68B5D2F3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27372" y="2378525"/>
              <a:ext cx="144604" cy="55976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AE0BE82-FE9C-4428-A893-B404C94B5BD3}"/>
              </a:ext>
            </a:extLst>
          </p:cNvPr>
          <p:cNvSpPr txBox="1"/>
          <p:nvPr/>
        </p:nvSpPr>
        <p:spPr>
          <a:xfrm>
            <a:off x="2228594" y="351508"/>
            <a:ext cx="773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kern="0" spc="2000" dirty="0">
                <a:solidFill>
                  <a:schemeClr val="bg1"/>
                </a:solidFill>
                <a:latin typeface="Raleway ExtraBold" panose="020B0903030101060003" pitchFamily="34" charset="0"/>
              </a:rPr>
              <a:t>APLICATIVO</a:t>
            </a:r>
          </a:p>
        </p:txBody>
      </p:sp>
    </p:spTree>
    <p:extLst>
      <p:ext uri="{BB962C8B-B14F-4D97-AF65-F5344CB8AC3E}">
        <p14:creationId xmlns:p14="http://schemas.microsoft.com/office/powerpoint/2010/main" val="41211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35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75E-6 1.11111E-6 L -0.34401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7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BC13B95-E2A7-4100-B1A6-7E3544934FE6}"/>
              </a:ext>
            </a:extLst>
          </p:cNvPr>
          <p:cNvSpPr/>
          <p:nvPr/>
        </p:nvSpPr>
        <p:spPr>
          <a:xfrm>
            <a:off x="8815753" y="0"/>
            <a:ext cx="3376247" cy="6858000"/>
          </a:xfrm>
          <a:prstGeom prst="rect">
            <a:avLst/>
          </a:prstGeom>
          <a:solidFill>
            <a:srgbClr val="89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7311F75-1680-46A6-8DEC-FB45C6029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05" y="3067238"/>
            <a:ext cx="804199" cy="8041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0681E6F-E894-4F77-BB84-BF3A1A46B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030" y="4549142"/>
            <a:ext cx="1055064" cy="142156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1518A8C-1E98-48BA-B357-EF94F00CC704}"/>
              </a:ext>
            </a:extLst>
          </p:cNvPr>
          <p:cNvSpPr/>
          <p:nvPr/>
        </p:nvSpPr>
        <p:spPr>
          <a:xfrm>
            <a:off x="5439506" y="0"/>
            <a:ext cx="3376247" cy="6858000"/>
          </a:xfrm>
          <a:prstGeom prst="rect">
            <a:avLst/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27B542-349B-49EC-9933-4EA6C2F6071A}"/>
              </a:ext>
            </a:extLst>
          </p:cNvPr>
          <p:cNvSpPr txBox="1"/>
          <p:nvPr/>
        </p:nvSpPr>
        <p:spPr>
          <a:xfrm>
            <a:off x="458775" y="637285"/>
            <a:ext cx="3653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MODELO DE NEGÓCIO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75F1363D-FF3F-43E3-9248-77ED03895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2662" y="754589"/>
            <a:ext cx="2785214" cy="156871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C3381B-0145-493D-88EB-A1BEBAF08364}"/>
              </a:ext>
            </a:extLst>
          </p:cNvPr>
          <p:cNvSpPr/>
          <p:nvPr/>
        </p:nvSpPr>
        <p:spPr>
          <a:xfrm>
            <a:off x="1530864" y="3067238"/>
            <a:ext cx="36536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ExtraBold" panose="020B0903030101060003" pitchFamily="34" charset="0"/>
              </a:rPr>
              <a:t>Lucro na venda das composteiras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B9FD7B-D624-424F-A852-AE45101F486C}"/>
              </a:ext>
            </a:extLst>
          </p:cNvPr>
          <p:cNvSpPr/>
          <p:nvPr/>
        </p:nvSpPr>
        <p:spPr>
          <a:xfrm>
            <a:off x="1525530" y="4829035"/>
            <a:ext cx="36536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ExtraBold" panose="020B0903030101060003" pitchFamily="34" charset="0"/>
              </a:rPr>
              <a:t>Assinatura premium para tirar anúncios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4906FF-313D-4F77-BE7B-1FFC7FE6B81F}"/>
              </a:ext>
            </a:extLst>
          </p:cNvPr>
          <p:cNvSpPr/>
          <p:nvPr/>
        </p:nvSpPr>
        <p:spPr>
          <a:xfrm>
            <a:off x="5833685" y="2807619"/>
            <a:ext cx="2584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4000" dirty="0">
                <a:solidFill>
                  <a:schemeClr val="bg1"/>
                </a:solidFill>
                <a:latin typeface="Raleway ExtraBold" panose="020B0903030101060003" pitchFamily="34" charset="0"/>
              </a:rPr>
              <a:t>Anúncios no app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300D2E-5658-40B1-BE51-F39E5CD7B491}"/>
              </a:ext>
            </a:extLst>
          </p:cNvPr>
          <p:cNvSpPr/>
          <p:nvPr/>
        </p:nvSpPr>
        <p:spPr>
          <a:xfrm>
            <a:off x="8998252" y="2746063"/>
            <a:ext cx="3090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800" dirty="0">
                <a:solidFill>
                  <a:schemeClr val="bg1"/>
                </a:solidFill>
                <a:latin typeface="Raleway ExtraBold" panose="020B0903030101060003" pitchFamily="34" charset="0"/>
              </a:rPr>
              <a:t>Lucro na venda de composto líquido e húmus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B1A60CA-A6F0-4631-A377-E321A14C84D0}"/>
              </a:ext>
            </a:extLst>
          </p:cNvPr>
          <p:cNvGrpSpPr/>
          <p:nvPr/>
        </p:nvGrpSpPr>
        <p:grpSpPr>
          <a:xfrm>
            <a:off x="9293388" y="937643"/>
            <a:ext cx="2560391" cy="1202608"/>
            <a:chOff x="9691616" y="812836"/>
            <a:chExt cx="1662414" cy="780831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56FB3E7-0606-45FF-A901-0FCA81C8B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1616" y="812836"/>
              <a:ext cx="1662414" cy="780831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44CAA92-DF8A-42F9-8D0D-9A6C2DE59858}"/>
                </a:ext>
              </a:extLst>
            </p:cNvPr>
            <p:cNvSpPr txBox="1"/>
            <p:nvPr/>
          </p:nvSpPr>
          <p:spPr>
            <a:xfrm>
              <a:off x="10318722" y="903501"/>
              <a:ext cx="408202" cy="599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$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E2703D4-8F5C-467C-A121-872555B52AE7}"/>
              </a:ext>
            </a:extLst>
          </p:cNvPr>
          <p:cNvGrpSpPr/>
          <p:nvPr/>
        </p:nvGrpSpPr>
        <p:grpSpPr>
          <a:xfrm>
            <a:off x="7293714" y="4671745"/>
            <a:ext cx="3409075" cy="2186255"/>
            <a:chOff x="6231888" y="3603308"/>
            <a:chExt cx="4381500" cy="2809875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9BBFFE7F-EECF-4476-9394-53620062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31888" y="3603308"/>
              <a:ext cx="4381500" cy="28098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3E974CD-5E87-4F97-B7EE-DC0FAB517558}"/>
                </a:ext>
              </a:extLst>
            </p:cNvPr>
            <p:cNvSpPr txBox="1"/>
            <p:nvPr/>
          </p:nvSpPr>
          <p:spPr>
            <a:xfrm>
              <a:off x="8515454" y="5093472"/>
              <a:ext cx="702959" cy="98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dirty="0">
                  <a:solidFill>
                    <a:srgbClr val="991D15"/>
                  </a:solidFill>
                  <a:latin typeface="Raleway ExtraBold" panose="020B0903030101060003" pitchFamily="34" charset="0"/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3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3" presetID="2" presetClass="entr" presetSubtype="8" decel="100000" fill="hold" grpId="1" nodeType="after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32" presetID="2" presetClass="entr" presetSubtype="4" decel="100000" fill="hold" grpId="0" nodeType="after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850"/>
                                </p:stCondLst>
                                <p:childTnLst>
                                  <p:par>
                                    <p:cTn id="37" presetID="2" presetClass="entr" presetSubtype="8" decel="100000" fill="hold" grpId="1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5" grpId="0" animBg="1"/>
          <p:bldP spid="13" grpId="0"/>
          <p:bldP spid="2" grpId="0"/>
          <p:bldP spid="2" grpId="1"/>
          <p:bldP spid="14" grpId="0"/>
          <p:bldP spid="1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3" presetID="2" presetClass="entr" presetSubtype="8" decel="100000" fill="hold" grpId="1" nodeType="after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32" presetID="2" presetClass="entr" presetSubtype="4" decel="100000" fill="hold" grpId="0" nodeType="after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850"/>
                                </p:stCondLst>
                                <p:childTnLst>
                                  <p:par>
                                    <p:cTn id="37" presetID="2" presetClass="entr" presetSubtype="8" decel="100000" fill="hold" grpId="1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grpId="0" nodeType="withEffect">
                                      <p:stCondLst>
                                        <p:cond delay="9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5" grpId="0" animBg="1"/>
          <p:bldP spid="13" grpId="0"/>
          <p:bldP spid="2" grpId="0"/>
          <p:bldP spid="2" grpId="1"/>
          <p:bldP spid="14" grpId="0"/>
          <p:bldP spid="14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284E3E-2133-4B12-AE15-957C477AEF76}"/>
              </a:ext>
            </a:extLst>
          </p:cNvPr>
          <p:cNvSpPr txBox="1"/>
          <p:nvPr/>
        </p:nvSpPr>
        <p:spPr>
          <a:xfrm>
            <a:off x="2804806" y="564494"/>
            <a:ext cx="658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MERCADO CONSUMIDOR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E71FFF-11B7-4C0D-BBA9-5E3E7CBADA97}"/>
              </a:ext>
            </a:extLst>
          </p:cNvPr>
          <p:cNvGrpSpPr/>
          <p:nvPr/>
        </p:nvGrpSpPr>
        <p:grpSpPr>
          <a:xfrm>
            <a:off x="6115824" y="1842760"/>
            <a:ext cx="4372128" cy="4241564"/>
            <a:chOff x="6645506" y="1873240"/>
            <a:chExt cx="4372128" cy="424156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0DC862D-1586-468B-AAF4-1CC69B05AAD3}"/>
                </a:ext>
              </a:extLst>
            </p:cNvPr>
            <p:cNvGrpSpPr/>
            <p:nvPr/>
          </p:nvGrpSpPr>
          <p:grpSpPr>
            <a:xfrm>
              <a:off x="6645506" y="1873240"/>
              <a:ext cx="4372128" cy="3372813"/>
              <a:chOff x="340738" y="1958295"/>
              <a:chExt cx="5532699" cy="4268121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C26C865-9465-4C89-ADF6-B7E8A2BFB985}"/>
                  </a:ext>
                </a:extLst>
              </p:cNvPr>
              <p:cNvSpPr/>
              <p:nvPr/>
            </p:nvSpPr>
            <p:spPr>
              <a:xfrm>
                <a:off x="340738" y="5225884"/>
                <a:ext cx="5532699" cy="1000532"/>
              </a:xfrm>
              <a:prstGeom prst="ellipse">
                <a:avLst/>
              </a:prstGeom>
              <a:solidFill>
                <a:srgbClr val="000000">
                  <a:alpha val="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3" name="Gráfico 2">
                <a:extLst>
                  <a:ext uri="{FF2B5EF4-FFF2-40B4-BE49-F238E27FC236}">
                    <a16:creationId xmlns:a16="http://schemas.microsoft.com/office/drawing/2014/main" id="{E95A2F50-C678-4389-B090-D5C1DDDBF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3881" y="1958295"/>
                <a:ext cx="4048427" cy="3809816"/>
              </a:xfrm>
              <a:prstGeom prst="rect">
                <a:avLst/>
              </a:prstGeom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723B6B-DB92-4169-8A2A-B5DB629D27B1}"/>
                </a:ext>
              </a:extLst>
            </p:cNvPr>
            <p:cNvSpPr txBox="1"/>
            <p:nvPr/>
          </p:nvSpPr>
          <p:spPr>
            <a:xfrm>
              <a:off x="6896368" y="5468473"/>
              <a:ext cx="3617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COMPRADORES DE COMPOSTOS ORGÂNICOS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98687AE-1A30-4859-B2CF-4D827ED9AED6}"/>
              </a:ext>
            </a:extLst>
          </p:cNvPr>
          <p:cNvGrpSpPr/>
          <p:nvPr/>
        </p:nvGrpSpPr>
        <p:grpSpPr>
          <a:xfrm>
            <a:off x="4267661" y="1786501"/>
            <a:ext cx="3656676" cy="4297823"/>
            <a:chOff x="1134716" y="1873240"/>
            <a:chExt cx="3656676" cy="4297823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E71DC79-B435-4371-9A6B-494826217457}"/>
                </a:ext>
              </a:extLst>
            </p:cNvPr>
            <p:cNvGrpSpPr/>
            <p:nvPr/>
          </p:nvGrpSpPr>
          <p:grpSpPr>
            <a:xfrm>
              <a:off x="1134716" y="1873240"/>
              <a:ext cx="3653615" cy="3485331"/>
              <a:chOff x="7071605" y="1810848"/>
              <a:chExt cx="3889925" cy="3710757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67DDA15E-5E76-4AC7-BC9F-C5472EC500C7}"/>
                  </a:ext>
                </a:extLst>
              </p:cNvPr>
              <p:cNvSpPr/>
              <p:nvPr/>
            </p:nvSpPr>
            <p:spPr>
              <a:xfrm>
                <a:off x="7071605" y="4818152"/>
                <a:ext cx="3889925" cy="703453"/>
              </a:xfrm>
              <a:prstGeom prst="ellipse">
                <a:avLst/>
              </a:prstGeom>
              <a:solidFill>
                <a:srgbClr val="000000">
                  <a:alpha val="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B6C1D7C1-F19F-4F5E-98F6-948973478508}"/>
                  </a:ext>
                </a:extLst>
              </p:cNvPr>
              <p:cNvGrpSpPr/>
              <p:nvPr/>
            </p:nvGrpSpPr>
            <p:grpSpPr>
              <a:xfrm>
                <a:off x="7649992" y="1810848"/>
                <a:ext cx="2668833" cy="3359031"/>
                <a:chOff x="7150012" y="1828838"/>
                <a:chExt cx="2668833" cy="3359031"/>
              </a:xfrm>
            </p:grpSpPr>
            <p:pic>
              <p:nvPicPr>
                <p:cNvPr id="7" name="Gráfico 6">
                  <a:extLst>
                    <a:ext uri="{FF2B5EF4-FFF2-40B4-BE49-F238E27FC236}">
                      <a16:creationId xmlns:a16="http://schemas.microsoft.com/office/drawing/2014/main" id="{53106755-3176-4410-80FE-8BD73E712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0012" y="1995288"/>
                  <a:ext cx="1366576" cy="3174591"/>
                </a:xfrm>
                <a:prstGeom prst="rect">
                  <a:avLst/>
                </a:prstGeom>
              </p:spPr>
            </p:pic>
            <p:pic>
              <p:nvPicPr>
                <p:cNvPr id="8" name="Gráfico 7">
                  <a:extLst>
                    <a:ext uri="{FF2B5EF4-FFF2-40B4-BE49-F238E27FC236}">
                      <a16:creationId xmlns:a16="http://schemas.microsoft.com/office/drawing/2014/main" id="{DD7DB2DC-FE79-4763-ABA2-DFF6D71DE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4570" y="1828838"/>
                  <a:ext cx="804275" cy="335903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4C100EE-87C6-4236-ADB4-2E9ACD8BE1E9}"/>
                </a:ext>
              </a:extLst>
            </p:cNvPr>
            <p:cNvSpPr txBox="1"/>
            <p:nvPr/>
          </p:nvSpPr>
          <p:spPr>
            <a:xfrm>
              <a:off x="1174366" y="5524732"/>
              <a:ext cx="3617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DONOS DE PLANTAS DOMÉSTICAS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7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2000"/>
    </mc:Choice>
    <mc:Fallback xmlns="">
      <p:transition spd="slow" advClick="0" advTm="4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25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91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941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44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07266A-5C52-41FE-A620-9945AFAA88D6}"/>
              </a:ext>
            </a:extLst>
          </p:cNvPr>
          <p:cNvSpPr txBox="1"/>
          <p:nvPr/>
        </p:nvSpPr>
        <p:spPr>
          <a:xfrm>
            <a:off x="382301" y="469860"/>
            <a:ext cx="3576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ExtraBold" panose="020B0903030101060003" pitchFamily="34" charset="0"/>
              </a:rPr>
              <a:t>DIFERENCIAL E CONCORRENTES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42498F5-46CD-419F-B03E-66778FBA398F}"/>
              </a:ext>
            </a:extLst>
          </p:cNvPr>
          <p:cNvGrpSpPr/>
          <p:nvPr/>
        </p:nvGrpSpPr>
        <p:grpSpPr>
          <a:xfrm>
            <a:off x="4226643" y="1858502"/>
            <a:ext cx="1566904" cy="1566903"/>
            <a:chOff x="746601" y="1462350"/>
            <a:chExt cx="2812004" cy="281200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713DAB5-EBEF-42A0-A466-B29E4DC6B395}"/>
                </a:ext>
              </a:extLst>
            </p:cNvPr>
            <p:cNvSpPr/>
            <p:nvPr/>
          </p:nvSpPr>
          <p:spPr>
            <a:xfrm>
              <a:off x="746601" y="1462350"/>
              <a:ext cx="2812004" cy="2812004"/>
            </a:xfrm>
            <a:prstGeom prst="ellipse">
              <a:avLst/>
            </a:prstGeom>
            <a:solidFill>
              <a:srgbClr val="A3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8" name="Picture 4" descr="→ [iSET] Plataforma de E-commerce - Integre com o Mercado Livre">
              <a:extLst>
                <a:ext uri="{FF2B5EF4-FFF2-40B4-BE49-F238E27FC236}">
                  <a16:creationId xmlns:a16="http://schemas.microsoft.com/office/drawing/2014/main" id="{3D5BCF5A-0193-4BA4-B7FB-706D9C23F6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69" b="89714" l="4396" r="96311">
                          <a14:foregroundMark x1="9733" y1="49319" x2="6750" y2="42439"/>
                          <a14:foregroundMark x1="6750" y1="42439" x2="6515" y2="34537"/>
                          <a14:foregroundMark x1="6515" y1="34537" x2="18838" y2="21730"/>
                          <a14:foregroundMark x1="18838" y1="21730" x2="37206" y2="18937"/>
                          <a14:foregroundMark x1="37206" y1="18937" x2="77316" y2="24319"/>
                          <a14:foregroundMark x1="77316" y1="24319" x2="86656" y2="30381"/>
                          <a14:foregroundMark x1="86656" y1="30381" x2="92543" y2="38556"/>
                          <a14:foregroundMark x1="92543" y1="38556" x2="93250" y2="47003"/>
                          <a14:foregroundMark x1="93250" y1="47003" x2="91130" y2="49455"/>
                          <a14:foregroundMark x1="95055" y1="38828" x2="94192" y2="30790"/>
                          <a14:foregroundMark x1="94192" y1="30790" x2="91209" y2="24114"/>
                          <a14:foregroundMark x1="91209" y1="24114" x2="95604" y2="30518"/>
                          <a14:foregroundMark x1="95604" y1="30518" x2="96311" y2="35831"/>
                          <a14:foregroundMark x1="5965" y1="45913" x2="4396" y2="38488"/>
                          <a14:foregroundMark x1="4396" y1="38488" x2="9890" y2="25204"/>
                          <a14:foregroundMark x1="9890" y1="25204" x2="31633" y2="11785"/>
                          <a14:foregroundMark x1="31633" y1="11785" x2="40267" y2="10082"/>
                          <a14:foregroundMark x1="40267" y1="10082" x2="40973" y2="10082"/>
                          <a14:foregroundMark x1="4396" y1="34946" x2="4396" y2="34946"/>
                          <a14:foregroundMark x1="4631" y1="41485" x2="4631" y2="41485"/>
                          <a14:foregroundMark x1="21507" y1="32902" x2="22527" y2="32766"/>
                          <a14:foregroundMark x1="27630" y1="32561" x2="69623" y2="39986"/>
                          <a14:foregroundMark x1="72920" y1="29768" x2="22841" y2="37193"/>
                          <a14:foregroundMark x1="27786" y1="30245" x2="65856" y2="45981"/>
                          <a14:foregroundMark x1="65856" y1="45981" x2="67111" y2="46253"/>
                          <a14:foregroundMark x1="64207" y1="31403" x2="43564" y2="42030"/>
                          <a14:foregroundMark x1="43564" y1="42030" x2="32810" y2="42371"/>
                          <a14:foregroundMark x1="32810" y1="42371" x2="24333" y2="31403"/>
                          <a14:foregroundMark x1="24333" y1="31403" x2="26060" y2="22888"/>
                          <a14:foregroundMark x1="26060" y1="22888" x2="34380" y2="23093"/>
                          <a14:foregroundMark x1="34380" y1="23093" x2="40110" y2="28270"/>
                          <a14:foregroundMark x1="40110" y1="28270" x2="9341" y2="21730"/>
                          <a14:foregroundMark x1="9341" y1="21730" x2="14835" y2="27384"/>
                          <a14:foregroundMark x1="14835" y1="27384" x2="26766" y2="23501"/>
                          <a14:foregroundMark x1="26766" y1="23501" x2="25196" y2="30450"/>
                          <a14:foregroundMark x1="25196" y1="30450" x2="36813" y2="25409"/>
                          <a14:foregroundMark x1="36813" y1="25409" x2="33987" y2="35014"/>
                          <a14:foregroundMark x1="33987" y1="35014" x2="39246" y2="31676"/>
                          <a14:foregroundMark x1="24882" y1="28610" x2="11068" y2="38079"/>
                          <a14:foregroundMark x1="11068" y1="38079" x2="24882" y2="25545"/>
                          <a14:foregroundMark x1="24882" y1="25545" x2="21900" y2="34809"/>
                          <a14:foregroundMark x1="21900" y1="34809" x2="37127" y2="24251"/>
                          <a14:foregroundMark x1="37127" y1="24251" x2="31319" y2="41485"/>
                          <a14:foregroundMark x1="31319" y1="41485" x2="47959" y2="31335"/>
                          <a14:foregroundMark x1="47959" y1="31335" x2="45290" y2="43256"/>
                          <a14:foregroundMark x1="45290" y1="43256" x2="57300" y2="25341"/>
                          <a14:foregroundMark x1="57300" y1="25341" x2="58006" y2="39646"/>
                          <a14:foregroundMark x1="58006" y1="39646" x2="65699" y2="33106"/>
                          <a14:foregroundMark x1="65699" y1="33106" x2="71586" y2="22548"/>
                          <a14:foregroundMark x1="71586" y1="22548" x2="68760" y2="40054"/>
                          <a14:foregroundMark x1="68760" y1="40054" x2="77630" y2="27452"/>
                          <a14:foregroundMark x1="77630" y1="27452" x2="78336" y2="36989"/>
                          <a14:foregroundMark x1="78336" y1="36989" x2="82967" y2="27997"/>
                          <a14:foregroundMark x1="82967" y1="27997" x2="85871" y2="32153"/>
                          <a14:foregroundMark x1="69466" y1="46253" x2="39953" y2="53134"/>
                          <a14:foregroundMark x1="39953" y1="53134" x2="49843" y2="43392"/>
                          <a14:foregroundMark x1="49843" y1="43392" x2="37755" y2="47684"/>
                          <a14:foregroundMark x1="37755" y1="47684" x2="26923" y2="42779"/>
                          <a14:foregroundMark x1="26923" y1="42779" x2="50314" y2="45572"/>
                          <a14:foregroundMark x1="50314" y1="45572" x2="34301" y2="46526"/>
                          <a14:foregroundMark x1="34301" y1="46526" x2="40345" y2="39305"/>
                          <a14:foregroundMark x1="40345" y1="39305" x2="54631" y2="46730"/>
                          <a14:foregroundMark x1="54631" y1="46730" x2="59812" y2="38692"/>
                          <a14:foregroundMark x1="59812" y1="38692" x2="70016" y2="43597"/>
                          <a14:foregroundMark x1="70016" y1="43597" x2="67975" y2="36444"/>
                          <a14:foregroundMark x1="67975" y1="36444" x2="56515" y2="35286"/>
                          <a14:foregroundMark x1="56515" y1="35286" x2="43014" y2="26226"/>
                          <a14:foregroundMark x1="43014" y1="26226" x2="41837" y2="18052"/>
                          <a14:foregroundMark x1="41837" y1="18052" x2="46703" y2="26635"/>
                          <a14:foregroundMark x1="46703" y1="26635" x2="57064" y2="22616"/>
                          <a14:foregroundMark x1="57064" y1="22616" x2="67582" y2="26226"/>
                          <a14:foregroundMark x1="67582" y1="26226" x2="74254" y2="30790"/>
                          <a14:foregroundMark x1="74254" y1="30790" x2="93250" y2="30381"/>
                          <a14:foregroundMark x1="93250" y1="30381" x2="84537" y2="23569"/>
                          <a14:foregroundMark x1="84537" y1="23569" x2="89011" y2="30177"/>
                          <a14:foregroundMark x1="89011" y1="30177" x2="82025" y2="23842"/>
                          <a14:foregroundMark x1="82025" y1="23842" x2="89796" y2="26294"/>
                          <a14:foregroundMark x1="89796" y1="26294" x2="91130" y2="30041"/>
                          <a14:foregroundMark x1="75118" y1="45777" x2="71350" y2="39441"/>
                          <a14:foregroundMark x1="71350" y1="39441" x2="57614" y2="52793"/>
                          <a14:foregroundMark x1="57614" y1="52793" x2="49686" y2="51499"/>
                          <a14:foregroundMark x1="49686" y1="51499" x2="57457" y2="48297"/>
                          <a14:foregroundMark x1="57457" y1="48297" x2="46232" y2="52589"/>
                          <a14:foregroundMark x1="46232" y1="52589" x2="46075" y2="52589"/>
                          <a14:foregroundMark x1="41915" y1="10286" x2="50628" y2="9537"/>
                          <a14:foregroundMark x1="50628" y1="9537" x2="59341" y2="10422"/>
                          <a14:foregroundMark x1="41680" y1="9469" x2="50157" y2="9128"/>
                          <a14:foregroundMark x1="50157" y1="9128" x2="58477" y2="9469"/>
                          <a14:foregroundMark x1="58477" y1="9469" x2="59733" y2="9877"/>
                          <a14:backgroundMark x1="9184" y1="21798" x2="9184" y2="21798"/>
                          <a14:backgroundMark x1="9027" y1="21935" x2="9027" y2="21935"/>
                          <a14:backgroundMark x1="9576" y1="21798" x2="9576" y2="21798"/>
                          <a14:backgroundMark x1="9184" y1="21798" x2="9184" y2="21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481"/>
            <a:stretch/>
          </p:blipFill>
          <p:spPr bwMode="auto">
            <a:xfrm>
              <a:off x="1166418" y="2060615"/>
              <a:ext cx="1972371" cy="1602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6A29B75-1541-4263-AF33-7D47EFED7CA3}"/>
              </a:ext>
            </a:extLst>
          </p:cNvPr>
          <p:cNvGrpSpPr/>
          <p:nvPr/>
        </p:nvGrpSpPr>
        <p:grpSpPr>
          <a:xfrm>
            <a:off x="3188225" y="5377553"/>
            <a:ext cx="1107411" cy="1107411"/>
            <a:chOff x="602258" y="4861655"/>
            <a:chExt cx="1633697" cy="1633697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EFE1EC0-4872-475F-8D89-F188FACB4AD7}"/>
                </a:ext>
              </a:extLst>
            </p:cNvPr>
            <p:cNvSpPr/>
            <p:nvPr/>
          </p:nvSpPr>
          <p:spPr>
            <a:xfrm>
              <a:off x="602258" y="4861655"/>
              <a:ext cx="1633697" cy="1633697"/>
            </a:xfrm>
            <a:prstGeom prst="ellipse">
              <a:avLst/>
            </a:prstGeom>
            <a:solidFill>
              <a:srgbClr val="75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D7B890E-D64E-43BD-8CE6-991C3A19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25" y="5535160"/>
              <a:ext cx="1206977" cy="38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6A5325-9A30-496B-968F-081C7B14FFA4}"/>
              </a:ext>
            </a:extLst>
          </p:cNvPr>
          <p:cNvGrpSpPr/>
          <p:nvPr/>
        </p:nvGrpSpPr>
        <p:grpSpPr>
          <a:xfrm>
            <a:off x="4321034" y="3998689"/>
            <a:ext cx="1216777" cy="1216777"/>
            <a:chOff x="-1094722" y="3117430"/>
            <a:chExt cx="2059875" cy="205987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7D9634D-9481-4471-AEAE-3443074D4FB7}"/>
                </a:ext>
              </a:extLst>
            </p:cNvPr>
            <p:cNvSpPr/>
            <p:nvPr/>
          </p:nvSpPr>
          <p:spPr>
            <a:xfrm>
              <a:off x="-1094722" y="3117430"/>
              <a:ext cx="2059875" cy="2059875"/>
            </a:xfrm>
            <a:prstGeom prst="ellipse">
              <a:avLst/>
            </a:prstGeom>
            <a:solidFill>
              <a:srgbClr val="85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79F89A3-2FA6-4A62-9FB4-D21E2658A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6380" y="3982921"/>
              <a:ext cx="1529019" cy="49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EEB1F1FC-F972-427A-980E-6E98A3FAB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63253" y="3425405"/>
            <a:ext cx="4329135" cy="384551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F083A4A9-B972-429D-B8B1-8E30C9F3FD97}"/>
              </a:ext>
            </a:extLst>
          </p:cNvPr>
          <p:cNvSpPr/>
          <p:nvPr/>
        </p:nvSpPr>
        <p:spPr>
          <a:xfrm>
            <a:off x="6708133" y="0"/>
            <a:ext cx="548386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B5F6CC9-BE8E-4B10-9DE3-220CB9C5AB35}"/>
              </a:ext>
            </a:extLst>
          </p:cNvPr>
          <p:cNvGrpSpPr/>
          <p:nvPr/>
        </p:nvGrpSpPr>
        <p:grpSpPr>
          <a:xfrm>
            <a:off x="7182312" y="849438"/>
            <a:ext cx="4627387" cy="766624"/>
            <a:chOff x="7182312" y="625157"/>
            <a:chExt cx="4627387" cy="766624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205A7B1-5DFE-4077-98E0-BE43BFAD9605}"/>
                </a:ext>
              </a:extLst>
            </p:cNvPr>
            <p:cNvGrpSpPr/>
            <p:nvPr/>
          </p:nvGrpSpPr>
          <p:grpSpPr>
            <a:xfrm>
              <a:off x="7182312" y="625157"/>
              <a:ext cx="915003" cy="766624"/>
              <a:chOff x="1402860" y="2223328"/>
              <a:chExt cx="2329744" cy="1951948"/>
            </a:xfrm>
          </p:grpSpPr>
          <p:pic>
            <p:nvPicPr>
              <p:cNvPr id="15" name="Gráfico 14">
                <a:extLst>
                  <a:ext uri="{FF2B5EF4-FFF2-40B4-BE49-F238E27FC236}">
                    <a16:creationId xmlns:a16="http://schemas.microsoft.com/office/drawing/2014/main" id="{14459E33-276A-4615-A7DF-7FFF2EBAD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02860" y="2223328"/>
                <a:ext cx="2329744" cy="1951948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59B6C8-C71B-438D-A4F7-98DED0355D33}"/>
                  </a:ext>
                </a:extLst>
              </p:cNvPr>
              <p:cNvSpPr txBox="1"/>
              <p:nvPr/>
            </p:nvSpPr>
            <p:spPr>
              <a:xfrm>
                <a:off x="2326579" y="2530655"/>
                <a:ext cx="1057924" cy="133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>
                    <a:solidFill>
                      <a:schemeClr val="bg1"/>
                    </a:solidFill>
                    <a:latin typeface="Raleway ExtraBold" panose="020B0903030101060003" pitchFamily="34" charset="0"/>
                  </a:rPr>
                  <a:t>$</a:t>
                </a:r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5EAE721-A366-4B27-8EBF-9E8051D1A555}"/>
                </a:ext>
              </a:extLst>
            </p:cNvPr>
            <p:cNvSpPr txBox="1"/>
            <p:nvPr/>
          </p:nvSpPr>
          <p:spPr>
            <a:xfrm>
              <a:off x="8192673" y="777637"/>
              <a:ext cx="361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PREÇO ACESSÍVEL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BA5CDC6-A6A3-4D09-BE41-5E8CBD9EF071}"/>
              </a:ext>
            </a:extLst>
          </p:cNvPr>
          <p:cNvGrpSpPr/>
          <p:nvPr/>
        </p:nvGrpSpPr>
        <p:grpSpPr>
          <a:xfrm>
            <a:off x="7182312" y="2932292"/>
            <a:ext cx="4627167" cy="812996"/>
            <a:chOff x="7233315" y="2797244"/>
            <a:chExt cx="4627167" cy="812996"/>
          </a:xfrm>
        </p:grpSpPr>
        <p:grpSp>
          <p:nvGrpSpPr>
            <p:cNvPr id="22" name="Grupo 1788">
              <a:extLst>
                <a:ext uri="{FF2B5EF4-FFF2-40B4-BE49-F238E27FC236}">
                  <a16:creationId xmlns:a16="http://schemas.microsoft.com/office/drawing/2014/main" id="{893BE072-500D-4122-8ACC-2014F5C60D25}"/>
                </a:ext>
              </a:extLst>
            </p:cNvPr>
            <p:cNvGrpSpPr/>
            <p:nvPr/>
          </p:nvGrpSpPr>
          <p:grpSpPr>
            <a:xfrm>
              <a:off x="7233315" y="2797244"/>
              <a:ext cx="812996" cy="812996"/>
              <a:chOff x="3714343" y="3860321"/>
              <a:chExt cx="1944216" cy="1944216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CA16E38E-37B1-4F95-B493-8DC27B0576E0}"/>
                  </a:ext>
                </a:extLst>
              </p:cNvPr>
              <p:cNvSpPr/>
              <p:nvPr/>
            </p:nvSpPr>
            <p:spPr>
              <a:xfrm>
                <a:off x="3714343" y="3860321"/>
                <a:ext cx="1944216" cy="1944216"/>
              </a:xfrm>
              <a:prstGeom prst="ellipse">
                <a:avLst/>
              </a:prstGeom>
              <a:solidFill>
                <a:srgbClr val="75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1790">
                <a:extLst>
                  <a:ext uri="{FF2B5EF4-FFF2-40B4-BE49-F238E27FC236}">
                    <a16:creationId xmlns:a16="http://schemas.microsoft.com/office/drawing/2014/main" id="{A1DB9B2A-E4E8-4986-86C3-E6B57DF443A4}"/>
                  </a:ext>
                </a:extLst>
              </p:cNvPr>
              <p:cNvGrpSpPr/>
              <p:nvPr/>
            </p:nvGrpSpPr>
            <p:grpSpPr>
              <a:xfrm>
                <a:off x="4345678" y="4395051"/>
                <a:ext cx="577575" cy="995754"/>
                <a:chOff x="4068763" y="3780308"/>
                <a:chExt cx="1274945" cy="2198036"/>
              </a:xfrm>
              <a:solidFill>
                <a:srgbClr val="3EA6C2"/>
              </a:solidFill>
            </p:grpSpPr>
            <p:sp>
              <p:nvSpPr>
                <p:cNvPr id="25" name="Retângulo de cantos arredondados 1791">
                  <a:extLst>
                    <a:ext uri="{FF2B5EF4-FFF2-40B4-BE49-F238E27FC236}">
                      <a16:creationId xmlns:a16="http://schemas.microsoft.com/office/drawing/2014/main" id="{6D241A0F-F751-4181-8B6C-675230324FC7}"/>
                    </a:ext>
                  </a:extLst>
                </p:cNvPr>
                <p:cNvSpPr/>
                <p:nvPr/>
              </p:nvSpPr>
              <p:spPr>
                <a:xfrm rot="2700000">
                  <a:off x="3721287" y="5055089"/>
                  <a:ext cx="1212631" cy="5176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1792">
                  <a:extLst>
                    <a:ext uri="{FF2B5EF4-FFF2-40B4-BE49-F238E27FC236}">
                      <a16:creationId xmlns:a16="http://schemas.microsoft.com/office/drawing/2014/main" id="{9ABA7308-18E6-46B9-98B8-406859AE091A}"/>
                    </a:ext>
                  </a:extLst>
                </p:cNvPr>
                <p:cNvSpPr/>
                <p:nvPr/>
              </p:nvSpPr>
              <p:spPr>
                <a:xfrm rot="18000000" flipH="1">
                  <a:off x="3985851" y="4620486"/>
                  <a:ext cx="2198036" cy="5176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8E855EE-173C-4E81-95A3-AAC2B28A80CD}"/>
                </a:ext>
              </a:extLst>
            </p:cNvPr>
            <p:cNvSpPr txBox="1"/>
            <p:nvPr/>
          </p:nvSpPr>
          <p:spPr>
            <a:xfrm>
              <a:off x="8243456" y="2972910"/>
              <a:ext cx="361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PRÁTICO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91984F5-B3A4-439D-9EC7-7E47F58AFF6B}"/>
              </a:ext>
            </a:extLst>
          </p:cNvPr>
          <p:cNvGrpSpPr/>
          <p:nvPr/>
        </p:nvGrpSpPr>
        <p:grpSpPr>
          <a:xfrm>
            <a:off x="7182312" y="5061519"/>
            <a:ext cx="3470661" cy="1080629"/>
            <a:chOff x="7213697" y="4837238"/>
            <a:chExt cx="3470661" cy="1080629"/>
          </a:xfrm>
        </p:grpSpPr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C91AD200-5D80-4EFD-8051-A84E8F4A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13697" y="4837238"/>
              <a:ext cx="815799" cy="108062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66F2700-A3B2-487B-9CAE-4180BCCE986C}"/>
                </a:ext>
              </a:extLst>
            </p:cNvPr>
            <p:cNvSpPr txBox="1"/>
            <p:nvPr/>
          </p:nvSpPr>
          <p:spPr>
            <a:xfrm>
              <a:off x="8192673" y="5146720"/>
              <a:ext cx="249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Raleway ExtraBold" panose="020B0903030101060003" pitchFamily="34" charset="0"/>
                </a:rPr>
                <a:t>INFORMATIVO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4E743C-03A5-448D-B7AA-75C2C2F7FF99}"/>
              </a:ext>
            </a:extLst>
          </p:cNvPr>
          <p:cNvSpPr txBox="1"/>
          <p:nvPr/>
        </p:nvSpPr>
        <p:spPr>
          <a:xfrm>
            <a:off x="382301" y="3171553"/>
            <a:ext cx="114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JÁ NÃO EXISTE TAL PRODUTO NO MERCADO?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2C79915-28A9-4CDB-9129-CB33DF7BA98E}"/>
              </a:ext>
            </a:extLst>
          </p:cNvPr>
          <p:cNvSpPr/>
          <p:nvPr/>
        </p:nvSpPr>
        <p:spPr>
          <a:xfrm>
            <a:off x="7083886" y="3213159"/>
            <a:ext cx="4732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Righteous" panose="02010506000000020000" pitchFamily="2" charset="0"/>
              </a:rPr>
              <a:t>R$ 300,00 a 500,00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4910F38-D225-48CA-AB13-DDCC05B8DED8}"/>
              </a:ext>
            </a:extLst>
          </p:cNvPr>
          <p:cNvSpPr/>
          <p:nvPr/>
        </p:nvSpPr>
        <p:spPr>
          <a:xfrm>
            <a:off x="7808625" y="3994223"/>
            <a:ext cx="3585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4400" dirty="0">
                <a:solidFill>
                  <a:srgbClr val="FF4343"/>
                </a:solidFill>
                <a:latin typeface="Righteous" panose="02010506000000020000" pitchFamily="2" charset="0"/>
              </a:rPr>
              <a:t>R$ 6500,00</a:t>
            </a:r>
          </a:p>
        </p:txBody>
      </p:sp>
      <p:grpSp>
        <p:nvGrpSpPr>
          <p:cNvPr id="36" name="Grupo 7">
            <a:extLst>
              <a:ext uri="{FF2B5EF4-FFF2-40B4-BE49-F238E27FC236}">
                <a16:creationId xmlns:a16="http://schemas.microsoft.com/office/drawing/2014/main" id="{48596C97-AC93-483D-A540-4CAAD25BA91F}"/>
              </a:ext>
            </a:extLst>
          </p:cNvPr>
          <p:cNvGrpSpPr/>
          <p:nvPr/>
        </p:nvGrpSpPr>
        <p:grpSpPr>
          <a:xfrm>
            <a:off x="9045065" y="1836628"/>
            <a:ext cx="949133" cy="949133"/>
            <a:chOff x="2797629" y="1915886"/>
            <a:chExt cx="2677886" cy="2677886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E4A2E57-E2DC-4667-B680-D6A04B0E2090}"/>
                </a:ext>
              </a:extLst>
            </p:cNvPr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38" name="Grupo 6">
              <a:extLst>
                <a:ext uri="{FF2B5EF4-FFF2-40B4-BE49-F238E27FC236}">
                  <a16:creationId xmlns:a16="http://schemas.microsoft.com/office/drawing/2014/main" id="{75367E62-0D53-4AD7-84A3-DFF9BCF36F7A}"/>
                </a:ext>
              </a:extLst>
            </p:cNvPr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39" name="Retângulo de cantos arredondados 4">
                <a:extLst>
                  <a:ext uri="{FF2B5EF4-FFF2-40B4-BE49-F238E27FC236}">
                    <a16:creationId xmlns:a16="http://schemas.microsoft.com/office/drawing/2014/main" id="{242305F4-F59C-45E1-A032-AA4130127785}"/>
                  </a:ext>
                </a:extLst>
              </p:cNvPr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36A93DC2-A122-46A8-9341-8813AB841668}"/>
                  </a:ext>
                </a:extLst>
              </p:cNvPr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0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0"/>
    </mc:Choice>
    <mc:Fallback>
      <p:transition spd="slow" advClick="0" advTm="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1"/>
                            </p:stCondLst>
                            <p:childTnLst>
                              <p:par>
                                <p:cTn id="30" presetID="2" presetClass="exit" presetSubtype="3" fill="hold" grpId="1" nodeType="after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275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901"/>
                            </p:stCondLst>
                            <p:childTnLst>
                              <p:par>
                                <p:cTn id="3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401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901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401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901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901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401"/>
                            </p:stCondLst>
                            <p:childTnLst>
                              <p:par>
                                <p:cTn id="6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901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1901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901"/>
                            </p:stCondLst>
                            <p:childTnLst>
                              <p:par>
                                <p:cTn id="82" presetID="2" presetClass="entr" presetSubtype="2" decel="10000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901"/>
                            </p:stCondLst>
                            <p:childTnLst>
                              <p:par>
                                <p:cTn id="87" presetID="2" presetClass="entr" presetSubtype="2" decel="10000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151"/>
                            </p:stCondLst>
                            <p:childTnLst>
                              <p:par>
                                <p:cTn id="92" presetID="2" presetClass="entr" presetSubtype="2" decel="10000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8" grpId="1" animBg="1"/>
      <p:bldP spid="31" grpId="0"/>
      <p:bldP spid="31" grpId="1"/>
      <p:bldP spid="33" grpId="0"/>
      <p:bldP spid="33" grpId="1"/>
      <p:bldP spid="33" grpId="2"/>
      <p:bldP spid="35" grpId="0"/>
      <p:bldP spid="35" grpId="1"/>
      <p:bldP spid="3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55684C-9BD4-4E50-AE24-05641ADEAA4D}"/>
              </a:ext>
            </a:extLst>
          </p:cNvPr>
          <p:cNvSpPr txBox="1"/>
          <p:nvPr/>
        </p:nvSpPr>
        <p:spPr>
          <a:xfrm>
            <a:off x="3811111" y="736305"/>
            <a:ext cx="7741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spc="1500" dirty="0">
                <a:solidFill>
                  <a:srgbClr val="6B6DFF"/>
                </a:solidFill>
                <a:latin typeface="Raleway ExtraBold" panose="020B0903030101060003" pitchFamily="34" charset="0"/>
              </a:rPr>
              <a:t>OBRIGADO!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F631E44-A14B-4F8F-837C-C36BBE40B248}"/>
              </a:ext>
            </a:extLst>
          </p:cNvPr>
          <p:cNvGrpSpPr/>
          <p:nvPr/>
        </p:nvGrpSpPr>
        <p:grpSpPr>
          <a:xfrm>
            <a:off x="0" y="-441505"/>
            <a:ext cx="2597490" cy="7741011"/>
            <a:chOff x="0" y="-441505"/>
            <a:chExt cx="2597490" cy="774101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71DDCCB-77ED-4169-B419-7E323EE77E14}"/>
                </a:ext>
              </a:extLst>
            </p:cNvPr>
            <p:cNvSpPr/>
            <p:nvPr/>
          </p:nvSpPr>
          <p:spPr>
            <a:xfrm>
              <a:off x="0" y="0"/>
              <a:ext cx="2597490" cy="6858000"/>
            </a:xfrm>
            <a:prstGeom prst="rect">
              <a:avLst/>
            </a:prstGeom>
            <a:solidFill>
              <a:srgbClr val="6B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4093E2E-679E-4853-B6C0-8B3D8D958755}"/>
                </a:ext>
              </a:extLst>
            </p:cNvPr>
            <p:cNvSpPr txBox="1"/>
            <p:nvPr/>
          </p:nvSpPr>
          <p:spPr>
            <a:xfrm rot="16200000">
              <a:off x="-2571761" y="2967336"/>
              <a:ext cx="7741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spc="600" dirty="0">
                  <a:solidFill>
                    <a:srgbClr val="CDCEFF"/>
                  </a:solidFill>
                  <a:latin typeface="Raleway ExtraBold" panose="020B0903030101060003" pitchFamily="34" charset="0"/>
                </a:rPr>
                <a:t>NOSSA EQUIPE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727484-6385-4FD1-8BF8-95F8DA07A56D}"/>
              </a:ext>
            </a:extLst>
          </p:cNvPr>
          <p:cNvSpPr txBox="1"/>
          <p:nvPr/>
        </p:nvSpPr>
        <p:spPr>
          <a:xfrm>
            <a:off x="4014670" y="1091471"/>
            <a:ext cx="2428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MATEUS</a:t>
            </a:r>
          </a:p>
          <a:p>
            <a:pPr algn="ctr"/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Técnico em Informática</a:t>
            </a:r>
          </a:p>
          <a:p>
            <a:pPr algn="ctr"/>
            <a:r>
              <a:rPr lang="pt-BR" sz="1600" dirty="0">
                <a:solidFill>
                  <a:srgbClr val="6B6DFF"/>
                </a:solidFill>
                <a:latin typeface="Raleway Black" panose="020B0A03030101060003" pitchFamily="34" charset="0"/>
              </a:rPr>
              <a:t>Desenvolvimento e Administração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E196C0-FF14-4BC2-B7E8-119752BA0D52}"/>
              </a:ext>
            </a:extLst>
          </p:cNvPr>
          <p:cNvSpPr txBox="1"/>
          <p:nvPr/>
        </p:nvSpPr>
        <p:spPr>
          <a:xfrm>
            <a:off x="6437185" y="2059744"/>
            <a:ext cx="2488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GABRIELLE</a:t>
            </a:r>
          </a:p>
          <a:p>
            <a:pPr algn="ctr"/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Técnico em Informática</a:t>
            </a:r>
          </a:p>
          <a:p>
            <a:pPr algn="ctr"/>
            <a:r>
              <a:rPr lang="pt-BR" sz="1600" dirty="0">
                <a:solidFill>
                  <a:srgbClr val="6B6DFF"/>
                </a:solidFill>
                <a:latin typeface="Raleway Black" panose="020B0A03030101060003" pitchFamily="34" charset="0"/>
              </a:rPr>
              <a:t>Desenvolvimento </a:t>
            </a:r>
          </a:p>
          <a:p>
            <a:pPr algn="ctr"/>
            <a:r>
              <a:rPr lang="pt-BR" sz="1600" dirty="0">
                <a:solidFill>
                  <a:srgbClr val="6B6DFF"/>
                </a:solidFill>
                <a:latin typeface="Raleway Black" panose="020B0A03030101060003" pitchFamily="34" charset="0"/>
              </a:rPr>
              <a:t>e Financeiro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3E607A-2DED-4371-8957-F4A624F06026}"/>
              </a:ext>
            </a:extLst>
          </p:cNvPr>
          <p:cNvSpPr txBox="1"/>
          <p:nvPr/>
        </p:nvSpPr>
        <p:spPr>
          <a:xfrm>
            <a:off x="8926050" y="1398025"/>
            <a:ext cx="2428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 panose="020B0903030101060003" pitchFamily="34" charset="0"/>
              </a:rPr>
              <a:t>VITOR</a:t>
            </a:r>
          </a:p>
          <a:p>
            <a:pPr algn="ctr"/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Técnico em Informática</a:t>
            </a:r>
          </a:p>
          <a:p>
            <a:pPr algn="ctr"/>
            <a:r>
              <a:rPr lang="pt-BR" sz="1600" dirty="0">
                <a:solidFill>
                  <a:srgbClr val="6B6DFF"/>
                </a:solidFill>
                <a:latin typeface="Raleway Black" panose="020B0A03030101060003" pitchFamily="34" charset="0"/>
              </a:rPr>
              <a:t>Design Gráfico e Relações com Clientes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094B067-9C00-42D7-94A0-2299BFC87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67"/>
          <a:stretch/>
        </p:blipFill>
        <p:spPr>
          <a:xfrm>
            <a:off x="3924030" y="2392680"/>
            <a:ext cx="7432188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540B7233-1FF2-49E6-9F07-F53FEBCCC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098"/>
          <a:stretch/>
        </p:blipFill>
        <p:spPr>
          <a:xfrm>
            <a:off x="5540229" y="1715641"/>
            <a:ext cx="6651772" cy="5146227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55E031A4-3E7A-4582-BFF0-3D563195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11772"/>
            <a:ext cx="7743463" cy="5146227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AB7B5F8-CD62-4DF0-8A79-372E36EF9972}"/>
              </a:ext>
            </a:extLst>
          </p:cNvPr>
          <p:cNvSpPr/>
          <p:nvPr/>
        </p:nvSpPr>
        <p:spPr>
          <a:xfrm>
            <a:off x="0" y="5487424"/>
            <a:ext cx="12192000" cy="3100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E8A8A5-7101-46F9-84AE-5329561C4D94}"/>
              </a:ext>
            </a:extLst>
          </p:cNvPr>
          <p:cNvSpPr/>
          <p:nvPr/>
        </p:nvSpPr>
        <p:spPr>
          <a:xfrm>
            <a:off x="489992" y="587297"/>
            <a:ext cx="5189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ighteous" panose="02010506000000020000" pitchFamily="2" charset="0"/>
              </a:rPr>
              <a:t>150 MIL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TONELADAS DE LIXO</a:t>
            </a:r>
            <a:endParaRPr lang="pt-BR" sz="2800" dirty="0">
              <a:solidFill>
                <a:srgbClr val="6B6DFF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957CE7-D306-477A-BF8C-837B5E834AE1}"/>
              </a:ext>
            </a:extLst>
          </p:cNvPr>
          <p:cNvSpPr/>
          <p:nvPr/>
        </p:nvSpPr>
        <p:spPr>
          <a:xfrm>
            <a:off x="6540730" y="583428"/>
            <a:ext cx="5396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dirty="0">
                <a:solidFill>
                  <a:srgbClr val="7F7F7F"/>
                </a:solidFill>
                <a:latin typeface="Righteous" panose="02010506000000020000" pitchFamily="2" charset="0"/>
              </a:rPr>
              <a:t>59%</a:t>
            </a:r>
            <a:r>
              <a:rPr lang="pt-BR" sz="2800" dirty="0">
                <a:solidFill>
                  <a:srgbClr val="7F7F7F"/>
                </a:solidFill>
                <a:latin typeface="Raleway ExtraBold" panose="020B0903030101060003" pitchFamily="34" charset="0"/>
              </a:rPr>
              <a:t> DO LIXO DESCARTADO É</a:t>
            </a:r>
            <a:endParaRPr lang="pt-BR" sz="2800" dirty="0">
              <a:solidFill>
                <a:srgbClr val="6B6DFF"/>
              </a:solidFill>
              <a:latin typeface="Raleway ExtraBold" panose="020B09030301010600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CB907-ED00-4BE7-80FD-F18374DF24AD}"/>
              </a:ext>
            </a:extLst>
          </p:cNvPr>
          <p:cNvSpPr/>
          <p:nvPr/>
        </p:nvSpPr>
        <p:spPr>
          <a:xfrm>
            <a:off x="489992" y="1110517"/>
            <a:ext cx="3243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rgbClr val="6B6DFF"/>
                </a:solidFill>
                <a:latin typeface="Raleway ExtraBold" panose="020B0903030101060003" pitchFamily="34" charset="0"/>
              </a:rPr>
              <a:t>POR DIA</a:t>
            </a:r>
            <a:endParaRPr lang="pt-BR" sz="5400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6D8EC90-D488-40C6-B35E-DD5EC187C924}"/>
              </a:ext>
            </a:extLst>
          </p:cNvPr>
          <p:cNvGrpSpPr/>
          <p:nvPr/>
        </p:nvGrpSpPr>
        <p:grpSpPr>
          <a:xfrm>
            <a:off x="-9431248" y="3161928"/>
            <a:ext cx="9161360" cy="2325496"/>
            <a:chOff x="789008" y="3035391"/>
            <a:chExt cx="10442295" cy="2593896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1B586B2E-409D-408A-9DF1-8FC90A2A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008" y="3035391"/>
              <a:ext cx="3146385" cy="2593896"/>
            </a:xfrm>
            <a:prstGeom prst="rect">
              <a:avLst/>
            </a:prstGeom>
          </p:spPr>
        </p:pic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0954604F-FBEB-4076-A3CD-AD18CF56E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6963" y="3035391"/>
              <a:ext cx="3146385" cy="2593896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1C4E8320-8698-4E57-A1FF-7F58B7A7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84918" y="3035391"/>
              <a:ext cx="3146385" cy="2593896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7F6A78A-C088-42E5-8287-7928031E9AAD}"/>
              </a:ext>
            </a:extLst>
          </p:cNvPr>
          <p:cNvSpPr/>
          <p:nvPr/>
        </p:nvSpPr>
        <p:spPr>
          <a:xfrm>
            <a:off x="8057949" y="1110517"/>
            <a:ext cx="3879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solidFill>
                  <a:srgbClr val="6B6DFF"/>
                </a:solidFill>
                <a:latin typeface="Raleway ExtraBold" panose="020B0903030101060003" pitchFamily="34" charset="0"/>
              </a:rPr>
              <a:t>ORGÂNICO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043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89779 4.44444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11780C-0208-4944-B23A-741E31A15E69}"/>
              </a:ext>
            </a:extLst>
          </p:cNvPr>
          <p:cNvSpPr/>
          <p:nvPr/>
        </p:nvSpPr>
        <p:spPr>
          <a:xfrm>
            <a:off x="528318" y="532676"/>
            <a:ext cx="9941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CRESCIMENTO DA PRODUÇÃO DE LIXO É </a:t>
            </a:r>
            <a:r>
              <a:rPr lang="pt-BR" sz="2800" dirty="0">
                <a:solidFill>
                  <a:srgbClr val="6B6DFF"/>
                </a:solidFill>
                <a:latin typeface="Raleway ExtraBold" panose="020B0903030101060003" pitchFamily="34" charset="0"/>
              </a:rPr>
              <a:t>CINCO VEZES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O  CRESCIMENTO POPULACIONAL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A679873-37FF-4FE3-B88C-43FC9B23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922" y="2361458"/>
            <a:ext cx="1781610" cy="148808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AB4EAD9-CF07-421E-A4E5-501FB4964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27" y="4175857"/>
            <a:ext cx="1928005" cy="130511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8F61382-5EB8-44B6-9694-3710E300FA95}"/>
              </a:ext>
            </a:extLst>
          </p:cNvPr>
          <p:cNvSpPr/>
          <p:nvPr/>
        </p:nvSpPr>
        <p:spPr>
          <a:xfrm rot="16200000">
            <a:off x="6171571" y="88079"/>
            <a:ext cx="579120" cy="6498961"/>
          </a:xfrm>
          <a:prstGeom prst="roundRect">
            <a:avLst>
              <a:gd name="adj" fmla="val 27193"/>
            </a:avLst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7E6627-4040-42D8-B47C-29D6C85231B3}"/>
              </a:ext>
            </a:extLst>
          </p:cNvPr>
          <p:cNvSpPr/>
          <p:nvPr/>
        </p:nvSpPr>
        <p:spPr>
          <a:xfrm rot="16200000">
            <a:off x="3520999" y="4229504"/>
            <a:ext cx="579120" cy="1197816"/>
          </a:xfrm>
          <a:prstGeom prst="roundRect">
            <a:avLst>
              <a:gd name="adj" fmla="val 27193"/>
            </a:avLst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0BB2EE5-4842-4A20-8E33-4F3E9489C7C1}"/>
              </a:ext>
            </a:extLst>
          </p:cNvPr>
          <p:cNvSpPr/>
          <p:nvPr/>
        </p:nvSpPr>
        <p:spPr>
          <a:xfrm rot="16200000">
            <a:off x="4838071" y="704558"/>
            <a:ext cx="3246120" cy="6498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B66DE1-7382-4092-ABBB-2DAD3CC6E99B}"/>
              </a:ext>
            </a:extLst>
          </p:cNvPr>
          <p:cNvSpPr/>
          <p:nvPr/>
        </p:nvSpPr>
        <p:spPr>
          <a:xfrm rot="5400000">
            <a:off x="7895401" y="2828835"/>
            <a:ext cx="7086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rgbClr val="6B6DFF"/>
                </a:solidFill>
                <a:latin typeface="Raleway ExtraBold" panose="020B0903030101060003" pitchFamily="34" charset="0"/>
              </a:rPr>
              <a:t>CINCO VEZES </a:t>
            </a:r>
            <a:endParaRPr lang="pt-BR" sz="7200" dirty="0">
              <a:solidFill>
                <a:srgbClr val="6B6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6931 -3.7037E-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42912" y="486064"/>
            <a:ext cx="613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PREVISÕES PARA </a:t>
            </a:r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Righteous" panose="02010506000000020000" pitchFamily="2" charset="0"/>
              </a:rPr>
              <a:t>2030: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6CF466-ADD0-42D9-BCC0-E84D82881A94}"/>
              </a:ext>
            </a:extLst>
          </p:cNvPr>
          <p:cNvGrpSpPr/>
          <p:nvPr/>
        </p:nvGrpSpPr>
        <p:grpSpPr>
          <a:xfrm>
            <a:off x="2646979" y="1575036"/>
            <a:ext cx="6898042" cy="1842025"/>
            <a:chOff x="2722880" y="2222773"/>
            <a:chExt cx="6898042" cy="184202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10A17BB-5C51-4A59-AB86-A4A23DFAAB1B}"/>
                </a:ext>
              </a:extLst>
            </p:cNvPr>
            <p:cNvSpPr/>
            <p:nvPr/>
          </p:nvSpPr>
          <p:spPr>
            <a:xfrm>
              <a:off x="2722880" y="2222773"/>
              <a:ext cx="6898042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0" dirty="0">
                  <a:solidFill>
                    <a:srgbClr val="6B6DFF"/>
                  </a:solidFill>
                  <a:latin typeface="Righteous" panose="02010506000000020000" pitchFamily="2" charset="0"/>
                </a:rPr>
                <a:t>52</a:t>
              </a:r>
              <a:r>
                <a:rPr lang="pt-BR" sz="10000" dirty="0">
                  <a:solidFill>
                    <a:srgbClr val="6B6DFF"/>
                  </a:solidFill>
                  <a:latin typeface="Raleway ExtraBold" panose="020B0903030101060003" pitchFamily="34" charset="0"/>
                </a:rPr>
                <a:t> milhões</a:t>
              </a:r>
              <a:endParaRPr lang="pt-BR" sz="100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2BEAFDD-37AB-4B21-9001-A32F9E6A221F}"/>
                </a:ext>
              </a:extLst>
            </p:cNvPr>
            <p:cNvSpPr/>
            <p:nvPr/>
          </p:nvSpPr>
          <p:spPr>
            <a:xfrm>
              <a:off x="3486183" y="3480023"/>
              <a:ext cx="6134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9799FF"/>
                  </a:solidFill>
                  <a:latin typeface="Raleway ExtraBold" panose="020B0903030101060003" pitchFamily="34" charset="0"/>
                </a:rPr>
                <a:t>de toneladas de lixo orgânico </a:t>
              </a:r>
              <a:endParaRPr lang="pt-BR" sz="3200" dirty="0">
                <a:solidFill>
                  <a:srgbClr val="9799FF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2BB9674-5B26-448D-9ABB-B622D5CBD806}"/>
              </a:ext>
            </a:extLst>
          </p:cNvPr>
          <p:cNvGrpSpPr/>
          <p:nvPr/>
        </p:nvGrpSpPr>
        <p:grpSpPr>
          <a:xfrm>
            <a:off x="1930427" y="4090341"/>
            <a:ext cx="2030854" cy="1751945"/>
            <a:chOff x="1093802" y="3905865"/>
            <a:chExt cx="2614598" cy="225552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CE72CA3-06D1-4136-9137-FD557C8FEAA0}"/>
                </a:ext>
              </a:extLst>
            </p:cNvPr>
            <p:cNvSpPr/>
            <p:nvPr/>
          </p:nvSpPr>
          <p:spPr>
            <a:xfrm>
              <a:off x="1093802" y="3905865"/>
              <a:ext cx="2255520" cy="2255520"/>
            </a:xfrm>
            <a:prstGeom prst="ellipse">
              <a:avLst/>
            </a:prstGeom>
            <a:solidFill>
              <a:srgbClr val="898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552F8A7-77E1-40D1-837C-79B728BB2AC3}"/>
                </a:ext>
              </a:extLst>
            </p:cNvPr>
            <p:cNvSpPr txBox="1"/>
            <p:nvPr/>
          </p:nvSpPr>
          <p:spPr>
            <a:xfrm>
              <a:off x="1267358" y="4433460"/>
              <a:ext cx="2441042" cy="118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chemeClr val="bg1"/>
                  </a:solidFill>
                  <a:latin typeface="Righteous" panose="02010506000000020000" pitchFamily="2" charset="0"/>
                </a:rPr>
                <a:t>40%</a:t>
              </a: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3935E3-9036-41F1-9610-A10898964F8E}"/>
              </a:ext>
            </a:extLst>
          </p:cNvPr>
          <p:cNvSpPr/>
          <p:nvPr/>
        </p:nvSpPr>
        <p:spPr>
          <a:xfrm>
            <a:off x="3817179" y="4673926"/>
            <a:ext cx="644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descartados </a:t>
            </a:r>
            <a:r>
              <a:rPr lang="pt-BR" sz="3200" dirty="0">
                <a:solidFill>
                  <a:srgbClr val="FF3D01"/>
                </a:solidFill>
                <a:latin typeface="Raleway ExtraBold" panose="020B0903030101060003" pitchFamily="34" charset="0"/>
              </a:rPr>
              <a:t>inadequadamente</a:t>
            </a:r>
            <a:endParaRPr lang="pt-BR" sz="3200" dirty="0">
              <a:solidFill>
                <a:srgbClr val="FF3D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75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22C7BDAE-DD49-49BC-B92B-68B96587777E}"/>
              </a:ext>
            </a:extLst>
          </p:cNvPr>
          <p:cNvGrpSpPr/>
          <p:nvPr/>
        </p:nvGrpSpPr>
        <p:grpSpPr>
          <a:xfrm>
            <a:off x="1080929" y="1951813"/>
            <a:ext cx="2317171" cy="3092753"/>
            <a:chOff x="1496450" y="1308911"/>
            <a:chExt cx="2955307" cy="394448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41D56423-65EE-4D13-B067-B754D7C26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6450" y="1308911"/>
              <a:ext cx="2955307" cy="394448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C004A66-229F-49EC-83C0-917367A92301}"/>
                </a:ext>
              </a:extLst>
            </p:cNvPr>
            <p:cNvSpPr txBox="1"/>
            <p:nvPr/>
          </p:nvSpPr>
          <p:spPr>
            <a:xfrm>
              <a:off x="2006869" y="1538490"/>
              <a:ext cx="1934470" cy="471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600" dirty="0">
                  <a:solidFill>
                    <a:srgbClr val="7578FF"/>
                  </a:solidFill>
                  <a:latin typeface="Righteous" panose="02010506000000020000" pitchFamily="2" charset="0"/>
                </a:rPr>
                <a:t>JORNAL</a:t>
              </a:r>
            </a:p>
          </p:txBody>
        </p:sp>
      </p:grpSp>
      <p:pic>
        <p:nvPicPr>
          <p:cNvPr id="7" name="Gráfico 6">
            <a:extLst>
              <a:ext uri="{FF2B5EF4-FFF2-40B4-BE49-F238E27FC236}">
                <a16:creationId xmlns:a16="http://schemas.microsoft.com/office/drawing/2014/main" id="{8E0EF28B-DF42-44E8-BBDF-FA8427FE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5681" y="3083723"/>
            <a:ext cx="3470918" cy="196084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0C01F67-E9A4-4405-960E-736CBEF1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181" y="1447562"/>
            <a:ext cx="2317171" cy="359700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9E638BE-33C1-4C1C-B918-F8018436C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8631" y="911229"/>
            <a:ext cx="4585018" cy="51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" presetClass="entr" presetSubtype="4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7DF2A95C-5D1C-4435-A8D5-39C71E73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003" y="4396725"/>
            <a:ext cx="1376053" cy="1479294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44F327E6-6B03-4646-A8FB-70DDB23444A5}"/>
              </a:ext>
            </a:extLst>
          </p:cNvPr>
          <p:cNvGrpSpPr/>
          <p:nvPr/>
        </p:nvGrpSpPr>
        <p:grpSpPr>
          <a:xfrm>
            <a:off x="546481" y="3429000"/>
            <a:ext cx="2785774" cy="618324"/>
            <a:chOff x="2325673" y="1370972"/>
            <a:chExt cx="3598574" cy="61832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E4DEC1A-27B0-4598-98F7-19853BF5E335}"/>
                </a:ext>
              </a:extLst>
            </p:cNvPr>
            <p:cNvSpPr/>
            <p:nvPr/>
          </p:nvSpPr>
          <p:spPr>
            <a:xfrm>
              <a:off x="2325673" y="1370972"/>
              <a:ext cx="3598574" cy="618324"/>
            </a:xfrm>
            <a:prstGeom prst="rect">
              <a:avLst/>
            </a:prstGeom>
            <a:solidFill>
              <a:srgbClr val="898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37EBB70-AF3B-4627-B9D3-08DD4D1E8611}"/>
                </a:ext>
              </a:extLst>
            </p:cNvPr>
            <p:cNvSpPr/>
            <p:nvPr/>
          </p:nvSpPr>
          <p:spPr>
            <a:xfrm>
              <a:off x="2719489" y="1498631"/>
              <a:ext cx="28109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COMPOSTEIRA</a:t>
              </a: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DC32B1C-626D-476B-97D8-2325AFD7CECA}"/>
              </a:ext>
            </a:extLst>
          </p:cNvPr>
          <p:cNvSpPr/>
          <p:nvPr/>
        </p:nvSpPr>
        <p:spPr>
          <a:xfrm>
            <a:off x="3221397" y="4941278"/>
            <a:ext cx="1638843" cy="477520"/>
          </a:xfrm>
          <a:prstGeom prst="rightArrow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2B63E1C-89D3-432B-B8B9-156B6A8E950C}"/>
              </a:ext>
            </a:extLst>
          </p:cNvPr>
          <p:cNvSpPr/>
          <p:nvPr/>
        </p:nvSpPr>
        <p:spPr>
          <a:xfrm>
            <a:off x="7292906" y="4897612"/>
            <a:ext cx="1638843" cy="477520"/>
          </a:xfrm>
          <a:prstGeom prst="rightArrow">
            <a:avLst/>
          </a:prstGeom>
          <a:solidFill>
            <a:srgbClr val="CD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A591459-45CE-469E-818E-69F39595C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4430" y="4606754"/>
            <a:ext cx="1294357" cy="1146567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C84FC29-CEB2-489E-A4BD-09392E79CD40}"/>
              </a:ext>
            </a:extLst>
          </p:cNvPr>
          <p:cNvGrpSpPr/>
          <p:nvPr/>
        </p:nvGrpSpPr>
        <p:grpSpPr>
          <a:xfrm>
            <a:off x="4738721" y="3447552"/>
            <a:ext cx="2785774" cy="618324"/>
            <a:chOff x="2325673" y="1370972"/>
            <a:chExt cx="3598574" cy="61832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2B5FD34-01A7-4BCB-9D97-42F817FDE0F0}"/>
                </a:ext>
              </a:extLst>
            </p:cNvPr>
            <p:cNvSpPr/>
            <p:nvPr/>
          </p:nvSpPr>
          <p:spPr>
            <a:xfrm>
              <a:off x="2325673" y="1370972"/>
              <a:ext cx="3598574" cy="618324"/>
            </a:xfrm>
            <a:prstGeom prst="rect">
              <a:avLst/>
            </a:prstGeom>
            <a:solidFill>
              <a:srgbClr val="898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099C823-AC1A-4681-BA92-C09E11A363F6}"/>
                </a:ext>
              </a:extLst>
            </p:cNvPr>
            <p:cNvSpPr/>
            <p:nvPr/>
          </p:nvSpPr>
          <p:spPr>
            <a:xfrm>
              <a:off x="2719489" y="1498631"/>
              <a:ext cx="28109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DOMÉSTICA</a:t>
              </a:r>
            </a:p>
          </p:txBody>
        </p:sp>
      </p:grpSp>
      <p:pic>
        <p:nvPicPr>
          <p:cNvPr id="13" name="Gráfico 12">
            <a:extLst>
              <a:ext uri="{FF2B5EF4-FFF2-40B4-BE49-F238E27FC236}">
                <a16:creationId xmlns:a16="http://schemas.microsoft.com/office/drawing/2014/main" id="{8BC9C91E-1E17-4BE6-A225-44C355C8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285" y="4836652"/>
            <a:ext cx="1294357" cy="1301400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66F24F3-D3AB-4ED2-BA25-3D38782C92C6}"/>
              </a:ext>
            </a:extLst>
          </p:cNvPr>
          <p:cNvGrpSpPr/>
          <p:nvPr/>
        </p:nvGrpSpPr>
        <p:grpSpPr>
          <a:xfrm>
            <a:off x="8852576" y="3460332"/>
            <a:ext cx="2785774" cy="618324"/>
            <a:chOff x="2325673" y="1370972"/>
            <a:chExt cx="3598574" cy="61832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675D6E9-6224-418E-AC79-25E3DC011311}"/>
                </a:ext>
              </a:extLst>
            </p:cNvPr>
            <p:cNvSpPr/>
            <p:nvPr/>
          </p:nvSpPr>
          <p:spPr>
            <a:xfrm>
              <a:off x="2325673" y="1370972"/>
              <a:ext cx="3598574" cy="618324"/>
            </a:xfrm>
            <a:prstGeom prst="rect">
              <a:avLst/>
            </a:prstGeom>
            <a:solidFill>
              <a:srgbClr val="898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2C25CB9-43AF-4744-B306-F1EF6D6F5DF2}"/>
                </a:ext>
              </a:extLst>
            </p:cNvPr>
            <p:cNvSpPr/>
            <p:nvPr/>
          </p:nvSpPr>
          <p:spPr>
            <a:xfrm>
              <a:off x="2607902" y="1485851"/>
              <a:ext cx="30341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AUTOMATIZADA</a:t>
              </a: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75B979-B62D-49D4-8098-87E42243022D}"/>
              </a:ext>
            </a:extLst>
          </p:cNvPr>
          <p:cNvSpPr/>
          <p:nvPr/>
        </p:nvSpPr>
        <p:spPr>
          <a:xfrm>
            <a:off x="0" y="0"/>
            <a:ext cx="12192000" cy="2885440"/>
          </a:xfrm>
          <a:prstGeom prst="rect">
            <a:avLst/>
          </a:prstGeom>
          <a:solidFill>
            <a:srgbClr val="6B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574ECE-4832-4E68-9351-C5880A7044DD}"/>
              </a:ext>
            </a:extLst>
          </p:cNvPr>
          <p:cNvSpPr txBox="1"/>
          <p:nvPr/>
        </p:nvSpPr>
        <p:spPr>
          <a:xfrm>
            <a:off x="1259514" y="755192"/>
            <a:ext cx="10613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kern="0" spc="5000" dirty="0">
                <a:solidFill>
                  <a:srgbClr val="A3A5FF"/>
                </a:solidFill>
                <a:latin typeface="Raleway ExtraBold" panose="020B0903030101060003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7118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86080" y="620255"/>
            <a:ext cx="1141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MAS, AFINAL DE CONTAS, O QUE É UMA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COMPOSTEIRA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AC5907-C2EB-4EB8-9162-42686C7E01D6}"/>
              </a:ext>
            </a:extLst>
          </p:cNvPr>
          <p:cNvSpPr/>
          <p:nvPr/>
        </p:nvSpPr>
        <p:spPr>
          <a:xfrm>
            <a:off x="4484927" y="2387600"/>
            <a:ext cx="6096000" cy="3248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i="1" spc="300" dirty="0">
                <a:latin typeface="Raleway Light" panose="020B0403030101060003" pitchFamily="34" charset="0"/>
              </a:rPr>
              <a:t>É o lugar onde se coloca o material orgânico e é onde ocorre a compostagem, ou seja, a reciclagem dos resíduos orgânicos.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F6FBEE7-E6C7-4DB7-A2F8-6F9F53DF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62" y="2387600"/>
            <a:ext cx="2819677" cy="3031229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4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2.08333E-7 0.0791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4BDC5B-F32D-474D-870A-569783F82A24}"/>
              </a:ext>
            </a:extLst>
          </p:cNvPr>
          <p:cNvSpPr txBox="1"/>
          <p:nvPr/>
        </p:nvSpPr>
        <p:spPr>
          <a:xfrm>
            <a:off x="386080" y="620255"/>
            <a:ext cx="114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POR QUE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DOMÉSTICA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595EC9D-4BAC-460D-BADF-152CF011E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82" y="4534971"/>
            <a:ext cx="2995242" cy="170277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48E04EE-4AEC-4D3B-90E4-80591502F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7480" y="4213388"/>
            <a:ext cx="1950744" cy="202435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0BB5C7D-25F9-46E0-AA89-3385E2BD4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884" y="5027475"/>
            <a:ext cx="829898" cy="121026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418503D-AE6C-4FDC-AD69-474156FE9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9269" y="3818578"/>
            <a:ext cx="1491516" cy="241916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FFE1DC1-56DC-40E0-96CA-6746BD9DB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7480" y="1868610"/>
            <a:ext cx="4137547" cy="1730247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9441A14-E343-4088-AA2A-D88F7DB95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0694" y="2642009"/>
            <a:ext cx="1415279" cy="10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2000"/>
    </mc:Choice>
    <mc:Fallback xmlns="">
      <p:transition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AC5907-C2EB-4EB8-9162-42686C7E01D6}"/>
              </a:ext>
            </a:extLst>
          </p:cNvPr>
          <p:cNvSpPr/>
          <p:nvPr/>
        </p:nvSpPr>
        <p:spPr>
          <a:xfrm>
            <a:off x="4538042" y="2385955"/>
            <a:ext cx="59978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>
                <a:latin typeface="Raleway Light" panose="020B0403030101060003" pitchFamily="34" charset="0"/>
              </a:rPr>
              <a:t>Sensores especiais para:</a:t>
            </a:r>
          </a:p>
          <a:p>
            <a:r>
              <a:rPr lang="pt-BR" sz="2800" i="1" dirty="0">
                <a:latin typeface="Raleway Light" panose="020B0403030101060003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pt-BR" sz="2800" i="1" dirty="0">
                <a:latin typeface="Raleway Light" panose="020B0403030101060003" pitchFamily="34" charset="0"/>
              </a:rPr>
              <a:t>Detecção de gases nocivos ao composto</a:t>
            </a:r>
            <a:br>
              <a:rPr lang="pt-BR" sz="2800" i="1" dirty="0">
                <a:latin typeface="Raleway Light" panose="020B0403030101060003" pitchFamily="34" charset="0"/>
              </a:rPr>
            </a:br>
            <a:endParaRPr lang="pt-BR" sz="2800" i="1" dirty="0">
              <a:latin typeface="Raleway Light" panose="020B0403030101060003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4F365E-F9F7-423F-BF05-A7483FAD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245" y="2631176"/>
            <a:ext cx="2532755" cy="2546537"/>
          </a:xfrm>
          <a:prstGeom prst="rect">
            <a:avLst/>
          </a:prstGeom>
          <a:effectLst>
            <a:outerShdw blurRad="215900" dist="38100" dir="5400000" sx="109000" sy="109000" algn="t" rotWithShape="0">
              <a:srgbClr val="6B6DFF">
                <a:alpha val="32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FE861D-A3F9-4AE0-9BC8-FB308F5A1A5E}"/>
              </a:ext>
            </a:extLst>
          </p:cNvPr>
          <p:cNvSpPr txBox="1"/>
          <p:nvPr/>
        </p:nvSpPr>
        <p:spPr>
          <a:xfrm>
            <a:off x="386080" y="624838"/>
            <a:ext cx="114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COMO ASSIM </a:t>
            </a:r>
            <a:r>
              <a:rPr lang="pt-BR" sz="2800" spc="300" dirty="0">
                <a:solidFill>
                  <a:srgbClr val="6B6DFF"/>
                </a:solidFill>
                <a:latin typeface="Raleway ExtraBold" panose="020B0903030101060003" pitchFamily="34" charset="0"/>
              </a:rPr>
              <a:t>AUTOMATIZADA</a:t>
            </a:r>
            <a:r>
              <a:rPr lang="pt-BR" sz="2800" spc="300" dirty="0">
                <a:solidFill>
                  <a:schemeClr val="bg1">
                    <a:lumMod val="50000"/>
                  </a:schemeClr>
                </a:solidFill>
                <a:latin typeface="Raleway ExtraBold" panose="020B0903030101060003" pitchFamily="34" charset="0"/>
              </a:rPr>
              <a:t>?</a:t>
            </a:r>
            <a:endParaRPr lang="pt-BR" sz="2800" spc="300" dirty="0">
              <a:solidFill>
                <a:schemeClr val="bg1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1D5F66-3725-4F5F-8E6F-D800ECC9A4E6}"/>
              </a:ext>
            </a:extLst>
          </p:cNvPr>
          <p:cNvSpPr/>
          <p:nvPr/>
        </p:nvSpPr>
        <p:spPr>
          <a:xfrm>
            <a:off x="4538042" y="411569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i="1" dirty="0">
                <a:latin typeface="Raleway Light" panose="020B0403030101060003" pitchFamily="34" charset="0"/>
              </a:rPr>
              <a:t>Umidade</a:t>
            </a:r>
          </a:p>
          <a:p>
            <a:pPr marL="285750" indent="-285750">
              <a:buFontTx/>
              <a:buChar char="-"/>
            </a:pPr>
            <a:r>
              <a:rPr lang="pt-BR" sz="2800" i="1" dirty="0">
                <a:latin typeface="Raleway Light" panose="020B0403030101060003" pitchFamily="34" charset="0"/>
              </a:rPr>
              <a:t>Temperatura</a:t>
            </a:r>
          </a:p>
          <a:p>
            <a:pPr marL="285750" indent="-285750">
              <a:buFontTx/>
              <a:buChar char="-"/>
            </a:pPr>
            <a:r>
              <a:rPr lang="pt-BR" sz="2800" i="1" dirty="0">
                <a:latin typeface="Raleway Light" panose="020B0403030101060003" pitchFamily="34" charset="0"/>
              </a:rPr>
              <a:t>pH</a:t>
            </a:r>
          </a:p>
        </p:txBody>
      </p:sp>
    </p:spTree>
    <p:extLst>
      <p:ext uri="{BB962C8B-B14F-4D97-AF65-F5344CB8AC3E}">
        <p14:creationId xmlns:p14="http://schemas.microsoft.com/office/powerpoint/2010/main" val="27354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4.16667E-7 0.08056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204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Raleway Black</vt:lpstr>
      <vt:lpstr>Raleway ExtraBold</vt:lpstr>
      <vt:lpstr>Raleway Light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164</cp:revision>
  <dcterms:created xsi:type="dcterms:W3CDTF">2020-04-01T13:17:58Z</dcterms:created>
  <dcterms:modified xsi:type="dcterms:W3CDTF">2020-04-14T22:55:41Z</dcterms:modified>
</cp:coreProperties>
</file>