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B76"/>
    <a:srgbClr val="F9B277"/>
    <a:srgbClr val="F9B67F"/>
    <a:srgbClr val="67B400"/>
    <a:srgbClr val="7DDA00"/>
    <a:srgbClr val="8FFF00"/>
    <a:srgbClr val="81F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5" autoAdjust="0"/>
    <p:restoredTop sz="94660"/>
  </p:normalViewPr>
  <p:slideViewPr>
    <p:cSldViewPr>
      <p:cViewPr>
        <p:scale>
          <a:sx n="125" d="100"/>
          <a:sy n="125" d="100"/>
        </p:scale>
        <p:origin x="-492" y="6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5552-5227-46DA-ABDB-4F48A5DEF53C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4DD8-AAD8-4E6D-A879-1474B2AC9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94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5552-5227-46DA-ABDB-4F48A5DEF53C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4DD8-AAD8-4E6D-A879-1474B2AC9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83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5552-5227-46DA-ABDB-4F48A5DEF53C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4DD8-AAD8-4E6D-A879-1474B2AC9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92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5552-5227-46DA-ABDB-4F48A5DEF53C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4DD8-AAD8-4E6D-A879-1474B2AC9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09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5552-5227-46DA-ABDB-4F48A5DEF53C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4DD8-AAD8-4E6D-A879-1474B2AC9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62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5552-5227-46DA-ABDB-4F48A5DEF53C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4DD8-AAD8-4E6D-A879-1474B2AC9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73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5552-5227-46DA-ABDB-4F48A5DEF53C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4DD8-AAD8-4E6D-A879-1474B2AC9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47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5552-5227-46DA-ABDB-4F48A5DEF53C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4DD8-AAD8-4E6D-A879-1474B2AC9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5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5552-5227-46DA-ABDB-4F48A5DEF53C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4DD8-AAD8-4E6D-A879-1474B2AC9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24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5552-5227-46DA-ABDB-4F48A5DEF53C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4DD8-AAD8-4E6D-A879-1474B2AC9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59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5552-5227-46DA-ABDB-4F48A5DEF53C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4DD8-AAD8-4E6D-A879-1474B2AC9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14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25552-5227-46DA-ABDB-4F48A5DEF53C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C4DD8-AAD8-4E6D-A879-1474B2AC9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14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/>
          <p:nvPr/>
        </p:nvSpPr>
        <p:spPr>
          <a:xfrm>
            <a:off x="2561710" y="1124744"/>
            <a:ext cx="3804679" cy="4326067"/>
          </a:xfrm>
          <a:custGeom>
            <a:avLst/>
            <a:gdLst>
              <a:gd name="connsiteX0" fmla="*/ 2831790 w 3804679"/>
              <a:gd name="connsiteY0" fmla="*/ 2159138 h 4326067"/>
              <a:gd name="connsiteX1" fmla="*/ 3430504 w 3804679"/>
              <a:gd name="connsiteY1" fmla="*/ 2583681 h 4326067"/>
              <a:gd name="connsiteX2" fmla="*/ 2853561 w 3804679"/>
              <a:gd name="connsiteY2" fmla="*/ 3802881 h 4326067"/>
              <a:gd name="connsiteX3" fmla="*/ 1569047 w 3804679"/>
              <a:gd name="connsiteY3" fmla="*/ 3149738 h 4326067"/>
              <a:gd name="connsiteX4" fmla="*/ 1754104 w 3804679"/>
              <a:gd name="connsiteY4" fmla="*/ 1538652 h 4326067"/>
              <a:gd name="connsiteX5" fmla="*/ 1503733 w 3804679"/>
              <a:gd name="connsiteY5" fmla="*/ 177938 h 4326067"/>
              <a:gd name="connsiteX6" fmla="*/ 186561 w 3804679"/>
              <a:gd name="connsiteY6" fmla="*/ 58195 h 4326067"/>
              <a:gd name="connsiteX7" fmla="*/ 77704 w 3804679"/>
              <a:gd name="connsiteY7" fmla="*/ 569824 h 4326067"/>
              <a:gd name="connsiteX8" fmla="*/ 839704 w 3804679"/>
              <a:gd name="connsiteY8" fmla="*/ 569824 h 4326067"/>
              <a:gd name="connsiteX9" fmla="*/ 1275133 w 3804679"/>
              <a:gd name="connsiteY9" fmla="*/ 678681 h 4326067"/>
              <a:gd name="connsiteX10" fmla="*/ 1286018 w 3804679"/>
              <a:gd name="connsiteY10" fmla="*/ 1712824 h 4326067"/>
              <a:gd name="connsiteX11" fmla="*/ 1035647 w 3804679"/>
              <a:gd name="connsiteY11" fmla="*/ 3019109 h 4326067"/>
              <a:gd name="connsiteX12" fmla="*/ 1667018 w 3804679"/>
              <a:gd name="connsiteY12" fmla="*/ 3998824 h 4326067"/>
              <a:gd name="connsiteX13" fmla="*/ 2951533 w 3804679"/>
              <a:gd name="connsiteY13" fmla="*/ 4314509 h 4326067"/>
              <a:gd name="connsiteX14" fmla="*/ 3615561 w 3804679"/>
              <a:gd name="connsiteY14" fmla="*/ 3661366 h 4326067"/>
              <a:gd name="connsiteX15" fmla="*/ 3767961 w 3804679"/>
              <a:gd name="connsiteY15" fmla="*/ 2507481 h 4326067"/>
              <a:gd name="connsiteX16" fmla="*/ 3027733 w 3804679"/>
              <a:gd name="connsiteY16" fmla="*/ 1701938 h 4326067"/>
              <a:gd name="connsiteX17" fmla="*/ 2603190 w 3804679"/>
              <a:gd name="connsiteY17" fmla="*/ 1723709 h 4326067"/>
              <a:gd name="connsiteX18" fmla="*/ 2831790 w 3804679"/>
              <a:gd name="connsiteY18" fmla="*/ 2159138 h 432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04679" h="4326067">
                <a:moveTo>
                  <a:pt x="2831790" y="2159138"/>
                </a:moveTo>
                <a:cubicBezTo>
                  <a:pt x="2969676" y="2302467"/>
                  <a:pt x="3426876" y="2309724"/>
                  <a:pt x="3430504" y="2583681"/>
                </a:cubicBezTo>
                <a:cubicBezTo>
                  <a:pt x="3434132" y="2857638"/>
                  <a:pt x="3163804" y="3708538"/>
                  <a:pt x="2853561" y="3802881"/>
                </a:cubicBezTo>
                <a:cubicBezTo>
                  <a:pt x="2543318" y="3897224"/>
                  <a:pt x="1752290" y="3527109"/>
                  <a:pt x="1569047" y="3149738"/>
                </a:cubicBezTo>
                <a:cubicBezTo>
                  <a:pt x="1385804" y="2772367"/>
                  <a:pt x="1764990" y="2033952"/>
                  <a:pt x="1754104" y="1538652"/>
                </a:cubicBezTo>
                <a:cubicBezTo>
                  <a:pt x="1743218" y="1043352"/>
                  <a:pt x="1764990" y="424681"/>
                  <a:pt x="1503733" y="177938"/>
                </a:cubicBezTo>
                <a:cubicBezTo>
                  <a:pt x="1242476" y="-68805"/>
                  <a:pt x="424232" y="-7119"/>
                  <a:pt x="186561" y="58195"/>
                </a:cubicBezTo>
                <a:cubicBezTo>
                  <a:pt x="-51110" y="123509"/>
                  <a:pt x="-31153" y="484552"/>
                  <a:pt x="77704" y="569824"/>
                </a:cubicBezTo>
                <a:cubicBezTo>
                  <a:pt x="186561" y="655095"/>
                  <a:pt x="640133" y="551681"/>
                  <a:pt x="839704" y="569824"/>
                </a:cubicBezTo>
                <a:cubicBezTo>
                  <a:pt x="1039275" y="587967"/>
                  <a:pt x="1200747" y="488181"/>
                  <a:pt x="1275133" y="678681"/>
                </a:cubicBezTo>
                <a:cubicBezTo>
                  <a:pt x="1349519" y="869181"/>
                  <a:pt x="1325932" y="1322753"/>
                  <a:pt x="1286018" y="1712824"/>
                </a:cubicBezTo>
                <a:cubicBezTo>
                  <a:pt x="1246104" y="2102895"/>
                  <a:pt x="972147" y="2638109"/>
                  <a:pt x="1035647" y="3019109"/>
                </a:cubicBezTo>
                <a:cubicBezTo>
                  <a:pt x="1099147" y="3400109"/>
                  <a:pt x="1347704" y="3782924"/>
                  <a:pt x="1667018" y="3998824"/>
                </a:cubicBezTo>
                <a:cubicBezTo>
                  <a:pt x="1986332" y="4214724"/>
                  <a:pt x="2626776" y="4370752"/>
                  <a:pt x="2951533" y="4314509"/>
                </a:cubicBezTo>
                <a:cubicBezTo>
                  <a:pt x="3276290" y="4258266"/>
                  <a:pt x="3479490" y="3962537"/>
                  <a:pt x="3615561" y="3661366"/>
                </a:cubicBezTo>
                <a:cubicBezTo>
                  <a:pt x="3751632" y="3360195"/>
                  <a:pt x="3865932" y="2834052"/>
                  <a:pt x="3767961" y="2507481"/>
                </a:cubicBezTo>
                <a:cubicBezTo>
                  <a:pt x="3669990" y="2180910"/>
                  <a:pt x="3221862" y="1832567"/>
                  <a:pt x="3027733" y="1701938"/>
                </a:cubicBezTo>
                <a:cubicBezTo>
                  <a:pt x="2833605" y="1571309"/>
                  <a:pt x="2634033" y="1647509"/>
                  <a:pt x="2603190" y="1723709"/>
                </a:cubicBezTo>
                <a:cubicBezTo>
                  <a:pt x="2572347" y="1799909"/>
                  <a:pt x="2693904" y="2015809"/>
                  <a:pt x="2831790" y="215913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Grupo 15"/>
          <p:cNvGrpSpPr/>
          <p:nvPr/>
        </p:nvGrpSpPr>
        <p:grpSpPr>
          <a:xfrm>
            <a:off x="2123728" y="980728"/>
            <a:ext cx="1195287" cy="612068"/>
            <a:chOff x="2090649" y="980728"/>
            <a:chExt cx="1265598" cy="648072"/>
          </a:xfrm>
        </p:grpSpPr>
        <p:grpSp>
          <p:nvGrpSpPr>
            <p:cNvPr id="9" name="Grupo 8"/>
            <p:cNvGrpSpPr/>
            <p:nvPr/>
          </p:nvGrpSpPr>
          <p:grpSpPr>
            <a:xfrm>
              <a:off x="2090649" y="1052736"/>
              <a:ext cx="576064" cy="576064"/>
              <a:chOff x="2195736" y="980728"/>
              <a:chExt cx="720080" cy="720080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2195736" y="980728"/>
                <a:ext cx="720080" cy="72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411934" y="1124744"/>
                <a:ext cx="431875" cy="432048"/>
              </a:xfrm>
              <a:custGeom>
                <a:avLst/>
                <a:gdLst/>
                <a:ahLst/>
                <a:cxnLst/>
                <a:rect l="l" t="t" r="r" b="b"/>
                <a:pathLst>
                  <a:path w="431875" h="432048">
                    <a:moveTo>
                      <a:pt x="215851" y="0"/>
                    </a:moveTo>
                    <a:cubicBezTo>
                      <a:pt x="335158" y="0"/>
                      <a:pt x="431875" y="96717"/>
                      <a:pt x="431875" y="216024"/>
                    </a:cubicBezTo>
                    <a:cubicBezTo>
                      <a:pt x="431875" y="335331"/>
                      <a:pt x="335158" y="432048"/>
                      <a:pt x="215851" y="432048"/>
                    </a:cubicBezTo>
                    <a:cubicBezTo>
                      <a:pt x="148977" y="432048"/>
                      <a:pt x="89200" y="401661"/>
                      <a:pt x="51833" y="352066"/>
                    </a:cubicBezTo>
                    <a:lnTo>
                      <a:pt x="149777" y="254121"/>
                    </a:lnTo>
                    <a:lnTo>
                      <a:pt x="0" y="214307"/>
                    </a:lnTo>
                    <a:cubicBezTo>
                      <a:pt x="757" y="95790"/>
                      <a:pt x="97117" y="0"/>
                      <a:pt x="215851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 flipH="1">
              <a:off x="2780183" y="980728"/>
              <a:ext cx="576064" cy="576064"/>
              <a:chOff x="2195736" y="980728"/>
              <a:chExt cx="720080" cy="720080"/>
            </a:xfrm>
          </p:grpSpPr>
          <p:sp>
            <p:nvSpPr>
              <p:cNvPr id="11" name="Elipse 10"/>
              <p:cNvSpPr/>
              <p:nvPr/>
            </p:nvSpPr>
            <p:spPr>
              <a:xfrm>
                <a:off x="2195736" y="980728"/>
                <a:ext cx="720080" cy="72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4"/>
              <p:cNvSpPr/>
              <p:nvPr/>
            </p:nvSpPr>
            <p:spPr>
              <a:xfrm flipH="1">
                <a:off x="2411934" y="1124744"/>
                <a:ext cx="431875" cy="432048"/>
              </a:xfrm>
              <a:custGeom>
                <a:avLst/>
                <a:gdLst/>
                <a:ahLst/>
                <a:cxnLst/>
                <a:rect l="l" t="t" r="r" b="b"/>
                <a:pathLst>
                  <a:path w="431875" h="432048">
                    <a:moveTo>
                      <a:pt x="215851" y="0"/>
                    </a:moveTo>
                    <a:cubicBezTo>
                      <a:pt x="335158" y="0"/>
                      <a:pt x="431875" y="96717"/>
                      <a:pt x="431875" y="216024"/>
                    </a:cubicBezTo>
                    <a:cubicBezTo>
                      <a:pt x="431875" y="335331"/>
                      <a:pt x="335158" y="432048"/>
                      <a:pt x="215851" y="432048"/>
                    </a:cubicBezTo>
                    <a:cubicBezTo>
                      <a:pt x="148977" y="432048"/>
                      <a:pt x="89200" y="401661"/>
                      <a:pt x="51833" y="352066"/>
                    </a:cubicBezTo>
                    <a:lnTo>
                      <a:pt x="149777" y="254121"/>
                    </a:lnTo>
                    <a:lnTo>
                      <a:pt x="0" y="214307"/>
                    </a:lnTo>
                    <a:cubicBezTo>
                      <a:pt x="757" y="95790"/>
                      <a:pt x="97117" y="0"/>
                      <a:pt x="215851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" name="Forma livre 18"/>
          <p:cNvSpPr/>
          <p:nvPr/>
        </p:nvSpPr>
        <p:spPr>
          <a:xfrm>
            <a:off x="2678906" y="1433513"/>
            <a:ext cx="109538" cy="35309"/>
          </a:xfrm>
          <a:custGeom>
            <a:avLst/>
            <a:gdLst>
              <a:gd name="connsiteX0" fmla="*/ 0 w 109538"/>
              <a:gd name="connsiteY0" fmla="*/ 28575 h 35309"/>
              <a:gd name="connsiteX1" fmla="*/ 71438 w 109538"/>
              <a:gd name="connsiteY1" fmla="*/ 33337 h 35309"/>
              <a:gd name="connsiteX2" fmla="*/ 109538 w 109538"/>
              <a:gd name="connsiteY2" fmla="*/ 0 h 3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538" h="35309">
                <a:moveTo>
                  <a:pt x="0" y="28575"/>
                </a:moveTo>
                <a:cubicBezTo>
                  <a:pt x="26591" y="33337"/>
                  <a:pt x="53182" y="38099"/>
                  <a:pt x="71438" y="33337"/>
                </a:cubicBezTo>
                <a:cubicBezTo>
                  <a:pt x="89694" y="28575"/>
                  <a:pt x="99616" y="14287"/>
                  <a:pt x="109538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2534937" y="2698894"/>
            <a:ext cx="1617715" cy="36004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 rot="18900000">
            <a:off x="3742306" y="2250977"/>
            <a:ext cx="1617715" cy="36004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 rot="817595">
            <a:off x="4064379" y="5075025"/>
            <a:ext cx="799342" cy="42605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de cantos arredondados 22"/>
          <p:cNvSpPr/>
          <p:nvPr/>
        </p:nvSpPr>
        <p:spPr>
          <a:xfrm rot="20700000">
            <a:off x="5117573" y="5124524"/>
            <a:ext cx="799342" cy="42605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 23"/>
          <p:cNvSpPr/>
          <p:nvPr/>
        </p:nvSpPr>
        <p:spPr>
          <a:xfrm>
            <a:off x="1943100" y="586704"/>
            <a:ext cx="1377293" cy="389672"/>
          </a:xfrm>
          <a:custGeom>
            <a:avLst/>
            <a:gdLst>
              <a:gd name="connsiteX0" fmla="*/ 358140 w 1377293"/>
              <a:gd name="connsiteY0" fmla="*/ 373416 h 389672"/>
              <a:gd name="connsiteX1" fmla="*/ 792480 w 1377293"/>
              <a:gd name="connsiteY1" fmla="*/ 36 h 389672"/>
              <a:gd name="connsiteX2" fmla="*/ 1356360 w 1377293"/>
              <a:gd name="connsiteY2" fmla="*/ 350556 h 389672"/>
              <a:gd name="connsiteX3" fmla="*/ 0 w 1377293"/>
              <a:gd name="connsiteY3" fmla="*/ 365796 h 38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7293" h="389672">
                <a:moveTo>
                  <a:pt x="358140" y="373416"/>
                </a:moveTo>
                <a:cubicBezTo>
                  <a:pt x="492125" y="188631"/>
                  <a:pt x="626110" y="3846"/>
                  <a:pt x="792480" y="36"/>
                </a:cubicBezTo>
                <a:cubicBezTo>
                  <a:pt x="958850" y="-3774"/>
                  <a:pt x="1488440" y="289596"/>
                  <a:pt x="1356360" y="350556"/>
                </a:cubicBezTo>
                <a:cubicBezTo>
                  <a:pt x="1224280" y="411516"/>
                  <a:pt x="612140" y="388656"/>
                  <a:pt x="0" y="365796"/>
                </a:cubicBezTo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>
            <a:off x="3022702" y="1744269"/>
            <a:ext cx="1594864" cy="2580103"/>
          </a:xfrm>
          <a:custGeom>
            <a:avLst/>
            <a:gdLst>
              <a:gd name="connsiteX0" fmla="*/ 511073 w 1594864"/>
              <a:gd name="connsiteY0" fmla="*/ 265506 h 2580103"/>
              <a:gd name="connsiteX1" fmla="*/ 1387373 w 1594864"/>
              <a:gd name="connsiteY1" fmla="*/ 151206 h 2580103"/>
              <a:gd name="connsiteX2" fmla="*/ 1501673 w 1594864"/>
              <a:gd name="connsiteY2" fmla="*/ 2399106 h 2580103"/>
              <a:gd name="connsiteX3" fmla="*/ 225323 w 1594864"/>
              <a:gd name="connsiteY3" fmla="*/ 2341956 h 2580103"/>
              <a:gd name="connsiteX4" fmla="*/ 44348 w 1594864"/>
              <a:gd name="connsiteY4" fmla="*/ 1522806 h 2580103"/>
              <a:gd name="connsiteX5" fmla="*/ 44348 w 1594864"/>
              <a:gd name="connsiteY5" fmla="*/ 741756 h 2580103"/>
              <a:gd name="connsiteX6" fmla="*/ 539648 w 1594864"/>
              <a:gd name="connsiteY6" fmla="*/ 751281 h 2580103"/>
              <a:gd name="connsiteX7" fmla="*/ 511073 w 1594864"/>
              <a:gd name="connsiteY7" fmla="*/ 265506 h 258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4864" h="2580103">
                <a:moveTo>
                  <a:pt x="511073" y="265506"/>
                </a:moveTo>
                <a:cubicBezTo>
                  <a:pt x="652361" y="165493"/>
                  <a:pt x="1222273" y="-204394"/>
                  <a:pt x="1387373" y="151206"/>
                </a:cubicBezTo>
                <a:cubicBezTo>
                  <a:pt x="1552473" y="506806"/>
                  <a:pt x="1695348" y="2033981"/>
                  <a:pt x="1501673" y="2399106"/>
                </a:cubicBezTo>
                <a:cubicBezTo>
                  <a:pt x="1307998" y="2764231"/>
                  <a:pt x="468210" y="2488006"/>
                  <a:pt x="225323" y="2341956"/>
                </a:cubicBezTo>
                <a:cubicBezTo>
                  <a:pt x="-17564" y="2195906"/>
                  <a:pt x="74510" y="1789506"/>
                  <a:pt x="44348" y="1522806"/>
                </a:cubicBezTo>
                <a:cubicBezTo>
                  <a:pt x="14186" y="1256106"/>
                  <a:pt x="-38202" y="870343"/>
                  <a:pt x="44348" y="741756"/>
                </a:cubicBezTo>
                <a:cubicBezTo>
                  <a:pt x="126898" y="613169"/>
                  <a:pt x="460273" y="829068"/>
                  <a:pt x="539648" y="751281"/>
                </a:cubicBezTo>
                <a:cubicBezTo>
                  <a:pt x="619023" y="673494"/>
                  <a:pt x="369785" y="365519"/>
                  <a:pt x="511073" y="265506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/>
          <p:cNvSpPr/>
          <p:nvPr/>
        </p:nvSpPr>
        <p:spPr>
          <a:xfrm rot="19800000">
            <a:off x="3722255" y="1861179"/>
            <a:ext cx="606370" cy="517744"/>
          </a:xfrm>
          <a:custGeom>
            <a:avLst/>
            <a:gdLst/>
            <a:ahLst/>
            <a:cxnLst/>
            <a:rect l="l" t="t" r="r" b="b"/>
            <a:pathLst>
              <a:path w="844708" h="721247">
                <a:moveTo>
                  <a:pt x="844708" y="370512"/>
                </a:moveTo>
                <a:lnTo>
                  <a:pt x="643139" y="721247"/>
                </a:lnTo>
                <a:lnTo>
                  <a:pt x="472574" y="425820"/>
                </a:lnTo>
                <a:cubicBezTo>
                  <a:pt x="449358" y="436287"/>
                  <a:pt x="421836" y="435075"/>
                  <a:pt x="398097" y="421369"/>
                </a:cubicBezTo>
                <a:cubicBezTo>
                  <a:pt x="371457" y="405988"/>
                  <a:pt x="356059" y="378612"/>
                  <a:pt x="356366" y="349931"/>
                </a:cubicBezTo>
                <a:lnTo>
                  <a:pt x="0" y="349931"/>
                </a:lnTo>
                <a:lnTo>
                  <a:pt x="202960" y="0"/>
                </a:lnTo>
                <a:lnTo>
                  <a:pt x="373746" y="294458"/>
                </a:lnTo>
                <a:cubicBezTo>
                  <a:pt x="398606" y="259349"/>
                  <a:pt x="446637" y="249030"/>
                  <a:pt x="484857" y="271097"/>
                </a:cubicBezTo>
                <a:cubicBezTo>
                  <a:pt x="520142" y="291468"/>
                  <a:pt x="535704" y="332882"/>
                  <a:pt x="523251" y="3698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1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="" xmlns:a16="http://schemas.microsoft.com/office/drawing/2014/main" id="{6F404015-AABF-4731-91AC-7F3FABBA5249}"/>
              </a:ext>
            </a:extLst>
          </p:cNvPr>
          <p:cNvSpPr/>
          <p:nvPr/>
        </p:nvSpPr>
        <p:spPr>
          <a:xfrm>
            <a:off x="1844116" y="5689417"/>
            <a:ext cx="76482" cy="4809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Forma Livre: Forma 47">
            <a:extLst>
              <a:ext uri="{FF2B5EF4-FFF2-40B4-BE49-F238E27FC236}">
                <a16:creationId xmlns="" xmlns:a16="http://schemas.microsoft.com/office/drawing/2014/main" id="{A873BB0C-41BB-4630-A7F6-E7F41D247BF5}"/>
              </a:ext>
            </a:extLst>
          </p:cNvPr>
          <p:cNvSpPr/>
          <p:nvPr/>
        </p:nvSpPr>
        <p:spPr>
          <a:xfrm>
            <a:off x="1844117" y="5447116"/>
            <a:ext cx="480984" cy="480984"/>
          </a:xfrm>
          <a:custGeom>
            <a:avLst/>
            <a:gdLst>
              <a:gd name="connsiteX0" fmla="*/ 240492 w 480984"/>
              <a:gd name="connsiteY0" fmla="*/ 93424 h 480984"/>
              <a:gd name="connsiteX1" fmla="*/ 93424 w 480984"/>
              <a:gd name="connsiteY1" fmla="*/ 240492 h 480984"/>
              <a:gd name="connsiteX2" fmla="*/ 240492 w 480984"/>
              <a:gd name="connsiteY2" fmla="*/ 387560 h 480984"/>
              <a:gd name="connsiteX3" fmla="*/ 387560 w 480984"/>
              <a:gd name="connsiteY3" fmla="*/ 240492 h 480984"/>
              <a:gd name="connsiteX4" fmla="*/ 240492 w 480984"/>
              <a:gd name="connsiteY4" fmla="*/ 93424 h 480984"/>
              <a:gd name="connsiteX5" fmla="*/ 240492 w 480984"/>
              <a:gd name="connsiteY5" fmla="*/ 0 h 480984"/>
              <a:gd name="connsiteX6" fmla="*/ 480984 w 480984"/>
              <a:gd name="connsiteY6" fmla="*/ 240492 h 480984"/>
              <a:gd name="connsiteX7" fmla="*/ 240492 w 480984"/>
              <a:gd name="connsiteY7" fmla="*/ 480984 h 480984"/>
              <a:gd name="connsiteX8" fmla="*/ 0 w 480984"/>
              <a:gd name="connsiteY8" fmla="*/ 240492 h 480984"/>
              <a:gd name="connsiteX9" fmla="*/ 240492 w 480984"/>
              <a:gd name="connsiteY9" fmla="*/ 0 h 48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0984" h="480984">
                <a:moveTo>
                  <a:pt x="240492" y="93424"/>
                </a:moveTo>
                <a:cubicBezTo>
                  <a:pt x="159269" y="93424"/>
                  <a:pt x="93424" y="159269"/>
                  <a:pt x="93424" y="240492"/>
                </a:cubicBezTo>
                <a:cubicBezTo>
                  <a:pt x="93424" y="321715"/>
                  <a:pt x="159269" y="387560"/>
                  <a:pt x="240492" y="387560"/>
                </a:cubicBezTo>
                <a:cubicBezTo>
                  <a:pt x="321715" y="387560"/>
                  <a:pt x="387560" y="321715"/>
                  <a:pt x="387560" y="240492"/>
                </a:cubicBezTo>
                <a:cubicBezTo>
                  <a:pt x="387560" y="159269"/>
                  <a:pt x="321715" y="93424"/>
                  <a:pt x="240492" y="93424"/>
                </a:cubicBezTo>
                <a:close/>
                <a:moveTo>
                  <a:pt x="240492" y="0"/>
                </a:moveTo>
                <a:cubicBezTo>
                  <a:pt x="373312" y="0"/>
                  <a:pt x="480984" y="107672"/>
                  <a:pt x="480984" y="240492"/>
                </a:cubicBezTo>
                <a:cubicBezTo>
                  <a:pt x="480984" y="373312"/>
                  <a:pt x="373312" y="480984"/>
                  <a:pt x="240492" y="480984"/>
                </a:cubicBezTo>
                <a:cubicBezTo>
                  <a:pt x="107672" y="480984"/>
                  <a:pt x="0" y="373312"/>
                  <a:pt x="0" y="240492"/>
                </a:cubicBezTo>
                <a:cubicBezTo>
                  <a:pt x="0" y="107672"/>
                  <a:pt x="107672" y="0"/>
                  <a:pt x="24049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="" xmlns:a16="http://schemas.microsoft.com/office/drawing/2014/main" id="{80C143DB-3576-4BE4-827A-8346D2D07E40}"/>
              </a:ext>
            </a:extLst>
          </p:cNvPr>
          <p:cNvSpPr/>
          <p:nvPr/>
        </p:nvSpPr>
        <p:spPr>
          <a:xfrm>
            <a:off x="2412799" y="5274744"/>
            <a:ext cx="100546" cy="654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orma Livre: Forma 49">
            <a:extLst>
              <a:ext uri="{FF2B5EF4-FFF2-40B4-BE49-F238E27FC236}">
                <a16:creationId xmlns="" xmlns:a16="http://schemas.microsoft.com/office/drawing/2014/main" id="{41453F3A-CCFA-4C9D-AB76-D9A8CED0195A}"/>
              </a:ext>
            </a:extLst>
          </p:cNvPr>
          <p:cNvSpPr/>
          <p:nvPr/>
        </p:nvSpPr>
        <p:spPr>
          <a:xfrm>
            <a:off x="2580630" y="5493242"/>
            <a:ext cx="434878" cy="434878"/>
          </a:xfrm>
          <a:custGeom>
            <a:avLst/>
            <a:gdLst>
              <a:gd name="connsiteX0" fmla="*/ 217439 w 434878"/>
              <a:gd name="connsiteY0" fmla="*/ 96953 h 434878"/>
              <a:gd name="connsiteX1" fmla="*/ 96953 w 434878"/>
              <a:gd name="connsiteY1" fmla="*/ 217439 h 434878"/>
              <a:gd name="connsiteX2" fmla="*/ 217439 w 434878"/>
              <a:gd name="connsiteY2" fmla="*/ 337925 h 434878"/>
              <a:gd name="connsiteX3" fmla="*/ 337925 w 434878"/>
              <a:gd name="connsiteY3" fmla="*/ 217439 h 434878"/>
              <a:gd name="connsiteX4" fmla="*/ 217439 w 434878"/>
              <a:gd name="connsiteY4" fmla="*/ 96953 h 434878"/>
              <a:gd name="connsiteX5" fmla="*/ 217439 w 434878"/>
              <a:gd name="connsiteY5" fmla="*/ 0 h 434878"/>
              <a:gd name="connsiteX6" fmla="*/ 434878 w 434878"/>
              <a:gd name="connsiteY6" fmla="*/ 217439 h 434878"/>
              <a:gd name="connsiteX7" fmla="*/ 217439 w 434878"/>
              <a:gd name="connsiteY7" fmla="*/ 434878 h 434878"/>
              <a:gd name="connsiteX8" fmla="*/ 0 w 434878"/>
              <a:gd name="connsiteY8" fmla="*/ 217439 h 434878"/>
              <a:gd name="connsiteX9" fmla="*/ 217439 w 434878"/>
              <a:gd name="connsiteY9" fmla="*/ 0 h 434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4878" h="434878">
                <a:moveTo>
                  <a:pt x="217439" y="96953"/>
                </a:moveTo>
                <a:cubicBezTo>
                  <a:pt x="150896" y="96953"/>
                  <a:pt x="96953" y="150896"/>
                  <a:pt x="96953" y="217439"/>
                </a:cubicBezTo>
                <a:cubicBezTo>
                  <a:pt x="96953" y="283982"/>
                  <a:pt x="150896" y="337925"/>
                  <a:pt x="217439" y="337925"/>
                </a:cubicBezTo>
                <a:cubicBezTo>
                  <a:pt x="283982" y="337925"/>
                  <a:pt x="337925" y="283982"/>
                  <a:pt x="337925" y="217439"/>
                </a:cubicBezTo>
                <a:cubicBezTo>
                  <a:pt x="337925" y="150896"/>
                  <a:pt x="283982" y="96953"/>
                  <a:pt x="217439" y="96953"/>
                </a:cubicBezTo>
                <a:close/>
                <a:moveTo>
                  <a:pt x="217439" y="0"/>
                </a:moveTo>
                <a:cubicBezTo>
                  <a:pt x="337527" y="0"/>
                  <a:pt x="434878" y="97351"/>
                  <a:pt x="434878" y="217439"/>
                </a:cubicBezTo>
                <a:cubicBezTo>
                  <a:pt x="434878" y="337527"/>
                  <a:pt x="337527" y="434878"/>
                  <a:pt x="217439" y="434878"/>
                </a:cubicBezTo>
                <a:cubicBezTo>
                  <a:pt x="97351" y="434878"/>
                  <a:pt x="0" y="337527"/>
                  <a:pt x="0" y="217439"/>
                </a:cubicBezTo>
                <a:cubicBezTo>
                  <a:pt x="0" y="97351"/>
                  <a:pt x="97351" y="0"/>
                  <a:pt x="21743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="" xmlns:a16="http://schemas.microsoft.com/office/drawing/2014/main" id="{AAE567ED-5815-4493-B2FA-CE69C8A3E85A}"/>
              </a:ext>
            </a:extLst>
          </p:cNvPr>
          <p:cNvSpPr/>
          <p:nvPr/>
        </p:nvSpPr>
        <p:spPr>
          <a:xfrm>
            <a:off x="2944674" y="5514657"/>
            <a:ext cx="76482" cy="4134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="" xmlns:a16="http://schemas.microsoft.com/office/drawing/2014/main" id="{315B7EE7-7DC7-44CF-9324-EA99CE217667}"/>
              </a:ext>
            </a:extLst>
          </p:cNvPr>
          <p:cNvSpPr/>
          <p:nvPr/>
        </p:nvSpPr>
        <p:spPr>
          <a:xfrm rot="16200000">
            <a:off x="2926299" y="5842012"/>
            <a:ext cx="72010" cy="1006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21">
            <a:extLst>
              <a:ext uri="{FF2B5EF4-FFF2-40B4-BE49-F238E27FC236}">
                <a16:creationId xmlns="" xmlns:a16="http://schemas.microsoft.com/office/drawing/2014/main" id="{75710E18-649E-4C90-AA9D-54148546F283}"/>
              </a:ext>
            </a:extLst>
          </p:cNvPr>
          <p:cNvSpPr/>
          <p:nvPr/>
        </p:nvSpPr>
        <p:spPr>
          <a:xfrm>
            <a:off x="3102070" y="5569233"/>
            <a:ext cx="422880" cy="379777"/>
          </a:xfrm>
          <a:custGeom>
            <a:avLst/>
            <a:gdLst/>
            <a:ahLst/>
            <a:cxnLst/>
            <a:rect l="l" t="t" r="r" b="b"/>
            <a:pathLst>
              <a:path w="1652154" h="1478779">
                <a:moveTo>
                  <a:pt x="1327086" y="0"/>
                </a:moveTo>
                <a:cubicBezTo>
                  <a:pt x="1525543" y="148399"/>
                  <a:pt x="1652154" y="385765"/>
                  <a:pt x="1652154" y="652702"/>
                </a:cubicBezTo>
                <a:cubicBezTo>
                  <a:pt x="1652154" y="1108932"/>
                  <a:pt x="1282307" y="1478779"/>
                  <a:pt x="826077" y="1478779"/>
                </a:cubicBezTo>
                <a:cubicBezTo>
                  <a:pt x="369847" y="1478779"/>
                  <a:pt x="0" y="1108932"/>
                  <a:pt x="0" y="652702"/>
                </a:cubicBezTo>
                <a:cubicBezTo>
                  <a:pt x="0" y="385766"/>
                  <a:pt x="126611" y="148401"/>
                  <a:pt x="325067" y="2"/>
                </a:cubicBezTo>
                <a:lnTo>
                  <a:pt x="321439" y="35986"/>
                </a:lnTo>
                <a:lnTo>
                  <a:pt x="321439" y="585351"/>
                </a:lnTo>
                <a:cubicBezTo>
                  <a:pt x="321439" y="864054"/>
                  <a:pt x="547373" y="1089988"/>
                  <a:pt x="826076" y="1089988"/>
                </a:cubicBezTo>
                <a:cubicBezTo>
                  <a:pt x="1104779" y="1089988"/>
                  <a:pt x="1330713" y="864054"/>
                  <a:pt x="1330713" y="585351"/>
                </a:cubicBezTo>
                <a:lnTo>
                  <a:pt x="1330713" y="35986"/>
                </a:lnTo>
                <a:cubicBezTo>
                  <a:pt x="1330713" y="23830"/>
                  <a:pt x="1330283" y="11774"/>
                  <a:pt x="1327086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de cantos arredondados 25">
            <a:extLst>
              <a:ext uri="{FF2B5EF4-FFF2-40B4-BE49-F238E27FC236}">
                <a16:creationId xmlns="" xmlns:a16="http://schemas.microsoft.com/office/drawing/2014/main" id="{6EB8BABE-13BE-421D-8988-BD96741802C9}"/>
              </a:ext>
            </a:extLst>
          </p:cNvPr>
          <p:cNvSpPr/>
          <p:nvPr/>
        </p:nvSpPr>
        <p:spPr>
          <a:xfrm rot="188833">
            <a:off x="3106962" y="5513292"/>
            <a:ext cx="80057" cy="246645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de cantos arredondados 26">
            <a:extLst>
              <a:ext uri="{FF2B5EF4-FFF2-40B4-BE49-F238E27FC236}">
                <a16:creationId xmlns="" xmlns:a16="http://schemas.microsoft.com/office/drawing/2014/main" id="{A21E8A1C-31C6-45A9-9CCB-89ECDCF064CC}"/>
              </a:ext>
            </a:extLst>
          </p:cNvPr>
          <p:cNvSpPr/>
          <p:nvPr/>
        </p:nvSpPr>
        <p:spPr>
          <a:xfrm flipH="1">
            <a:off x="3439556" y="5514264"/>
            <a:ext cx="91519" cy="314115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micírculo 53">
            <a:extLst>
              <a:ext uri="{FF2B5EF4-FFF2-40B4-BE49-F238E27FC236}">
                <a16:creationId xmlns="" xmlns:a16="http://schemas.microsoft.com/office/drawing/2014/main" id="{E9129E24-551E-4103-AFAA-36A3A7A66E48}"/>
              </a:ext>
            </a:extLst>
          </p:cNvPr>
          <p:cNvSpPr/>
          <p:nvPr/>
        </p:nvSpPr>
        <p:spPr>
          <a:xfrm rot="10800000">
            <a:off x="3183612" y="5820348"/>
            <a:ext cx="347463" cy="356016"/>
          </a:xfrm>
          <a:prstGeom prst="blockArc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="" xmlns:a16="http://schemas.microsoft.com/office/drawing/2014/main" id="{6884C544-38F2-4C3F-B609-8C0B19438E4D}"/>
              </a:ext>
            </a:extLst>
          </p:cNvPr>
          <p:cNvSpPr/>
          <p:nvPr/>
        </p:nvSpPr>
        <p:spPr>
          <a:xfrm>
            <a:off x="3444083" y="5663469"/>
            <a:ext cx="86992" cy="3427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orma Livre: Forma 55">
            <a:extLst>
              <a:ext uri="{FF2B5EF4-FFF2-40B4-BE49-F238E27FC236}">
                <a16:creationId xmlns="" xmlns:a16="http://schemas.microsoft.com/office/drawing/2014/main" id="{49514120-7B2C-4575-BF94-7E3FA2CB17A8}"/>
              </a:ext>
            </a:extLst>
          </p:cNvPr>
          <p:cNvSpPr/>
          <p:nvPr/>
        </p:nvSpPr>
        <p:spPr>
          <a:xfrm>
            <a:off x="1231794" y="5423755"/>
            <a:ext cx="539750" cy="539750"/>
          </a:xfrm>
          <a:custGeom>
            <a:avLst/>
            <a:gdLst>
              <a:gd name="connsiteX0" fmla="*/ 270317 w 539750"/>
              <a:gd name="connsiteY0" fmla="*/ 98621 h 539750"/>
              <a:gd name="connsiteX1" fmla="*/ 100546 w 539750"/>
              <a:gd name="connsiteY1" fmla="*/ 268392 h 539750"/>
              <a:gd name="connsiteX2" fmla="*/ 270317 w 539750"/>
              <a:gd name="connsiteY2" fmla="*/ 438163 h 539750"/>
              <a:gd name="connsiteX3" fmla="*/ 440088 w 539750"/>
              <a:gd name="connsiteY3" fmla="*/ 268392 h 539750"/>
              <a:gd name="connsiteX4" fmla="*/ 270317 w 539750"/>
              <a:gd name="connsiteY4" fmla="*/ 98621 h 539750"/>
              <a:gd name="connsiteX5" fmla="*/ 269875 w 539750"/>
              <a:gd name="connsiteY5" fmla="*/ 0 h 539750"/>
              <a:gd name="connsiteX6" fmla="*/ 539750 w 539750"/>
              <a:gd name="connsiteY6" fmla="*/ 269875 h 539750"/>
              <a:gd name="connsiteX7" fmla="*/ 269875 w 539750"/>
              <a:gd name="connsiteY7" fmla="*/ 539750 h 539750"/>
              <a:gd name="connsiteX8" fmla="*/ 0 w 539750"/>
              <a:gd name="connsiteY8" fmla="*/ 269875 h 539750"/>
              <a:gd name="connsiteX9" fmla="*/ 269875 w 539750"/>
              <a:gd name="connsiteY9" fmla="*/ 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9750" h="539750">
                <a:moveTo>
                  <a:pt x="270317" y="98621"/>
                </a:moveTo>
                <a:cubicBezTo>
                  <a:pt x="176555" y="98621"/>
                  <a:pt x="100546" y="174630"/>
                  <a:pt x="100546" y="268392"/>
                </a:cubicBezTo>
                <a:cubicBezTo>
                  <a:pt x="100546" y="362154"/>
                  <a:pt x="176555" y="438163"/>
                  <a:pt x="270317" y="438163"/>
                </a:cubicBezTo>
                <a:cubicBezTo>
                  <a:pt x="364079" y="438163"/>
                  <a:pt x="440088" y="362154"/>
                  <a:pt x="440088" y="268392"/>
                </a:cubicBezTo>
                <a:cubicBezTo>
                  <a:pt x="440088" y="174630"/>
                  <a:pt x="364079" y="98621"/>
                  <a:pt x="270317" y="98621"/>
                </a:cubicBezTo>
                <a:close/>
                <a:moveTo>
                  <a:pt x="269875" y="0"/>
                </a:moveTo>
                <a:cubicBezTo>
                  <a:pt x="418923" y="0"/>
                  <a:pt x="539750" y="120827"/>
                  <a:pt x="539750" y="269875"/>
                </a:cubicBezTo>
                <a:cubicBezTo>
                  <a:pt x="539750" y="418923"/>
                  <a:pt x="418923" y="539750"/>
                  <a:pt x="269875" y="539750"/>
                </a:cubicBezTo>
                <a:cubicBezTo>
                  <a:pt x="120827" y="539750"/>
                  <a:pt x="0" y="418923"/>
                  <a:pt x="0" y="269875"/>
                </a:cubicBezTo>
                <a:cubicBezTo>
                  <a:pt x="0" y="120827"/>
                  <a:pt x="120827" y="0"/>
                  <a:pt x="269875" y="0"/>
                </a:cubicBezTo>
                <a:close/>
              </a:path>
            </a:pathLst>
          </a:cu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8" name="Retângulo: Cantos Arredondados 56">
            <a:extLst>
              <a:ext uri="{FF2B5EF4-FFF2-40B4-BE49-F238E27FC236}">
                <a16:creationId xmlns="" xmlns:a16="http://schemas.microsoft.com/office/drawing/2014/main" id="{B12C1964-E4F6-4BAB-B52B-D5235D7F3ED3}"/>
              </a:ext>
            </a:extLst>
          </p:cNvPr>
          <p:cNvSpPr/>
          <p:nvPr/>
        </p:nvSpPr>
        <p:spPr>
          <a:xfrm>
            <a:off x="1034360" y="5490288"/>
            <a:ext cx="129161" cy="439672"/>
          </a:xfrm>
          <a:prstGeom prst="roundRect">
            <a:avLst>
              <a:gd name="adj" fmla="val 48985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: Cantos Arredondados 57">
            <a:extLst>
              <a:ext uri="{FF2B5EF4-FFF2-40B4-BE49-F238E27FC236}">
                <a16:creationId xmlns="" xmlns:a16="http://schemas.microsoft.com/office/drawing/2014/main" id="{F81ED313-79DA-45B4-A0CC-8EF7AA548ED1}"/>
              </a:ext>
            </a:extLst>
          </p:cNvPr>
          <p:cNvSpPr/>
          <p:nvPr/>
        </p:nvSpPr>
        <p:spPr>
          <a:xfrm>
            <a:off x="1034360" y="5301993"/>
            <a:ext cx="129161" cy="128508"/>
          </a:xfrm>
          <a:prstGeom prst="roundRect">
            <a:avLst>
              <a:gd name="adj" fmla="val 33179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Forma Livre: Forma 58">
            <a:extLst>
              <a:ext uri="{FF2B5EF4-FFF2-40B4-BE49-F238E27FC236}">
                <a16:creationId xmlns="" xmlns:a16="http://schemas.microsoft.com/office/drawing/2014/main" id="{C306EE25-E17E-41FD-8691-E0E4ACD9A882}"/>
              </a:ext>
            </a:extLst>
          </p:cNvPr>
          <p:cNvSpPr/>
          <p:nvPr/>
        </p:nvSpPr>
        <p:spPr>
          <a:xfrm>
            <a:off x="437637" y="5410481"/>
            <a:ext cx="539750" cy="539750"/>
          </a:xfrm>
          <a:custGeom>
            <a:avLst/>
            <a:gdLst>
              <a:gd name="connsiteX0" fmla="*/ 270317 w 539750"/>
              <a:gd name="connsiteY0" fmla="*/ 98621 h 539750"/>
              <a:gd name="connsiteX1" fmla="*/ 100546 w 539750"/>
              <a:gd name="connsiteY1" fmla="*/ 268392 h 539750"/>
              <a:gd name="connsiteX2" fmla="*/ 270317 w 539750"/>
              <a:gd name="connsiteY2" fmla="*/ 438163 h 539750"/>
              <a:gd name="connsiteX3" fmla="*/ 440088 w 539750"/>
              <a:gd name="connsiteY3" fmla="*/ 268392 h 539750"/>
              <a:gd name="connsiteX4" fmla="*/ 270317 w 539750"/>
              <a:gd name="connsiteY4" fmla="*/ 98621 h 539750"/>
              <a:gd name="connsiteX5" fmla="*/ 269875 w 539750"/>
              <a:gd name="connsiteY5" fmla="*/ 0 h 539750"/>
              <a:gd name="connsiteX6" fmla="*/ 539750 w 539750"/>
              <a:gd name="connsiteY6" fmla="*/ 269875 h 539750"/>
              <a:gd name="connsiteX7" fmla="*/ 269875 w 539750"/>
              <a:gd name="connsiteY7" fmla="*/ 539750 h 539750"/>
              <a:gd name="connsiteX8" fmla="*/ 0 w 539750"/>
              <a:gd name="connsiteY8" fmla="*/ 269875 h 539750"/>
              <a:gd name="connsiteX9" fmla="*/ 269875 w 539750"/>
              <a:gd name="connsiteY9" fmla="*/ 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9750" h="539750">
                <a:moveTo>
                  <a:pt x="270317" y="98621"/>
                </a:moveTo>
                <a:cubicBezTo>
                  <a:pt x="176555" y="98621"/>
                  <a:pt x="100546" y="174630"/>
                  <a:pt x="100546" y="268392"/>
                </a:cubicBezTo>
                <a:cubicBezTo>
                  <a:pt x="100546" y="362154"/>
                  <a:pt x="176555" y="438163"/>
                  <a:pt x="270317" y="438163"/>
                </a:cubicBezTo>
                <a:cubicBezTo>
                  <a:pt x="364079" y="438163"/>
                  <a:pt x="440088" y="362154"/>
                  <a:pt x="440088" y="268392"/>
                </a:cubicBezTo>
                <a:cubicBezTo>
                  <a:pt x="440088" y="174630"/>
                  <a:pt x="364079" y="98621"/>
                  <a:pt x="270317" y="98621"/>
                </a:cubicBezTo>
                <a:close/>
                <a:moveTo>
                  <a:pt x="269875" y="0"/>
                </a:moveTo>
                <a:cubicBezTo>
                  <a:pt x="418923" y="0"/>
                  <a:pt x="539750" y="120827"/>
                  <a:pt x="539750" y="269875"/>
                </a:cubicBezTo>
                <a:cubicBezTo>
                  <a:pt x="539750" y="418923"/>
                  <a:pt x="418923" y="539750"/>
                  <a:pt x="269875" y="539750"/>
                </a:cubicBezTo>
                <a:cubicBezTo>
                  <a:pt x="120827" y="539750"/>
                  <a:pt x="0" y="418923"/>
                  <a:pt x="0" y="269875"/>
                </a:cubicBezTo>
                <a:cubicBezTo>
                  <a:pt x="0" y="120827"/>
                  <a:pt x="120827" y="0"/>
                  <a:pt x="269875" y="0"/>
                </a:cubicBezTo>
                <a:close/>
              </a:path>
            </a:pathLst>
          </a:cu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31" name="Retângulo: Cantos Arredondados 59">
            <a:extLst>
              <a:ext uri="{FF2B5EF4-FFF2-40B4-BE49-F238E27FC236}">
                <a16:creationId xmlns="" xmlns:a16="http://schemas.microsoft.com/office/drawing/2014/main" id="{3236E70B-7DF0-4743-AFEB-16DD9421F8D9}"/>
              </a:ext>
            </a:extLst>
          </p:cNvPr>
          <p:cNvSpPr/>
          <p:nvPr/>
        </p:nvSpPr>
        <p:spPr>
          <a:xfrm>
            <a:off x="437637" y="5077266"/>
            <a:ext cx="100546" cy="678637"/>
          </a:xfrm>
          <a:prstGeom prst="roundRect">
            <a:avLst>
              <a:gd name="adj" fmla="val 48985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1279589" y="4066985"/>
            <a:ext cx="196067" cy="951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: Cantos Arredondados 56">
            <a:extLst>
              <a:ext uri="{FF2B5EF4-FFF2-40B4-BE49-F238E27FC236}">
                <a16:creationId xmlns="" xmlns:a16="http://schemas.microsoft.com/office/drawing/2014/main" id="{B12C1964-E4F6-4BAB-B52B-D5235D7F3ED3}"/>
              </a:ext>
            </a:extLst>
          </p:cNvPr>
          <p:cNvSpPr/>
          <p:nvPr/>
        </p:nvSpPr>
        <p:spPr>
          <a:xfrm>
            <a:off x="1355071" y="4333535"/>
            <a:ext cx="91980" cy="507451"/>
          </a:xfrm>
          <a:prstGeom prst="roundRect">
            <a:avLst>
              <a:gd name="adj" fmla="val 48985"/>
            </a:avLst>
          </a:prstGeom>
          <a:solidFill>
            <a:srgbClr val="0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: Cantos Arredondados 57">
            <a:extLst>
              <a:ext uri="{FF2B5EF4-FFF2-40B4-BE49-F238E27FC236}">
                <a16:creationId xmlns="" xmlns:a16="http://schemas.microsoft.com/office/drawing/2014/main" id="{F81ED313-79DA-45B4-A0CC-8EF7AA548ED1}"/>
              </a:ext>
            </a:extLst>
          </p:cNvPr>
          <p:cNvSpPr/>
          <p:nvPr/>
        </p:nvSpPr>
        <p:spPr>
          <a:xfrm>
            <a:off x="1345740" y="4184926"/>
            <a:ext cx="110642" cy="110083"/>
          </a:xfrm>
          <a:prstGeom prst="roundRect">
            <a:avLst>
              <a:gd name="adj" fmla="val 50000"/>
            </a:avLst>
          </a:prstGeom>
          <a:solidFill>
            <a:srgbClr val="0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Forma Livre: Forma 58">
            <a:extLst>
              <a:ext uri="{FF2B5EF4-FFF2-40B4-BE49-F238E27FC236}">
                <a16:creationId xmlns="" xmlns:a16="http://schemas.microsoft.com/office/drawing/2014/main" id="{C306EE25-E17E-41FD-8691-E0E4ACD9A882}"/>
              </a:ext>
            </a:extLst>
          </p:cNvPr>
          <p:cNvSpPr/>
          <p:nvPr/>
        </p:nvSpPr>
        <p:spPr>
          <a:xfrm>
            <a:off x="658128" y="4200958"/>
            <a:ext cx="621461" cy="304061"/>
          </a:xfrm>
          <a:custGeom>
            <a:avLst/>
            <a:gdLst/>
            <a:ahLst/>
            <a:cxnLst/>
            <a:rect l="l" t="t" r="r" b="b"/>
            <a:pathLst>
              <a:path w="621461" h="304061">
                <a:moveTo>
                  <a:pt x="310731" y="0"/>
                </a:moveTo>
                <a:cubicBezTo>
                  <a:pt x="480271" y="0"/>
                  <a:pt x="618174" y="135454"/>
                  <a:pt x="621461" y="304061"/>
                </a:cubicBezTo>
                <a:lnTo>
                  <a:pt x="506608" y="304061"/>
                </a:lnTo>
                <a:cubicBezTo>
                  <a:pt x="504075" y="198476"/>
                  <a:pt x="417544" y="113824"/>
                  <a:pt x="311241" y="113824"/>
                </a:cubicBezTo>
                <a:cubicBezTo>
                  <a:pt x="204938" y="113824"/>
                  <a:pt x="118406" y="198476"/>
                  <a:pt x="115873" y="304061"/>
                </a:cubicBezTo>
                <a:lnTo>
                  <a:pt x="0" y="304061"/>
                </a:lnTo>
                <a:cubicBezTo>
                  <a:pt x="3287" y="135454"/>
                  <a:pt x="141190" y="0"/>
                  <a:pt x="310731" y="0"/>
                </a:cubicBezTo>
                <a:close/>
              </a:path>
            </a:pathLst>
          </a:custGeom>
          <a:solidFill>
            <a:srgbClr val="0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39" name="Retângulo: Cantos Arredondados 59">
            <a:extLst>
              <a:ext uri="{FF2B5EF4-FFF2-40B4-BE49-F238E27FC236}">
                <a16:creationId xmlns="" xmlns:a16="http://schemas.microsoft.com/office/drawing/2014/main" id="{3236E70B-7DF0-4743-AFEB-16DD9421F8D9}"/>
              </a:ext>
            </a:extLst>
          </p:cNvPr>
          <p:cNvSpPr/>
          <p:nvPr/>
        </p:nvSpPr>
        <p:spPr>
          <a:xfrm>
            <a:off x="657380" y="4200957"/>
            <a:ext cx="116046" cy="644933"/>
          </a:xfrm>
          <a:prstGeom prst="roundRect">
            <a:avLst>
              <a:gd name="adj" fmla="val 50000"/>
            </a:avLst>
          </a:prstGeom>
          <a:solidFill>
            <a:srgbClr val="0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: Cantos Arredondados 59">
            <a:extLst>
              <a:ext uri="{FF2B5EF4-FFF2-40B4-BE49-F238E27FC236}">
                <a16:creationId xmlns="" xmlns:a16="http://schemas.microsoft.com/office/drawing/2014/main" id="{3236E70B-7DF0-4743-AFEB-16DD9421F8D9}"/>
              </a:ext>
            </a:extLst>
          </p:cNvPr>
          <p:cNvSpPr/>
          <p:nvPr/>
        </p:nvSpPr>
        <p:spPr>
          <a:xfrm>
            <a:off x="1163543" y="4441902"/>
            <a:ext cx="116046" cy="403989"/>
          </a:xfrm>
          <a:prstGeom prst="roundRect">
            <a:avLst>
              <a:gd name="adj" fmla="val 48985"/>
            </a:avLst>
          </a:prstGeom>
          <a:solidFill>
            <a:srgbClr val="0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Forma Livre: Forma 58">
            <a:extLst>
              <a:ext uri="{FF2B5EF4-FFF2-40B4-BE49-F238E27FC236}">
                <a16:creationId xmlns="" xmlns:a16="http://schemas.microsoft.com/office/drawing/2014/main" id="{C306EE25-E17E-41FD-8691-E0E4ACD9A882}"/>
              </a:ext>
            </a:extLst>
          </p:cNvPr>
          <p:cNvSpPr/>
          <p:nvPr/>
        </p:nvSpPr>
        <p:spPr>
          <a:xfrm>
            <a:off x="1533762" y="4292297"/>
            <a:ext cx="622957" cy="622957"/>
          </a:xfrm>
          <a:custGeom>
            <a:avLst/>
            <a:gdLst>
              <a:gd name="connsiteX0" fmla="*/ 270317 w 539750"/>
              <a:gd name="connsiteY0" fmla="*/ 98621 h 539750"/>
              <a:gd name="connsiteX1" fmla="*/ 100546 w 539750"/>
              <a:gd name="connsiteY1" fmla="*/ 268392 h 539750"/>
              <a:gd name="connsiteX2" fmla="*/ 270317 w 539750"/>
              <a:gd name="connsiteY2" fmla="*/ 438163 h 539750"/>
              <a:gd name="connsiteX3" fmla="*/ 440088 w 539750"/>
              <a:gd name="connsiteY3" fmla="*/ 268392 h 539750"/>
              <a:gd name="connsiteX4" fmla="*/ 270317 w 539750"/>
              <a:gd name="connsiteY4" fmla="*/ 98621 h 539750"/>
              <a:gd name="connsiteX5" fmla="*/ 269875 w 539750"/>
              <a:gd name="connsiteY5" fmla="*/ 0 h 539750"/>
              <a:gd name="connsiteX6" fmla="*/ 539750 w 539750"/>
              <a:gd name="connsiteY6" fmla="*/ 269875 h 539750"/>
              <a:gd name="connsiteX7" fmla="*/ 269875 w 539750"/>
              <a:gd name="connsiteY7" fmla="*/ 539750 h 539750"/>
              <a:gd name="connsiteX8" fmla="*/ 0 w 539750"/>
              <a:gd name="connsiteY8" fmla="*/ 269875 h 539750"/>
              <a:gd name="connsiteX9" fmla="*/ 269875 w 539750"/>
              <a:gd name="connsiteY9" fmla="*/ 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9750" h="539750">
                <a:moveTo>
                  <a:pt x="270317" y="98621"/>
                </a:moveTo>
                <a:cubicBezTo>
                  <a:pt x="176555" y="98621"/>
                  <a:pt x="100546" y="174630"/>
                  <a:pt x="100546" y="268392"/>
                </a:cubicBezTo>
                <a:cubicBezTo>
                  <a:pt x="100546" y="362154"/>
                  <a:pt x="176555" y="438163"/>
                  <a:pt x="270317" y="438163"/>
                </a:cubicBezTo>
                <a:cubicBezTo>
                  <a:pt x="364079" y="438163"/>
                  <a:pt x="440088" y="362154"/>
                  <a:pt x="440088" y="268392"/>
                </a:cubicBezTo>
                <a:cubicBezTo>
                  <a:pt x="440088" y="174630"/>
                  <a:pt x="364079" y="98621"/>
                  <a:pt x="270317" y="98621"/>
                </a:cubicBezTo>
                <a:close/>
                <a:moveTo>
                  <a:pt x="269875" y="0"/>
                </a:moveTo>
                <a:cubicBezTo>
                  <a:pt x="418923" y="0"/>
                  <a:pt x="539750" y="120827"/>
                  <a:pt x="539750" y="269875"/>
                </a:cubicBezTo>
                <a:cubicBezTo>
                  <a:pt x="539750" y="418923"/>
                  <a:pt x="418923" y="539750"/>
                  <a:pt x="269875" y="539750"/>
                </a:cubicBezTo>
                <a:cubicBezTo>
                  <a:pt x="120827" y="539750"/>
                  <a:pt x="0" y="418923"/>
                  <a:pt x="0" y="269875"/>
                </a:cubicBezTo>
                <a:cubicBezTo>
                  <a:pt x="0" y="120827"/>
                  <a:pt x="120827" y="0"/>
                  <a:pt x="269875" y="0"/>
                </a:cubicBezTo>
                <a:close/>
              </a:path>
            </a:pathLst>
          </a:custGeom>
          <a:solidFill>
            <a:srgbClr val="0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43" name="Retângulo: Cantos Arredondados 59">
            <a:extLst>
              <a:ext uri="{FF2B5EF4-FFF2-40B4-BE49-F238E27FC236}">
                <a16:creationId xmlns="" xmlns:a16="http://schemas.microsoft.com/office/drawing/2014/main" id="{3236E70B-7DF0-4743-AFEB-16DD9421F8D9}"/>
              </a:ext>
            </a:extLst>
          </p:cNvPr>
          <p:cNvSpPr/>
          <p:nvPr/>
        </p:nvSpPr>
        <p:spPr>
          <a:xfrm>
            <a:off x="1533762" y="3907714"/>
            <a:ext cx="116046" cy="783254"/>
          </a:xfrm>
          <a:prstGeom prst="roundRect">
            <a:avLst>
              <a:gd name="adj" fmla="val 48985"/>
            </a:avLst>
          </a:prstGeom>
          <a:solidFill>
            <a:srgbClr val="0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1632979" y="4391509"/>
            <a:ext cx="424522" cy="4245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"/>
          <p:cNvSpPr/>
          <p:nvPr/>
        </p:nvSpPr>
        <p:spPr>
          <a:xfrm>
            <a:off x="1741876" y="4476439"/>
            <a:ext cx="280556" cy="282615"/>
          </a:xfrm>
          <a:custGeom>
            <a:avLst/>
            <a:gdLst/>
            <a:ahLst/>
            <a:cxnLst/>
            <a:rect l="l" t="t" r="r" b="b"/>
            <a:pathLst>
              <a:path w="1107990" h="1116124">
                <a:moveTo>
                  <a:pt x="549928" y="0"/>
                </a:moveTo>
                <a:cubicBezTo>
                  <a:pt x="858137" y="0"/>
                  <a:pt x="1107990" y="249853"/>
                  <a:pt x="1107990" y="558062"/>
                </a:cubicBezTo>
                <a:cubicBezTo>
                  <a:pt x="1107990" y="866271"/>
                  <a:pt x="858137" y="1116124"/>
                  <a:pt x="549928" y="1116124"/>
                </a:cubicBezTo>
                <a:cubicBezTo>
                  <a:pt x="378785" y="1116124"/>
                  <a:pt x="225635" y="1039085"/>
                  <a:pt x="125197" y="916163"/>
                </a:cubicBezTo>
                <a:lnTo>
                  <a:pt x="443058" y="597037"/>
                </a:lnTo>
                <a:lnTo>
                  <a:pt x="0" y="477377"/>
                </a:lnTo>
                <a:cubicBezTo>
                  <a:pt x="36945" y="207231"/>
                  <a:pt x="269236" y="0"/>
                  <a:pt x="549928" y="0"/>
                </a:cubicBezTo>
                <a:close/>
              </a:path>
            </a:pathLst>
          </a:cu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Forma Livre: Forma 55">
            <a:extLst>
              <a:ext uri="{FF2B5EF4-FFF2-40B4-BE49-F238E27FC236}">
                <a16:creationId xmlns="" xmlns:a16="http://schemas.microsoft.com/office/drawing/2014/main" id="{49514120-7B2C-4575-BF94-7E3FA2CB17A8}"/>
              </a:ext>
            </a:extLst>
          </p:cNvPr>
          <p:cNvSpPr/>
          <p:nvPr/>
        </p:nvSpPr>
        <p:spPr>
          <a:xfrm>
            <a:off x="2240808" y="4284749"/>
            <a:ext cx="622957" cy="622957"/>
          </a:xfrm>
          <a:custGeom>
            <a:avLst/>
            <a:gdLst>
              <a:gd name="connsiteX0" fmla="*/ 270317 w 539750"/>
              <a:gd name="connsiteY0" fmla="*/ 98621 h 539750"/>
              <a:gd name="connsiteX1" fmla="*/ 100546 w 539750"/>
              <a:gd name="connsiteY1" fmla="*/ 268392 h 539750"/>
              <a:gd name="connsiteX2" fmla="*/ 270317 w 539750"/>
              <a:gd name="connsiteY2" fmla="*/ 438163 h 539750"/>
              <a:gd name="connsiteX3" fmla="*/ 440088 w 539750"/>
              <a:gd name="connsiteY3" fmla="*/ 268392 h 539750"/>
              <a:gd name="connsiteX4" fmla="*/ 270317 w 539750"/>
              <a:gd name="connsiteY4" fmla="*/ 98621 h 539750"/>
              <a:gd name="connsiteX5" fmla="*/ 269875 w 539750"/>
              <a:gd name="connsiteY5" fmla="*/ 0 h 539750"/>
              <a:gd name="connsiteX6" fmla="*/ 539750 w 539750"/>
              <a:gd name="connsiteY6" fmla="*/ 269875 h 539750"/>
              <a:gd name="connsiteX7" fmla="*/ 269875 w 539750"/>
              <a:gd name="connsiteY7" fmla="*/ 539750 h 539750"/>
              <a:gd name="connsiteX8" fmla="*/ 0 w 539750"/>
              <a:gd name="connsiteY8" fmla="*/ 269875 h 539750"/>
              <a:gd name="connsiteX9" fmla="*/ 269875 w 539750"/>
              <a:gd name="connsiteY9" fmla="*/ 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9750" h="539750">
                <a:moveTo>
                  <a:pt x="270317" y="98621"/>
                </a:moveTo>
                <a:cubicBezTo>
                  <a:pt x="176555" y="98621"/>
                  <a:pt x="100546" y="174630"/>
                  <a:pt x="100546" y="268392"/>
                </a:cubicBezTo>
                <a:cubicBezTo>
                  <a:pt x="100546" y="362154"/>
                  <a:pt x="176555" y="438163"/>
                  <a:pt x="270317" y="438163"/>
                </a:cubicBezTo>
                <a:cubicBezTo>
                  <a:pt x="364079" y="438163"/>
                  <a:pt x="440088" y="362154"/>
                  <a:pt x="440088" y="268392"/>
                </a:cubicBezTo>
                <a:cubicBezTo>
                  <a:pt x="440088" y="174630"/>
                  <a:pt x="364079" y="98621"/>
                  <a:pt x="270317" y="98621"/>
                </a:cubicBezTo>
                <a:close/>
                <a:moveTo>
                  <a:pt x="269875" y="0"/>
                </a:moveTo>
                <a:cubicBezTo>
                  <a:pt x="418923" y="0"/>
                  <a:pt x="539750" y="120827"/>
                  <a:pt x="539750" y="269875"/>
                </a:cubicBezTo>
                <a:cubicBezTo>
                  <a:pt x="539750" y="418923"/>
                  <a:pt x="418923" y="539750"/>
                  <a:pt x="269875" y="539750"/>
                </a:cubicBezTo>
                <a:cubicBezTo>
                  <a:pt x="120827" y="539750"/>
                  <a:pt x="0" y="418923"/>
                  <a:pt x="0" y="269875"/>
                </a:cubicBezTo>
                <a:cubicBezTo>
                  <a:pt x="0" y="120827"/>
                  <a:pt x="120827" y="0"/>
                  <a:pt x="269875" y="0"/>
                </a:cubicBezTo>
                <a:close/>
              </a:path>
            </a:pathLst>
          </a:custGeom>
          <a:solidFill>
            <a:srgbClr val="0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2340025" y="4383969"/>
            <a:ext cx="424522" cy="4245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5"/>
          <p:cNvSpPr/>
          <p:nvPr/>
        </p:nvSpPr>
        <p:spPr>
          <a:xfrm>
            <a:off x="2381569" y="4468899"/>
            <a:ext cx="280555" cy="282615"/>
          </a:xfrm>
          <a:custGeom>
            <a:avLst/>
            <a:gdLst/>
            <a:ahLst/>
            <a:cxnLst/>
            <a:rect l="l" t="t" r="r" b="b"/>
            <a:pathLst>
              <a:path w="1107990" h="1116124">
                <a:moveTo>
                  <a:pt x="549928" y="0"/>
                </a:moveTo>
                <a:cubicBezTo>
                  <a:pt x="858137" y="0"/>
                  <a:pt x="1107990" y="249853"/>
                  <a:pt x="1107990" y="558062"/>
                </a:cubicBezTo>
                <a:cubicBezTo>
                  <a:pt x="1107990" y="866271"/>
                  <a:pt x="858137" y="1116124"/>
                  <a:pt x="549928" y="1116124"/>
                </a:cubicBezTo>
                <a:cubicBezTo>
                  <a:pt x="378785" y="1116124"/>
                  <a:pt x="225635" y="1039085"/>
                  <a:pt x="125197" y="916163"/>
                </a:cubicBezTo>
                <a:lnTo>
                  <a:pt x="443058" y="597037"/>
                </a:lnTo>
                <a:lnTo>
                  <a:pt x="0" y="477377"/>
                </a:lnTo>
                <a:cubicBezTo>
                  <a:pt x="36945" y="207231"/>
                  <a:pt x="269236" y="0"/>
                  <a:pt x="549928" y="0"/>
                </a:cubicBezTo>
                <a:close/>
              </a:path>
            </a:pathLst>
          </a:cu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Arco 46"/>
          <p:cNvSpPr/>
          <p:nvPr/>
        </p:nvSpPr>
        <p:spPr>
          <a:xfrm rot="7417424">
            <a:off x="1972452" y="4445680"/>
            <a:ext cx="479735" cy="479735"/>
          </a:xfrm>
          <a:prstGeom prst="arc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de cantos arredondados 51"/>
          <p:cNvSpPr/>
          <p:nvPr/>
        </p:nvSpPr>
        <p:spPr>
          <a:xfrm rot="16200000">
            <a:off x="3095979" y="3906574"/>
            <a:ext cx="147306" cy="707316"/>
          </a:xfrm>
          <a:prstGeom prst="roundRect">
            <a:avLst>
              <a:gd name="adj" fmla="val 50000"/>
            </a:avLst>
          </a:prstGeom>
          <a:solidFill>
            <a:srgbClr val="0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: Cantos Arredondados 59">
            <a:extLst>
              <a:ext uri="{FF2B5EF4-FFF2-40B4-BE49-F238E27FC236}">
                <a16:creationId xmlns="" xmlns:a16="http://schemas.microsoft.com/office/drawing/2014/main" id="{3236E70B-7DF0-4743-AFEB-16DD9421F8D9}"/>
              </a:ext>
            </a:extLst>
          </p:cNvPr>
          <p:cNvSpPr/>
          <p:nvPr/>
        </p:nvSpPr>
        <p:spPr>
          <a:xfrm>
            <a:off x="3111609" y="4188184"/>
            <a:ext cx="116046" cy="719621"/>
          </a:xfrm>
          <a:prstGeom prst="roundRect">
            <a:avLst>
              <a:gd name="adj" fmla="val 48985"/>
            </a:avLst>
          </a:prstGeom>
          <a:solidFill>
            <a:srgbClr val="0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5" name="Grupo 204"/>
          <p:cNvGrpSpPr/>
          <p:nvPr/>
        </p:nvGrpSpPr>
        <p:grpSpPr>
          <a:xfrm>
            <a:off x="1221566" y="2121863"/>
            <a:ext cx="455120" cy="471028"/>
            <a:chOff x="8316422" y="5222602"/>
            <a:chExt cx="481941" cy="498786"/>
          </a:xfrm>
        </p:grpSpPr>
        <p:grpSp>
          <p:nvGrpSpPr>
            <p:cNvPr id="206" name="Grupo 205"/>
            <p:cNvGrpSpPr/>
            <p:nvPr/>
          </p:nvGrpSpPr>
          <p:grpSpPr>
            <a:xfrm rot="5400000">
              <a:off x="8307873" y="5231151"/>
              <a:ext cx="346176" cy="329078"/>
              <a:chOff x="7786820" y="5292045"/>
              <a:chExt cx="451651" cy="429343"/>
            </a:xfrm>
          </p:grpSpPr>
          <p:sp>
            <p:nvSpPr>
              <p:cNvPr id="211" name="Forma Livre: Forma 55">
                <a:extLst>
                  <a:ext uri="{FF2B5EF4-FFF2-40B4-BE49-F238E27FC236}">
                    <a16:creationId xmlns="" xmlns:a16="http://schemas.microsoft.com/office/drawing/2014/main" id="{49514120-7B2C-4575-BF94-7E3FA2CB17A8}"/>
                  </a:ext>
                </a:extLst>
              </p:cNvPr>
              <p:cNvSpPr/>
              <p:nvPr/>
            </p:nvSpPr>
            <p:spPr>
              <a:xfrm>
                <a:off x="7786821" y="5495405"/>
                <a:ext cx="451396" cy="225983"/>
              </a:xfrm>
              <a:custGeom>
                <a:avLst/>
                <a:gdLst/>
                <a:ahLst/>
                <a:cxnLst/>
                <a:rect l="l" t="t" r="r" b="b"/>
                <a:pathLst>
                  <a:path w="620653" h="300051">
                    <a:moveTo>
                      <a:pt x="0" y="0"/>
                    </a:moveTo>
                    <a:lnTo>
                      <a:pt x="116219" y="0"/>
                    </a:lnTo>
                    <a:cubicBezTo>
                      <a:pt x="122120" y="102121"/>
                      <a:pt x="207056" y="182804"/>
                      <a:pt x="310837" y="182804"/>
                    </a:cubicBezTo>
                    <a:cubicBezTo>
                      <a:pt x="414618" y="182804"/>
                      <a:pt x="499554" y="102121"/>
                      <a:pt x="505455" y="0"/>
                    </a:cubicBezTo>
                    <a:lnTo>
                      <a:pt x="620653" y="0"/>
                    </a:lnTo>
                    <a:cubicBezTo>
                      <a:pt x="615568" y="166750"/>
                      <a:pt x="478515" y="300051"/>
                      <a:pt x="310327" y="300051"/>
                    </a:cubicBezTo>
                    <a:cubicBezTo>
                      <a:pt x="142139" y="300051"/>
                      <a:pt x="5086" y="166750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r"/>
                <a:endParaRPr lang="pt-BR"/>
              </a:p>
            </p:txBody>
          </p:sp>
          <p:sp>
            <p:nvSpPr>
              <p:cNvPr id="212" name="Retângulo 211"/>
              <p:cNvSpPr/>
              <p:nvPr/>
            </p:nvSpPr>
            <p:spPr>
              <a:xfrm>
                <a:off x="7786820" y="5295071"/>
                <a:ext cx="82800" cy="20609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13" name="Retângulo 212"/>
              <p:cNvSpPr/>
              <p:nvPr/>
            </p:nvSpPr>
            <p:spPr>
              <a:xfrm>
                <a:off x="8155671" y="5292045"/>
                <a:ext cx="82800" cy="20609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207" name="Grupo 206"/>
            <p:cNvGrpSpPr/>
            <p:nvPr/>
          </p:nvGrpSpPr>
          <p:grpSpPr>
            <a:xfrm rot="16200000">
              <a:off x="8460736" y="5383761"/>
              <a:ext cx="346176" cy="329078"/>
              <a:chOff x="7786820" y="5292045"/>
              <a:chExt cx="451651" cy="429343"/>
            </a:xfrm>
          </p:grpSpPr>
          <p:sp>
            <p:nvSpPr>
              <p:cNvPr id="208" name="Forma Livre: Forma 55">
                <a:extLst>
                  <a:ext uri="{FF2B5EF4-FFF2-40B4-BE49-F238E27FC236}">
                    <a16:creationId xmlns="" xmlns:a16="http://schemas.microsoft.com/office/drawing/2014/main" id="{49514120-7B2C-4575-BF94-7E3FA2CB17A8}"/>
                  </a:ext>
                </a:extLst>
              </p:cNvPr>
              <p:cNvSpPr/>
              <p:nvPr/>
            </p:nvSpPr>
            <p:spPr>
              <a:xfrm>
                <a:off x="7786821" y="5495405"/>
                <a:ext cx="451396" cy="225983"/>
              </a:xfrm>
              <a:custGeom>
                <a:avLst/>
                <a:gdLst/>
                <a:ahLst/>
                <a:cxnLst/>
                <a:rect l="l" t="t" r="r" b="b"/>
                <a:pathLst>
                  <a:path w="620653" h="300051">
                    <a:moveTo>
                      <a:pt x="0" y="0"/>
                    </a:moveTo>
                    <a:lnTo>
                      <a:pt x="116219" y="0"/>
                    </a:lnTo>
                    <a:cubicBezTo>
                      <a:pt x="122120" y="102121"/>
                      <a:pt x="207056" y="182804"/>
                      <a:pt x="310837" y="182804"/>
                    </a:cubicBezTo>
                    <a:cubicBezTo>
                      <a:pt x="414618" y="182804"/>
                      <a:pt x="499554" y="102121"/>
                      <a:pt x="505455" y="0"/>
                    </a:cubicBezTo>
                    <a:lnTo>
                      <a:pt x="620653" y="0"/>
                    </a:lnTo>
                    <a:cubicBezTo>
                      <a:pt x="615568" y="166750"/>
                      <a:pt x="478515" y="300051"/>
                      <a:pt x="310327" y="300051"/>
                    </a:cubicBezTo>
                    <a:cubicBezTo>
                      <a:pt x="142139" y="300051"/>
                      <a:pt x="5086" y="166750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r"/>
                <a:endParaRPr lang="pt-BR"/>
              </a:p>
            </p:txBody>
          </p:sp>
          <p:sp>
            <p:nvSpPr>
              <p:cNvPr id="209" name="Retângulo 208"/>
              <p:cNvSpPr/>
              <p:nvPr/>
            </p:nvSpPr>
            <p:spPr>
              <a:xfrm>
                <a:off x="7786820" y="5295071"/>
                <a:ext cx="82800" cy="20609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10" name="Retângulo 209"/>
              <p:cNvSpPr/>
              <p:nvPr/>
            </p:nvSpPr>
            <p:spPr>
              <a:xfrm>
                <a:off x="8155671" y="5292045"/>
                <a:ext cx="82800" cy="20609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</p:grpSp>
      <p:grpSp>
        <p:nvGrpSpPr>
          <p:cNvPr id="100" name="Grupo 99"/>
          <p:cNvGrpSpPr/>
          <p:nvPr/>
        </p:nvGrpSpPr>
        <p:grpSpPr>
          <a:xfrm>
            <a:off x="4738814" y="1898898"/>
            <a:ext cx="3654807" cy="855857"/>
            <a:chOff x="4620542" y="5602098"/>
            <a:chExt cx="2747190" cy="643318"/>
          </a:xfrm>
        </p:grpSpPr>
        <p:grpSp>
          <p:nvGrpSpPr>
            <p:cNvPr id="59" name="Grupo 58"/>
            <p:cNvGrpSpPr/>
            <p:nvPr/>
          </p:nvGrpSpPr>
          <p:grpSpPr>
            <a:xfrm>
              <a:off x="5652120" y="5602098"/>
              <a:ext cx="627651" cy="619940"/>
              <a:chOff x="5528525" y="5760537"/>
              <a:chExt cx="440526" cy="435114"/>
            </a:xfrm>
          </p:grpSpPr>
          <p:sp>
            <p:nvSpPr>
              <p:cNvPr id="60" name="Forma Livre: Forma 49">
                <a:extLst>
                  <a:ext uri="{FF2B5EF4-FFF2-40B4-BE49-F238E27FC236}">
                    <a16:creationId xmlns="" xmlns:a16="http://schemas.microsoft.com/office/drawing/2014/main" id="{41453F3A-CCFA-4C9D-AB76-D9A8CED0195A}"/>
                  </a:ext>
                </a:extLst>
              </p:cNvPr>
              <p:cNvSpPr/>
              <p:nvPr/>
            </p:nvSpPr>
            <p:spPr>
              <a:xfrm>
                <a:off x="5528525" y="5760537"/>
                <a:ext cx="434878" cy="434878"/>
              </a:xfrm>
              <a:custGeom>
                <a:avLst/>
                <a:gdLst>
                  <a:gd name="connsiteX0" fmla="*/ 217439 w 434878"/>
                  <a:gd name="connsiteY0" fmla="*/ 96953 h 434878"/>
                  <a:gd name="connsiteX1" fmla="*/ 96953 w 434878"/>
                  <a:gd name="connsiteY1" fmla="*/ 217439 h 434878"/>
                  <a:gd name="connsiteX2" fmla="*/ 217439 w 434878"/>
                  <a:gd name="connsiteY2" fmla="*/ 337925 h 434878"/>
                  <a:gd name="connsiteX3" fmla="*/ 337925 w 434878"/>
                  <a:gd name="connsiteY3" fmla="*/ 217439 h 434878"/>
                  <a:gd name="connsiteX4" fmla="*/ 217439 w 434878"/>
                  <a:gd name="connsiteY4" fmla="*/ 96953 h 434878"/>
                  <a:gd name="connsiteX5" fmla="*/ 217439 w 434878"/>
                  <a:gd name="connsiteY5" fmla="*/ 0 h 434878"/>
                  <a:gd name="connsiteX6" fmla="*/ 434878 w 434878"/>
                  <a:gd name="connsiteY6" fmla="*/ 217439 h 434878"/>
                  <a:gd name="connsiteX7" fmla="*/ 217439 w 434878"/>
                  <a:gd name="connsiteY7" fmla="*/ 434878 h 434878"/>
                  <a:gd name="connsiteX8" fmla="*/ 0 w 434878"/>
                  <a:gd name="connsiteY8" fmla="*/ 217439 h 434878"/>
                  <a:gd name="connsiteX9" fmla="*/ 217439 w 434878"/>
                  <a:gd name="connsiteY9" fmla="*/ 0 h 434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4878" h="434878">
                    <a:moveTo>
                      <a:pt x="217439" y="96953"/>
                    </a:moveTo>
                    <a:cubicBezTo>
                      <a:pt x="150896" y="96953"/>
                      <a:pt x="96953" y="150896"/>
                      <a:pt x="96953" y="217439"/>
                    </a:cubicBezTo>
                    <a:cubicBezTo>
                      <a:pt x="96953" y="283982"/>
                      <a:pt x="150896" y="337925"/>
                      <a:pt x="217439" y="337925"/>
                    </a:cubicBezTo>
                    <a:cubicBezTo>
                      <a:pt x="283982" y="337925"/>
                      <a:pt x="337925" y="283982"/>
                      <a:pt x="337925" y="217439"/>
                    </a:cubicBezTo>
                    <a:cubicBezTo>
                      <a:pt x="337925" y="150896"/>
                      <a:pt x="283982" y="96953"/>
                      <a:pt x="217439" y="96953"/>
                    </a:cubicBezTo>
                    <a:close/>
                    <a:moveTo>
                      <a:pt x="217439" y="0"/>
                    </a:moveTo>
                    <a:cubicBezTo>
                      <a:pt x="337527" y="0"/>
                      <a:pt x="434878" y="97351"/>
                      <a:pt x="434878" y="217439"/>
                    </a:cubicBezTo>
                    <a:cubicBezTo>
                      <a:pt x="434878" y="337527"/>
                      <a:pt x="337527" y="434878"/>
                      <a:pt x="217439" y="434878"/>
                    </a:cubicBezTo>
                    <a:cubicBezTo>
                      <a:pt x="97351" y="434878"/>
                      <a:pt x="0" y="337527"/>
                      <a:pt x="0" y="217439"/>
                    </a:cubicBezTo>
                    <a:cubicBezTo>
                      <a:pt x="0" y="97351"/>
                      <a:pt x="97351" y="0"/>
                      <a:pt x="217439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60">
                <a:extLst>
                  <a:ext uri="{FF2B5EF4-FFF2-40B4-BE49-F238E27FC236}">
                    <a16:creationId xmlns="" xmlns:a16="http://schemas.microsoft.com/office/drawing/2014/main" id="{AAE567ED-5815-4493-B2FA-CE69C8A3E85A}"/>
                  </a:ext>
                </a:extLst>
              </p:cNvPr>
              <p:cNvSpPr/>
              <p:nvPr/>
            </p:nvSpPr>
            <p:spPr>
              <a:xfrm>
                <a:off x="5892569" y="5781952"/>
                <a:ext cx="76482" cy="41346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 61">
                <a:extLst>
                  <a:ext uri="{FF2B5EF4-FFF2-40B4-BE49-F238E27FC236}">
                    <a16:creationId xmlns="" xmlns:a16="http://schemas.microsoft.com/office/drawing/2014/main" id="{315B7EE7-7DC7-44CF-9324-EA99CE217667}"/>
                  </a:ext>
                </a:extLst>
              </p:cNvPr>
              <p:cNvSpPr/>
              <p:nvPr/>
            </p:nvSpPr>
            <p:spPr>
              <a:xfrm rot="16200000">
                <a:off x="5874194" y="6109307"/>
                <a:ext cx="72010" cy="10067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6" name="Grupo 65"/>
            <p:cNvGrpSpPr/>
            <p:nvPr/>
          </p:nvGrpSpPr>
          <p:grpSpPr>
            <a:xfrm>
              <a:off x="4620542" y="5617353"/>
              <a:ext cx="936104" cy="604684"/>
              <a:chOff x="4355976" y="5632944"/>
              <a:chExt cx="1146522" cy="604684"/>
            </a:xfrm>
          </p:grpSpPr>
          <p:sp>
            <p:nvSpPr>
              <p:cNvPr id="64" name="Retângulo 63">
                <a:extLst>
                  <a:ext uri="{FF2B5EF4-FFF2-40B4-BE49-F238E27FC236}">
                    <a16:creationId xmlns="" xmlns:a16="http://schemas.microsoft.com/office/drawing/2014/main" id="{AAE567ED-5815-4493-B2FA-CE69C8A3E85A}"/>
                  </a:ext>
                </a:extLst>
              </p:cNvPr>
              <p:cNvSpPr/>
              <p:nvPr/>
            </p:nvSpPr>
            <p:spPr>
              <a:xfrm>
                <a:off x="4355976" y="5632944"/>
                <a:ext cx="144016" cy="60468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Forma Livre: Forma 49">
                <a:extLst>
                  <a:ext uri="{FF2B5EF4-FFF2-40B4-BE49-F238E27FC236}">
                    <a16:creationId xmlns="" xmlns:a16="http://schemas.microsoft.com/office/drawing/2014/main" id="{41453F3A-CCFA-4C9D-AB76-D9A8CED0195A}"/>
                  </a:ext>
                </a:extLst>
              </p:cNvPr>
              <p:cNvSpPr/>
              <p:nvPr/>
            </p:nvSpPr>
            <p:spPr>
              <a:xfrm>
                <a:off x="4355976" y="5653703"/>
                <a:ext cx="648072" cy="549334"/>
              </a:xfrm>
              <a:custGeom>
                <a:avLst/>
                <a:gdLst/>
                <a:ahLst/>
                <a:cxnLst/>
                <a:rect l="l" t="t" r="r" b="b"/>
                <a:pathLst>
                  <a:path w="619604" h="549334">
                    <a:moveTo>
                      <a:pt x="309802" y="0"/>
                    </a:moveTo>
                    <a:cubicBezTo>
                      <a:pt x="480901" y="0"/>
                      <a:pt x="619604" y="138704"/>
                      <a:pt x="619604" y="309802"/>
                    </a:cubicBezTo>
                    <a:cubicBezTo>
                      <a:pt x="619604" y="406936"/>
                      <a:pt x="574901" y="493629"/>
                      <a:pt x="504056" y="549334"/>
                    </a:cubicBezTo>
                    <a:lnTo>
                      <a:pt x="504056" y="309802"/>
                    </a:lnTo>
                    <a:lnTo>
                      <a:pt x="481468" y="309802"/>
                    </a:lnTo>
                    <a:cubicBezTo>
                      <a:pt x="481468" y="214993"/>
                      <a:pt x="404611" y="138137"/>
                      <a:pt x="309802" y="138137"/>
                    </a:cubicBezTo>
                    <a:cubicBezTo>
                      <a:pt x="214993" y="138137"/>
                      <a:pt x="138137" y="214993"/>
                      <a:pt x="138137" y="309802"/>
                    </a:cubicBezTo>
                    <a:lnTo>
                      <a:pt x="0" y="309802"/>
                    </a:lnTo>
                    <a:cubicBezTo>
                      <a:pt x="0" y="138704"/>
                      <a:pt x="138704" y="0"/>
                      <a:pt x="309802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67">
                <a:extLst>
                  <a:ext uri="{FF2B5EF4-FFF2-40B4-BE49-F238E27FC236}">
                    <a16:creationId xmlns="" xmlns:a16="http://schemas.microsoft.com/office/drawing/2014/main" id="{AAE567ED-5815-4493-B2FA-CE69C8A3E85A}"/>
                  </a:ext>
                </a:extLst>
              </p:cNvPr>
              <p:cNvSpPr/>
              <p:nvPr/>
            </p:nvSpPr>
            <p:spPr>
              <a:xfrm>
                <a:off x="4860032" y="5928370"/>
                <a:ext cx="144016" cy="30925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Forma Livre: Forma 49">
                <a:extLst>
                  <a:ext uri="{FF2B5EF4-FFF2-40B4-BE49-F238E27FC236}">
                    <a16:creationId xmlns="" xmlns:a16="http://schemas.microsoft.com/office/drawing/2014/main" id="{41453F3A-CCFA-4C9D-AB76-D9A8CED0195A}"/>
                  </a:ext>
                </a:extLst>
              </p:cNvPr>
              <p:cNvSpPr/>
              <p:nvPr/>
            </p:nvSpPr>
            <p:spPr>
              <a:xfrm>
                <a:off x="4860032" y="5648003"/>
                <a:ext cx="642466" cy="549334"/>
              </a:xfrm>
              <a:custGeom>
                <a:avLst/>
                <a:gdLst/>
                <a:ahLst/>
                <a:cxnLst/>
                <a:rect l="l" t="t" r="r" b="b"/>
                <a:pathLst>
                  <a:path w="619604" h="549334">
                    <a:moveTo>
                      <a:pt x="309802" y="0"/>
                    </a:moveTo>
                    <a:cubicBezTo>
                      <a:pt x="480901" y="0"/>
                      <a:pt x="619604" y="138704"/>
                      <a:pt x="619604" y="309802"/>
                    </a:cubicBezTo>
                    <a:cubicBezTo>
                      <a:pt x="619604" y="406936"/>
                      <a:pt x="574901" y="493629"/>
                      <a:pt x="504056" y="549334"/>
                    </a:cubicBezTo>
                    <a:lnTo>
                      <a:pt x="504056" y="309802"/>
                    </a:lnTo>
                    <a:lnTo>
                      <a:pt x="481468" y="309802"/>
                    </a:lnTo>
                    <a:cubicBezTo>
                      <a:pt x="481468" y="214993"/>
                      <a:pt x="404611" y="138137"/>
                      <a:pt x="309802" y="138137"/>
                    </a:cubicBezTo>
                    <a:cubicBezTo>
                      <a:pt x="214993" y="138137"/>
                      <a:pt x="138137" y="214993"/>
                      <a:pt x="138137" y="309802"/>
                    </a:cubicBezTo>
                    <a:lnTo>
                      <a:pt x="0" y="309802"/>
                    </a:lnTo>
                    <a:cubicBezTo>
                      <a:pt x="0" y="138704"/>
                      <a:pt x="138704" y="0"/>
                      <a:pt x="309802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70" name="Retângulo 69">
                <a:extLst>
                  <a:ext uri="{FF2B5EF4-FFF2-40B4-BE49-F238E27FC236}">
                    <a16:creationId xmlns="" xmlns:a16="http://schemas.microsoft.com/office/drawing/2014/main" id="{AAE567ED-5815-4493-B2FA-CE69C8A3E85A}"/>
                  </a:ext>
                </a:extLst>
              </p:cNvPr>
              <p:cNvSpPr/>
              <p:nvPr/>
            </p:nvSpPr>
            <p:spPr>
              <a:xfrm>
                <a:off x="5358482" y="5928370"/>
                <a:ext cx="144016" cy="30925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1" name="Grupo 80"/>
            <p:cNvGrpSpPr/>
            <p:nvPr/>
          </p:nvGrpSpPr>
          <p:grpSpPr>
            <a:xfrm>
              <a:off x="6389723" y="5633810"/>
              <a:ext cx="471201" cy="588227"/>
              <a:chOff x="6389723" y="5633810"/>
              <a:chExt cx="471201" cy="588227"/>
            </a:xfrm>
          </p:grpSpPr>
          <p:sp>
            <p:nvSpPr>
              <p:cNvPr id="76" name="Retângulo 75">
                <a:extLst>
                  <a:ext uri="{FF2B5EF4-FFF2-40B4-BE49-F238E27FC236}">
                    <a16:creationId xmlns="" xmlns:a16="http://schemas.microsoft.com/office/drawing/2014/main" id="{AAE567ED-5815-4493-B2FA-CE69C8A3E85A}"/>
                  </a:ext>
                </a:extLst>
              </p:cNvPr>
              <p:cNvSpPr/>
              <p:nvPr/>
            </p:nvSpPr>
            <p:spPr>
              <a:xfrm>
                <a:off x="6389723" y="5633810"/>
                <a:ext cx="126493" cy="58822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Forma Livre: Forma 49">
                <a:extLst>
                  <a:ext uri="{FF2B5EF4-FFF2-40B4-BE49-F238E27FC236}">
                    <a16:creationId xmlns="" xmlns:a16="http://schemas.microsoft.com/office/drawing/2014/main" id="{41453F3A-CCFA-4C9D-AB76-D9A8CED0195A}"/>
                  </a:ext>
                </a:extLst>
              </p:cNvPr>
              <p:cNvSpPr/>
              <p:nvPr/>
            </p:nvSpPr>
            <p:spPr>
              <a:xfrm>
                <a:off x="6402880" y="5636614"/>
                <a:ext cx="458044" cy="272867"/>
              </a:xfrm>
              <a:custGeom>
                <a:avLst/>
                <a:gdLst/>
                <a:ahLst/>
                <a:cxnLst/>
                <a:rect l="l" t="t" r="r" b="b"/>
                <a:pathLst>
                  <a:path w="458044" h="245831">
                    <a:moveTo>
                      <a:pt x="249326" y="0"/>
                    </a:moveTo>
                    <a:cubicBezTo>
                      <a:pt x="336934" y="0"/>
                      <a:pt x="414005" y="45115"/>
                      <a:pt x="458044" y="113665"/>
                    </a:cubicBezTo>
                    <a:lnTo>
                      <a:pt x="364325" y="177339"/>
                    </a:lnTo>
                    <a:cubicBezTo>
                      <a:pt x="342019" y="137196"/>
                      <a:pt x="298692" y="111346"/>
                      <a:pt x="249326" y="111346"/>
                    </a:cubicBezTo>
                    <a:cubicBezTo>
                      <a:pt x="174211" y="111346"/>
                      <a:pt x="113077" y="171196"/>
                      <a:pt x="111739" y="245831"/>
                    </a:cubicBezTo>
                    <a:lnTo>
                      <a:pt x="0" y="245831"/>
                    </a:lnTo>
                    <a:cubicBezTo>
                      <a:pt x="1718" y="109706"/>
                      <a:pt x="112711" y="0"/>
                      <a:pt x="24932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sp>
          <p:nvSpPr>
            <p:cNvPr id="92" name="Semicírculo 53">
              <a:extLst>
                <a:ext uri="{FF2B5EF4-FFF2-40B4-BE49-F238E27FC236}">
                  <a16:creationId xmlns="" xmlns:a16="http://schemas.microsoft.com/office/drawing/2014/main" id="{E9129E24-551E-4103-AFAA-36A3A7A66E48}"/>
                </a:ext>
              </a:extLst>
            </p:cNvPr>
            <p:cNvSpPr/>
            <p:nvPr/>
          </p:nvSpPr>
          <p:spPr>
            <a:xfrm rot="10800000" flipH="1">
              <a:off x="7020269" y="5889400"/>
              <a:ext cx="347463" cy="356016"/>
            </a:xfrm>
            <a:prstGeom prst="blockArc">
              <a:avLst>
                <a:gd name="adj1" fmla="val 10800000"/>
                <a:gd name="adj2" fmla="val 251697"/>
                <a:gd name="adj3" fmla="val 3602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7020270" y="5629357"/>
              <a:ext cx="126000" cy="44366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98"/>
            <p:cNvSpPr/>
            <p:nvPr/>
          </p:nvSpPr>
          <p:spPr>
            <a:xfrm rot="16200000">
              <a:off x="7020270" y="5629064"/>
              <a:ext cx="126000" cy="3339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3" name="Agrupar 16">
            <a:extLst>
              <a:ext uri="{FF2B5EF4-FFF2-40B4-BE49-F238E27FC236}">
                <a16:creationId xmlns="" xmlns:a16="http://schemas.microsoft.com/office/drawing/2014/main" id="{FFCBCA76-95EA-4C50-8AB1-5118340B6708}"/>
              </a:ext>
            </a:extLst>
          </p:cNvPr>
          <p:cNvGrpSpPr/>
          <p:nvPr/>
        </p:nvGrpSpPr>
        <p:grpSpPr>
          <a:xfrm rot="1800000">
            <a:off x="5608627" y="2744857"/>
            <a:ext cx="177816" cy="277320"/>
            <a:chOff x="6445772" y="1077492"/>
            <a:chExt cx="2324411" cy="3625136"/>
          </a:xfrm>
        </p:grpSpPr>
        <p:sp>
          <p:nvSpPr>
            <p:cNvPr id="114" name="Elipse 1">
              <a:extLst>
                <a:ext uri="{FF2B5EF4-FFF2-40B4-BE49-F238E27FC236}">
                  <a16:creationId xmlns="" xmlns:a16="http://schemas.microsoft.com/office/drawing/2014/main" id="{D499439C-D85C-4E91-8E85-5768706562B1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15" name="Retângulo: Cantos Arredondados 18">
              <a:extLst>
                <a:ext uri="{FF2B5EF4-FFF2-40B4-BE49-F238E27FC236}">
                  <a16:creationId xmlns="" xmlns:a16="http://schemas.microsoft.com/office/drawing/2014/main" id="{94129A67-4C2E-4AF1-A2CE-2E2D618EFEEA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grpSp>
          <p:nvGrpSpPr>
            <p:cNvPr id="116" name="Agrupar 19">
              <a:extLst>
                <a:ext uri="{FF2B5EF4-FFF2-40B4-BE49-F238E27FC236}">
                  <a16:creationId xmlns="" xmlns:a16="http://schemas.microsoft.com/office/drawing/2014/main" id="{F197E95C-F728-4EA1-AEB8-9BB995A3CE01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17" name="Agrupar 20">
                <a:extLst>
                  <a:ext uri="{FF2B5EF4-FFF2-40B4-BE49-F238E27FC236}">
                    <a16:creationId xmlns="" xmlns:a16="http://schemas.microsoft.com/office/drawing/2014/main" id="{82F7FA59-4D4A-487C-A656-D25215F57185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21" name="Retângulo: Cantos Arredondados 24">
                  <a:extLst>
                    <a:ext uri="{FF2B5EF4-FFF2-40B4-BE49-F238E27FC236}">
                      <a16:creationId xmlns="" xmlns:a16="http://schemas.microsoft.com/office/drawing/2014/main" id="{38244068-655B-450A-9D7D-6EFCAD59F425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22" name="Retângulo: Cantos Arredondados 25">
                  <a:extLst>
                    <a:ext uri="{FF2B5EF4-FFF2-40B4-BE49-F238E27FC236}">
                      <a16:creationId xmlns="" xmlns:a16="http://schemas.microsoft.com/office/drawing/2014/main" id="{AC4EC53E-09B5-4090-B5EF-E051AE30B4DE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grpSp>
              <p:nvGrpSpPr>
                <p:cNvPr id="123" name="Agrupar 26">
                  <a:extLst>
                    <a:ext uri="{FF2B5EF4-FFF2-40B4-BE49-F238E27FC236}">
                      <a16:creationId xmlns="" xmlns:a16="http://schemas.microsoft.com/office/drawing/2014/main" id="{E736EA85-D4AF-4293-B794-771E4EF2328C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24" name="Retângulo: Cantos Arredondados 27">
                    <a:extLst>
                      <a:ext uri="{FF2B5EF4-FFF2-40B4-BE49-F238E27FC236}">
                        <a16:creationId xmlns="" xmlns:a16="http://schemas.microsoft.com/office/drawing/2014/main" id="{84412980-2075-4276-823D-E43C25E95EFF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125" name="Retângulo: Cantos Arredondados 28">
                    <a:extLst>
                      <a:ext uri="{FF2B5EF4-FFF2-40B4-BE49-F238E27FC236}">
                        <a16:creationId xmlns="" xmlns:a16="http://schemas.microsoft.com/office/drawing/2014/main" id="{FC7F90A0-A267-4F99-93FB-4DD31F4565F6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</p:grpSp>
          </p:grpSp>
          <p:grpSp>
            <p:nvGrpSpPr>
              <p:cNvPr id="118" name="Agrupar 21">
                <a:extLst>
                  <a:ext uri="{FF2B5EF4-FFF2-40B4-BE49-F238E27FC236}">
                    <a16:creationId xmlns="" xmlns:a16="http://schemas.microsoft.com/office/drawing/2014/main" id="{29065F86-9559-45A0-A934-DBBD6FD794C5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19" name="Retângulo: Cantos Arredondados 22">
                  <a:extLst>
                    <a:ext uri="{FF2B5EF4-FFF2-40B4-BE49-F238E27FC236}">
                      <a16:creationId xmlns="" xmlns:a16="http://schemas.microsoft.com/office/drawing/2014/main" id="{5EAE69C0-ECD0-442A-85E6-C5C01336EDA9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20" name="Retângulo: Cantos Arredondados 23">
                  <a:extLst>
                    <a:ext uri="{FF2B5EF4-FFF2-40B4-BE49-F238E27FC236}">
                      <a16:creationId xmlns="" xmlns:a16="http://schemas.microsoft.com/office/drawing/2014/main" id="{7693F556-B50A-44BF-9A5C-D3C4AC4EAD96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</p:grpSp>
      </p:grpSp>
      <p:grpSp>
        <p:nvGrpSpPr>
          <p:cNvPr id="101" name="Grupo 100"/>
          <p:cNvGrpSpPr/>
          <p:nvPr/>
        </p:nvGrpSpPr>
        <p:grpSpPr>
          <a:xfrm>
            <a:off x="4738814" y="2863024"/>
            <a:ext cx="391710" cy="589391"/>
            <a:chOff x="5800690" y="5104239"/>
            <a:chExt cx="391710" cy="589391"/>
          </a:xfrm>
          <a:solidFill>
            <a:srgbClr val="8FFF00"/>
          </a:solidFill>
        </p:grpSpPr>
        <p:sp>
          <p:nvSpPr>
            <p:cNvPr id="102" name="Retângulo 101">
              <a:extLst>
                <a:ext uri="{FF2B5EF4-FFF2-40B4-BE49-F238E27FC236}">
                  <a16:creationId xmlns="" xmlns:a16="http://schemas.microsoft.com/office/drawing/2014/main" id="{AAE567ED-5815-4493-B2FA-CE69C8A3E85A}"/>
                </a:ext>
              </a:extLst>
            </p:cNvPr>
            <p:cNvSpPr/>
            <p:nvPr/>
          </p:nvSpPr>
          <p:spPr>
            <a:xfrm>
              <a:off x="5800690" y="5104538"/>
              <a:ext cx="108970" cy="5890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="" xmlns:a16="http://schemas.microsoft.com/office/drawing/2014/main" id="{AAE567ED-5815-4493-B2FA-CE69C8A3E85A}"/>
                </a:ext>
              </a:extLst>
            </p:cNvPr>
            <p:cNvSpPr/>
            <p:nvPr/>
          </p:nvSpPr>
          <p:spPr>
            <a:xfrm rot="16200000">
              <a:off x="5893478" y="5251811"/>
              <a:ext cx="108970" cy="2945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04" name="Retângulo 103">
              <a:extLst>
                <a:ext uri="{FF2B5EF4-FFF2-40B4-BE49-F238E27FC236}">
                  <a16:creationId xmlns="" xmlns:a16="http://schemas.microsoft.com/office/drawing/2014/main" id="{AAE567ED-5815-4493-B2FA-CE69C8A3E85A}"/>
                </a:ext>
              </a:extLst>
            </p:cNvPr>
            <p:cNvSpPr/>
            <p:nvPr/>
          </p:nvSpPr>
          <p:spPr>
            <a:xfrm>
              <a:off x="6083430" y="5104239"/>
              <a:ext cx="108970" cy="5890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108" name="Forma Livre: Forma 55">
            <a:extLst>
              <a:ext uri="{FF2B5EF4-FFF2-40B4-BE49-F238E27FC236}">
                <a16:creationId xmlns="" xmlns:a16="http://schemas.microsoft.com/office/drawing/2014/main" id="{49514120-7B2C-4575-BF94-7E3FA2CB17A8}"/>
              </a:ext>
            </a:extLst>
          </p:cNvPr>
          <p:cNvSpPr/>
          <p:nvPr/>
        </p:nvSpPr>
        <p:spPr>
          <a:xfrm>
            <a:off x="5225247" y="3214886"/>
            <a:ext cx="451396" cy="225983"/>
          </a:xfrm>
          <a:custGeom>
            <a:avLst/>
            <a:gdLst/>
            <a:ahLst/>
            <a:cxnLst/>
            <a:rect l="l" t="t" r="r" b="b"/>
            <a:pathLst>
              <a:path w="620653" h="300051">
                <a:moveTo>
                  <a:pt x="0" y="0"/>
                </a:moveTo>
                <a:lnTo>
                  <a:pt x="116219" y="0"/>
                </a:lnTo>
                <a:cubicBezTo>
                  <a:pt x="122120" y="102121"/>
                  <a:pt x="207056" y="182804"/>
                  <a:pt x="310837" y="182804"/>
                </a:cubicBezTo>
                <a:cubicBezTo>
                  <a:pt x="414618" y="182804"/>
                  <a:pt x="499554" y="102121"/>
                  <a:pt x="505455" y="0"/>
                </a:cubicBezTo>
                <a:lnTo>
                  <a:pt x="620653" y="0"/>
                </a:lnTo>
                <a:cubicBezTo>
                  <a:pt x="615568" y="166750"/>
                  <a:pt x="478515" y="300051"/>
                  <a:pt x="310327" y="300051"/>
                </a:cubicBezTo>
                <a:cubicBezTo>
                  <a:pt x="142139" y="300051"/>
                  <a:pt x="5086" y="166750"/>
                  <a:pt x="0" y="0"/>
                </a:cubicBezTo>
                <a:close/>
              </a:path>
            </a:pathLst>
          </a:cu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pt-BR"/>
          </a:p>
        </p:txBody>
      </p:sp>
      <p:sp>
        <p:nvSpPr>
          <p:cNvPr id="139" name="Retângulo 138"/>
          <p:cNvSpPr/>
          <p:nvPr/>
        </p:nvSpPr>
        <p:spPr>
          <a:xfrm>
            <a:off x="5225247" y="2990011"/>
            <a:ext cx="79669" cy="177648"/>
          </a:xfrm>
          <a:prstGeom prst="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140" name="Retângulo 139"/>
          <p:cNvSpPr/>
          <p:nvPr/>
        </p:nvSpPr>
        <p:spPr>
          <a:xfrm>
            <a:off x="5596643" y="2990011"/>
            <a:ext cx="79669" cy="177648"/>
          </a:xfrm>
          <a:prstGeom prst="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grpSp>
        <p:nvGrpSpPr>
          <p:cNvPr id="110" name="Grupo 109"/>
          <p:cNvGrpSpPr/>
          <p:nvPr/>
        </p:nvGrpSpPr>
        <p:grpSpPr>
          <a:xfrm>
            <a:off x="5802654" y="2995037"/>
            <a:ext cx="670353" cy="433020"/>
            <a:chOff x="6344082" y="5081091"/>
            <a:chExt cx="936105" cy="604686"/>
          </a:xfrm>
          <a:solidFill>
            <a:srgbClr val="8FFF00"/>
          </a:solidFill>
        </p:grpSpPr>
        <p:sp>
          <p:nvSpPr>
            <p:cNvPr id="141" name="Retângulo 140">
              <a:extLst>
                <a:ext uri="{FF2B5EF4-FFF2-40B4-BE49-F238E27FC236}">
                  <a16:creationId xmlns="" xmlns:a16="http://schemas.microsoft.com/office/drawing/2014/main" id="{AAE567ED-5815-4493-B2FA-CE69C8A3E85A}"/>
                </a:ext>
              </a:extLst>
            </p:cNvPr>
            <p:cNvSpPr/>
            <p:nvPr/>
          </p:nvSpPr>
          <p:spPr>
            <a:xfrm>
              <a:off x="6344082" y="5081091"/>
              <a:ext cx="117585" cy="604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42" name="Forma Livre: Forma 49">
              <a:extLst>
                <a:ext uri="{FF2B5EF4-FFF2-40B4-BE49-F238E27FC236}">
                  <a16:creationId xmlns="" xmlns:a16="http://schemas.microsoft.com/office/drawing/2014/main" id="{41453F3A-CCFA-4C9D-AB76-D9A8CED0195A}"/>
                </a:ext>
              </a:extLst>
            </p:cNvPr>
            <p:cNvSpPr/>
            <p:nvPr/>
          </p:nvSpPr>
          <p:spPr>
            <a:xfrm>
              <a:off x="6344085" y="5101850"/>
              <a:ext cx="529132" cy="549334"/>
            </a:xfrm>
            <a:custGeom>
              <a:avLst/>
              <a:gdLst/>
              <a:ahLst/>
              <a:cxnLst/>
              <a:rect l="l" t="t" r="r" b="b"/>
              <a:pathLst>
                <a:path w="619604" h="549334">
                  <a:moveTo>
                    <a:pt x="309802" y="0"/>
                  </a:moveTo>
                  <a:cubicBezTo>
                    <a:pt x="480901" y="0"/>
                    <a:pt x="619604" y="138704"/>
                    <a:pt x="619604" y="309802"/>
                  </a:cubicBezTo>
                  <a:cubicBezTo>
                    <a:pt x="619604" y="406936"/>
                    <a:pt x="574901" y="493629"/>
                    <a:pt x="504056" y="549334"/>
                  </a:cubicBezTo>
                  <a:lnTo>
                    <a:pt x="504056" y="309802"/>
                  </a:lnTo>
                  <a:lnTo>
                    <a:pt x="481468" y="309802"/>
                  </a:lnTo>
                  <a:cubicBezTo>
                    <a:pt x="481468" y="214993"/>
                    <a:pt x="404611" y="138137"/>
                    <a:pt x="309802" y="138137"/>
                  </a:cubicBezTo>
                  <a:cubicBezTo>
                    <a:pt x="214993" y="138137"/>
                    <a:pt x="138137" y="214993"/>
                    <a:pt x="138137" y="309802"/>
                  </a:cubicBezTo>
                  <a:lnTo>
                    <a:pt x="0" y="309802"/>
                  </a:lnTo>
                  <a:cubicBezTo>
                    <a:pt x="0" y="138704"/>
                    <a:pt x="138704" y="0"/>
                    <a:pt x="3098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143" name="Retângulo 142">
              <a:extLst>
                <a:ext uri="{FF2B5EF4-FFF2-40B4-BE49-F238E27FC236}">
                  <a16:creationId xmlns="" xmlns:a16="http://schemas.microsoft.com/office/drawing/2014/main" id="{AAE567ED-5815-4493-B2FA-CE69C8A3E85A}"/>
                </a:ext>
              </a:extLst>
            </p:cNvPr>
            <p:cNvSpPr/>
            <p:nvPr/>
          </p:nvSpPr>
          <p:spPr>
            <a:xfrm>
              <a:off x="6755631" y="5376519"/>
              <a:ext cx="117585" cy="3092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44" name="Forma Livre: Forma 49">
              <a:extLst>
                <a:ext uri="{FF2B5EF4-FFF2-40B4-BE49-F238E27FC236}">
                  <a16:creationId xmlns="" xmlns:a16="http://schemas.microsoft.com/office/drawing/2014/main" id="{41453F3A-CCFA-4C9D-AB76-D9A8CED0195A}"/>
                </a:ext>
              </a:extLst>
            </p:cNvPr>
            <p:cNvSpPr/>
            <p:nvPr/>
          </p:nvSpPr>
          <p:spPr>
            <a:xfrm>
              <a:off x="6755631" y="5096149"/>
              <a:ext cx="524556" cy="549334"/>
            </a:xfrm>
            <a:custGeom>
              <a:avLst/>
              <a:gdLst/>
              <a:ahLst/>
              <a:cxnLst/>
              <a:rect l="l" t="t" r="r" b="b"/>
              <a:pathLst>
                <a:path w="619604" h="549334">
                  <a:moveTo>
                    <a:pt x="309802" y="0"/>
                  </a:moveTo>
                  <a:cubicBezTo>
                    <a:pt x="480901" y="0"/>
                    <a:pt x="619604" y="138704"/>
                    <a:pt x="619604" y="309802"/>
                  </a:cubicBezTo>
                  <a:cubicBezTo>
                    <a:pt x="619604" y="406936"/>
                    <a:pt x="574901" y="493629"/>
                    <a:pt x="504056" y="549334"/>
                  </a:cubicBezTo>
                  <a:lnTo>
                    <a:pt x="504056" y="309802"/>
                  </a:lnTo>
                  <a:lnTo>
                    <a:pt x="481468" y="309802"/>
                  </a:lnTo>
                  <a:cubicBezTo>
                    <a:pt x="481468" y="214993"/>
                    <a:pt x="404611" y="138137"/>
                    <a:pt x="309802" y="138137"/>
                  </a:cubicBezTo>
                  <a:cubicBezTo>
                    <a:pt x="214993" y="138137"/>
                    <a:pt x="138137" y="214993"/>
                    <a:pt x="138137" y="309802"/>
                  </a:cubicBezTo>
                  <a:lnTo>
                    <a:pt x="0" y="309802"/>
                  </a:lnTo>
                  <a:cubicBezTo>
                    <a:pt x="0" y="138704"/>
                    <a:pt x="138704" y="0"/>
                    <a:pt x="3098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145" name="Retângulo 144">
              <a:extLst>
                <a:ext uri="{FF2B5EF4-FFF2-40B4-BE49-F238E27FC236}">
                  <a16:creationId xmlns="" xmlns:a16="http://schemas.microsoft.com/office/drawing/2014/main" id="{AAE567ED-5815-4493-B2FA-CE69C8A3E85A}"/>
                </a:ext>
              </a:extLst>
            </p:cNvPr>
            <p:cNvSpPr/>
            <p:nvPr/>
          </p:nvSpPr>
          <p:spPr>
            <a:xfrm>
              <a:off x="7162602" y="5376516"/>
              <a:ext cx="117585" cy="3092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grpSp>
        <p:nvGrpSpPr>
          <p:cNvPr id="147" name="Grupo 146"/>
          <p:cNvGrpSpPr/>
          <p:nvPr/>
        </p:nvGrpSpPr>
        <p:grpSpPr>
          <a:xfrm>
            <a:off x="6559770" y="3000165"/>
            <a:ext cx="670352" cy="433019"/>
            <a:chOff x="6344087" y="5081091"/>
            <a:chExt cx="936104" cy="604684"/>
          </a:xfrm>
          <a:solidFill>
            <a:srgbClr val="8FFF00"/>
          </a:solidFill>
        </p:grpSpPr>
        <p:sp>
          <p:nvSpPr>
            <p:cNvPr id="148" name="Retângulo 147">
              <a:extLst>
                <a:ext uri="{FF2B5EF4-FFF2-40B4-BE49-F238E27FC236}">
                  <a16:creationId xmlns="" xmlns:a16="http://schemas.microsoft.com/office/drawing/2014/main" id="{AAE567ED-5815-4493-B2FA-CE69C8A3E85A}"/>
                </a:ext>
              </a:extLst>
            </p:cNvPr>
            <p:cNvSpPr/>
            <p:nvPr/>
          </p:nvSpPr>
          <p:spPr>
            <a:xfrm>
              <a:off x="6344087" y="5081091"/>
              <a:ext cx="117585" cy="604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49" name="Forma Livre: Forma 49">
              <a:extLst>
                <a:ext uri="{FF2B5EF4-FFF2-40B4-BE49-F238E27FC236}">
                  <a16:creationId xmlns="" xmlns:a16="http://schemas.microsoft.com/office/drawing/2014/main" id="{41453F3A-CCFA-4C9D-AB76-D9A8CED0195A}"/>
                </a:ext>
              </a:extLst>
            </p:cNvPr>
            <p:cNvSpPr/>
            <p:nvPr/>
          </p:nvSpPr>
          <p:spPr>
            <a:xfrm>
              <a:off x="6344087" y="5101850"/>
              <a:ext cx="529133" cy="549334"/>
            </a:xfrm>
            <a:custGeom>
              <a:avLst/>
              <a:gdLst/>
              <a:ahLst/>
              <a:cxnLst/>
              <a:rect l="l" t="t" r="r" b="b"/>
              <a:pathLst>
                <a:path w="619604" h="549334">
                  <a:moveTo>
                    <a:pt x="309802" y="0"/>
                  </a:moveTo>
                  <a:cubicBezTo>
                    <a:pt x="480901" y="0"/>
                    <a:pt x="619604" y="138704"/>
                    <a:pt x="619604" y="309802"/>
                  </a:cubicBezTo>
                  <a:cubicBezTo>
                    <a:pt x="619604" y="406936"/>
                    <a:pt x="574901" y="493629"/>
                    <a:pt x="504056" y="549334"/>
                  </a:cubicBezTo>
                  <a:lnTo>
                    <a:pt x="504056" y="309802"/>
                  </a:lnTo>
                  <a:lnTo>
                    <a:pt x="481468" y="309802"/>
                  </a:lnTo>
                  <a:cubicBezTo>
                    <a:pt x="481468" y="214993"/>
                    <a:pt x="404611" y="138137"/>
                    <a:pt x="309802" y="138137"/>
                  </a:cubicBezTo>
                  <a:cubicBezTo>
                    <a:pt x="214993" y="138137"/>
                    <a:pt x="138137" y="214993"/>
                    <a:pt x="138137" y="309802"/>
                  </a:cubicBezTo>
                  <a:lnTo>
                    <a:pt x="0" y="309802"/>
                  </a:lnTo>
                  <a:cubicBezTo>
                    <a:pt x="0" y="138704"/>
                    <a:pt x="138704" y="0"/>
                    <a:pt x="3098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150" name="Retângulo 149">
              <a:extLst>
                <a:ext uri="{FF2B5EF4-FFF2-40B4-BE49-F238E27FC236}">
                  <a16:creationId xmlns="" xmlns:a16="http://schemas.microsoft.com/office/drawing/2014/main" id="{AAE567ED-5815-4493-B2FA-CE69C8A3E85A}"/>
                </a:ext>
              </a:extLst>
            </p:cNvPr>
            <p:cNvSpPr/>
            <p:nvPr/>
          </p:nvSpPr>
          <p:spPr>
            <a:xfrm>
              <a:off x="6755635" y="5376517"/>
              <a:ext cx="117585" cy="3092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51" name="Forma Livre: Forma 49">
              <a:extLst>
                <a:ext uri="{FF2B5EF4-FFF2-40B4-BE49-F238E27FC236}">
                  <a16:creationId xmlns="" xmlns:a16="http://schemas.microsoft.com/office/drawing/2014/main" id="{41453F3A-CCFA-4C9D-AB76-D9A8CED0195A}"/>
                </a:ext>
              </a:extLst>
            </p:cNvPr>
            <p:cNvSpPr/>
            <p:nvPr/>
          </p:nvSpPr>
          <p:spPr>
            <a:xfrm>
              <a:off x="6755635" y="5096150"/>
              <a:ext cx="524556" cy="549334"/>
            </a:xfrm>
            <a:custGeom>
              <a:avLst/>
              <a:gdLst/>
              <a:ahLst/>
              <a:cxnLst/>
              <a:rect l="l" t="t" r="r" b="b"/>
              <a:pathLst>
                <a:path w="619604" h="549334">
                  <a:moveTo>
                    <a:pt x="309802" y="0"/>
                  </a:moveTo>
                  <a:cubicBezTo>
                    <a:pt x="480901" y="0"/>
                    <a:pt x="619604" y="138704"/>
                    <a:pt x="619604" y="309802"/>
                  </a:cubicBezTo>
                  <a:cubicBezTo>
                    <a:pt x="619604" y="406936"/>
                    <a:pt x="574901" y="493629"/>
                    <a:pt x="504056" y="549334"/>
                  </a:cubicBezTo>
                  <a:lnTo>
                    <a:pt x="504056" y="309802"/>
                  </a:lnTo>
                  <a:lnTo>
                    <a:pt x="481468" y="309802"/>
                  </a:lnTo>
                  <a:cubicBezTo>
                    <a:pt x="481468" y="214993"/>
                    <a:pt x="404611" y="138137"/>
                    <a:pt x="309802" y="138137"/>
                  </a:cubicBezTo>
                  <a:cubicBezTo>
                    <a:pt x="214993" y="138137"/>
                    <a:pt x="138137" y="214993"/>
                    <a:pt x="138137" y="309802"/>
                  </a:cubicBezTo>
                  <a:lnTo>
                    <a:pt x="0" y="309802"/>
                  </a:lnTo>
                  <a:cubicBezTo>
                    <a:pt x="0" y="138704"/>
                    <a:pt x="138704" y="0"/>
                    <a:pt x="3098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152" name="Retângulo 151">
              <a:extLst>
                <a:ext uri="{FF2B5EF4-FFF2-40B4-BE49-F238E27FC236}">
                  <a16:creationId xmlns="" xmlns:a16="http://schemas.microsoft.com/office/drawing/2014/main" id="{AAE567ED-5815-4493-B2FA-CE69C8A3E85A}"/>
                </a:ext>
              </a:extLst>
            </p:cNvPr>
            <p:cNvSpPr/>
            <p:nvPr/>
          </p:nvSpPr>
          <p:spPr>
            <a:xfrm>
              <a:off x="7162606" y="5376517"/>
              <a:ext cx="117585" cy="3092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7820937" y="3017159"/>
            <a:ext cx="416409" cy="451471"/>
            <a:chOff x="8172379" y="3240182"/>
            <a:chExt cx="367167" cy="381984"/>
          </a:xfrm>
          <a:solidFill>
            <a:srgbClr val="8FFF00"/>
          </a:solidFill>
        </p:grpSpPr>
        <p:grpSp>
          <p:nvGrpSpPr>
            <p:cNvPr id="16" name="Grupo 15"/>
            <p:cNvGrpSpPr/>
            <p:nvPr/>
          </p:nvGrpSpPr>
          <p:grpSpPr>
            <a:xfrm>
              <a:off x="8172379" y="3240521"/>
              <a:ext cx="367167" cy="381645"/>
              <a:chOff x="8177762" y="3237996"/>
              <a:chExt cx="367167" cy="381645"/>
            </a:xfrm>
            <a:grpFill/>
          </p:grpSpPr>
          <p:sp>
            <p:nvSpPr>
              <p:cNvPr id="15" name="Semicírculos 14"/>
              <p:cNvSpPr/>
              <p:nvPr/>
            </p:nvSpPr>
            <p:spPr>
              <a:xfrm rot="16200000">
                <a:off x="8249326" y="3177032"/>
                <a:ext cx="234639" cy="356567"/>
              </a:xfrm>
              <a:prstGeom prst="blockArc">
                <a:avLst>
                  <a:gd name="adj1" fmla="val 10800000"/>
                  <a:gd name="adj2" fmla="val 271681"/>
                  <a:gd name="adj3" fmla="val 3713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Semicírculos 132"/>
              <p:cNvSpPr/>
              <p:nvPr/>
            </p:nvSpPr>
            <p:spPr>
              <a:xfrm rot="5400000">
                <a:off x="8238726" y="3324038"/>
                <a:ext cx="234639" cy="356567"/>
              </a:xfrm>
              <a:prstGeom prst="blockArc">
                <a:avLst>
                  <a:gd name="adj1" fmla="val 10800000"/>
                  <a:gd name="adj2" fmla="val 271681"/>
                  <a:gd name="adj3" fmla="val 3713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Retângulo 16"/>
            <p:cNvSpPr/>
            <p:nvPr/>
          </p:nvSpPr>
          <p:spPr>
            <a:xfrm>
              <a:off x="8172400" y="3535097"/>
              <a:ext cx="188862" cy="870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8361262" y="3240182"/>
              <a:ext cx="163462" cy="870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4" name="Retângulo de cantos arredondados 53"/>
          <p:cNvSpPr/>
          <p:nvPr/>
        </p:nvSpPr>
        <p:spPr>
          <a:xfrm>
            <a:off x="7292521" y="3035941"/>
            <a:ext cx="462132" cy="442065"/>
          </a:xfrm>
          <a:custGeom>
            <a:avLst/>
            <a:gdLst/>
            <a:ahLst/>
            <a:cxnLst/>
            <a:rect l="l" t="t" r="r" b="b"/>
            <a:pathLst>
              <a:path w="462132" h="442065">
                <a:moveTo>
                  <a:pt x="0" y="0"/>
                </a:moveTo>
                <a:lnTo>
                  <a:pt x="87050" y="0"/>
                </a:lnTo>
                <a:lnTo>
                  <a:pt x="87050" y="215849"/>
                </a:lnTo>
                <a:cubicBezTo>
                  <a:pt x="87050" y="295387"/>
                  <a:pt x="151528" y="359865"/>
                  <a:pt x="231066" y="359865"/>
                </a:cubicBezTo>
                <a:cubicBezTo>
                  <a:pt x="310604" y="359865"/>
                  <a:pt x="375082" y="295387"/>
                  <a:pt x="375082" y="215849"/>
                </a:cubicBezTo>
                <a:lnTo>
                  <a:pt x="375082" y="0"/>
                </a:lnTo>
                <a:lnTo>
                  <a:pt x="462132" y="0"/>
                </a:lnTo>
                <a:lnTo>
                  <a:pt x="462132" y="210999"/>
                </a:lnTo>
                <a:cubicBezTo>
                  <a:pt x="462132" y="338613"/>
                  <a:pt x="358680" y="442065"/>
                  <a:pt x="231066" y="442065"/>
                </a:cubicBezTo>
                <a:cubicBezTo>
                  <a:pt x="103452" y="442065"/>
                  <a:pt x="0" y="338613"/>
                  <a:pt x="0" y="210999"/>
                </a:cubicBezTo>
                <a:close/>
              </a:path>
            </a:pathLst>
          </a:cu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7" name="Grupo 156"/>
          <p:cNvGrpSpPr/>
          <p:nvPr/>
        </p:nvGrpSpPr>
        <p:grpSpPr>
          <a:xfrm>
            <a:off x="2721660" y="1398545"/>
            <a:ext cx="1942254" cy="2174130"/>
            <a:chOff x="8188351" y="3237996"/>
            <a:chExt cx="356578" cy="38300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60" name="Semicírculos 159"/>
            <p:cNvSpPr/>
            <p:nvPr/>
          </p:nvSpPr>
          <p:spPr>
            <a:xfrm rot="16200000">
              <a:off x="8249326" y="3177032"/>
              <a:ext cx="234639" cy="356567"/>
            </a:xfrm>
            <a:prstGeom prst="blockArc">
              <a:avLst>
                <a:gd name="adj1" fmla="val 10800000"/>
                <a:gd name="adj2" fmla="val 271681"/>
                <a:gd name="adj3" fmla="val 3713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1" name="Semicírculos 160"/>
            <p:cNvSpPr/>
            <p:nvPr/>
          </p:nvSpPr>
          <p:spPr>
            <a:xfrm rot="5400000">
              <a:off x="8249315" y="3325399"/>
              <a:ext cx="234639" cy="356567"/>
            </a:xfrm>
            <a:prstGeom prst="blockArc">
              <a:avLst>
                <a:gd name="adj1" fmla="val 10642770"/>
                <a:gd name="adj2" fmla="val 271681"/>
                <a:gd name="adj3" fmla="val 3713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58" name="Retângulo 157"/>
          <p:cNvSpPr/>
          <p:nvPr/>
        </p:nvSpPr>
        <p:spPr>
          <a:xfrm>
            <a:off x="2669689" y="3075511"/>
            <a:ext cx="1028717" cy="4938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 158"/>
          <p:cNvSpPr/>
          <p:nvPr/>
        </p:nvSpPr>
        <p:spPr>
          <a:xfrm>
            <a:off x="3692806" y="1398546"/>
            <a:ext cx="890365" cy="4938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4353901" y="1398546"/>
            <a:ext cx="493883" cy="4938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Elipse 161"/>
          <p:cNvSpPr/>
          <p:nvPr/>
        </p:nvSpPr>
        <p:spPr>
          <a:xfrm>
            <a:off x="2444409" y="3073331"/>
            <a:ext cx="493883" cy="4938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7" name="Grupo 96"/>
          <p:cNvGrpSpPr/>
          <p:nvPr/>
        </p:nvGrpSpPr>
        <p:grpSpPr>
          <a:xfrm>
            <a:off x="4166833" y="1305812"/>
            <a:ext cx="771588" cy="395697"/>
            <a:chOff x="4166833" y="1305812"/>
            <a:chExt cx="771588" cy="395697"/>
          </a:xfrm>
        </p:grpSpPr>
        <p:sp>
          <p:nvSpPr>
            <p:cNvPr id="178" name="Elipse 177"/>
            <p:cNvSpPr/>
            <p:nvPr/>
          </p:nvSpPr>
          <p:spPr>
            <a:xfrm rot="20700000">
              <a:off x="4584939" y="1305812"/>
              <a:ext cx="353482" cy="35348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7" name="Grupo 66"/>
            <p:cNvGrpSpPr/>
            <p:nvPr/>
          </p:nvGrpSpPr>
          <p:grpSpPr>
            <a:xfrm>
              <a:off x="4166833" y="1348026"/>
              <a:ext cx="672681" cy="353483"/>
              <a:chOff x="4518300" y="1489126"/>
              <a:chExt cx="672681" cy="353483"/>
            </a:xfrm>
          </p:grpSpPr>
          <p:grpSp>
            <p:nvGrpSpPr>
              <p:cNvPr id="5" name="Grupo 4"/>
              <p:cNvGrpSpPr/>
              <p:nvPr/>
            </p:nvGrpSpPr>
            <p:grpSpPr>
              <a:xfrm rot="20700000" flipH="1">
                <a:off x="4518300" y="1489126"/>
                <a:ext cx="672681" cy="353483"/>
                <a:chOff x="2259988" y="980727"/>
                <a:chExt cx="1096259" cy="576063"/>
              </a:xfrm>
            </p:grpSpPr>
            <p:sp>
              <p:nvSpPr>
                <p:cNvPr id="11" name="Elipse 4"/>
                <p:cNvSpPr/>
                <p:nvPr/>
              </p:nvSpPr>
              <p:spPr>
                <a:xfrm>
                  <a:off x="2259988" y="1156672"/>
                  <a:ext cx="345500" cy="345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875" h="432048">
                      <a:moveTo>
                        <a:pt x="215851" y="0"/>
                      </a:moveTo>
                      <a:cubicBezTo>
                        <a:pt x="335158" y="0"/>
                        <a:pt x="431875" y="96717"/>
                        <a:pt x="431875" y="216024"/>
                      </a:cubicBezTo>
                      <a:cubicBezTo>
                        <a:pt x="431875" y="335331"/>
                        <a:pt x="335158" y="432048"/>
                        <a:pt x="215851" y="432048"/>
                      </a:cubicBezTo>
                      <a:cubicBezTo>
                        <a:pt x="148977" y="432048"/>
                        <a:pt x="89200" y="401661"/>
                        <a:pt x="51833" y="352066"/>
                      </a:cubicBezTo>
                      <a:lnTo>
                        <a:pt x="149777" y="254121"/>
                      </a:lnTo>
                      <a:lnTo>
                        <a:pt x="0" y="214307"/>
                      </a:lnTo>
                      <a:cubicBezTo>
                        <a:pt x="757" y="95790"/>
                        <a:pt x="97117" y="0"/>
                        <a:pt x="215851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7" name="Grupo 6"/>
                <p:cNvGrpSpPr/>
                <p:nvPr/>
              </p:nvGrpSpPr>
              <p:grpSpPr>
                <a:xfrm flipH="1">
                  <a:off x="2780183" y="980727"/>
                  <a:ext cx="576064" cy="576063"/>
                  <a:chOff x="2195736" y="980728"/>
                  <a:chExt cx="720080" cy="720080"/>
                </a:xfrm>
              </p:grpSpPr>
              <p:sp>
                <p:nvSpPr>
                  <p:cNvPr id="8" name="Elipse 7"/>
                  <p:cNvSpPr/>
                  <p:nvPr/>
                </p:nvSpPr>
                <p:spPr>
                  <a:xfrm>
                    <a:off x="2195736" y="980728"/>
                    <a:ext cx="720080" cy="720080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Elipse 4"/>
                  <p:cNvSpPr/>
                  <p:nvPr/>
                </p:nvSpPr>
                <p:spPr>
                  <a:xfrm flipH="1">
                    <a:off x="2411934" y="1124744"/>
                    <a:ext cx="431875" cy="4320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1875" h="432048">
                        <a:moveTo>
                          <a:pt x="215851" y="0"/>
                        </a:moveTo>
                        <a:cubicBezTo>
                          <a:pt x="335158" y="0"/>
                          <a:pt x="431875" y="96717"/>
                          <a:pt x="431875" y="216024"/>
                        </a:cubicBezTo>
                        <a:cubicBezTo>
                          <a:pt x="431875" y="335331"/>
                          <a:pt x="335158" y="432048"/>
                          <a:pt x="215851" y="432048"/>
                        </a:cubicBezTo>
                        <a:cubicBezTo>
                          <a:pt x="148977" y="432048"/>
                          <a:pt x="89200" y="401661"/>
                          <a:pt x="51833" y="352066"/>
                        </a:cubicBezTo>
                        <a:lnTo>
                          <a:pt x="149777" y="254121"/>
                        </a:lnTo>
                        <a:lnTo>
                          <a:pt x="0" y="214307"/>
                        </a:lnTo>
                        <a:cubicBezTo>
                          <a:pt x="757" y="95790"/>
                          <a:pt x="97117" y="0"/>
                          <a:pt x="215851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63" name="Arco 62"/>
              <p:cNvSpPr/>
              <p:nvPr/>
            </p:nvSpPr>
            <p:spPr>
              <a:xfrm rot="7582384">
                <a:off x="4870492" y="1725671"/>
                <a:ext cx="92890" cy="92890"/>
              </a:xfrm>
              <a:prstGeom prst="arc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913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39810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0</Words>
  <Application>Microsoft Office PowerPoint</Application>
  <PresentationFormat>Apresentação na tela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13</cp:revision>
  <dcterms:created xsi:type="dcterms:W3CDTF">2020-02-19T11:35:15Z</dcterms:created>
  <dcterms:modified xsi:type="dcterms:W3CDTF">2020-02-20T11:10:45Z</dcterms:modified>
</cp:coreProperties>
</file>