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F005-FFED-4AE1-A235-B3A1AD67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9D97A-D937-4DDD-94FD-4C664B52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28718-8DE2-48B3-8476-985F3842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39BA-9208-4C8A-9159-EFFE78F2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BED8-944C-4C0E-A611-3F009670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BC87-B5F6-4873-8D6A-F0793F29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E4A7A-BFA1-4A39-A532-458C6E75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C42D-E692-402C-AD9A-B07F92B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583E-8C70-4BFC-A448-9D85FF8A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04F7-5F93-44EF-BA34-514A2B94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8EC65-2D7C-4BF6-BCD4-A9ED47F88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3D395-A753-4FA9-BBF5-C7877589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2307-A626-4240-9621-09313127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85A-B36F-43CA-9946-7F215BA6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11D8-18A4-458F-859E-15E1A992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4355-29C5-4665-9CD3-72A262A0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751C-9AF3-4683-B676-A6E2CC76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A4A-CC7A-4C51-9954-DB6C3A8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5E74-2ED7-49F9-93D2-37C7DF28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9709-71A8-4830-8246-C688713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3531-A4AE-4039-B502-288BD8CC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4C2B4-CE7B-40EA-BA1D-D08A2B5E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F30E-6BE5-43FF-843F-8854B412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F6B-E477-44B2-ABF8-09FCB5AA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4145-4818-4E68-8972-9F1E244F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A66-EE92-4FB1-BECD-6BA471F9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2093-39E5-4E16-91D1-0603664B1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41950-5A12-4126-820C-624CA0FFF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9F352-BDB9-47FE-BD64-54B8E783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4044-F9F2-4BD1-8605-0C8855DF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1DAE0-E4DD-46FE-A3B1-17183F44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D519-4F89-4E17-9875-8B3DC1E6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44D18-24A2-42DB-BEB0-16C044B9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76856-C42B-43B1-8F4D-9294F4661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16834-7E66-4FAE-9B69-91C87CBCE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1B46E-E3A6-4720-BE71-33FF18603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D7598-E5DF-4E5F-8A33-2468AE8C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99E9D-E16A-4017-89FD-B8030289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3FD3A-AE68-475D-BC88-BDFE6131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B1DB-B0AC-474A-B1CE-5817E909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0FC-E386-4E73-8164-B957C3A6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E4011-6408-4204-9197-7AD18D17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E2F8-2A63-40D7-B8DA-CF1F8683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ED13C-CE75-48C1-B5FA-89299E6D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5179B-4EA0-43C5-AC90-DA1B1F72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4F46-5CD9-4087-85AC-FCA04F8F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D0BB-3944-4AA1-8AB8-7A7CE491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EBA-3BC7-4D60-8486-52396003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DD6B-67DC-4327-B10D-CB3CA636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6BBA-8B53-4EFE-BC86-9515BA66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C869E-964C-4996-B118-06E6AAE2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40D7-6299-4CA4-A394-83E46F05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50F5-2E1B-4BC0-B369-7D441C5E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48383-4EC8-4CA2-B209-C1C34C4F9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F0DE-5484-44EE-B32B-24D27C69E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A143-5184-41E0-B9EA-C92402C0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44A9-0AF5-4DE7-B16F-51A5C1AB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FD579-4123-4B71-9D40-6201263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7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D5273-22C3-4BFE-83AE-68839842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70DF-407F-4A27-8E50-107E73B2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6E96-A526-4069-BBCC-6BA795F1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CA85-BD35-4C8A-B958-D6DDC3B03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C047-DF7D-411A-8306-02D9E6E4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37984-4FAA-43B6-916D-EA7A082725EA}"/>
              </a:ext>
            </a:extLst>
          </p:cNvPr>
          <p:cNvSpPr/>
          <p:nvPr/>
        </p:nvSpPr>
        <p:spPr>
          <a:xfrm>
            <a:off x="745318" y="891818"/>
            <a:ext cx="9900223" cy="4161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BF625-81C3-442A-9C4E-2A0BDC1E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5319" y="89181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7B6B8-BDDE-4B85-BB2E-9BEF73855BCF}"/>
              </a:ext>
            </a:extLst>
          </p:cNvPr>
          <p:cNvSpPr/>
          <p:nvPr/>
        </p:nvSpPr>
        <p:spPr>
          <a:xfrm>
            <a:off x="4193079" y="1435497"/>
            <a:ext cx="2926080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182880" rIns="5486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data lake sub-stacks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D69EF-015E-4DE3-9C0A-B6235501EDF9}"/>
              </a:ext>
            </a:extLst>
          </p:cNvPr>
          <p:cNvSpPr/>
          <p:nvPr/>
        </p:nvSpPr>
        <p:spPr>
          <a:xfrm>
            <a:off x="1088745" y="1435499"/>
            <a:ext cx="2926080" cy="329184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adapter sub-stack</a:t>
            </a:r>
          </a:p>
        </p:txBody>
      </p:sp>
      <p:pic>
        <p:nvPicPr>
          <p:cNvPr id="9" name="Graphic 34">
            <a:extLst>
              <a:ext uri="{FF2B5EF4-FFF2-40B4-BE49-F238E27FC236}">
                <a16:creationId xmlns:a16="http://schemas.microsoft.com/office/drawing/2014/main" id="{4172B016-377E-4180-A84E-8ABA83AC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05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124AE6-AC40-49BB-A434-7DA4B7C6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4109421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landing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E4A1A105-3944-4C13-BBCE-C1C0DD70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D14066C6-4FDB-49DC-90E2-96C9DD04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7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EE221694-2B20-480C-991C-96161529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201" y="3048004"/>
            <a:ext cx="12211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EC604-EB1A-4CA1-B369-07AE5BB78F3F}"/>
              </a:ext>
            </a:extLst>
          </p:cNvPr>
          <p:cNvSpPr/>
          <p:nvPr/>
        </p:nvSpPr>
        <p:spPr>
          <a:xfrm>
            <a:off x="7304821" y="1435497"/>
            <a:ext cx="2923429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115888" algn="l"/>
              </a:tabLs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consumption sub-stacks</a:t>
            </a:r>
          </a:p>
        </p:txBody>
      </p:sp>
      <p:pic>
        <p:nvPicPr>
          <p:cNvPr id="16" name="Graphic 34">
            <a:extLst>
              <a:ext uri="{FF2B5EF4-FFF2-40B4-BE49-F238E27FC236}">
                <a16:creationId xmlns:a16="http://schemas.microsoft.com/office/drawing/2014/main" id="{FF7D18A2-7C9C-45BC-898D-40E14918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41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378160B2-7EC9-4E73-AF38-D5350FE8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350" y="3419375"/>
            <a:ext cx="11668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23" name="Graphic 6">
            <a:extLst>
              <a:ext uri="{FF2B5EF4-FFF2-40B4-BE49-F238E27FC236}">
                <a16:creationId xmlns:a16="http://schemas.microsoft.com/office/drawing/2014/main" id="{B805C337-8779-4C91-8042-0B502E26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769" y="2958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6A4F6864-E199-43D2-BCAF-727D6D94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5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4">
            <a:extLst>
              <a:ext uri="{FF2B5EF4-FFF2-40B4-BE49-F238E27FC236}">
                <a16:creationId xmlns:a16="http://schemas.microsoft.com/office/drawing/2014/main" id="{38372529-F8C8-4C81-949A-AAC61DA47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037" y="3048004"/>
            <a:ext cx="1485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19" name="Graphic 17">
            <a:extLst>
              <a:ext uri="{FF2B5EF4-FFF2-40B4-BE49-F238E27FC236}">
                <a16:creationId xmlns:a16="http://schemas.microsoft.com/office/drawing/2014/main" id="{1A21ECF5-48E2-4997-87B5-5CD5EAE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909915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D59DD26E-4DEE-471A-A9D9-53D11C932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638" y="3048004"/>
            <a:ext cx="1046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FB974820-FF54-40C1-861E-26E7374C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708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pipelines</a:t>
            </a:r>
          </a:p>
        </p:txBody>
      </p:sp>
      <p:pic>
        <p:nvPicPr>
          <p:cNvPr id="25" name="Graphic 28">
            <a:extLst>
              <a:ext uri="{FF2B5EF4-FFF2-40B4-BE49-F238E27FC236}">
                <a16:creationId xmlns:a16="http://schemas.microsoft.com/office/drawing/2014/main" id="{D03714F6-9231-4027-B4FD-66BF6D23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12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9">
            <a:extLst>
              <a:ext uri="{FF2B5EF4-FFF2-40B4-BE49-F238E27FC236}">
                <a16:creationId xmlns:a16="http://schemas.microsoft.com/office/drawing/2014/main" id="{86040001-B625-478D-9915-4307FD42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0861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notebook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A709C3-4342-4FBD-B4AE-2B25319B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6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34">
            <a:extLst>
              <a:ext uri="{FF2B5EF4-FFF2-40B4-BE49-F238E27FC236}">
                <a16:creationId xmlns:a16="http://schemas.microsoft.com/office/drawing/2014/main" id="{05B7B2CB-B26C-4DAF-8E10-7990FD2B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05" y="15586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BF320381-3CB6-451D-8A85-7149D5E56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6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>
            <a:extLst>
              <a:ext uri="{FF2B5EF4-FFF2-40B4-BE49-F238E27FC236}">
                <a16:creationId xmlns:a16="http://schemas.microsoft.com/office/drawing/2014/main" id="{F4047B65-B88E-471F-B4B8-38904FCB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files</a:t>
            </a:r>
          </a:p>
        </p:txBody>
      </p:sp>
      <p:pic>
        <p:nvPicPr>
          <p:cNvPr id="40" name="Graphic 21">
            <a:extLst>
              <a:ext uri="{FF2B5EF4-FFF2-40B4-BE49-F238E27FC236}">
                <a16:creationId xmlns:a16="http://schemas.microsoft.com/office/drawing/2014/main" id="{03D0870C-03A6-4B68-A602-6B72EF01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0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0">
            <a:extLst>
              <a:ext uri="{FF2B5EF4-FFF2-40B4-BE49-F238E27FC236}">
                <a16:creationId xmlns:a16="http://schemas.microsoft.com/office/drawing/2014/main" id="{3C810111-7062-417D-B198-6317F382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343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MDMS</a:t>
            </a:r>
          </a:p>
        </p:txBody>
      </p:sp>
      <p:cxnSp>
        <p:nvCxnSpPr>
          <p:cNvPr id="42" name="Elbow Connector 10">
            <a:extLst>
              <a:ext uri="{FF2B5EF4-FFF2-40B4-BE49-F238E27FC236}">
                <a16:creationId xmlns:a16="http://schemas.microsoft.com/office/drawing/2014/main" id="{116576AA-EB6A-402E-B604-7C5DB1F51542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2874492" y="2716300"/>
            <a:ext cx="2626277" cy="470325"/>
          </a:xfrm>
          <a:prstGeom prst="bentConnector3">
            <a:avLst>
              <a:gd name="adj1" fmla="val 2397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9B854-F6A6-481D-A7B2-789FC2F95688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2549846" y="4571086"/>
            <a:ext cx="1939" cy="65931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C8C397-BC68-4C41-B074-06C08811AA37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flipV="1">
            <a:off x="5714790" y="3680985"/>
            <a:ext cx="1" cy="15494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176804-512D-48B5-8232-33A181BBA53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57969" y="3186625"/>
            <a:ext cx="1346852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>
            <a:extLst>
              <a:ext uri="{FF2B5EF4-FFF2-40B4-BE49-F238E27FC236}">
                <a16:creationId xmlns:a16="http://schemas.microsoft.com/office/drawing/2014/main" id="{52A7BF7E-1BCC-45F8-A6CE-EDD784DB98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29077" y="2401766"/>
            <a:ext cx="322707" cy="274320"/>
          </a:xfrm>
          <a:prstGeom prst="bentConnector4">
            <a:avLst>
              <a:gd name="adj1" fmla="val -161617"/>
              <a:gd name="adj2" fmla="val 20602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4">
            <a:extLst>
              <a:ext uri="{FF2B5EF4-FFF2-40B4-BE49-F238E27FC236}">
                <a16:creationId xmlns:a16="http://schemas.microsoft.com/office/drawing/2014/main" id="{FBCA56B1-6075-42DD-A075-DF11A2F06C10}"/>
              </a:ext>
            </a:extLst>
          </p:cNvPr>
          <p:cNvSpPr/>
          <p:nvPr/>
        </p:nvSpPr>
        <p:spPr>
          <a:xfrm flipH="1">
            <a:off x="1713302" y="2806134"/>
            <a:ext cx="515774" cy="111052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596D70-D89E-4259-8F74-F03A25788638}"/>
              </a:ext>
            </a:extLst>
          </p:cNvPr>
          <p:cNvCxnSpPr>
            <a:cxnSpLocks/>
            <a:stCxn id="81" idx="0"/>
            <a:endCxn id="11" idx="1"/>
          </p:cNvCxnSpPr>
          <p:nvPr/>
        </p:nvCxnSpPr>
        <p:spPr>
          <a:xfrm flipV="1">
            <a:off x="1713302" y="3916653"/>
            <a:ext cx="609883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8">
            <a:extLst>
              <a:ext uri="{FF2B5EF4-FFF2-40B4-BE49-F238E27FC236}">
                <a16:creationId xmlns:a16="http://schemas.microsoft.com/office/drawing/2014/main" id="{85658142-3212-45CC-A90E-53FACAE9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19" y="3331973"/>
            <a:ext cx="9614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Object creation monitoring</a:t>
            </a:r>
          </a:p>
        </p:txBody>
      </p:sp>
      <p:sp>
        <p:nvSpPr>
          <p:cNvPr id="88" name="TextBox 18">
            <a:extLst>
              <a:ext uri="{FF2B5EF4-FFF2-40B4-BE49-F238E27FC236}">
                <a16:creationId xmlns:a16="http://schemas.microsoft.com/office/drawing/2014/main" id="{10FE7990-D172-4BF4-A6D5-09F601EB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050" y="2213609"/>
            <a:ext cx="92450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Adapter transformation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0ABB2441-5B12-4003-96DC-7C9669F0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188" y="2808982"/>
            <a:ext cx="114525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Landing conversion result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23CFC9F2-8418-4120-8E88-F5BDC65F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768" y="593301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C82E3DCF-57A2-4344-A8A7-72B46BE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94" y="54535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19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37984-4FAA-43B6-916D-EA7A082725EA}"/>
              </a:ext>
            </a:extLst>
          </p:cNvPr>
          <p:cNvSpPr/>
          <p:nvPr/>
        </p:nvSpPr>
        <p:spPr>
          <a:xfrm>
            <a:off x="745318" y="891818"/>
            <a:ext cx="9900223" cy="4161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BF625-81C3-442A-9C4E-2A0BDC1E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5319" y="89181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7B6B8-BDDE-4B85-BB2E-9BEF73855BCF}"/>
              </a:ext>
            </a:extLst>
          </p:cNvPr>
          <p:cNvSpPr/>
          <p:nvPr/>
        </p:nvSpPr>
        <p:spPr>
          <a:xfrm>
            <a:off x="4193079" y="1435497"/>
            <a:ext cx="2926080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182880" rIns="5486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data lake sub-stacks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D69EF-015E-4DE3-9C0A-B6235501EDF9}"/>
              </a:ext>
            </a:extLst>
          </p:cNvPr>
          <p:cNvSpPr/>
          <p:nvPr/>
        </p:nvSpPr>
        <p:spPr>
          <a:xfrm>
            <a:off x="1088745" y="1435499"/>
            <a:ext cx="2926080" cy="329184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adapter sub-stack</a:t>
            </a:r>
          </a:p>
        </p:txBody>
      </p:sp>
      <p:pic>
        <p:nvPicPr>
          <p:cNvPr id="9" name="Graphic 34">
            <a:extLst>
              <a:ext uri="{FF2B5EF4-FFF2-40B4-BE49-F238E27FC236}">
                <a16:creationId xmlns:a16="http://schemas.microsoft.com/office/drawing/2014/main" id="{4172B016-377E-4180-A84E-8ABA83AC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05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124AE6-AC40-49BB-A434-7DA4B7C6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5" y="4109421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landing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E4A1A105-3944-4C13-BBCE-C1C0DD70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4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BEC604-EB1A-4CA1-B369-07AE5BB78F3F}"/>
              </a:ext>
            </a:extLst>
          </p:cNvPr>
          <p:cNvSpPr/>
          <p:nvPr/>
        </p:nvSpPr>
        <p:spPr>
          <a:xfrm>
            <a:off x="7304821" y="1435497"/>
            <a:ext cx="2923429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115888" algn="l"/>
              </a:tabLs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consumption sub-stacks</a:t>
            </a:r>
          </a:p>
        </p:txBody>
      </p:sp>
      <p:pic>
        <p:nvPicPr>
          <p:cNvPr id="16" name="Graphic 34">
            <a:extLst>
              <a:ext uri="{FF2B5EF4-FFF2-40B4-BE49-F238E27FC236}">
                <a16:creationId xmlns:a16="http://schemas.microsoft.com/office/drawing/2014/main" id="{FF7D18A2-7C9C-45BC-898D-40E14918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41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378160B2-7EC9-4E73-AF38-D5350FE8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350" y="3419375"/>
            <a:ext cx="11668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23" name="Graphic 6">
            <a:extLst>
              <a:ext uri="{FF2B5EF4-FFF2-40B4-BE49-F238E27FC236}">
                <a16:creationId xmlns:a16="http://schemas.microsoft.com/office/drawing/2014/main" id="{B805C337-8779-4C91-8042-0B502E26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769" y="2958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6A4F6864-E199-43D2-BCAF-727D6D94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5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4">
            <a:extLst>
              <a:ext uri="{FF2B5EF4-FFF2-40B4-BE49-F238E27FC236}">
                <a16:creationId xmlns:a16="http://schemas.microsoft.com/office/drawing/2014/main" id="{38372529-F8C8-4C81-949A-AAC61DA47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037" y="3048004"/>
            <a:ext cx="1485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19" name="Graphic 17">
            <a:extLst>
              <a:ext uri="{FF2B5EF4-FFF2-40B4-BE49-F238E27FC236}">
                <a16:creationId xmlns:a16="http://schemas.microsoft.com/office/drawing/2014/main" id="{1A21ECF5-48E2-4997-87B5-5CD5EAE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909915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D59DD26E-4DEE-471A-A9D9-53D11C932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638" y="3048004"/>
            <a:ext cx="1046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FB974820-FF54-40C1-861E-26E7374C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708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pipelines</a:t>
            </a:r>
          </a:p>
        </p:txBody>
      </p:sp>
      <p:pic>
        <p:nvPicPr>
          <p:cNvPr id="25" name="Graphic 28">
            <a:extLst>
              <a:ext uri="{FF2B5EF4-FFF2-40B4-BE49-F238E27FC236}">
                <a16:creationId xmlns:a16="http://schemas.microsoft.com/office/drawing/2014/main" id="{D03714F6-9231-4027-B4FD-66BF6D23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12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9">
            <a:extLst>
              <a:ext uri="{FF2B5EF4-FFF2-40B4-BE49-F238E27FC236}">
                <a16:creationId xmlns:a16="http://schemas.microsoft.com/office/drawing/2014/main" id="{86040001-B625-478D-9915-4307FD42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0861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notebook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A709C3-4342-4FBD-B4AE-2B25319B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6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34">
            <a:extLst>
              <a:ext uri="{FF2B5EF4-FFF2-40B4-BE49-F238E27FC236}">
                <a16:creationId xmlns:a16="http://schemas.microsoft.com/office/drawing/2014/main" id="{05B7B2CB-B26C-4DAF-8E10-7990FD2B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05" y="15586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BF320381-3CB6-451D-8A85-7149D5E56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6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>
            <a:extLst>
              <a:ext uri="{FF2B5EF4-FFF2-40B4-BE49-F238E27FC236}">
                <a16:creationId xmlns:a16="http://schemas.microsoft.com/office/drawing/2014/main" id="{F4047B65-B88E-471F-B4B8-38904FCB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files</a:t>
            </a:r>
          </a:p>
        </p:txBody>
      </p:sp>
      <p:pic>
        <p:nvPicPr>
          <p:cNvPr id="40" name="Graphic 21">
            <a:extLst>
              <a:ext uri="{FF2B5EF4-FFF2-40B4-BE49-F238E27FC236}">
                <a16:creationId xmlns:a16="http://schemas.microsoft.com/office/drawing/2014/main" id="{03D0870C-03A6-4B68-A602-6B72EF01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0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0">
            <a:extLst>
              <a:ext uri="{FF2B5EF4-FFF2-40B4-BE49-F238E27FC236}">
                <a16:creationId xmlns:a16="http://schemas.microsoft.com/office/drawing/2014/main" id="{3C810111-7062-417D-B198-6317F382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343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MDMS</a:t>
            </a:r>
          </a:p>
        </p:txBody>
      </p:sp>
      <p:cxnSp>
        <p:nvCxnSpPr>
          <p:cNvPr id="42" name="Elbow Connector 10">
            <a:extLst>
              <a:ext uri="{FF2B5EF4-FFF2-40B4-BE49-F238E27FC236}">
                <a16:creationId xmlns:a16="http://schemas.microsoft.com/office/drawing/2014/main" id="{116576AA-EB6A-402E-B604-7C5DB1F5154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853633" y="2735222"/>
            <a:ext cx="2647136" cy="451403"/>
          </a:xfrm>
          <a:prstGeom prst="bentConnector3">
            <a:avLst>
              <a:gd name="adj1" fmla="val 214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9B854-F6A6-481D-A7B2-789FC2F95688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2549846" y="4571086"/>
            <a:ext cx="1938" cy="65931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C8C397-BC68-4C41-B074-06C08811AA37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flipV="1">
            <a:off x="5714790" y="3680985"/>
            <a:ext cx="1" cy="15494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176804-512D-48B5-8232-33A181BBA53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57969" y="3186625"/>
            <a:ext cx="1346852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>
            <a:extLst>
              <a:ext uri="{FF2B5EF4-FFF2-40B4-BE49-F238E27FC236}">
                <a16:creationId xmlns:a16="http://schemas.microsoft.com/office/drawing/2014/main" id="{52A7BF7E-1BCC-45F8-A6CE-EDD784DB98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22845" y="2415003"/>
            <a:ext cx="322707" cy="274320"/>
          </a:xfrm>
          <a:prstGeom prst="bentConnector4">
            <a:avLst>
              <a:gd name="adj1" fmla="val -161617"/>
              <a:gd name="adj2" fmla="val 20602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4">
            <a:extLst>
              <a:ext uri="{FF2B5EF4-FFF2-40B4-BE49-F238E27FC236}">
                <a16:creationId xmlns:a16="http://schemas.microsoft.com/office/drawing/2014/main" id="{FBCA56B1-6075-42DD-A075-DF11A2F06C10}"/>
              </a:ext>
            </a:extLst>
          </p:cNvPr>
          <p:cNvSpPr/>
          <p:nvPr/>
        </p:nvSpPr>
        <p:spPr>
          <a:xfrm flipH="1">
            <a:off x="1713302" y="2806134"/>
            <a:ext cx="515774" cy="111052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596D70-D89E-4259-8F74-F03A25788638}"/>
              </a:ext>
            </a:extLst>
          </p:cNvPr>
          <p:cNvCxnSpPr>
            <a:cxnSpLocks/>
            <a:stCxn id="81" idx="0"/>
            <a:endCxn id="11" idx="1"/>
          </p:cNvCxnSpPr>
          <p:nvPr/>
        </p:nvCxnSpPr>
        <p:spPr>
          <a:xfrm flipV="1">
            <a:off x="1713302" y="3916653"/>
            <a:ext cx="609882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8">
            <a:extLst>
              <a:ext uri="{FF2B5EF4-FFF2-40B4-BE49-F238E27FC236}">
                <a16:creationId xmlns:a16="http://schemas.microsoft.com/office/drawing/2014/main" id="{85658142-3212-45CC-A90E-53FACAE9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19" y="3331973"/>
            <a:ext cx="9614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Object creation monitoring</a:t>
            </a:r>
          </a:p>
        </p:txBody>
      </p:sp>
      <p:sp>
        <p:nvSpPr>
          <p:cNvPr id="88" name="TextBox 18">
            <a:extLst>
              <a:ext uri="{FF2B5EF4-FFF2-40B4-BE49-F238E27FC236}">
                <a16:creationId xmlns:a16="http://schemas.microsoft.com/office/drawing/2014/main" id="{10FE7990-D172-4BF4-A6D5-09F601EB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287" y="2226533"/>
            <a:ext cx="92450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Adapter transformation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0ABB2441-5B12-4003-96DC-7C9669F0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188" y="2808982"/>
            <a:ext cx="114525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Landing conversion result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23CFC9F2-8418-4120-8E88-F5BDC65F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747" y="296812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C82E3DCF-57A2-4344-A8A7-72B46BE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4" y="2518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29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18</cp:revision>
  <dcterms:created xsi:type="dcterms:W3CDTF">2021-10-05T15:44:47Z</dcterms:created>
  <dcterms:modified xsi:type="dcterms:W3CDTF">2021-10-05T17:38:48Z</dcterms:modified>
</cp:coreProperties>
</file>