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601200" cy="128016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CF5822-4B9C-4E84-A0AF-69C7475987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86407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6E1FFE-2D9D-4509-B64D-9BCE8AC4CD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8E0E95-6C13-4876-B129-6D05C7D1C0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278208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401280" y="2995560"/>
            <a:ext cx="278208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323040" y="2995560"/>
            <a:ext cx="278208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79880" y="6873840"/>
            <a:ext cx="278208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401280" y="6873840"/>
            <a:ext cx="278208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323040" y="6873840"/>
            <a:ext cx="278208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8D7B6F-B2DF-41CC-9D25-D745C4BEF2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F2829C-2321-41FC-9D9F-C6958E0FB8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F1FA7A-E4B9-47EA-9AFB-E3B7CB48DC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654288-E23E-41AF-9568-E8B1ACD727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462354-45C5-41D7-A784-146B4F5105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9880" y="510480"/>
            <a:ext cx="8640720" cy="990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7D0CAD-3FAE-4761-BE69-3873B46F42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3F099C-45C2-4D1E-AD77-8739B7460A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A9459E-8E59-4827-921F-DF7D6304D1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781A71-755E-4E31-8192-633F95B7D4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60120">
              <a:lnSpc>
                <a:spcPct val="90000"/>
              </a:lnSpc>
              <a:buNone/>
            </a:pPr>
            <a:r>
              <a:rPr b="0" lang="pt-BR" sz="6300" spc="-1" strike="noStrike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b="0" lang="pt-BR" sz="6300" spc="-1" strike="noStrike">
              <a:solidFill>
                <a:schemeClr val="dk1"/>
              </a:solidFill>
              <a:latin typeface="Liberation Sans Narrow:ker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D5ED4F0-9E37-44C5-AD92-6C1D4433C958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4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94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9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9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9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9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600200" y="10287000"/>
            <a:ext cx="6858000" cy="914400"/>
          </a:xfrm>
          <a:prstGeom prst="rect">
            <a:avLst/>
          </a:prstGeom>
          <a:solidFill>
            <a:srgbClr val="e7e0f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000" spc="-1" strike="noStrike">
                <a:solidFill>
                  <a:schemeClr val="dk1"/>
                </a:solidFill>
                <a:latin typeface="Liberation Sans Narrow:kern"/>
              </a:rPr>
              <a:t>Saude e Bem Estar | Estilo de Vida e Inspiração </a:t>
            </a:r>
            <a:endParaRPr b="0" lang="pt-BR" sz="3000" spc="-1" strike="noStrike">
              <a:solidFill>
                <a:schemeClr val="dk1"/>
              </a:solidFill>
              <a:latin typeface="Liberation Sans Narrow:kern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262520" y="2743200"/>
            <a:ext cx="7424280" cy="742428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 txBox="1"/>
          <p:nvPr/>
        </p:nvSpPr>
        <p:spPr>
          <a:xfrm>
            <a:off x="1371600" y="943200"/>
            <a:ext cx="7315200" cy="12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pt-BR" sz="4000" spc="-1" strike="noStrike">
                <a:solidFill>
                  <a:srgbClr val="3d2b2f"/>
                </a:solidFill>
                <a:latin typeface="DejaVu Sans"/>
              </a:rPr>
              <a:t>Conheça o Pole Dance e Descubra seu Estilo!</a:t>
            </a:r>
            <a:endParaRPr b="1" lang="pt-BR" sz="4000" spc="-1" strike="noStrike">
              <a:solidFill>
                <a:srgbClr val="3d2b2f"/>
              </a:solidFill>
              <a:latin typeface="DejaVu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143000" y="11430000"/>
            <a:ext cx="77724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Gabrielle Matosinho de Oliveira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 txBox="1"/>
          <p:nvPr/>
        </p:nvSpPr>
        <p:spPr>
          <a:xfrm>
            <a:off x="651600" y="1328400"/>
            <a:ext cx="8322120" cy="1022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tabLst>
                <a:tab algn="l" pos="408240"/>
              </a:tabLst>
            </a:pPr>
            <a:r>
              <a:rPr b="1" lang="pt-BR" sz="3600" spc="-1" strike="noStrike">
                <a:solidFill>
                  <a:srgbClr val="3d2b2f"/>
                </a:solidFill>
                <a:latin typeface="DejaVu Sans"/>
              </a:rPr>
              <a:t>Os Principais Tipos de </a:t>
            </a: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ctr">
              <a:tabLst>
                <a:tab algn="l" pos="408240"/>
              </a:tabLst>
            </a:pPr>
            <a:r>
              <a:rPr b="1" lang="pt-BR" sz="3600" spc="-1" strike="noStrike">
                <a:solidFill>
                  <a:srgbClr val="3d2b2f"/>
                </a:solidFill>
                <a:latin typeface="DejaVu Sans"/>
              </a:rPr>
              <a:t>Pole Dance</a:t>
            </a: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0" lang="pt-BR" sz="3200" spc="-1" strike="noStrike">
                <a:solidFill>
                  <a:srgbClr val="3d2b2f"/>
                </a:solidFill>
                <a:latin typeface="DejaVu Sans"/>
              </a:rPr>
              <a:t>Aqui temos uma classificação dos principais estilos de pole dance, organizados de forma didática para facilitar a compreensão. Cada estilo tem seu foco único, permitindo que você escolha o que mais combina com seus objetivos e personalidade.</a:t>
            </a:r>
            <a:endParaRPr b="0" lang="pt-BR" sz="32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88133d"/>
              </a:solidFill>
              <a:latin typeface="DejaVu Sans"/>
              <a:ea typeface="Source Han Sans CN"/>
            </a:endParaRPr>
          </a:p>
          <a:p>
            <a:endParaRPr b="0" lang="pt-BR" sz="3600" spc="-1" strike="noStrike">
              <a:solidFill>
                <a:srgbClr val="88133d"/>
              </a:solidFill>
              <a:latin typeface="DejaVu Sans"/>
              <a:ea typeface="Source Han Sans CN"/>
            </a:endParaRPr>
          </a:p>
          <a:p>
            <a:endParaRPr b="0" lang="pt-BR" sz="3600" spc="-1" strike="noStrike">
              <a:solidFill>
                <a:srgbClr val="88133d"/>
              </a:solidFill>
              <a:latin typeface="DejaVu Sans"/>
              <a:ea typeface="Source Han Sans CN"/>
            </a:endParaRPr>
          </a:p>
          <a:p>
            <a:endParaRPr b="0" lang="pt-BR" sz="3600" spc="-1" strike="noStrike">
              <a:solidFill>
                <a:srgbClr val="88133d"/>
              </a:solidFill>
              <a:latin typeface="DejaVu Sans"/>
              <a:ea typeface="Source Han Sans CN"/>
            </a:endParaRPr>
          </a:p>
          <a:p>
            <a:endParaRPr b="0" lang="pt-BR" sz="3600" spc="-1" strike="noStrike">
              <a:solidFill>
                <a:srgbClr val="88133d"/>
              </a:solidFill>
              <a:latin typeface="DejaVu Sans"/>
              <a:ea typeface="Source Han Sans CN"/>
            </a:endParaRPr>
          </a:p>
          <a:p>
            <a:endParaRPr b="0" lang="pt-BR" sz="3600" spc="-1" strike="noStrike">
              <a:solidFill>
                <a:srgbClr val="88133d"/>
              </a:solidFill>
              <a:latin typeface="DejaVu Sans"/>
              <a:ea typeface="Source Han Sans CN"/>
            </a:endParaRPr>
          </a:p>
          <a:p>
            <a:endParaRPr b="0" lang="pt-BR" sz="3600" spc="-1" strike="noStrike">
              <a:solidFill>
                <a:srgbClr val="88133d"/>
              </a:solidFill>
              <a:latin typeface="DejaVu Sans"/>
              <a:ea typeface="Source Han Sans C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462960" y="6172200"/>
            <a:ext cx="8681040" cy="65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t-BR" sz="1000" spc="-1" strike="noStrike">
              <a:solidFill>
                <a:srgbClr val="3d2b2f"/>
              </a:solidFill>
              <a:latin typeface="DejaVu Sans"/>
            </a:endParaRPr>
          </a:p>
          <a:p>
            <a:endParaRPr b="0" lang="pt-BR" sz="1000" spc="-1" strike="noStrike">
              <a:solidFill>
                <a:srgbClr val="3d2b2f"/>
              </a:solidFill>
              <a:latin typeface="DejaVu Sans"/>
            </a:endParaRPr>
          </a:p>
          <a:p>
            <a:endParaRPr b="0" lang="pt-BR" sz="1000" spc="-1" strike="noStrike">
              <a:solidFill>
                <a:srgbClr val="3d2b2f"/>
              </a:solidFill>
              <a:latin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Conheça o Pole Dance - Gabrielle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454EB5-CED0-4001-A03C-F2F9691FBABE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 txBox="1"/>
          <p:nvPr/>
        </p:nvSpPr>
        <p:spPr>
          <a:xfrm>
            <a:off x="401040" y="1077840"/>
            <a:ext cx="8742960" cy="89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1. Pole Sport: Força e Condicionamento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Focado no desenvolvimento físico, o Pole </a:t>
            </a: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Sport (ou Pole Fitness) é ideal para quem </a:t>
            </a: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busca melhorar força, flexibilidade e </a:t>
            </a: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resistência. 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Características: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Ênfase em movimentos técnicos e </a:t>
            </a: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acrobáticos.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Ideal para condicionamento físico e saúde de </a:t>
            </a: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iniciantes a avançados. 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Exemplo de Movimentos: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Climb (Subida no Pole): Trabalha força nos </a:t>
            </a: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braços e pernas.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Pole Sit (Sentada no Pole): Foco no core e nas </a:t>
            </a: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coxas.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Chair Spin: Desenvolve equilíbrio e controle </a:t>
            </a: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corporal.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Conheça o Pole Dance - Gabrielle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C2C810-0F4F-429C-B955-AF40519C03F8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 txBox="1"/>
          <p:nvPr/>
        </p:nvSpPr>
        <p:spPr>
          <a:xfrm>
            <a:off x="457200" y="1125000"/>
            <a:ext cx="8686800" cy="817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2. Pole Flow: Continuidade e Ritmo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O Pole Flow prioriza a fluidez e as transições suaves entre os movimentos, criando uma dança contínua e harmônica.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Características: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Conexão entre movimentos sem interrupções.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Ideal para trabalhar ritmo e coordenação.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Exemplo de Movimentos: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Spiral Spin: Giro contínuo que explora o ritmo.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Floor Transitions: Movimentos suaves no chão conectam a dança.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Conheça o Pole Dance - Gabrielle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32011B-4743-4126-A13B-7420892D0A54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 txBox="1"/>
          <p:nvPr/>
        </p:nvSpPr>
        <p:spPr>
          <a:xfrm>
            <a:off x="457200" y="1125000"/>
            <a:ext cx="8686800" cy="85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3. Pole Sensual: Conexão e Suavidade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Focado na expressão emocional, o Pole Sensual explora movimentos fluidos, suaves e cheios de emoção.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Características: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Realizado descalço ou com meias.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Movimentos ondulatórios e expressivos.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Exemplo de Movimentos: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Body Waves: Ondulações do tronco que exploram fluidez.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Floorwork: Transições sensuais e emocionais no chão.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Conheça o Pole Dance - Gabrielle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71E88B-AADA-4F39-B1FC-A2E41C68B70F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 txBox="1"/>
          <p:nvPr/>
        </p:nvSpPr>
        <p:spPr>
          <a:xfrm>
            <a:off x="457200" y="1125000"/>
            <a:ext cx="8686800" cy="85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4. Pole Exotic: Técnica e Impacto Visual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O Pole Exotic combina sensualidade e teatralidade com movimentos elaborados e o uso de saltos altos (stilettos).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Características: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Foco em giros amplos e acrobacias dinâmicas.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Uso de saltos para intensificar os movimentos.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Exemplo de Movimentos: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Wave Kick: Movimentos elegantes com as pernas.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Drop Split: Descida controlada que termina em espacate.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Conheça o Pole Dance - Gabrielle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434CD6-2CA7-4AE2-98A1-B76F53714A86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 txBox="1"/>
          <p:nvPr/>
        </p:nvSpPr>
        <p:spPr>
          <a:xfrm>
            <a:off x="457200" y="1125000"/>
            <a:ext cx="8686800" cy="9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5. Pole Glamour: Elegância e Sofisticação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O Pole Glamour é um estilo que enfatiza a beleza e o brilho, destacando a graciosidade nos movimentos.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Características: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Movimentos refinados e poses elegantes.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Uso de figurinos sofisticados e músicas clássicas ou modernas.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Exemplo de Movimentos: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Elegant Spin: Giro suave com poses alongadas.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Arch Pose: Pose arqueada que destaca linhas corporais.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Conheça o Pole Dance - Gabrielle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D38EC3-E867-45FD-AC56-AD81800B2BAE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 txBox="1"/>
          <p:nvPr/>
        </p:nvSpPr>
        <p:spPr>
          <a:xfrm>
            <a:off x="457200" y="1125000"/>
            <a:ext cx="8686800" cy="10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6. Pole Art: Criatividade e Expressão Artística</a:t>
            </a:r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O Pole Art combina dança e criatividade, permitindo que você crie coreografias que contam histórias ou expressam emoções.</a:t>
            </a:r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Características:</a:t>
            </a:r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Foco em movimentos artísticos e narrativos.</a:t>
            </a:r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Exploração de música e emoção.</a:t>
            </a:r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Exemplo de Movimentos:</a:t>
            </a:r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Extended Reach: Movimentos que sugerem alcance emocional.</a:t>
            </a:r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Slow Fall: Queda controlada que transmite drama.</a:t>
            </a:r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Conheça o Pole Dance - Gabrielle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4F0927-9D15-4C70-819D-603D6775E6C0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 txBox="1"/>
          <p:nvPr/>
        </p:nvSpPr>
        <p:spPr>
          <a:xfrm>
            <a:off x="457200" y="1125000"/>
            <a:ext cx="8686800" cy="10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7. Pole Drama: Narrativa e Emoção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O Pole Drama é um estilo que une a dança e a narrativa, com movimentos expressivos que contam histórias.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Características: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Coreografias emotivas e teatrais.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Uso de temas narrativos na dança.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Exemplo de Movimentos: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Extended Reach: Movimentos que sugerem vulnerabilidade ou força.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Drop Spin: Giro dramático com impacto emocional.</a:t>
            </a:r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0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Conheça o Pole Dance - Gabrielle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F3DDE1-F6F1-445B-8A2F-A31EF513D745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 txBox="1"/>
          <p:nvPr/>
        </p:nvSpPr>
        <p:spPr>
          <a:xfrm>
            <a:off x="457200" y="1125000"/>
            <a:ext cx="8686800" cy="1048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8. Pole Comedy: Humor e Criatividade</a:t>
            </a:r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endParaRPr b="1" lang="pt-BR" sz="24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pPr algn="just" defTabSz="457200"/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O Pole Comedy transforma a dança em uma performance engraçada e inesperada, ideal para quem quer explorar o lado divertido do pole dance.</a:t>
            </a:r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pPr algn="just" defTabSz="457200"/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pPr algn="just" defTabSz="457200"/>
            <a:endParaRPr b="1" lang="pt-BR" sz="24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pPr algn="just" defTabSz="457200"/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Características:</a:t>
            </a:r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pPr algn="just" defTabSz="457200"/>
            <a:endParaRPr b="1" lang="pt-BR" sz="24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pPr algn="just" defTabSz="457200"/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Movimentos exagerados ou cômicos.</a:t>
            </a:r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pPr algn="just" defTabSz="457200"/>
            <a:endParaRPr b="1" lang="pt-BR" sz="24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pPr algn="just" defTabSz="457200"/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Interação direta com o público.</a:t>
            </a:r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pPr algn="just" defTabSz="457200"/>
            <a:endParaRPr b="1" lang="pt-BR" sz="24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pPr algn="just" defTabSz="457200"/>
            <a:endParaRPr b="1" lang="pt-BR" sz="24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pPr algn="just" defTabSz="457200"/>
            <a:endParaRPr b="1" lang="pt-BR" sz="24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pPr algn="just" defTabSz="457200"/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Exemplo de Movimentos:</a:t>
            </a:r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pPr algn="just" defTabSz="457200"/>
            <a:endParaRPr b="1" lang="pt-BR" sz="24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pPr algn="just" defTabSz="457200"/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Wacky Spin: Giro desajeitado propositalmente.</a:t>
            </a:r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pPr algn="just" defTabSz="457200"/>
            <a:endParaRPr b="1" lang="pt-BR" sz="2400" spc="-1" strike="noStrike">
              <a:solidFill>
                <a:schemeClr val="dk1"/>
              </a:solidFill>
              <a:latin typeface="Calibri"/>
              <a:ea typeface="Source Han Sans CN"/>
            </a:endParaRPr>
          </a:p>
          <a:p>
            <a:pPr algn="just" defTabSz="457200"/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Dramatic Fall: Queda exagerada e cômica.</a:t>
            </a:r>
            <a:endParaRPr b="1" lang="pt-BR" sz="3200" spc="-1" strike="noStrike">
              <a:solidFill>
                <a:schemeClr val="dk1"/>
              </a:solidFill>
              <a:latin typeface="Calibri"/>
              <a:ea typeface="Source Han Sans C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Conheça o Pole Dance - Gabrielle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EE6655-954C-47D8-A342-837CF4A0A7D4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 txBox="1"/>
          <p:nvPr/>
        </p:nvSpPr>
        <p:spPr>
          <a:xfrm>
            <a:off x="576000" y="2252880"/>
            <a:ext cx="8322120" cy="373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 defTabSz="457200"/>
            <a:r>
              <a:rPr b="1" lang="pt-BR" sz="3200" spc="-1" strike="noStrike">
                <a:solidFill>
                  <a:schemeClr val="dk1"/>
                </a:solidFill>
                <a:latin typeface="Calibri"/>
              </a:rPr>
              <a:t>Conclusão:</a:t>
            </a:r>
            <a:endParaRPr b="0" lang="pt-BR" sz="3200" spc="-1" strike="noStrike">
              <a:solidFill>
                <a:srgbClr val="3d2b2f"/>
              </a:solidFill>
              <a:latin typeface="DejaVu Sans"/>
            </a:endParaRPr>
          </a:p>
          <a:p>
            <a:pPr algn="ctr" defTabSz="457200"/>
            <a:endParaRPr b="0" lang="pt-BR" sz="3200" spc="-1" strike="noStrike">
              <a:solidFill>
                <a:srgbClr val="3d2b2f"/>
              </a:solidFill>
              <a:latin typeface="DejaVu Sans"/>
            </a:endParaRPr>
          </a:p>
          <a:p>
            <a:pPr algn="ctr" defTabSz="457200"/>
            <a:endParaRPr b="0" lang="pt-BR" sz="2600" spc="-1" strike="noStrike">
              <a:solidFill>
                <a:srgbClr val="3d2b2f"/>
              </a:solidFill>
              <a:latin typeface="DejaVu Sans"/>
            </a:endParaRPr>
          </a:p>
          <a:p>
            <a:pPr algn="just" defTabSz="457200"/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Cada estilo de pole dance tem sua própria essência, permitindo que você explore desde a força física até a expressão criativa e emocional. Escolha o que mais se alinha aos seus objetivos ou experimente vários para ampliar suas habilidades!</a:t>
            </a:r>
            <a:endParaRPr b="0" lang="pt-BR" sz="3200" spc="-1" strike="noStrike">
              <a:solidFill>
                <a:srgbClr val="3d2b2f"/>
              </a:solidFill>
              <a:latin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Conheça o Pole Dance - Gabrielle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333331-C921-4203-BA6F-9067CEEF4B79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476280" y="914400"/>
            <a:ext cx="8622720" cy="1051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tabLst>
                <a:tab algn="l" pos="408240"/>
              </a:tabLst>
            </a:pPr>
            <a:r>
              <a:rPr b="1" lang="pt-BR" sz="4000" spc="-1" strike="noStrike">
                <a:solidFill>
                  <a:srgbClr val="3d2b2f"/>
                </a:solidFill>
                <a:latin typeface="DejaVu Sans"/>
              </a:rPr>
              <a:t>Conheça o Pole Dance e </a:t>
            </a:r>
            <a:r>
              <a:rPr b="1" lang="pt-BR" sz="4000" spc="-1" strike="noStrike">
                <a:solidFill>
                  <a:srgbClr val="3d2b2f"/>
                </a:solidFill>
                <a:latin typeface="DejaVu Sans"/>
              </a:rPr>
              <a:t>Descubra seu estilo!</a:t>
            </a:r>
            <a:endParaRPr b="0" lang="pt-BR" sz="4000" spc="-1" strike="noStrike">
              <a:solidFill>
                <a:srgbClr val="3d2b2f"/>
              </a:solidFill>
              <a:latin typeface="DejaVu Sans"/>
            </a:endParaRPr>
          </a:p>
          <a:p>
            <a:endParaRPr b="0" lang="pt-BR" sz="4000" spc="-1" strike="noStrike">
              <a:solidFill>
                <a:srgbClr val="3d2b2f"/>
              </a:solidFill>
              <a:latin typeface="DejaVu Sans"/>
            </a:endParaRPr>
          </a:p>
          <a:p>
            <a:r>
              <a:rPr b="1" lang="pt-BR" sz="2400" spc="-1" strike="noStrike">
                <a:solidFill>
                  <a:srgbClr val="3d2b2f"/>
                </a:solidFill>
                <a:latin typeface="DejaVu Sans"/>
              </a:rPr>
              <a:t>Saude e Bem Estar | Estilo de Vida e Inspiração </a:t>
            </a:r>
            <a:endParaRPr b="0" lang="pt-BR" sz="2400" spc="-1" strike="noStrike">
              <a:solidFill>
                <a:srgbClr val="3d2b2f"/>
              </a:solidFill>
              <a:latin typeface="DejaVu Sans"/>
            </a:endParaRPr>
          </a:p>
          <a:p>
            <a:endParaRPr b="0" lang="pt-BR" sz="1800" spc="-1" strike="noStrike">
              <a:solidFill>
                <a:srgbClr val="3d2b2f"/>
              </a:solidFill>
              <a:latin typeface="DejaVu Sans"/>
            </a:endParaRPr>
          </a:p>
          <a:p>
            <a:endParaRPr b="0" lang="pt-BR" sz="1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Além dos benefícios físicos, o Pole Dance também </a:t>
            </a: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pode ajudar na saúde mental. Praticar essa </a:t>
            </a: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atividade pode ajudar a aliviar o estresse e a </a:t>
            </a: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ansiedade, além de melhorar a autoconfiança e a </a:t>
            </a: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autoestima. 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1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1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É uma atividade inclusiva e pode ser praticada </a:t>
            </a: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por qualquer pessoa, independentemente do </a:t>
            </a: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gênero, idade ou habilidade física. 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Conheça o Pole Dance - Gabrielle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7BA2B4-007D-456C-A83C-15109F6CCED0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o_componente"/>
          <p:cNvSpPr/>
          <p:nvPr/>
        </p:nvSpPr>
        <p:spPr>
          <a:xfrm>
            <a:off x="501120" y="2822040"/>
            <a:ext cx="8597520" cy="280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600" spc="-1" strike="noStrike">
                <a:solidFill>
                  <a:schemeClr val="dk1"/>
                </a:solidFill>
                <a:latin typeface="Calibri"/>
              </a:rPr>
              <a:t>Esse Ebook foi gerado por IA, e diagramado por humano.</a:t>
            </a:r>
            <a:br>
              <a:rPr sz="2600"/>
            </a:br>
            <a:r>
              <a:rPr b="0" lang="pt-BR" sz="2600" spc="-1" strike="noStrike">
                <a:solidFill>
                  <a:schemeClr val="dk1"/>
                </a:solidFill>
                <a:latin typeface="Calibri"/>
              </a:rPr>
              <a:t>O passo a passo se encontra no meu Github</a:t>
            </a:r>
            <a:endParaRPr b="0" lang="pt-BR" sz="2600" spc="-1" strike="noStrike">
              <a:solidFill>
                <a:srgbClr val="3d2b2f"/>
              </a:solidFill>
              <a:latin typeface="DejaVu Sans"/>
            </a:endParaRPr>
          </a:p>
          <a:p>
            <a:pPr algn="ctr" defTabSz="457200">
              <a:lnSpc>
                <a:spcPct val="100000"/>
              </a:lnSpc>
            </a:pPr>
            <a:r>
              <a:rPr b="0" lang="pt-BR" sz="4800" spc="-1" strike="noStrike">
                <a:solidFill>
                  <a:schemeClr val="dk1"/>
                </a:solidFill>
                <a:latin typeface="Calibri"/>
              </a:rPr>
              <a:t>.</a:t>
            </a:r>
            <a:br>
              <a:rPr sz="2600"/>
            </a:br>
            <a:r>
              <a:rPr b="0" lang="pt-BR" sz="2600" spc="-1" strike="noStrike">
                <a:solidFill>
                  <a:schemeClr val="dk1"/>
                </a:solidFill>
                <a:latin typeface="Calibri"/>
              </a:rPr>
              <a:t>Esse conteúdo foi gerado com fins didáticos de construção, não foi realizado uma validação cuidadosa humana no conteúdo e pode conter erros gerados por uma IA.</a:t>
            </a:r>
            <a:endParaRPr b="0" lang="pt-BR" sz="2600" spc="-1" strike="noStrike">
              <a:solidFill>
                <a:srgbClr val="3d2b2f"/>
              </a:solidFill>
              <a:latin typeface="DejaVu Sans"/>
            </a:endParaRPr>
          </a:p>
        </p:txBody>
      </p:sp>
      <p:sp>
        <p:nvSpPr>
          <p:cNvPr id="66" name="titulo_componente"/>
          <p:cNvSpPr/>
          <p:nvPr/>
        </p:nvSpPr>
        <p:spPr>
          <a:xfrm>
            <a:off x="865800" y="1429560"/>
            <a:ext cx="83023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dk1"/>
                </a:solidFill>
                <a:latin typeface="Impact"/>
              </a:rPr>
              <a:t>OBRIGADO POR LER ATÉ AQUI</a:t>
            </a:r>
            <a:endParaRPr b="0" lang="pt-BR" sz="4000" spc="-1" strike="noStrike">
              <a:solidFill>
                <a:srgbClr val="3d2b2f"/>
              </a:solidFill>
              <a:latin typeface="DejaVu Sans"/>
            </a:endParaRPr>
          </a:p>
        </p:txBody>
      </p:sp>
      <p:sp>
        <p:nvSpPr>
          <p:cNvPr id="67" name="Retângulo 7"/>
          <p:cNvSpPr/>
          <p:nvPr/>
        </p:nvSpPr>
        <p:spPr>
          <a:xfrm>
            <a:off x="501120" y="7097400"/>
            <a:ext cx="8497440" cy="64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pt-BR" sz="1800" spc="-1" strike="noStrike" u="sng">
                <a:solidFill>
                  <a:schemeClr val="lt1"/>
                </a:solidFill>
                <a:uFillTx/>
                <a:latin typeface="Calibri"/>
              </a:rPr>
              <a:t>https://github.com/GabrielleMatosinhoOliveira/prompts-recipe-to-create-a-ebook</a:t>
            </a:r>
            <a:endParaRPr b="0" lang="pt-BR" sz="1800" spc="-1" strike="noStrike">
              <a:solidFill>
                <a:srgbClr val="3d2b2f"/>
              </a:solidFill>
              <a:latin typeface="DejaVu Sans"/>
            </a:endParaRPr>
          </a:p>
        </p:txBody>
      </p:sp>
      <p:pic>
        <p:nvPicPr>
          <p:cNvPr id="68" name="Picture 2" descr="GitHub Logos and Usage · GitHub"/>
          <p:cNvPicPr/>
          <p:nvPr/>
        </p:nvPicPr>
        <p:blipFill>
          <a:blip r:embed="rId1"/>
          <a:stretch/>
        </p:blipFill>
        <p:spPr>
          <a:xfrm>
            <a:off x="3813840" y="5587560"/>
            <a:ext cx="1676160" cy="1676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Conheça o Pole Dance - Gabrielle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F2278C-E7C6-44AB-94D6-9BF9A8C651A3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 txBox="1"/>
          <p:nvPr/>
        </p:nvSpPr>
        <p:spPr>
          <a:xfrm>
            <a:off x="451080" y="1482120"/>
            <a:ext cx="8873280" cy="142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tabLst>
                <a:tab algn="l" pos="408240"/>
              </a:tabLst>
            </a:pPr>
            <a:r>
              <a:rPr b="1" lang="pt-BR" sz="3200" spc="-1" strike="noStrike">
                <a:solidFill>
                  <a:srgbClr val="3d2b2f"/>
                </a:solidFill>
                <a:latin typeface="DejaVu Sans"/>
              </a:rPr>
              <a:t>Dicas</a:t>
            </a:r>
            <a:r>
              <a:rPr b="1" lang="pt-BR" sz="3600" spc="-1" strike="noStrike">
                <a:solidFill>
                  <a:srgbClr val="3d2b2f"/>
                </a:solidFill>
                <a:latin typeface="DejaVu Sans"/>
              </a:rPr>
              <a:t> Gerais para Iniciantes no Pole Dance</a:t>
            </a:r>
            <a:endParaRPr b="1" lang="pt-BR" sz="3600" spc="-1" strike="noStrike">
              <a:solidFill>
                <a:srgbClr val="3d2b2f"/>
              </a:solidFill>
              <a:latin typeface="DejaVu Sans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466920" y="5112360"/>
            <a:ext cx="8677080" cy="243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tabLst>
                <a:tab algn="l" pos="408240"/>
              </a:tabLst>
            </a:pPr>
            <a:r>
              <a:rPr b="0" lang="pt-BR" sz="3200" spc="-1" strike="noStrike">
                <a:solidFill>
                  <a:srgbClr val="3d2b2f"/>
                </a:solidFill>
                <a:latin typeface="DejaVu Sans"/>
              </a:rPr>
              <a:t>Começar no pole dance pode parecer </a:t>
            </a:r>
            <a:r>
              <a:rPr b="0" lang="pt-BR" sz="3200" spc="-1" strike="noStrike">
                <a:solidFill>
                  <a:srgbClr val="3d2b2f"/>
                </a:solidFill>
                <a:latin typeface="DejaVu Sans"/>
              </a:rPr>
              <a:t>desafiador, mas com as estratégias </a:t>
            </a:r>
            <a:r>
              <a:rPr b="0" lang="pt-BR" sz="3200" spc="-1" strike="noStrike">
                <a:solidFill>
                  <a:srgbClr val="3d2b2f"/>
                </a:solidFill>
                <a:latin typeface="DejaVu Sans"/>
              </a:rPr>
              <a:t>certas, o processo se torna divertido e </a:t>
            </a:r>
            <a:r>
              <a:rPr b="0" lang="pt-BR" sz="3200" spc="-1" strike="noStrike">
                <a:solidFill>
                  <a:srgbClr val="3d2b2f"/>
                </a:solidFill>
                <a:latin typeface="DejaVu Sans"/>
              </a:rPr>
              <a:t>recompensador</a:t>
            </a:r>
            <a:endParaRPr b="0" lang="pt-BR" sz="3200" spc="-1" strike="noStrike">
              <a:solidFill>
                <a:srgbClr val="3d2b2f"/>
              </a:solidFill>
              <a:latin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Conheça o Pole Dance - Gabrielle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5BA7D9-3F5A-4449-B3FF-4BF2EA86791C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 txBox="1"/>
          <p:nvPr/>
        </p:nvSpPr>
        <p:spPr>
          <a:xfrm>
            <a:off x="476280" y="1053000"/>
            <a:ext cx="8697960" cy="1095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Aqui estão algumas dicas práticas para ajudar iniciantes a progredirem com segurança e confiança.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3d2b2f"/>
                </a:solidFill>
                <a:latin typeface="DejaVu Sans"/>
              </a:rPr>
              <a:t>1. Escolha a Roupa Certa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Use shorts curtos e tops justos, pois a pele exposta é essencial para aderência ao pole.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Evite cremes corporais no dia da prática para não escorregar.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3d2b2f"/>
                </a:solidFill>
                <a:latin typeface="DejaVu Sans"/>
              </a:rPr>
              <a:t>2. Faça um Bom Aquecimento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O aquecimento é crucial para preparar os músculos e prevenir lesões.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Inclua alongamentos dinâmicos, como rotações de braços e alongamento de pernas.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Conheça o Pole Dance - Gabrielle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DB6CF1-F358-4030-A7F7-685EAEE1D1C1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401040" y="1153080"/>
            <a:ext cx="8748000" cy="10540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3d2b2f"/>
                </a:solidFill>
                <a:latin typeface="DejaVu Sans"/>
              </a:rPr>
              <a:t>3. Construa Força Gradativamente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O pole dance exige força no core, braços e pernas.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Comece com movimentos básicos, como Climb (Subida) e Pole Sit (Sentada).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Pratique </a:t>
            </a:r>
            <a:r>
              <a:rPr b="0" lang="pt-BR" sz="2600" spc="-1" strike="noStrike">
                <a:solidFill>
                  <a:srgbClr val="3d2b2f"/>
                </a:solidFill>
                <a:latin typeface="DejaVu Sans"/>
              </a:rPr>
              <a:t>exercícios</a:t>
            </a: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 fora do pole, como pranchas e flexões, para fortalecer o corpo.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3d2b2f"/>
                </a:solidFill>
                <a:latin typeface="DejaVu Sans"/>
              </a:rPr>
              <a:t>4. Foco na Técnica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Priorize a postura correta em vez de tentar movimentos avançados rapidamente.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Mantenha o corpo firme e use o core para controle.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Sempre segure o pole com segurança e confiança.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Conheça o Pole Dance - Gabrielle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9E03A9-2159-4436-9702-CC458B7ACC2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 txBox="1"/>
          <p:nvPr/>
        </p:nvSpPr>
        <p:spPr>
          <a:xfrm>
            <a:off x="451440" y="1153080"/>
            <a:ext cx="8748000" cy="979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3d2b2f"/>
                </a:solidFill>
                <a:latin typeface="DejaVu Sans"/>
              </a:rPr>
              <a:t>5. Trabalhe a Flexibilidade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Movimentos como giros e transições fluídas exigem flexibilidade.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Inclua alongamentos regulares no treino, como splits e </a:t>
            </a:r>
            <a:r>
              <a:rPr b="0" lang="pt-BR" sz="2600" spc="-1" strike="noStrike">
                <a:solidFill>
                  <a:srgbClr val="3d2b2f"/>
                </a:solidFill>
                <a:latin typeface="DejaVu Sans"/>
              </a:rPr>
              <a:t>ponte.</a:t>
            </a:r>
            <a:endParaRPr b="0" lang="pt-BR" sz="2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3d2b2f"/>
                </a:solidFill>
                <a:latin typeface="DejaVu Sans"/>
              </a:rPr>
              <a:t>6. Não Tenha Medo de Repetir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A repetição é essencial para dominar os movimentos básicos.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Pratique giros simples, como o Fireman Spin, até se sentir confortável.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Conheça o Pole Dance - Gabrielle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9C0355-6A52-4AA8-9B0A-B7E9596B3567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 txBox="1"/>
          <p:nvPr/>
        </p:nvSpPr>
        <p:spPr>
          <a:xfrm>
            <a:off x="451080" y="1253160"/>
            <a:ext cx="8748000" cy="9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3d2b2f"/>
                </a:solidFill>
                <a:latin typeface="DejaVu Sans"/>
              </a:rPr>
              <a:t>7. Respeite Seus Limites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Escute seu corpo: evite forçar além do que ele está preparado.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Se sentir dores ou desconfortos, descanse e procure orientação.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3d2b2f"/>
                </a:solidFill>
                <a:latin typeface="DejaVu Sans"/>
              </a:rPr>
              <a:t>8. Use Pó de Magnésio para Aderência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O pó de magnésio ajuda a evitar escorregões, especialmente se você suar muito.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Aplique nas mãos e nas áreas de contato com o pole.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Conheça o Pole Dance - Gabrielle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093029-9287-48DD-92F6-7831241B8859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 txBox="1"/>
          <p:nvPr/>
        </p:nvSpPr>
        <p:spPr>
          <a:xfrm>
            <a:off x="451080" y="1259280"/>
            <a:ext cx="8748000" cy="934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tabLst>
                <a:tab algn="l" pos="408240"/>
              </a:tabLst>
            </a:pPr>
            <a:r>
              <a:rPr b="1" lang="pt-BR" sz="2600" spc="-1" strike="noStrike">
                <a:solidFill>
                  <a:srgbClr val="3d2b2f"/>
                </a:solidFill>
                <a:latin typeface="DejaVu Sans"/>
              </a:rPr>
              <a:t>9</a:t>
            </a:r>
            <a:r>
              <a:rPr b="1" lang="pt-BR" sz="2800" spc="-1" strike="noStrike">
                <a:solidFill>
                  <a:srgbClr val="3d2b2f"/>
                </a:solidFill>
                <a:latin typeface="DejaVu Sans"/>
              </a:rPr>
              <a:t>. Treine Consistentemente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Dedique-se a treinar regularmente, mesmo que por curtos períodos.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Pequenos avanços constantes são melhores do que treinos intensos esporádicos.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3d2b2f"/>
                </a:solidFill>
                <a:latin typeface="DejaVu Sans"/>
              </a:rPr>
              <a:t>10. Divirta-se e Seja Paciente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O pole dance é uma jornada: celebre cada progresso, por menor que pareça.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Encare erros e quedas como parte do aprendizado.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Conheça o Pole Dance - Gabrielle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E1AC4A-FE54-4404-BAC9-80AB123BE343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 txBox="1"/>
          <p:nvPr/>
        </p:nvSpPr>
        <p:spPr>
          <a:xfrm>
            <a:off x="457200" y="461160"/>
            <a:ext cx="8686800" cy="1005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3200" spc="-1" strike="noStrike">
                <a:solidFill>
                  <a:srgbClr val="3d2b2f"/>
                </a:solidFill>
                <a:latin typeface="DejaVu Sans"/>
              </a:rPr>
              <a:t> </a:t>
            </a:r>
            <a:endParaRPr b="0" lang="pt-BR" sz="3200" spc="-1" strike="noStrike">
              <a:solidFill>
                <a:srgbClr val="3d2b2f"/>
              </a:solidFill>
              <a:latin typeface="DejaVu Sans"/>
            </a:endParaRPr>
          </a:p>
          <a:p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1" lang="pt-BR" sz="2800" spc="-1" strike="noStrike">
                <a:solidFill>
                  <a:srgbClr val="3d2b2f"/>
                </a:solidFill>
                <a:latin typeface="DejaVu Sans"/>
              </a:rPr>
              <a:t>Dica Extra: 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Assista a vídeos de inspirações e participe de aulas com instrutores experientes para aprender técnicas e corrigir erros.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endParaRPr b="0" lang="pt-BR" sz="3600" spc="-1" strike="noStrike">
              <a:solidFill>
                <a:srgbClr val="3d2b2f"/>
              </a:solidFill>
              <a:latin typeface="DejaVu Sans"/>
            </a:endParaRPr>
          </a:p>
          <a:p>
            <a:pPr algn="just">
              <a:tabLst>
                <a:tab algn="l" pos="408240"/>
              </a:tabLst>
            </a:pPr>
            <a:r>
              <a:rPr b="0" lang="pt-BR" sz="2800" spc="-1" strike="noStrike">
                <a:solidFill>
                  <a:srgbClr val="3d2b2f"/>
                </a:solidFill>
                <a:latin typeface="DejaVu Sans"/>
              </a:rPr>
              <a:t>Com prática e paciência, você desenvolverá força, técnica e confiança para progredir no pole dance. Aproveite cada etapa da sua evolução! Pratique e divirta-se!</a:t>
            </a:r>
            <a:endParaRPr b="0" lang="pt-BR" sz="2800" spc="-1" strike="noStrike">
              <a:solidFill>
                <a:srgbClr val="3d2b2f"/>
              </a:solidFill>
              <a:latin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Conheça o Pole Dance - Gabrielle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3210B1-E946-4E0E-BE56-4BC6B97633B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7361</TotalTime>
  <Application>LibreOffice/7.6.4.1$Linux_X86_64 LibreOffice_project/60$Build-1</Application>
  <AppVersion>15.0000</AppVersion>
  <Words>1336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2023-06-15T14:34:16Z</dcterms:created>
  <dc:creator>Felipe Silva Aguiar</dc:creator>
  <dc:description/>
  <dc:language>en-US</dc:language>
  <cp:lastModifiedBy/>
  <cp:lastPrinted>2025-01-17T02:18:19Z</cp:lastPrinted>
  <dcterms:modified xsi:type="dcterms:W3CDTF">2025-01-17T12:08:11Z</dcterms:modified>
  <cp:revision>37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Papel A3 (297 x 420 mm)</vt:lpwstr>
  </property>
  <property fmtid="{D5CDD505-2E9C-101B-9397-08002B2CF9AE}" pid="3" name="Slides">
    <vt:i4>25</vt:i4>
  </property>
</Properties>
</file>