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58" r:id="rId6"/>
    <p:sldId id="291" r:id="rId7"/>
    <p:sldId id="292" r:id="rId8"/>
    <p:sldId id="267" r:id="rId9"/>
    <p:sldId id="264" r:id="rId10"/>
    <p:sldId id="274" r:id="rId11"/>
    <p:sldId id="277" r:id="rId12"/>
    <p:sldId id="275" r:id="rId13"/>
    <p:sldId id="278" r:id="rId14"/>
    <p:sldId id="276" r:id="rId15"/>
    <p:sldId id="259" r:id="rId16"/>
    <p:sldId id="268" r:id="rId17"/>
    <p:sldId id="307" r:id="rId18"/>
    <p:sldId id="266" r:id="rId19"/>
    <p:sldId id="269" r:id="rId20"/>
    <p:sldId id="281" r:id="rId21"/>
    <p:sldId id="296" r:id="rId22"/>
    <p:sldId id="299" r:id="rId23"/>
    <p:sldId id="298" r:id="rId24"/>
    <p:sldId id="297" r:id="rId25"/>
    <p:sldId id="308" r:id="rId26"/>
    <p:sldId id="282" r:id="rId27"/>
    <p:sldId id="289" r:id="rId28"/>
    <p:sldId id="290" r:id="rId29"/>
    <p:sldId id="279" r:id="rId30"/>
    <p:sldId id="272" r:id="rId31"/>
    <p:sldId id="280" r:id="rId32"/>
    <p:sldId id="273" r:id="rId33"/>
    <p:sldId id="283" r:id="rId34"/>
    <p:sldId id="300" r:id="rId35"/>
    <p:sldId id="305" r:id="rId36"/>
    <p:sldId id="285" r:id="rId37"/>
    <p:sldId id="304" r:id="rId38"/>
    <p:sldId id="302" r:id="rId39"/>
    <p:sldId id="303" r:id="rId40"/>
    <p:sldId id="284" r:id="rId41"/>
    <p:sldId id="301" r:id="rId42"/>
    <p:sldId id="306" r:id="rId43"/>
    <p:sldId id="286" r:id="rId44"/>
    <p:sldId id="260" r:id="rId45"/>
    <p:sldId id="261" r:id="rId46"/>
    <p:sldId id="294" r:id="rId47"/>
    <p:sldId id="295" r:id="rId48"/>
  </p:sldIdLst>
  <p:sldSz cx="6858000" cy="9144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C61"/>
    <a:srgbClr val="F68D36"/>
    <a:srgbClr val="000000"/>
    <a:srgbClr val="02FE1A"/>
    <a:srgbClr val="414255"/>
    <a:srgbClr val="2F32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643" autoAdjust="0"/>
    <p:restoredTop sz="94237" autoAdjust="0"/>
  </p:normalViewPr>
  <p:slideViewPr>
    <p:cSldViewPr>
      <p:cViewPr>
        <p:scale>
          <a:sx n="100" d="100"/>
          <a:sy n="100" d="100"/>
        </p:scale>
        <p:origin x="-1170" y="181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DD15-A13A-4EB4-8955-5D3FED8BDE15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ED99-8491-44D6-A19B-CB27B169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08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DD15-A13A-4EB4-8955-5D3FED8BDE15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ED99-8491-44D6-A19B-CB27B169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59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DD15-A13A-4EB4-8955-5D3FED8BDE15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ED99-8491-44D6-A19B-CB27B169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09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DD15-A13A-4EB4-8955-5D3FED8BDE15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ED99-8491-44D6-A19B-CB27B169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37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DD15-A13A-4EB4-8955-5D3FED8BDE15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ED99-8491-44D6-A19B-CB27B169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76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DD15-A13A-4EB4-8955-5D3FED8BDE15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ED99-8491-44D6-A19B-CB27B169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06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DD15-A13A-4EB4-8955-5D3FED8BDE15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ED99-8491-44D6-A19B-CB27B169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71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DD15-A13A-4EB4-8955-5D3FED8BDE15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ED99-8491-44D6-A19B-CB27B169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36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DD15-A13A-4EB4-8955-5D3FED8BDE15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ED99-8491-44D6-A19B-CB27B169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4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DD15-A13A-4EB4-8955-5D3FED8BDE15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ED99-8491-44D6-A19B-CB27B169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0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DD15-A13A-4EB4-8955-5D3FED8BDE15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ED99-8491-44D6-A19B-CB27B169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07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CDD15-A13A-4EB4-8955-5D3FED8BDE15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BED99-8491-44D6-A19B-CB27B169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55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slide" Target="slide12.xml"/><Relationship Id="rId12" Type="http://schemas.microsoft.com/office/2007/relationships/hdphoto" Target="../media/hdphoto5.wdp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slide" Target="slide11.xml"/><Relationship Id="rId4" Type="http://schemas.microsoft.com/office/2007/relationships/hdphoto" Target="../media/hdphoto2.wdp"/><Relationship Id="rId9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slide" Target="slide12.xml"/><Relationship Id="rId12" Type="http://schemas.microsoft.com/office/2007/relationships/hdphoto" Target="../media/hdphoto5.wdp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slide" Target="slide10.xml"/><Relationship Id="rId4" Type="http://schemas.microsoft.com/office/2007/relationships/hdphoto" Target="../media/hdphoto2.wdp"/><Relationship Id="rId9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openxmlformats.org/officeDocument/2006/relationships/image" Target="../media/image12.png"/><Relationship Id="rId18" Type="http://schemas.openxmlformats.org/officeDocument/2006/relationships/image" Target="../media/image7.png"/><Relationship Id="rId3" Type="http://schemas.openxmlformats.org/officeDocument/2006/relationships/image" Target="../media/image5.png"/><Relationship Id="rId21" Type="http://schemas.openxmlformats.org/officeDocument/2006/relationships/image" Target="../media/image14.png"/><Relationship Id="rId7" Type="http://schemas.openxmlformats.org/officeDocument/2006/relationships/image" Target="../media/image9.png"/><Relationship Id="rId12" Type="http://schemas.microsoft.com/office/2007/relationships/hdphoto" Target="../media/hdphoto8.wdp"/><Relationship Id="rId17" Type="http://schemas.openxmlformats.org/officeDocument/2006/relationships/slide" Target="slide10.xml"/><Relationship Id="rId25" Type="http://schemas.microsoft.com/office/2007/relationships/hdphoto" Target="../media/hdphoto5.wdp"/><Relationship Id="rId2" Type="http://schemas.openxmlformats.org/officeDocument/2006/relationships/slide" Target="slide5.xml"/><Relationship Id="rId16" Type="http://schemas.microsoft.com/office/2007/relationships/hdphoto" Target="../media/hdphoto10.wdp"/><Relationship Id="rId20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11.png"/><Relationship Id="rId24" Type="http://schemas.openxmlformats.org/officeDocument/2006/relationships/image" Target="../media/image8.png"/><Relationship Id="rId5" Type="http://schemas.openxmlformats.org/officeDocument/2006/relationships/image" Target="../media/image6.png"/><Relationship Id="rId15" Type="http://schemas.openxmlformats.org/officeDocument/2006/relationships/image" Target="../media/image13.png"/><Relationship Id="rId23" Type="http://schemas.openxmlformats.org/officeDocument/2006/relationships/slide" Target="slide13.xml"/><Relationship Id="rId10" Type="http://schemas.microsoft.com/office/2007/relationships/hdphoto" Target="../media/hdphoto7.wdp"/><Relationship Id="rId19" Type="http://schemas.microsoft.com/office/2007/relationships/hdphoto" Target="../media/hdphoto4.wdp"/><Relationship Id="rId4" Type="http://schemas.microsoft.com/office/2007/relationships/hdphoto" Target="../media/hdphoto2.wdp"/><Relationship Id="rId9" Type="http://schemas.openxmlformats.org/officeDocument/2006/relationships/image" Target="../media/image10.png"/><Relationship Id="rId14" Type="http://schemas.microsoft.com/office/2007/relationships/hdphoto" Target="../media/hdphoto9.wdp"/><Relationship Id="rId22" Type="http://schemas.microsoft.com/office/2007/relationships/hdphoto" Target="../media/hdphoto11.wdp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openxmlformats.org/officeDocument/2006/relationships/image" Target="../media/image12.png"/><Relationship Id="rId18" Type="http://schemas.openxmlformats.org/officeDocument/2006/relationships/image" Target="../media/image7.png"/><Relationship Id="rId3" Type="http://schemas.openxmlformats.org/officeDocument/2006/relationships/image" Target="../media/image5.png"/><Relationship Id="rId21" Type="http://schemas.openxmlformats.org/officeDocument/2006/relationships/image" Target="../media/image14.png"/><Relationship Id="rId7" Type="http://schemas.openxmlformats.org/officeDocument/2006/relationships/image" Target="../media/image9.png"/><Relationship Id="rId12" Type="http://schemas.microsoft.com/office/2007/relationships/hdphoto" Target="../media/hdphoto8.wdp"/><Relationship Id="rId17" Type="http://schemas.openxmlformats.org/officeDocument/2006/relationships/slide" Target="slide10.xml"/><Relationship Id="rId25" Type="http://schemas.microsoft.com/office/2007/relationships/hdphoto" Target="../media/hdphoto5.wdp"/><Relationship Id="rId2" Type="http://schemas.openxmlformats.org/officeDocument/2006/relationships/slide" Target="slide5.xml"/><Relationship Id="rId16" Type="http://schemas.microsoft.com/office/2007/relationships/hdphoto" Target="../media/hdphoto10.wdp"/><Relationship Id="rId20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11.png"/><Relationship Id="rId24" Type="http://schemas.openxmlformats.org/officeDocument/2006/relationships/image" Target="../media/image8.png"/><Relationship Id="rId5" Type="http://schemas.openxmlformats.org/officeDocument/2006/relationships/image" Target="../media/image6.png"/><Relationship Id="rId15" Type="http://schemas.openxmlformats.org/officeDocument/2006/relationships/image" Target="../media/image13.png"/><Relationship Id="rId23" Type="http://schemas.openxmlformats.org/officeDocument/2006/relationships/slide" Target="slide12.xml"/><Relationship Id="rId10" Type="http://schemas.microsoft.com/office/2007/relationships/hdphoto" Target="../media/hdphoto7.wdp"/><Relationship Id="rId19" Type="http://schemas.microsoft.com/office/2007/relationships/hdphoto" Target="../media/hdphoto4.wdp"/><Relationship Id="rId4" Type="http://schemas.microsoft.com/office/2007/relationships/hdphoto" Target="../media/hdphoto2.wdp"/><Relationship Id="rId9" Type="http://schemas.openxmlformats.org/officeDocument/2006/relationships/image" Target="../media/image10.png"/><Relationship Id="rId14" Type="http://schemas.microsoft.com/office/2007/relationships/hdphoto" Target="../media/hdphoto9.wdp"/><Relationship Id="rId22" Type="http://schemas.microsoft.com/office/2007/relationships/hdphoto" Target="../media/hdphoto11.wdp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openxmlformats.org/officeDocument/2006/relationships/image" Target="../media/image12.png"/><Relationship Id="rId18" Type="http://schemas.openxmlformats.org/officeDocument/2006/relationships/image" Target="../media/image7.png"/><Relationship Id="rId3" Type="http://schemas.openxmlformats.org/officeDocument/2006/relationships/image" Target="../media/image5.png"/><Relationship Id="rId21" Type="http://schemas.openxmlformats.org/officeDocument/2006/relationships/image" Target="../media/image8.png"/><Relationship Id="rId7" Type="http://schemas.openxmlformats.org/officeDocument/2006/relationships/image" Target="../media/image9.png"/><Relationship Id="rId12" Type="http://schemas.microsoft.com/office/2007/relationships/hdphoto" Target="../media/hdphoto8.wdp"/><Relationship Id="rId17" Type="http://schemas.openxmlformats.org/officeDocument/2006/relationships/slide" Target="slide10.xml"/><Relationship Id="rId2" Type="http://schemas.openxmlformats.org/officeDocument/2006/relationships/slide" Target="slide5.xml"/><Relationship Id="rId16" Type="http://schemas.microsoft.com/office/2007/relationships/hdphoto" Target="../media/hdphoto10.wdp"/><Relationship Id="rId20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13.png"/><Relationship Id="rId10" Type="http://schemas.microsoft.com/office/2007/relationships/hdphoto" Target="../media/hdphoto7.wdp"/><Relationship Id="rId19" Type="http://schemas.microsoft.com/office/2007/relationships/hdphoto" Target="../media/hdphoto4.wdp"/><Relationship Id="rId4" Type="http://schemas.microsoft.com/office/2007/relationships/hdphoto" Target="../media/hdphoto2.wdp"/><Relationship Id="rId9" Type="http://schemas.openxmlformats.org/officeDocument/2006/relationships/image" Target="../media/image10.png"/><Relationship Id="rId14" Type="http://schemas.microsoft.com/office/2007/relationships/hdphoto" Target="../media/hdphoto9.wdp"/><Relationship Id="rId22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44.xml"/><Relationship Id="rId7" Type="http://schemas.openxmlformats.org/officeDocument/2006/relationships/image" Target="../media/image3.png"/><Relationship Id="rId12" Type="http://schemas.microsoft.com/office/2007/relationships/hdphoto" Target="../media/hdphoto1.wdp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6.xml"/><Relationship Id="rId11" Type="http://schemas.openxmlformats.org/officeDocument/2006/relationships/image" Target="../media/image4.png"/><Relationship Id="rId5" Type="http://schemas.openxmlformats.org/officeDocument/2006/relationships/slide" Target="slide15.xml"/><Relationship Id="rId10" Type="http://schemas.openxmlformats.org/officeDocument/2006/relationships/slide" Target="slide19.xml"/><Relationship Id="rId4" Type="http://schemas.openxmlformats.org/officeDocument/2006/relationships/slide" Target="slide45.xml"/><Relationship Id="rId9" Type="http://schemas.openxmlformats.org/officeDocument/2006/relationships/slide" Target="slide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44.xml"/><Relationship Id="rId7" Type="http://schemas.openxmlformats.org/officeDocument/2006/relationships/slide" Target="slide18.xml"/><Relationship Id="rId12" Type="http://schemas.openxmlformats.org/officeDocument/2006/relationships/slide" Target="slide1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1.wdp"/><Relationship Id="rId5" Type="http://schemas.openxmlformats.org/officeDocument/2006/relationships/slide" Target="slide15.xml"/><Relationship Id="rId10" Type="http://schemas.openxmlformats.org/officeDocument/2006/relationships/image" Target="../media/image4.png"/><Relationship Id="rId4" Type="http://schemas.openxmlformats.org/officeDocument/2006/relationships/slide" Target="slide45.xml"/><Relationship Id="rId9" Type="http://schemas.openxmlformats.org/officeDocument/2006/relationships/slide" Target="slide1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44.xml"/><Relationship Id="rId7" Type="http://schemas.openxmlformats.org/officeDocument/2006/relationships/slide" Target="slide1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15.xml"/><Relationship Id="rId10" Type="http://schemas.microsoft.com/office/2007/relationships/hdphoto" Target="../media/hdphoto1.wdp"/><Relationship Id="rId4" Type="http://schemas.openxmlformats.org/officeDocument/2006/relationships/slide" Target="slide45.xml"/><Relationship Id="rId9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44.xml"/><Relationship Id="rId7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9.xml"/><Relationship Id="rId5" Type="http://schemas.openxmlformats.org/officeDocument/2006/relationships/slide" Target="slide15.xml"/><Relationship Id="rId4" Type="http://schemas.openxmlformats.org/officeDocument/2006/relationships/slide" Target="slide45.xml"/><Relationship Id="rId9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33.xml"/><Relationship Id="rId3" Type="http://schemas.openxmlformats.org/officeDocument/2006/relationships/slide" Target="slide29.xml"/><Relationship Id="rId7" Type="http://schemas.microsoft.com/office/2007/relationships/hdphoto" Target="../media/hdphoto3.wdp"/><Relationship Id="rId12" Type="http://schemas.openxmlformats.org/officeDocument/2006/relationships/slide" Target="slide20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slide" Target="slide15.xml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6.xml"/><Relationship Id="rId7" Type="http://schemas.microsoft.com/office/2007/relationships/hdphoto" Target="../media/hdphoto12.wdp"/><Relationship Id="rId2" Type="http://schemas.openxmlformats.org/officeDocument/2006/relationships/slide" Target="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slide" Target="slide33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slide" Target="slide26.xml"/><Relationship Id="rId7" Type="http://schemas.openxmlformats.org/officeDocument/2006/relationships/slide" Target="slide23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2.wdp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7" Type="http://schemas.openxmlformats.org/officeDocument/2006/relationships/slide" Target="slide21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2.wdp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" Target="slide26.xml"/><Relationship Id="rId7" Type="http://schemas.openxmlformats.org/officeDocument/2006/relationships/slide" Target="slide24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2.wdp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26.xml"/><Relationship Id="rId7" Type="http://schemas.openxmlformats.org/officeDocument/2006/relationships/slide" Target="slide23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2.wdp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7" Type="http://schemas.openxmlformats.org/officeDocument/2006/relationships/slide" Target="slide24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2.wdp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8.xml"/><Relationship Id="rId4" Type="http://schemas.openxmlformats.org/officeDocument/2006/relationships/slide" Target="slide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8.xml"/><Relationship Id="rId4" Type="http://schemas.openxmlformats.org/officeDocument/2006/relationships/slide" Target="slide1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33.xml"/><Relationship Id="rId3" Type="http://schemas.openxmlformats.org/officeDocument/2006/relationships/slide" Target="slide19.xml"/><Relationship Id="rId7" Type="http://schemas.microsoft.com/office/2007/relationships/hdphoto" Target="../media/hdphoto3.wdp"/><Relationship Id="rId12" Type="http://schemas.openxmlformats.org/officeDocument/2006/relationships/slide" Target="slide20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slide" Target="slide15.xml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8.wdp"/><Relationship Id="rId18" Type="http://schemas.openxmlformats.org/officeDocument/2006/relationships/slide" Target="slide19.xml"/><Relationship Id="rId26" Type="http://schemas.openxmlformats.org/officeDocument/2006/relationships/slide" Target="slide33.xml"/><Relationship Id="rId3" Type="http://schemas.openxmlformats.org/officeDocument/2006/relationships/slide" Target="slide31.xml"/><Relationship Id="rId21" Type="http://schemas.openxmlformats.org/officeDocument/2006/relationships/slide" Target="slide32.xml"/><Relationship Id="rId7" Type="http://schemas.microsoft.com/office/2007/relationships/hdphoto" Target="../media/hdphoto3.wdp"/><Relationship Id="rId12" Type="http://schemas.openxmlformats.org/officeDocument/2006/relationships/image" Target="../media/image11.png"/><Relationship Id="rId17" Type="http://schemas.microsoft.com/office/2007/relationships/hdphoto" Target="../media/hdphoto10.wdp"/><Relationship Id="rId25" Type="http://schemas.openxmlformats.org/officeDocument/2006/relationships/slide" Target="slide20.xml"/><Relationship Id="rId2" Type="http://schemas.openxmlformats.org/officeDocument/2006/relationships/slide" Target="slide5.xml"/><Relationship Id="rId16" Type="http://schemas.openxmlformats.org/officeDocument/2006/relationships/image" Target="../media/image13.png"/><Relationship Id="rId20" Type="http://schemas.microsoft.com/office/2007/relationships/hdphoto" Target="../media/hdphoto4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microsoft.com/office/2007/relationships/hdphoto" Target="../media/hdphoto7.wdp"/><Relationship Id="rId24" Type="http://schemas.openxmlformats.org/officeDocument/2006/relationships/slide" Target="slide15.xml"/><Relationship Id="rId5" Type="http://schemas.microsoft.com/office/2007/relationships/hdphoto" Target="../media/hdphoto2.wdp"/><Relationship Id="rId15" Type="http://schemas.microsoft.com/office/2007/relationships/hdphoto" Target="../media/hdphoto9.wdp"/><Relationship Id="rId23" Type="http://schemas.microsoft.com/office/2007/relationships/hdphoto" Target="../media/hdphoto11.wdp"/><Relationship Id="rId10" Type="http://schemas.openxmlformats.org/officeDocument/2006/relationships/image" Target="../media/image10.png"/><Relationship Id="rId19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microsoft.com/office/2007/relationships/hdphoto" Target="../media/hdphoto6.wdp"/><Relationship Id="rId14" Type="http://schemas.openxmlformats.org/officeDocument/2006/relationships/image" Target="../media/image12.png"/><Relationship Id="rId22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8.wdp"/><Relationship Id="rId18" Type="http://schemas.openxmlformats.org/officeDocument/2006/relationships/slide" Target="slide19.xml"/><Relationship Id="rId26" Type="http://schemas.openxmlformats.org/officeDocument/2006/relationships/slide" Target="slide33.xml"/><Relationship Id="rId3" Type="http://schemas.openxmlformats.org/officeDocument/2006/relationships/slide" Target="slide30.xml"/><Relationship Id="rId21" Type="http://schemas.openxmlformats.org/officeDocument/2006/relationships/slide" Target="slide32.xml"/><Relationship Id="rId7" Type="http://schemas.microsoft.com/office/2007/relationships/hdphoto" Target="../media/hdphoto3.wdp"/><Relationship Id="rId12" Type="http://schemas.openxmlformats.org/officeDocument/2006/relationships/image" Target="../media/image11.png"/><Relationship Id="rId17" Type="http://schemas.microsoft.com/office/2007/relationships/hdphoto" Target="../media/hdphoto10.wdp"/><Relationship Id="rId25" Type="http://schemas.openxmlformats.org/officeDocument/2006/relationships/slide" Target="slide20.xml"/><Relationship Id="rId2" Type="http://schemas.openxmlformats.org/officeDocument/2006/relationships/slide" Target="slide5.xml"/><Relationship Id="rId16" Type="http://schemas.openxmlformats.org/officeDocument/2006/relationships/image" Target="../media/image13.png"/><Relationship Id="rId20" Type="http://schemas.microsoft.com/office/2007/relationships/hdphoto" Target="../media/hdphoto4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microsoft.com/office/2007/relationships/hdphoto" Target="../media/hdphoto7.wdp"/><Relationship Id="rId24" Type="http://schemas.openxmlformats.org/officeDocument/2006/relationships/slide" Target="slide15.xml"/><Relationship Id="rId5" Type="http://schemas.microsoft.com/office/2007/relationships/hdphoto" Target="../media/hdphoto2.wdp"/><Relationship Id="rId15" Type="http://schemas.microsoft.com/office/2007/relationships/hdphoto" Target="../media/hdphoto9.wdp"/><Relationship Id="rId23" Type="http://schemas.microsoft.com/office/2007/relationships/hdphoto" Target="../media/hdphoto11.wdp"/><Relationship Id="rId10" Type="http://schemas.openxmlformats.org/officeDocument/2006/relationships/image" Target="../media/image10.png"/><Relationship Id="rId19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microsoft.com/office/2007/relationships/hdphoto" Target="../media/hdphoto6.wdp"/><Relationship Id="rId14" Type="http://schemas.openxmlformats.org/officeDocument/2006/relationships/image" Target="../media/image12.png"/><Relationship Id="rId2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13" Type="http://schemas.openxmlformats.org/officeDocument/2006/relationships/image" Target="../media/image13.png"/><Relationship Id="rId18" Type="http://schemas.openxmlformats.org/officeDocument/2006/relationships/slide" Target="slide15.xml"/><Relationship Id="rId3" Type="http://schemas.openxmlformats.org/officeDocument/2006/relationships/image" Target="../media/image6.png"/><Relationship Id="rId21" Type="http://schemas.microsoft.com/office/2007/relationships/hdphoto" Target="../media/hdphoto2.wdp"/><Relationship Id="rId7" Type="http://schemas.openxmlformats.org/officeDocument/2006/relationships/image" Target="../media/image10.png"/><Relationship Id="rId12" Type="http://schemas.microsoft.com/office/2007/relationships/hdphoto" Target="../media/hdphoto9.wdp"/><Relationship Id="rId17" Type="http://schemas.microsoft.com/office/2007/relationships/hdphoto" Target="../media/hdphoto4.wdp"/><Relationship Id="rId2" Type="http://schemas.openxmlformats.org/officeDocument/2006/relationships/slide" Target="slide5.xml"/><Relationship Id="rId16" Type="http://schemas.openxmlformats.org/officeDocument/2006/relationships/image" Target="../media/image7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6.wdp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slide" Target="slide11.xml"/><Relationship Id="rId23" Type="http://schemas.openxmlformats.org/officeDocument/2006/relationships/slide" Target="slide33.xml"/><Relationship Id="rId10" Type="http://schemas.microsoft.com/office/2007/relationships/hdphoto" Target="../media/hdphoto8.wdp"/><Relationship Id="rId19" Type="http://schemas.openxmlformats.org/officeDocument/2006/relationships/slide" Target="slide31.xml"/><Relationship Id="rId4" Type="http://schemas.microsoft.com/office/2007/relationships/hdphoto" Target="../media/hdphoto3.wdp"/><Relationship Id="rId9" Type="http://schemas.openxmlformats.org/officeDocument/2006/relationships/image" Target="../media/image11.png"/><Relationship Id="rId14" Type="http://schemas.microsoft.com/office/2007/relationships/hdphoto" Target="../media/hdphoto10.wdp"/><Relationship Id="rId22" Type="http://schemas.openxmlformats.org/officeDocument/2006/relationships/slide" Target="slide2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slide40.xml"/><Relationship Id="rId3" Type="http://schemas.openxmlformats.org/officeDocument/2006/relationships/slide" Target="slide5.xml"/><Relationship Id="rId7" Type="http://schemas.microsoft.com/office/2007/relationships/hdphoto" Target="../media/hdphoto2.wdp"/><Relationship Id="rId12" Type="http://schemas.microsoft.com/office/2007/relationships/hdphoto" Target="../media/hdphoto1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8.png"/><Relationship Id="rId5" Type="http://schemas.openxmlformats.org/officeDocument/2006/relationships/slide" Target="slide36.xml"/><Relationship Id="rId10" Type="http://schemas.openxmlformats.org/officeDocument/2006/relationships/slide" Target="slide34.xml"/><Relationship Id="rId4" Type="http://schemas.openxmlformats.org/officeDocument/2006/relationships/slide" Target="slide19.xml"/><Relationship Id="rId9" Type="http://schemas.microsoft.com/office/2007/relationships/hdphoto" Target="../media/hdphoto3.wdp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slide40.xml"/><Relationship Id="rId3" Type="http://schemas.openxmlformats.org/officeDocument/2006/relationships/slide" Target="slide5.xml"/><Relationship Id="rId7" Type="http://schemas.microsoft.com/office/2007/relationships/hdphoto" Target="../media/hdphoto2.wdp"/><Relationship Id="rId12" Type="http://schemas.microsoft.com/office/2007/relationships/hdphoto" Target="../media/hdphoto1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8.png"/><Relationship Id="rId5" Type="http://schemas.openxmlformats.org/officeDocument/2006/relationships/slide" Target="slide36.xml"/><Relationship Id="rId10" Type="http://schemas.openxmlformats.org/officeDocument/2006/relationships/slide" Target="slide33.xml"/><Relationship Id="rId4" Type="http://schemas.openxmlformats.org/officeDocument/2006/relationships/slide" Target="slide19.xml"/><Relationship Id="rId9" Type="http://schemas.microsoft.com/office/2007/relationships/hdphoto" Target="../media/hdphoto3.wdp"/><Relationship Id="rId14" Type="http://schemas.openxmlformats.org/officeDocument/2006/relationships/slide" Target="slide3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slide" Target="slide33.xml"/><Relationship Id="rId7" Type="http://schemas.microsoft.com/office/2007/relationships/hdphoto" Target="../media/hdphoto2.wdp"/><Relationship Id="rId12" Type="http://schemas.openxmlformats.org/officeDocument/2006/relationships/slide" Target="slide2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40.xml"/><Relationship Id="rId5" Type="http://schemas.openxmlformats.org/officeDocument/2006/relationships/slide" Target="slide36.xml"/><Relationship Id="rId10" Type="http://schemas.microsoft.com/office/2007/relationships/hdphoto" Target="../media/hdphoto13.wdp"/><Relationship Id="rId4" Type="http://schemas.openxmlformats.org/officeDocument/2006/relationships/slide" Target="slide5.xml"/><Relationship Id="rId9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13.wdp"/><Relationship Id="rId3" Type="http://schemas.openxmlformats.org/officeDocument/2006/relationships/slide" Target="slide5.xml"/><Relationship Id="rId7" Type="http://schemas.microsoft.com/office/2007/relationships/hdphoto" Target="../media/hdphoto2.wdp"/><Relationship Id="rId12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34.xml"/><Relationship Id="rId5" Type="http://schemas.openxmlformats.org/officeDocument/2006/relationships/slide" Target="slide33.xml"/><Relationship Id="rId15" Type="http://schemas.openxmlformats.org/officeDocument/2006/relationships/slide" Target="slide37.xml"/><Relationship Id="rId10" Type="http://schemas.openxmlformats.org/officeDocument/2006/relationships/slide" Target="slide40.xml"/><Relationship Id="rId4" Type="http://schemas.openxmlformats.org/officeDocument/2006/relationships/slide" Target="slide19.xml"/><Relationship Id="rId9" Type="http://schemas.microsoft.com/office/2007/relationships/hdphoto" Target="../media/hdphoto3.wdp"/><Relationship Id="rId14" Type="http://schemas.openxmlformats.org/officeDocument/2006/relationships/slide" Target="slide38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40.xml"/><Relationship Id="rId3" Type="http://schemas.openxmlformats.org/officeDocument/2006/relationships/image" Target="../media/image6.png"/><Relationship Id="rId7" Type="http://schemas.openxmlformats.org/officeDocument/2006/relationships/slide" Target="slide36.xml"/><Relationship Id="rId12" Type="http://schemas.microsoft.com/office/2007/relationships/hdphoto" Target="../media/hdphoto1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3.xml"/><Relationship Id="rId11" Type="http://schemas.openxmlformats.org/officeDocument/2006/relationships/image" Target="../media/image18.png"/><Relationship Id="rId5" Type="http://schemas.openxmlformats.org/officeDocument/2006/relationships/slide" Target="slide5.xml"/><Relationship Id="rId10" Type="http://schemas.openxmlformats.org/officeDocument/2006/relationships/slide" Target="slide34.xml"/><Relationship Id="rId4" Type="http://schemas.microsoft.com/office/2007/relationships/hdphoto" Target="../media/hdphoto3.wdp"/><Relationship Id="rId9" Type="http://schemas.microsoft.com/office/2007/relationships/hdphoto" Target="../media/hdphoto2.wdp"/><Relationship Id="rId14" Type="http://schemas.openxmlformats.org/officeDocument/2006/relationships/slide" Target="slide39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40.xml"/><Relationship Id="rId3" Type="http://schemas.openxmlformats.org/officeDocument/2006/relationships/image" Target="../media/image6.png"/><Relationship Id="rId7" Type="http://schemas.openxmlformats.org/officeDocument/2006/relationships/slide" Target="slide36.xml"/><Relationship Id="rId12" Type="http://schemas.microsoft.com/office/2007/relationships/hdphoto" Target="../media/hdphoto13.wdp"/><Relationship Id="rId2" Type="http://schemas.openxmlformats.org/officeDocument/2006/relationships/image" Target="../media/image17.png"/><Relationship Id="rId16" Type="http://schemas.openxmlformats.org/officeDocument/2006/relationships/slide" Target="slide3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9.xml"/><Relationship Id="rId11" Type="http://schemas.openxmlformats.org/officeDocument/2006/relationships/image" Target="../media/image18.png"/><Relationship Id="rId5" Type="http://schemas.openxmlformats.org/officeDocument/2006/relationships/slide" Target="slide5.xml"/><Relationship Id="rId15" Type="http://schemas.openxmlformats.org/officeDocument/2006/relationships/slide" Target="slide33.xml"/><Relationship Id="rId10" Type="http://schemas.openxmlformats.org/officeDocument/2006/relationships/slide" Target="slide34.xml"/><Relationship Id="rId4" Type="http://schemas.microsoft.com/office/2007/relationships/hdphoto" Target="../media/hdphoto3.wdp"/><Relationship Id="rId9" Type="http://schemas.microsoft.com/office/2007/relationships/hdphoto" Target="../media/hdphoto2.wdp"/><Relationship Id="rId14" Type="http://schemas.openxmlformats.org/officeDocument/2006/relationships/slide" Target="slide1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33.xml"/><Relationship Id="rId3" Type="http://schemas.openxmlformats.org/officeDocument/2006/relationships/slide" Target="slide5.xml"/><Relationship Id="rId7" Type="http://schemas.microsoft.com/office/2007/relationships/hdphoto" Target="../media/hdphoto2.wdp"/><Relationship Id="rId12" Type="http://schemas.openxmlformats.org/officeDocument/2006/relationships/slide" Target="slide1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40.xml"/><Relationship Id="rId5" Type="http://schemas.openxmlformats.org/officeDocument/2006/relationships/slide" Target="slide36.xml"/><Relationship Id="rId10" Type="http://schemas.microsoft.com/office/2007/relationships/hdphoto" Target="../media/hdphoto13.wdp"/><Relationship Id="rId4" Type="http://schemas.openxmlformats.org/officeDocument/2006/relationships/slide" Target="slide19.xml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13.wdp"/><Relationship Id="rId3" Type="http://schemas.openxmlformats.org/officeDocument/2006/relationships/slide" Target="slide5.xml"/><Relationship Id="rId7" Type="http://schemas.openxmlformats.org/officeDocument/2006/relationships/image" Target="../media/image6.png"/><Relationship Id="rId12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slide" Target="slide41.xml"/><Relationship Id="rId5" Type="http://schemas.openxmlformats.org/officeDocument/2006/relationships/image" Target="../media/image5.png"/><Relationship Id="rId10" Type="http://schemas.openxmlformats.org/officeDocument/2006/relationships/slide" Target="slide33.xml"/><Relationship Id="rId4" Type="http://schemas.openxmlformats.org/officeDocument/2006/relationships/slide" Target="slide43.xml"/><Relationship Id="rId9" Type="http://schemas.openxmlformats.org/officeDocument/2006/relationships/slide" Target="slide19.xml"/></Relationships>
</file>

<file path=ppt/slides/_rels/slide4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13.wdp"/><Relationship Id="rId3" Type="http://schemas.openxmlformats.org/officeDocument/2006/relationships/slide" Target="slide5.xml"/><Relationship Id="rId7" Type="http://schemas.openxmlformats.org/officeDocument/2006/relationships/image" Target="../media/image6.png"/><Relationship Id="rId12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slide" Target="slide40.xml"/><Relationship Id="rId5" Type="http://schemas.openxmlformats.org/officeDocument/2006/relationships/image" Target="../media/image5.png"/><Relationship Id="rId10" Type="http://schemas.openxmlformats.org/officeDocument/2006/relationships/slide" Target="slide33.xml"/><Relationship Id="rId4" Type="http://schemas.openxmlformats.org/officeDocument/2006/relationships/slide" Target="slide43.xml"/><Relationship Id="rId9" Type="http://schemas.openxmlformats.org/officeDocument/2006/relationships/slide" Target="slide19.xml"/><Relationship Id="rId14" Type="http://schemas.openxmlformats.org/officeDocument/2006/relationships/slide" Target="slide4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5.xml"/><Relationship Id="rId7" Type="http://schemas.openxmlformats.org/officeDocument/2006/relationships/slide" Target="slide40.xml"/><Relationship Id="rId12" Type="http://schemas.openxmlformats.org/officeDocument/2006/relationships/slide" Target="slide2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microsoft.com/office/2007/relationships/hdphoto" Target="../media/hdphoto13.wdp"/><Relationship Id="rId5" Type="http://schemas.openxmlformats.org/officeDocument/2006/relationships/image" Target="../media/image5.png"/><Relationship Id="rId10" Type="http://schemas.openxmlformats.org/officeDocument/2006/relationships/image" Target="../media/image18.png"/><Relationship Id="rId4" Type="http://schemas.openxmlformats.org/officeDocument/2006/relationships/slide" Target="slide43.xml"/><Relationship Id="rId9" Type="http://schemas.openxmlformats.org/officeDocument/2006/relationships/slide" Target="slide4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slide" Target="slide41.xml"/><Relationship Id="rId3" Type="http://schemas.openxmlformats.org/officeDocument/2006/relationships/slide" Target="slide5.xml"/><Relationship Id="rId7" Type="http://schemas.openxmlformats.org/officeDocument/2006/relationships/slide" Target="slide33.xml"/><Relationship Id="rId12" Type="http://schemas.openxmlformats.org/officeDocument/2006/relationships/slide" Target="slide19.xml"/><Relationship Id="rId17" Type="http://schemas.openxmlformats.org/officeDocument/2006/relationships/slide" Target="slide37.xml"/><Relationship Id="rId2" Type="http://schemas.openxmlformats.org/officeDocument/2006/relationships/image" Target="../media/image17.png"/><Relationship Id="rId16" Type="http://schemas.openxmlformats.org/officeDocument/2006/relationships/slide" Target="slide38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microsoft.com/office/2007/relationships/hdphoto" Target="../media/hdphoto3.wdp"/><Relationship Id="rId5" Type="http://schemas.openxmlformats.org/officeDocument/2006/relationships/image" Target="../media/image5.png"/><Relationship Id="rId15" Type="http://schemas.microsoft.com/office/2007/relationships/hdphoto" Target="../media/hdphoto13.wdp"/><Relationship Id="rId10" Type="http://schemas.openxmlformats.org/officeDocument/2006/relationships/image" Target="../media/image6.png"/><Relationship Id="rId4" Type="http://schemas.openxmlformats.org/officeDocument/2006/relationships/slide" Target="slide40.xml"/><Relationship Id="rId9" Type="http://schemas.microsoft.com/office/2007/relationships/hdphoto" Target="../media/hdphoto14.wdp"/><Relationship Id="rId1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7" Type="http://schemas.openxmlformats.org/officeDocument/2006/relationships/slide" Target="slide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4.xml"/><Relationship Id="rId5" Type="http://schemas.openxmlformats.org/officeDocument/2006/relationships/slide" Target="slide45.xml"/><Relationship Id="rId4" Type="http://schemas.openxmlformats.org/officeDocument/2006/relationships/slide" Target="slide5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3" Type="http://schemas.openxmlformats.org/officeDocument/2006/relationships/slide" Target="slide15.xml"/><Relationship Id="rId7" Type="http://schemas.openxmlformats.org/officeDocument/2006/relationships/slide" Target="slide46.xml"/><Relationship Id="rId2" Type="http://schemas.openxmlformats.org/officeDocument/2006/relationships/slide" Target="slide4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45.xml"/><Relationship Id="rId4" Type="http://schemas.openxmlformats.org/officeDocument/2006/relationships/slide" Target="slide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44.xml"/><Relationship Id="rId1" Type="http://schemas.openxmlformats.org/officeDocument/2006/relationships/slideLayout" Target="../slideLayouts/slideLayout1.xml"/><Relationship Id="rId5" Type="http://schemas.openxmlformats.org/officeDocument/2006/relationships/slide" Target="slide45.xml"/><Relationship Id="rId4" Type="http://schemas.openxmlformats.org/officeDocument/2006/relationships/slide" Target="slide5.xml"/></Relationships>
</file>

<file path=ppt/slides/_rels/slide47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3" Type="http://schemas.openxmlformats.org/officeDocument/2006/relationships/slide" Target="slide15.xml"/><Relationship Id="rId7" Type="http://schemas.openxmlformats.org/officeDocument/2006/relationships/image" Target="../media/image16.png"/><Relationship Id="rId2" Type="http://schemas.openxmlformats.org/officeDocument/2006/relationships/slide" Target="slide4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6.xml"/><Relationship Id="rId5" Type="http://schemas.openxmlformats.org/officeDocument/2006/relationships/slide" Target="slide45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6.xml"/><Relationship Id="rId3" Type="http://schemas.openxmlformats.org/officeDocument/2006/relationships/slide" Target="slide44.xml"/><Relationship Id="rId7" Type="http://schemas.openxmlformats.org/officeDocument/2006/relationships/image" Target="../media/image3.png"/><Relationship Id="rId12" Type="http://schemas.microsoft.com/office/2007/relationships/hdphoto" Target="../media/hdphoto1.wdp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image" Target="../media/image4.png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5.xml"/><Relationship Id="rId9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4.xml"/><Relationship Id="rId7" Type="http://schemas.openxmlformats.org/officeDocument/2006/relationships/image" Target="../media/image3.png"/><Relationship Id="rId12" Type="http://schemas.openxmlformats.org/officeDocument/2006/relationships/slide" Target="slide7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microsoft.com/office/2007/relationships/hdphoto" Target="../media/hdphoto1.wdp"/><Relationship Id="rId5" Type="http://schemas.openxmlformats.org/officeDocument/2006/relationships/slide" Target="slide5.xml"/><Relationship Id="rId10" Type="http://schemas.openxmlformats.org/officeDocument/2006/relationships/image" Target="../media/image4.png"/><Relationship Id="rId4" Type="http://schemas.openxmlformats.org/officeDocument/2006/relationships/slide" Target="slide45.xml"/><Relationship Id="rId9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4.xml"/><Relationship Id="rId7" Type="http://schemas.openxmlformats.org/officeDocument/2006/relationships/image" Target="../media/image3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microsoft.com/office/2007/relationships/hdphoto" Target="../media/hdphoto1.wdp"/><Relationship Id="rId5" Type="http://schemas.openxmlformats.org/officeDocument/2006/relationships/slide" Target="slide5.xml"/><Relationship Id="rId10" Type="http://schemas.openxmlformats.org/officeDocument/2006/relationships/image" Target="../media/image4.png"/><Relationship Id="rId4" Type="http://schemas.openxmlformats.org/officeDocument/2006/relationships/slide" Target="slide45.xml"/><Relationship Id="rId9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44.xml"/><Relationship Id="rId7" Type="http://schemas.openxmlformats.org/officeDocument/2006/relationships/slide" Target="slide9.xml"/><Relationship Id="rId12" Type="http://schemas.openxmlformats.org/officeDocument/2006/relationships/slide" Target="slide6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1.wdp"/><Relationship Id="rId5" Type="http://schemas.openxmlformats.org/officeDocument/2006/relationships/slide" Target="slide5.xml"/><Relationship Id="rId10" Type="http://schemas.openxmlformats.org/officeDocument/2006/relationships/image" Target="../media/image4.png"/><Relationship Id="rId4" Type="http://schemas.openxmlformats.org/officeDocument/2006/relationships/slide" Target="slide45.xml"/><Relationship Id="rId9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15.xml"/><Relationship Id="rId7" Type="http://schemas.openxmlformats.org/officeDocument/2006/relationships/slide" Target="slide10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45.xml"/><Relationship Id="rId10" Type="http://schemas.openxmlformats.org/officeDocument/2006/relationships/slide" Target="slide6.xml"/><Relationship Id="rId4" Type="http://schemas.openxmlformats.org/officeDocument/2006/relationships/slide" Target="slide44.xml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12856" y="1357251"/>
            <a:ext cx="4223446" cy="63343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95317" y="971600"/>
            <a:ext cx="569387" cy="7335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首頁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80828" y="1835696"/>
            <a:ext cx="3096344" cy="25922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6000" dirty="0" err="1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FOuting</a:t>
            </a:r>
            <a:endParaRPr lang="zh-TW" altLang="en-US" sz="6000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628800" y="4644008"/>
            <a:ext cx="3384376" cy="477054"/>
            <a:chOff x="1628800" y="4922748"/>
            <a:chExt cx="3384376" cy="477054"/>
          </a:xfrm>
        </p:grpSpPr>
        <p:cxnSp>
          <p:nvCxnSpPr>
            <p:cNvPr id="8" name="直線接點 7"/>
            <p:cNvCxnSpPr/>
            <p:nvPr/>
          </p:nvCxnSpPr>
          <p:spPr>
            <a:xfrm>
              <a:off x="2878629" y="5292080"/>
              <a:ext cx="213454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/>
            <p:cNvSpPr txBox="1"/>
            <p:nvPr/>
          </p:nvSpPr>
          <p:spPr>
            <a:xfrm>
              <a:off x="1628800" y="4922748"/>
              <a:ext cx="124982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500" dirty="0" smtClean="0">
                  <a:solidFill>
                    <a:schemeClr val="bg1"/>
                  </a:solidFill>
                </a:rPr>
                <a:t>Account</a:t>
              </a:r>
              <a:endParaRPr lang="zh-TW" altLang="en-US" sz="2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1628800" y="5184650"/>
            <a:ext cx="3384376" cy="477054"/>
            <a:chOff x="1628800" y="4922748"/>
            <a:chExt cx="3384376" cy="477054"/>
          </a:xfrm>
        </p:grpSpPr>
        <p:cxnSp>
          <p:nvCxnSpPr>
            <p:cNvPr id="15" name="直線接點 14"/>
            <p:cNvCxnSpPr/>
            <p:nvPr/>
          </p:nvCxnSpPr>
          <p:spPr>
            <a:xfrm>
              <a:off x="3044893" y="5292080"/>
              <a:ext cx="196828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1628800" y="4922748"/>
              <a:ext cx="141609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500" dirty="0" smtClean="0">
                  <a:solidFill>
                    <a:schemeClr val="bg1"/>
                  </a:solidFill>
                </a:rPr>
                <a:t>Password</a:t>
              </a:r>
              <a:endParaRPr lang="zh-TW" altLang="en-US" sz="25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2285278" y="6699347"/>
            <a:ext cx="70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regist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2" name="文字方塊 21">
            <a:hlinkClick r:id="rId2" action="ppaction://hlinksldjump"/>
          </p:cNvPr>
          <p:cNvSpPr txBox="1"/>
          <p:nvPr/>
        </p:nvSpPr>
        <p:spPr>
          <a:xfrm>
            <a:off x="4014557" y="6699347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sign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1129898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迴轉箭號 16">
            <a:hlinkClick r:id="rId3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3" name="圓角矩形 22">
            <a:hlinkClick r:id="rId4" action="ppaction://hlinksldjump"/>
          </p:cNvPr>
          <p:cNvSpPr/>
          <p:nvPr/>
        </p:nvSpPr>
        <p:spPr>
          <a:xfrm>
            <a:off x="2600908" y="6156176"/>
            <a:ext cx="1656184" cy="504056"/>
          </a:xfrm>
          <a:prstGeom prst="roundRect">
            <a:avLst>
              <a:gd name="adj" fmla="val 160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BUTTON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774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矩形 176">
            <a:hlinkClick r:id="rId2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13747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好友</a:t>
            </a:r>
            <a:r>
              <a:rPr lang="zh-TW" altLang="en-US" sz="2500" b="1" dirty="0">
                <a:latin typeface="Adobe 繁黑體 Std B" pitchFamily="34" charset="-120"/>
                <a:ea typeface="Adobe 繁黑體 Std B" pitchFamily="34" charset="-120"/>
              </a:rPr>
              <a:t>聊天</a:t>
            </a: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5648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王大明●在雲端</a:t>
            </a: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9" name="Picture 5" descr="D:\Desktop\JAVA A專案\1518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圓角矩形 11"/>
          <p:cNvSpPr/>
          <p:nvPr/>
        </p:nvSpPr>
        <p:spPr>
          <a:xfrm>
            <a:off x="1556792" y="7057183"/>
            <a:ext cx="2965082" cy="3231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       寫訊息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190" name="群組 189"/>
          <p:cNvGrpSpPr/>
          <p:nvPr/>
        </p:nvGrpSpPr>
        <p:grpSpPr>
          <a:xfrm>
            <a:off x="1700808" y="7139605"/>
            <a:ext cx="158285" cy="158285"/>
            <a:chOff x="4573125" y="6985588"/>
            <a:chExt cx="358098" cy="358098"/>
          </a:xfrm>
          <a:solidFill>
            <a:schemeClr val="bg1">
              <a:lumMod val="50000"/>
            </a:schemeClr>
          </a:solidFill>
          <a:effectLst>
            <a:outerShdw blurRad="63500" sx="37000" sy="37000" algn="ctr" rotWithShape="0">
              <a:prstClr val="black">
                <a:alpha val="83000"/>
              </a:prstClr>
            </a:outerShdw>
          </a:effectLst>
        </p:grpSpPr>
        <p:sp>
          <p:nvSpPr>
            <p:cNvPr id="191" name="圓角矩形 190"/>
            <p:cNvSpPr/>
            <p:nvPr/>
          </p:nvSpPr>
          <p:spPr>
            <a:xfrm>
              <a:off x="4717255" y="6985588"/>
              <a:ext cx="69840" cy="358098"/>
            </a:xfrm>
            <a:prstGeom prst="roundRect">
              <a:avLst>
                <a:gd name="adj" fmla="val 403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92" name="圓角矩形 191"/>
            <p:cNvSpPr/>
            <p:nvPr/>
          </p:nvSpPr>
          <p:spPr>
            <a:xfrm rot="5400000">
              <a:off x="4717254" y="6985581"/>
              <a:ext cx="69839" cy="358098"/>
            </a:xfrm>
            <a:prstGeom prst="roundRect">
              <a:avLst>
                <a:gd name="adj" fmla="val 403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2132856" y="2051720"/>
            <a:ext cx="2137670" cy="4176464"/>
            <a:chOff x="2155426" y="2051720"/>
            <a:chExt cx="2137670" cy="4176464"/>
          </a:xfrm>
        </p:grpSpPr>
        <p:sp>
          <p:nvSpPr>
            <p:cNvPr id="19" name="圓角矩形 18"/>
            <p:cNvSpPr/>
            <p:nvPr/>
          </p:nvSpPr>
          <p:spPr>
            <a:xfrm>
              <a:off x="2155426" y="2051720"/>
              <a:ext cx="2137670" cy="615216"/>
            </a:xfrm>
            <a:prstGeom prst="roundRect">
              <a:avLst>
                <a:gd name="adj" fmla="val 2286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請問有人去參加過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JTPIT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打工度假展了嗎？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22" name="圓角矩形 221"/>
            <p:cNvSpPr/>
            <p:nvPr/>
          </p:nvSpPr>
          <p:spPr>
            <a:xfrm>
              <a:off x="2155426" y="4252081"/>
              <a:ext cx="2061842" cy="1400039"/>
            </a:xfrm>
            <a:prstGeom prst="roundRect">
              <a:avLst>
                <a:gd name="adj" fmla="val 1826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可以去聽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但我遇到成為會員的人，有一半以上都不滿意。你還是多斟酌一下吧！而且要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720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不太便宜呢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27" name="圓角矩形 226"/>
            <p:cNvSpPr/>
            <p:nvPr/>
          </p:nvSpPr>
          <p:spPr>
            <a:xfrm>
              <a:off x="2155426" y="5850457"/>
              <a:ext cx="1705622" cy="37772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XD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原來如此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……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</p:grpSp>
      <p:sp>
        <p:nvSpPr>
          <p:cNvPr id="20" name="圓角矩形 19"/>
          <p:cNvSpPr/>
          <p:nvPr/>
        </p:nvSpPr>
        <p:spPr>
          <a:xfrm>
            <a:off x="3838656" y="2802561"/>
            <a:ext cx="825074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沒去過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07" name="圓角矩形 206"/>
          <p:cNvSpPr/>
          <p:nvPr/>
        </p:nvSpPr>
        <p:spPr>
          <a:xfrm>
            <a:off x="2593630" y="3275856"/>
            <a:ext cx="2070100" cy="864096"/>
          </a:xfrm>
          <a:prstGeom prst="roundRect">
            <a:avLst>
              <a:gd name="adj" fmla="val 2107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我聽朋友說，他的工作都是要簽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8</a:t>
            </a:r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個月以上。我沒有很喜歡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…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1634815" y="2051720"/>
            <a:ext cx="442535" cy="442535"/>
            <a:chOff x="1614990" y="2051720"/>
            <a:chExt cx="442535" cy="442535"/>
          </a:xfrm>
        </p:grpSpPr>
        <p:sp>
          <p:nvSpPr>
            <p:cNvPr id="204" name="橢圓 203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>
              <a:stCxn id="204" idx="1"/>
              <a:endCxn id="204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204" idx="7"/>
              <a:endCxn id="204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群組 209"/>
          <p:cNvGrpSpPr/>
          <p:nvPr/>
        </p:nvGrpSpPr>
        <p:grpSpPr>
          <a:xfrm>
            <a:off x="4780651" y="2761313"/>
            <a:ext cx="442535" cy="442535"/>
            <a:chOff x="1614990" y="2051720"/>
            <a:chExt cx="442535" cy="442535"/>
          </a:xfrm>
        </p:grpSpPr>
        <p:sp>
          <p:nvSpPr>
            <p:cNvPr id="211" name="橢圓 210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2" name="直線接點 211"/>
            <p:cNvCxnSpPr>
              <a:stCxn id="211" idx="1"/>
              <a:endCxn id="211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>
              <a:stCxn id="211" idx="7"/>
              <a:endCxn id="211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群組 213"/>
          <p:cNvGrpSpPr/>
          <p:nvPr/>
        </p:nvGrpSpPr>
        <p:grpSpPr>
          <a:xfrm>
            <a:off x="4780651" y="3307076"/>
            <a:ext cx="442535" cy="442535"/>
            <a:chOff x="1614990" y="2051720"/>
            <a:chExt cx="442535" cy="442535"/>
          </a:xfrm>
        </p:grpSpPr>
        <p:sp>
          <p:nvSpPr>
            <p:cNvPr id="215" name="橢圓 214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6" name="直線接點 215"/>
            <p:cNvCxnSpPr>
              <a:stCxn id="215" idx="1"/>
              <a:endCxn id="215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/>
            <p:cNvCxnSpPr>
              <a:stCxn id="215" idx="7"/>
              <a:endCxn id="215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群組 217"/>
          <p:cNvGrpSpPr/>
          <p:nvPr/>
        </p:nvGrpSpPr>
        <p:grpSpPr>
          <a:xfrm>
            <a:off x="1634815" y="4326168"/>
            <a:ext cx="442535" cy="442535"/>
            <a:chOff x="1614990" y="2051720"/>
            <a:chExt cx="442535" cy="442535"/>
          </a:xfrm>
        </p:grpSpPr>
        <p:sp>
          <p:nvSpPr>
            <p:cNvPr id="219" name="橢圓 218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0" name="直線接點 219"/>
            <p:cNvCxnSpPr>
              <a:stCxn id="219" idx="1"/>
              <a:endCxn id="219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>
              <a:stCxn id="219" idx="7"/>
              <a:endCxn id="219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群組 222"/>
          <p:cNvGrpSpPr/>
          <p:nvPr/>
        </p:nvGrpSpPr>
        <p:grpSpPr>
          <a:xfrm>
            <a:off x="1634815" y="5796136"/>
            <a:ext cx="442535" cy="442535"/>
            <a:chOff x="1614990" y="2051720"/>
            <a:chExt cx="442535" cy="442535"/>
          </a:xfrm>
        </p:grpSpPr>
        <p:sp>
          <p:nvSpPr>
            <p:cNvPr id="224" name="橢圓 223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5" name="直線接點 224"/>
            <p:cNvCxnSpPr>
              <a:stCxn id="224" idx="1"/>
              <a:endCxn id="224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接點 225"/>
            <p:cNvCxnSpPr>
              <a:stCxn id="224" idx="7"/>
              <a:endCxn id="224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7" name="文字方塊 236"/>
          <p:cNvSpPr txBox="1"/>
          <p:nvPr/>
        </p:nvSpPr>
        <p:spPr>
          <a:xfrm>
            <a:off x="6245695" y="6591044"/>
            <a:ext cx="569387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通話鈕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4628337" y="6876256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6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38" name="肘形接點 237"/>
          <p:cNvCxnSpPr/>
          <p:nvPr/>
        </p:nvCxnSpPr>
        <p:spPr>
          <a:xfrm rot="10800000">
            <a:off x="620689" y="6660233"/>
            <a:ext cx="1040543" cy="56680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肘形接點 238"/>
          <p:cNvCxnSpPr>
            <a:stCxn id="199" idx="6"/>
          </p:cNvCxnSpPr>
          <p:nvPr/>
        </p:nvCxnSpPr>
        <p:spPr>
          <a:xfrm flipV="1">
            <a:off x="5230440" y="7075708"/>
            <a:ext cx="1167655" cy="101600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文字方塊 239"/>
          <p:cNvSpPr txBox="1"/>
          <p:nvPr/>
        </p:nvSpPr>
        <p:spPr>
          <a:xfrm>
            <a:off x="51302" y="5889500"/>
            <a:ext cx="569387" cy="265713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其他對話相關功能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241" name="Picture 2" descr="D:\Desktop\JAVA A專案\15185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524" y="7054875"/>
            <a:ext cx="346307" cy="32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2" name="迴轉箭號 241">
            <a:hlinkClick r:id="rId2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58" name="Picture 2" descr="D:\Desktop\JAVA A專案\15185.png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460" y="1490187"/>
            <a:ext cx="530650" cy="34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文字方塊 58"/>
          <p:cNvSpPr txBox="1"/>
          <p:nvPr/>
        </p:nvSpPr>
        <p:spPr>
          <a:xfrm>
            <a:off x="3140968" y="2923596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9:43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875292" y="3811619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9:44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179548" y="536408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9:46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3819508" y="5981963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9:47</a:t>
            </a:r>
          </a:p>
        </p:txBody>
      </p:sp>
      <p:sp>
        <p:nvSpPr>
          <p:cNvPr id="63" name="文字方塊 62"/>
          <p:cNvSpPr txBox="1"/>
          <p:nvPr/>
        </p:nvSpPr>
        <p:spPr>
          <a:xfrm>
            <a:off x="4251556" y="235932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9:40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3356992" y="27718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2123758" y="367770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4211990" y="520639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3851950" y="583794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245870" y="221749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632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矩形 176">
            <a:hlinkClick r:id="rId2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20159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好友聊天設定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5648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王大明●在雲端</a:t>
            </a: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9" name="Picture 5" descr="D:\Desktop\JAVA A專案\1518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圓角矩形 11"/>
          <p:cNvSpPr/>
          <p:nvPr/>
        </p:nvSpPr>
        <p:spPr>
          <a:xfrm>
            <a:off x="1556792" y="7057183"/>
            <a:ext cx="2965082" cy="3231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       寫訊息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190" name="群組 189"/>
          <p:cNvGrpSpPr/>
          <p:nvPr/>
        </p:nvGrpSpPr>
        <p:grpSpPr>
          <a:xfrm>
            <a:off x="1700808" y="7139605"/>
            <a:ext cx="158285" cy="158285"/>
            <a:chOff x="4573125" y="6985588"/>
            <a:chExt cx="358098" cy="358098"/>
          </a:xfrm>
          <a:solidFill>
            <a:schemeClr val="bg1">
              <a:lumMod val="50000"/>
            </a:schemeClr>
          </a:solidFill>
          <a:effectLst>
            <a:outerShdw blurRad="63500" sx="37000" sy="37000" algn="ctr" rotWithShape="0">
              <a:prstClr val="black">
                <a:alpha val="83000"/>
              </a:prstClr>
            </a:outerShdw>
          </a:effectLst>
        </p:grpSpPr>
        <p:sp>
          <p:nvSpPr>
            <p:cNvPr id="191" name="圓角矩形 190"/>
            <p:cNvSpPr/>
            <p:nvPr/>
          </p:nvSpPr>
          <p:spPr>
            <a:xfrm>
              <a:off x="4717255" y="6985588"/>
              <a:ext cx="69840" cy="358098"/>
            </a:xfrm>
            <a:prstGeom prst="roundRect">
              <a:avLst>
                <a:gd name="adj" fmla="val 403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92" name="圓角矩形 191"/>
            <p:cNvSpPr/>
            <p:nvPr/>
          </p:nvSpPr>
          <p:spPr>
            <a:xfrm rot="5400000">
              <a:off x="4717254" y="6985581"/>
              <a:ext cx="69839" cy="358098"/>
            </a:xfrm>
            <a:prstGeom prst="roundRect">
              <a:avLst>
                <a:gd name="adj" fmla="val 403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2132856" y="2051720"/>
            <a:ext cx="2137670" cy="4176464"/>
            <a:chOff x="2155426" y="2051720"/>
            <a:chExt cx="2137670" cy="4176464"/>
          </a:xfrm>
        </p:grpSpPr>
        <p:sp>
          <p:nvSpPr>
            <p:cNvPr id="19" name="圓角矩形 18"/>
            <p:cNvSpPr/>
            <p:nvPr/>
          </p:nvSpPr>
          <p:spPr>
            <a:xfrm>
              <a:off x="2155426" y="2051720"/>
              <a:ext cx="2137670" cy="615216"/>
            </a:xfrm>
            <a:prstGeom prst="roundRect">
              <a:avLst>
                <a:gd name="adj" fmla="val 2286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請問有人去參加過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JTPIT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打工度假展了嗎？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22" name="圓角矩形 221"/>
            <p:cNvSpPr/>
            <p:nvPr/>
          </p:nvSpPr>
          <p:spPr>
            <a:xfrm>
              <a:off x="2155426" y="4252081"/>
              <a:ext cx="2061842" cy="1400039"/>
            </a:xfrm>
            <a:prstGeom prst="roundRect">
              <a:avLst>
                <a:gd name="adj" fmla="val 1826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可以去聽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但我遇到成為會員的人，有一半以上都不滿意。你還是多斟酌一下吧！而且要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720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不太便宜呢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27" name="圓角矩形 226"/>
            <p:cNvSpPr/>
            <p:nvPr/>
          </p:nvSpPr>
          <p:spPr>
            <a:xfrm>
              <a:off x="2155426" y="5850457"/>
              <a:ext cx="1705622" cy="37772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XD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原來如此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……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</p:grpSp>
      <p:sp>
        <p:nvSpPr>
          <p:cNvPr id="20" name="圓角矩形 19"/>
          <p:cNvSpPr/>
          <p:nvPr/>
        </p:nvSpPr>
        <p:spPr>
          <a:xfrm>
            <a:off x="3838656" y="2802561"/>
            <a:ext cx="825074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沒去過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07" name="圓角矩形 206"/>
          <p:cNvSpPr/>
          <p:nvPr/>
        </p:nvSpPr>
        <p:spPr>
          <a:xfrm>
            <a:off x="2593630" y="3275856"/>
            <a:ext cx="2070100" cy="864096"/>
          </a:xfrm>
          <a:prstGeom prst="roundRect">
            <a:avLst>
              <a:gd name="adj" fmla="val 2107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我聽朋友說，他的工作都是要簽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8</a:t>
            </a:r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個月以上。我沒有很喜歡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…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1634815" y="2051720"/>
            <a:ext cx="442535" cy="442535"/>
            <a:chOff x="1614990" y="2051720"/>
            <a:chExt cx="442535" cy="442535"/>
          </a:xfrm>
        </p:grpSpPr>
        <p:sp>
          <p:nvSpPr>
            <p:cNvPr id="204" name="橢圓 203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>
              <a:stCxn id="204" idx="1"/>
              <a:endCxn id="204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204" idx="7"/>
              <a:endCxn id="204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群組 209"/>
          <p:cNvGrpSpPr/>
          <p:nvPr/>
        </p:nvGrpSpPr>
        <p:grpSpPr>
          <a:xfrm>
            <a:off x="4780651" y="2761313"/>
            <a:ext cx="442535" cy="442535"/>
            <a:chOff x="1614990" y="2051720"/>
            <a:chExt cx="442535" cy="442535"/>
          </a:xfrm>
        </p:grpSpPr>
        <p:sp>
          <p:nvSpPr>
            <p:cNvPr id="211" name="橢圓 210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2" name="直線接點 211"/>
            <p:cNvCxnSpPr>
              <a:stCxn id="211" idx="1"/>
              <a:endCxn id="211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>
              <a:stCxn id="211" idx="7"/>
              <a:endCxn id="211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群組 213"/>
          <p:cNvGrpSpPr/>
          <p:nvPr/>
        </p:nvGrpSpPr>
        <p:grpSpPr>
          <a:xfrm>
            <a:off x="4780651" y="3307076"/>
            <a:ext cx="442535" cy="442535"/>
            <a:chOff x="1614990" y="2051720"/>
            <a:chExt cx="442535" cy="442535"/>
          </a:xfrm>
        </p:grpSpPr>
        <p:sp>
          <p:nvSpPr>
            <p:cNvPr id="215" name="橢圓 214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6" name="直線接點 215"/>
            <p:cNvCxnSpPr>
              <a:stCxn id="215" idx="1"/>
              <a:endCxn id="215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/>
            <p:cNvCxnSpPr>
              <a:stCxn id="215" idx="7"/>
              <a:endCxn id="215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群組 217"/>
          <p:cNvGrpSpPr/>
          <p:nvPr/>
        </p:nvGrpSpPr>
        <p:grpSpPr>
          <a:xfrm>
            <a:off x="1634815" y="4326168"/>
            <a:ext cx="442535" cy="442535"/>
            <a:chOff x="1614990" y="2051720"/>
            <a:chExt cx="442535" cy="442535"/>
          </a:xfrm>
        </p:grpSpPr>
        <p:sp>
          <p:nvSpPr>
            <p:cNvPr id="219" name="橢圓 218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0" name="直線接點 219"/>
            <p:cNvCxnSpPr>
              <a:stCxn id="219" idx="1"/>
              <a:endCxn id="219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>
              <a:stCxn id="219" idx="7"/>
              <a:endCxn id="219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群組 222"/>
          <p:cNvGrpSpPr/>
          <p:nvPr/>
        </p:nvGrpSpPr>
        <p:grpSpPr>
          <a:xfrm>
            <a:off x="1634815" y="5796136"/>
            <a:ext cx="442535" cy="442535"/>
            <a:chOff x="1614990" y="2051720"/>
            <a:chExt cx="442535" cy="442535"/>
          </a:xfrm>
        </p:grpSpPr>
        <p:sp>
          <p:nvSpPr>
            <p:cNvPr id="224" name="橢圓 223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5" name="直線接點 224"/>
            <p:cNvCxnSpPr>
              <a:stCxn id="224" idx="1"/>
              <a:endCxn id="224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接點 225"/>
            <p:cNvCxnSpPr>
              <a:stCxn id="224" idx="7"/>
              <a:endCxn id="224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7" name="文字方塊 236"/>
          <p:cNvSpPr txBox="1"/>
          <p:nvPr/>
        </p:nvSpPr>
        <p:spPr>
          <a:xfrm>
            <a:off x="6245695" y="6591044"/>
            <a:ext cx="569387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通話鈕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4628337" y="6876256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6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38" name="肘形接點 237"/>
          <p:cNvCxnSpPr/>
          <p:nvPr/>
        </p:nvCxnSpPr>
        <p:spPr>
          <a:xfrm rot="10800000">
            <a:off x="620689" y="6660233"/>
            <a:ext cx="1040543" cy="56680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肘形接點 238"/>
          <p:cNvCxnSpPr>
            <a:stCxn id="199" idx="6"/>
          </p:cNvCxnSpPr>
          <p:nvPr/>
        </p:nvCxnSpPr>
        <p:spPr>
          <a:xfrm flipV="1">
            <a:off x="5230440" y="7075708"/>
            <a:ext cx="1167655" cy="101600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文字方塊 239"/>
          <p:cNvSpPr txBox="1"/>
          <p:nvPr/>
        </p:nvSpPr>
        <p:spPr>
          <a:xfrm>
            <a:off x="51302" y="5889500"/>
            <a:ext cx="569387" cy="265713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其他對話相關功能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241" name="Picture 2" descr="D:\Desktop\JAVA A專案\15185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524" y="7054875"/>
            <a:ext cx="346307" cy="32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2" name="迴轉箭號 241">
            <a:hlinkClick r:id="rId2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52" name="Picture 2" descr="D:\Desktop\JAVA A專案\15185.png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460" y="1490187"/>
            <a:ext cx="530650" cy="34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矩形 57"/>
          <p:cNvSpPr/>
          <p:nvPr/>
        </p:nvSpPr>
        <p:spPr>
          <a:xfrm>
            <a:off x="3941292" y="1805691"/>
            <a:ext cx="1355217" cy="774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3933056" y="1854606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提醒</a:t>
            </a:r>
            <a:r>
              <a:rPr lang="en-US" altLang="zh-TW" sz="1400" dirty="0" smtClean="0">
                <a:latin typeface="Adobe 繁黑體 Std B" pitchFamily="34" charset="-120"/>
                <a:ea typeface="Adobe 繁黑體 Std B" pitchFamily="34" charset="-120"/>
              </a:rPr>
              <a:t>OFF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3933056" y="221394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封鎖好友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3140968" y="2923596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9:43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1875292" y="3811619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9:44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4179548" y="536408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9:46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3819508" y="5981963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9:47</a:t>
            </a:r>
          </a:p>
        </p:txBody>
      </p:sp>
      <p:sp>
        <p:nvSpPr>
          <p:cNvPr id="67" name="文字方塊 66"/>
          <p:cNvSpPr txBox="1"/>
          <p:nvPr/>
        </p:nvSpPr>
        <p:spPr>
          <a:xfrm>
            <a:off x="3356992" y="27718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2123758" y="367770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211990" y="520639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3851950" y="583794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166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矩形 176">
            <a:hlinkClick r:id="rId2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26571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好友聊天其他功能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9" name="Picture 5" descr="D:\Desktop\JAVA A專案\1518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圓角矩形 11"/>
          <p:cNvSpPr/>
          <p:nvPr/>
        </p:nvSpPr>
        <p:spPr>
          <a:xfrm>
            <a:off x="1556792" y="6876256"/>
            <a:ext cx="2965082" cy="6480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92" name="圓角矩形 191"/>
          <p:cNvSpPr/>
          <p:nvPr/>
        </p:nvSpPr>
        <p:spPr>
          <a:xfrm rot="5400000">
            <a:off x="1764515" y="7285734"/>
            <a:ext cx="30870" cy="158285"/>
          </a:xfrm>
          <a:prstGeom prst="roundRect">
            <a:avLst>
              <a:gd name="adj" fmla="val 40325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grpSp>
        <p:nvGrpSpPr>
          <p:cNvPr id="35" name="群組 34"/>
          <p:cNvGrpSpPr/>
          <p:nvPr/>
        </p:nvGrpSpPr>
        <p:grpSpPr>
          <a:xfrm>
            <a:off x="2132856" y="2051720"/>
            <a:ext cx="2137670" cy="4176464"/>
            <a:chOff x="2155426" y="2051720"/>
            <a:chExt cx="2137670" cy="4176464"/>
          </a:xfrm>
        </p:grpSpPr>
        <p:sp>
          <p:nvSpPr>
            <p:cNvPr id="19" name="圓角矩形 18"/>
            <p:cNvSpPr/>
            <p:nvPr/>
          </p:nvSpPr>
          <p:spPr>
            <a:xfrm>
              <a:off x="2155426" y="2051720"/>
              <a:ext cx="2137670" cy="615216"/>
            </a:xfrm>
            <a:prstGeom prst="roundRect">
              <a:avLst>
                <a:gd name="adj" fmla="val 2286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請問有人去參加過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JTPIT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打工度假展了嗎？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22" name="圓角矩形 221"/>
            <p:cNvSpPr/>
            <p:nvPr/>
          </p:nvSpPr>
          <p:spPr>
            <a:xfrm>
              <a:off x="2155426" y="4252081"/>
              <a:ext cx="2061842" cy="1400039"/>
            </a:xfrm>
            <a:prstGeom prst="roundRect">
              <a:avLst>
                <a:gd name="adj" fmla="val 1826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可以去聽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但我遇到成為會員的人，有一半以上都不滿意。你還是多斟酌一下吧！而且要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720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不太便宜呢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27" name="圓角矩形 226"/>
            <p:cNvSpPr/>
            <p:nvPr/>
          </p:nvSpPr>
          <p:spPr>
            <a:xfrm>
              <a:off x="2155426" y="5850457"/>
              <a:ext cx="1705622" cy="37772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XD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原來如此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……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</p:grpSp>
      <p:sp>
        <p:nvSpPr>
          <p:cNvPr id="20" name="圓角矩形 19"/>
          <p:cNvSpPr/>
          <p:nvPr/>
        </p:nvSpPr>
        <p:spPr>
          <a:xfrm>
            <a:off x="3838656" y="2802561"/>
            <a:ext cx="825074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沒去過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07" name="圓角矩形 206"/>
          <p:cNvSpPr/>
          <p:nvPr/>
        </p:nvSpPr>
        <p:spPr>
          <a:xfrm>
            <a:off x="2593630" y="3275856"/>
            <a:ext cx="2070100" cy="864096"/>
          </a:xfrm>
          <a:prstGeom prst="roundRect">
            <a:avLst>
              <a:gd name="adj" fmla="val 2107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我聽朋友說，他的工作都是要簽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8</a:t>
            </a:r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個月以上。我沒有很喜歡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…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1634815" y="2051720"/>
            <a:ext cx="442535" cy="442535"/>
            <a:chOff x="1614990" y="2051720"/>
            <a:chExt cx="442535" cy="442535"/>
          </a:xfrm>
        </p:grpSpPr>
        <p:sp>
          <p:nvSpPr>
            <p:cNvPr id="204" name="橢圓 203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>
              <a:stCxn id="204" idx="1"/>
              <a:endCxn id="204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204" idx="7"/>
              <a:endCxn id="204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群組 209"/>
          <p:cNvGrpSpPr/>
          <p:nvPr/>
        </p:nvGrpSpPr>
        <p:grpSpPr>
          <a:xfrm>
            <a:off x="4780651" y="2761313"/>
            <a:ext cx="442535" cy="442535"/>
            <a:chOff x="1614990" y="2051720"/>
            <a:chExt cx="442535" cy="442535"/>
          </a:xfrm>
        </p:grpSpPr>
        <p:sp>
          <p:nvSpPr>
            <p:cNvPr id="211" name="橢圓 210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2" name="直線接點 211"/>
            <p:cNvCxnSpPr>
              <a:stCxn id="211" idx="1"/>
              <a:endCxn id="211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>
              <a:stCxn id="211" idx="7"/>
              <a:endCxn id="211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群組 213"/>
          <p:cNvGrpSpPr/>
          <p:nvPr/>
        </p:nvGrpSpPr>
        <p:grpSpPr>
          <a:xfrm>
            <a:off x="4780651" y="3307076"/>
            <a:ext cx="442535" cy="442535"/>
            <a:chOff x="1614990" y="2051720"/>
            <a:chExt cx="442535" cy="442535"/>
          </a:xfrm>
        </p:grpSpPr>
        <p:sp>
          <p:nvSpPr>
            <p:cNvPr id="215" name="橢圓 214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6" name="直線接點 215"/>
            <p:cNvCxnSpPr>
              <a:stCxn id="215" idx="1"/>
              <a:endCxn id="215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/>
            <p:cNvCxnSpPr>
              <a:stCxn id="215" idx="7"/>
              <a:endCxn id="215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群組 217"/>
          <p:cNvGrpSpPr/>
          <p:nvPr/>
        </p:nvGrpSpPr>
        <p:grpSpPr>
          <a:xfrm>
            <a:off x="1634815" y="4326168"/>
            <a:ext cx="442535" cy="442535"/>
            <a:chOff x="1614990" y="2051720"/>
            <a:chExt cx="442535" cy="442535"/>
          </a:xfrm>
        </p:grpSpPr>
        <p:sp>
          <p:nvSpPr>
            <p:cNvPr id="219" name="橢圓 218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0" name="直線接點 219"/>
            <p:cNvCxnSpPr>
              <a:stCxn id="219" idx="1"/>
              <a:endCxn id="219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>
              <a:stCxn id="219" idx="7"/>
              <a:endCxn id="219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群組 222"/>
          <p:cNvGrpSpPr/>
          <p:nvPr/>
        </p:nvGrpSpPr>
        <p:grpSpPr>
          <a:xfrm>
            <a:off x="1634815" y="5796136"/>
            <a:ext cx="442535" cy="442535"/>
            <a:chOff x="1614990" y="2051720"/>
            <a:chExt cx="442535" cy="442535"/>
          </a:xfrm>
        </p:grpSpPr>
        <p:sp>
          <p:nvSpPr>
            <p:cNvPr id="224" name="橢圓 223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5" name="直線接點 224"/>
            <p:cNvCxnSpPr>
              <a:stCxn id="224" idx="1"/>
              <a:endCxn id="224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接點 225"/>
            <p:cNvCxnSpPr>
              <a:stCxn id="224" idx="7"/>
              <a:endCxn id="224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群組 38"/>
          <p:cNvGrpSpPr/>
          <p:nvPr/>
        </p:nvGrpSpPr>
        <p:grpSpPr>
          <a:xfrm>
            <a:off x="4628337" y="6876256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6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38" name="肘形接點 237"/>
          <p:cNvCxnSpPr>
            <a:stCxn id="199" idx="6"/>
          </p:cNvCxnSpPr>
          <p:nvPr/>
        </p:nvCxnSpPr>
        <p:spPr>
          <a:xfrm flipV="1">
            <a:off x="5230440" y="6923307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58"/>
          <p:cNvSpPr/>
          <p:nvPr/>
        </p:nvSpPr>
        <p:spPr>
          <a:xfrm>
            <a:off x="1916832" y="7223276"/>
            <a:ext cx="1106750" cy="3010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寫訊息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4098" name="Picture 2" descr="D:\Desktop\JAVA A專案\glyphiconAi\camer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240000"/>
                    </a14:imgEffect>
                    <a14:imgEffect>
                      <a14:brightnessContrast bright="26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507" y="6948264"/>
            <a:ext cx="229837" cy="19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Desktop\JAVA A專案\iconography_notification_stylep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6000" contras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063" y="6912828"/>
            <a:ext cx="299817" cy="26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Desktop\JAVA A專案\paperclip27-9372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-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80603" y="6905494"/>
            <a:ext cx="274863" cy="27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:\Desktop\JAVA A專案\map54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887" y="6949728"/>
            <a:ext cx="194057" cy="19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D:\Desktop\JAVA A專案\2185fd50de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contrast="-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746" y="6940264"/>
            <a:ext cx="220085" cy="22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肘形接點 66"/>
          <p:cNvCxnSpPr/>
          <p:nvPr/>
        </p:nvCxnSpPr>
        <p:spPr>
          <a:xfrm rot="10800000">
            <a:off x="620691" y="6660234"/>
            <a:ext cx="1014125" cy="70464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6494" y="5528137"/>
            <a:ext cx="569387" cy="32983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關閉其他對話相關功能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70" name="Picture 2" descr="D:\Desktop\JAVA A專案\15185.png">
            <a:hlinkClick r:id="rId17" action="ppaction://hlinksldjump"/>
          </p:cNvPr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7198890"/>
            <a:ext cx="346307" cy="32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D:\Desktop\JAVA A專案\15185.png">
            <a:hlinkClick r:id="rId20" action="ppaction://hlinksldjump"/>
          </p:cNvPr>
          <p:cNvPicPr>
            <a:picLocks noChangeAspect="1" noChangeArrowheads="1"/>
          </p:cNvPicPr>
          <p:nvPr/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026" y="6906064"/>
            <a:ext cx="270591" cy="25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文字方塊 59"/>
          <p:cNvSpPr txBox="1"/>
          <p:nvPr/>
        </p:nvSpPr>
        <p:spPr>
          <a:xfrm>
            <a:off x="1721227" y="1512531"/>
            <a:ext cx="15648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王大明●在雲端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6245695" y="6591044"/>
            <a:ext cx="569387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通話鈕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2" name="迴轉箭號 61">
            <a:hlinkClick r:id="rId2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63" name="Picture 2" descr="D:\Desktop\JAVA A專案\15185.png">
            <a:hlinkClick r:id="rId23" action="ppaction://hlinksldjump"/>
          </p:cNvPr>
          <p:cNvPicPr>
            <a:picLocks noChangeAspect="1" noChangeArrowheads="1"/>
          </p:cNvPicPr>
          <p:nvPr/>
        </p:nvPicPr>
        <p:blipFill>
          <a:blip r:embed="rId2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460" y="1490187"/>
            <a:ext cx="530650" cy="34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文字方塊 63"/>
          <p:cNvSpPr txBox="1"/>
          <p:nvPr/>
        </p:nvSpPr>
        <p:spPr>
          <a:xfrm>
            <a:off x="3140968" y="2923596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9:43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875292" y="3811619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9:44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4179548" y="536408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9:46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819508" y="5981963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9:47</a:t>
            </a:r>
          </a:p>
        </p:txBody>
      </p:sp>
      <p:sp>
        <p:nvSpPr>
          <p:cNvPr id="73" name="文字方塊 72"/>
          <p:cNvSpPr txBox="1"/>
          <p:nvPr/>
        </p:nvSpPr>
        <p:spPr>
          <a:xfrm>
            <a:off x="4251556" y="235932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9:40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3356992" y="27718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2123758" y="367770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4211990" y="520639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3851950" y="583794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4245870" y="221749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740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矩形 176">
            <a:hlinkClick r:id="rId2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35147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好友聊天其他功能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+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9" name="Picture 5" descr="D:\Desktop\JAVA A專案\1518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圓角矩形 11"/>
          <p:cNvSpPr/>
          <p:nvPr/>
        </p:nvSpPr>
        <p:spPr>
          <a:xfrm>
            <a:off x="1556792" y="6876256"/>
            <a:ext cx="2965082" cy="6480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92" name="圓角矩形 191"/>
          <p:cNvSpPr/>
          <p:nvPr/>
        </p:nvSpPr>
        <p:spPr>
          <a:xfrm rot="5400000">
            <a:off x="1764515" y="7285734"/>
            <a:ext cx="30870" cy="158285"/>
          </a:xfrm>
          <a:prstGeom prst="roundRect">
            <a:avLst>
              <a:gd name="adj" fmla="val 40325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grpSp>
        <p:nvGrpSpPr>
          <p:cNvPr id="35" name="群組 34"/>
          <p:cNvGrpSpPr/>
          <p:nvPr/>
        </p:nvGrpSpPr>
        <p:grpSpPr>
          <a:xfrm>
            <a:off x="2132856" y="2051720"/>
            <a:ext cx="2137670" cy="4176464"/>
            <a:chOff x="2155426" y="2051720"/>
            <a:chExt cx="2137670" cy="4176464"/>
          </a:xfrm>
        </p:grpSpPr>
        <p:sp>
          <p:nvSpPr>
            <p:cNvPr id="19" name="圓角矩形 18"/>
            <p:cNvSpPr/>
            <p:nvPr/>
          </p:nvSpPr>
          <p:spPr>
            <a:xfrm>
              <a:off x="2155426" y="2051720"/>
              <a:ext cx="2137670" cy="615216"/>
            </a:xfrm>
            <a:prstGeom prst="roundRect">
              <a:avLst>
                <a:gd name="adj" fmla="val 2286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請問有人去參加過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JTPIT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打工度假展了嗎？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22" name="圓角矩形 221"/>
            <p:cNvSpPr/>
            <p:nvPr/>
          </p:nvSpPr>
          <p:spPr>
            <a:xfrm>
              <a:off x="2155426" y="4252081"/>
              <a:ext cx="2061842" cy="1400039"/>
            </a:xfrm>
            <a:prstGeom prst="roundRect">
              <a:avLst>
                <a:gd name="adj" fmla="val 1826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可以去聽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但我遇到成為會員的人，有一半以上都不滿意。你還是多斟酌一下吧！而且要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720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不太便宜呢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27" name="圓角矩形 226"/>
            <p:cNvSpPr/>
            <p:nvPr/>
          </p:nvSpPr>
          <p:spPr>
            <a:xfrm>
              <a:off x="2155426" y="5850457"/>
              <a:ext cx="1705622" cy="37772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XD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原來如此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……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</p:grpSp>
      <p:sp>
        <p:nvSpPr>
          <p:cNvPr id="20" name="圓角矩形 19"/>
          <p:cNvSpPr/>
          <p:nvPr/>
        </p:nvSpPr>
        <p:spPr>
          <a:xfrm>
            <a:off x="3838656" y="2802561"/>
            <a:ext cx="825074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沒去過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07" name="圓角矩形 206"/>
          <p:cNvSpPr/>
          <p:nvPr/>
        </p:nvSpPr>
        <p:spPr>
          <a:xfrm>
            <a:off x="2593630" y="3275856"/>
            <a:ext cx="2070100" cy="864096"/>
          </a:xfrm>
          <a:prstGeom prst="roundRect">
            <a:avLst>
              <a:gd name="adj" fmla="val 2107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我聽朋友說，他的工作都是要簽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8</a:t>
            </a:r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個月以上。我沒有很喜歡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…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1634815" y="2051720"/>
            <a:ext cx="442535" cy="442535"/>
            <a:chOff x="1614990" y="2051720"/>
            <a:chExt cx="442535" cy="442535"/>
          </a:xfrm>
        </p:grpSpPr>
        <p:sp>
          <p:nvSpPr>
            <p:cNvPr id="204" name="橢圓 203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>
              <a:stCxn id="204" idx="1"/>
              <a:endCxn id="204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204" idx="7"/>
              <a:endCxn id="204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群組 209"/>
          <p:cNvGrpSpPr/>
          <p:nvPr/>
        </p:nvGrpSpPr>
        <p:grpSpPr>
          <a:xfrm>
            <a:off x="4780651" y="2761313"/>
            <a:ext cx="442535" cy="442535"/>
            <a:chOff x="1614990" y="2051720"/>
            <a:chExt cx="442535" cy="442535"/>
          </a:xfrm>
        </p:grpSpPr>
        <p:sp>
          <p:nvSpPr>
            <p:cNvPr id="211" name="橢圓 210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2" name="直線接點 211"/>
            <p:cNvCxnSpPr>
              <a:stCxn id="211" idx="1"/>
              <a:endCxn id="211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>
              <a:stCxn id="211" idx="7"/>
              <a:endCxn id="211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群組 213"/>
          <p:cNvGrpSpPr/>
          <p:nvPr/>
        </p:nvGrpSpPr>
        <p:grpSpPr>
          <a:xfrm>
            <a:off x="4780651" y="3307076"/>
            <a:ext cx="442535" cy="442535"/>
            <a:chOff x="1614990" y="2051720"/>
            <a:chExt cx="442535" cy="442535"/>
          </a:xfrm>
        </p:grpSpPr>
        <p:sp>
          <p:nvSpPr>
            <p:cNvPr id="215" name="橢圓 214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6" name="直線接點 215"/>
            <p:cNvCxnSpPr>
              <a:stCxn id="215" idx="1"/>
              <a:endCxn id="215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/>
            <p:cNvCxnSpPr>
              <a:stCxn id="215" idx="7"/>
              <a:endCxn id="215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群組 217"/>
          <p:cNvGrpSpPr/>
          <p:nvPr/>
        </p:nvGrpSpPr>
        <p:grpSpPr>
          <a:xfrm>
            <a:off x="1634815" y="4326168"/>
            <a:ext cx="442535" cy="442535"/>
            <a:chOff x="1614990" y="2051720"/>
            <a:chExt cx="442535" cy="442535"/>
          </a:xfrm>
        </p:grpSpPr>
        <p:sp>
          <p:nvSpPr>
            <p:cNvPr id="219" name="橢圓 218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0" name="直線接點 219"/>
            <p:cNvCxnSpPr>
              <a:stCxn id="219" idx="1"/>
              <a:endCxn id="219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>
              <a:stCxn id="219" idx="7"/>
              <a:endCxn id="219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群組 222"/>
          <p:cNvGrpSpPr/>
          <p:nvPr/>
        </p:nvGrpSpPr>
        <p:grpSpPr>
          <a:xfrm>
            <a:off x="1634815" y="5796136"/>
            <a:ext cx="442535" cy="442535"/>
            <a:chOff x="1614990" y="2051720"/>
            <a:chExt cx="442535" cy="442535"/>
          </a:xfrm>
        </p:grpSpPr>
        <p:sp>
          <p:nvSpPr>
            <p:cNvPr id="224" name="橢圓 223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5" name="直線接點 224"/>
            <p:cNvCxnSpPr>
              <a:stCxn id="224" idx="1"/>
              <a:endCxn id="224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接點 225"/>
            <p:cNvCxnSpPr>
              <a:stCxn id="224" idx="7"/>
              <a:endCxn id="224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群組 38"/>
          <p:cNvGrpSpPr/>
          <p:nvPr/>
        </p:nvGrpSpPr>
        <p:grpSpPr>
          <a:xfrm>
            <a:off x="4628337" y="6876256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6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38" name="肘形接點 237"/>
          <p:cNvCxnSpPr>
            <a:stCxn id="199" idx="6"/>
          </p:cNvCxnSpPr>
          <p:nvPr/>
        </p:nvCxnSpPr>
        <p:spPr>
          <a:xfrm flipV="1">
            <a:off x="5230440" y="6923307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58"/>
          <p:cNvSpPr/>
          <p:nvPr/>
        </p:nvSpPr>
        <p:spPr>
          <a:xfrm>
            <a:off x="1916832" y="7223276"/>
            <a:ext cx="1106750" cy="3010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寫訊息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4098" name="Picture 2" descr="D:\Desktop\JAVA A專案\glyphiconAi\camer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240000"/>
                    </a14:imgEffect>
                    <a14:imgEffect>
                      <a14:brightnessContrast bright="26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507" y="6948264"/>
            <a:ext cx="229837" cy="19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Desktop\JAVA A專案\iconography_notification_stylep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6000" contras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063" y="6912828"/>
            <a:ext cx="299817" cy="26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Desktop\JAVA A專案\paperclip27-9372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-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80603" y="6905494"/>
            <a:ext cx="274863" cy="27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:\Desktop\JAVA A專案\map54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887" y="6949728"/>
            <a:ext cx="194057" cy="19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D:\Desktop\JAVA A專案\2185fd50de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contrast="-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746" y="6940264"/>
            <a:ext cx="220085" cy="22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肘形接點 66"/>
          <p:cNvCxnSpPr/>
          <p:nvPr/>
        </p:nvCxnSpPr>
        <p:spPr>
          <a:xfrm rot="10800000">
            <a:off x="620691" y="6660234"/>
            <a:ext cx="1014125" cy="70464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6494" y="5528137"/>
            <a:ext cx="569387" cy="32983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關閉其他對話相關功能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70" name="Picture 2" descr="D:\Desktop\JAVA A專案\15185.png">
            <a:hlinkClick r:id="rId17" action="ppaction://hlinksldjump"/>
          </p:cNvPr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7198890"/>
            <a:ext cx="346307" cy="32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D:\Desktop\JAVA A專案\15185.png">
            <a:hlinkClick r:id="rId20" action="ppaction://hlinksldjump"/>
          </p:cNvPr>
          <p:cNvPicPr>
            <a:picLocks noChangeAspect="1" noChangeArrowheads="1"/>
          </p:cNvPicPr>
          <p:nvPr/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026" y="6906064"/>
            <a:ext cx="270591" cy="25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文字方塊 59"/>
          <p:cNvSpPr txBox="1"/>
          <p:nvPr/>
        </p:nvSpPr>
        <p:spPr>
          <a:xfrm>
            <a:off x="1721227" y="1512531"/>
            <a:ext cx="15648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王大明●在雲端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6245695" y="6591044"/>
            <a:ext cx="569387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通話鈕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2" name="迴轉箭號 61">
            <a:hlinkClick r:id="rId2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63" name="Picture 2" descr="D:\Desktop\JAVA A專案\15185.png">
            <a:hlinkClick r:id="rId23" action="ppaction://hlinksldjump"/>
          </p:cNvPr>
          <p:cNvPicPr>
            <a:picLocks noChangeAspect="1" noChangeArrowheads="1"/>
          </p:cNvPicPr>
          <p:nvPr/>
        </p:nvPicPr>
        <p:blipFill>
          <a:blip r:embed="rId2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460" y="1490187"/>
            <a:ext cx="530650" cy="34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/>
          <p:cNvSpPr/>
          <p:nvPr/>
        </p:nvSpPr>
        <p:spPr>
          <a:xfrm>
            <a:off x="3941292" y="1805691"/>
            <a:ext cx="1355217" cy="774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3933056" y="1854606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提醒</a:t>
            </a:r>
            <a:r>
              <a:rPr lang="en-US" altLang="zh-TW" sz="1400" dirty="0" smtClean="0">
                <a:latin typeface="Adobe 繁黑體 Std B" pitchFamily="34" charset="-120"/>
                <a:ea typeface="Adobe 繁黑體 Std B" pitchFamily="34" charset="-120"/>
              </a:rPr>
              <a:t>OFF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3933056" y="221394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封鎖好友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140968" y="2923596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9:43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1875292" y="3811619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9:44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179548" y="536408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9:46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3819508" y="5981963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9:47</a:t>
            </a:r>
          </a:p>
        </p:txBody>
      </p:sp>
      <p:sp>
        <p:nvSpPr>
          <p:cNvPr id="78" name="文字方塊 77"/>
          <p:cNvSpPr txBox="1"/>
          <p:nvPr/>
        </p:nvSpPr>
        <p:spPr>
          <a:xfrm>
            <a:off x="3356992" y="27718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2123758" y="367770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4211990" y="520639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3851950" y="583794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70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矩形 176">
            <a:hlinkClick r:id="rId2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26571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>
                <a:latin typeface="Adobe 繁黑體 Std B" pitchFamily="34" charset="-120"/>
                <a:ea typeface="Adobe 繁黑體 Std B" pitchFamily="34" charset="-120"/>
              </a:rPr>
              <a:t>好友聊天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顯示</a:t>
            </a:r>
            <a:r>
              <a:rPr lang="zh-TW" altLang="en-US" sz="2500" b="1" dirty="0">
                <a:latin typeface="Adobe 繁黑體 Std B" pitchFamily="34" charset="-120"/>
                <a:ea typeface="Adobe 繁黑體 Std B" pitchFamily="34" charset="-120"/>
              </a:rPr>
              <a:t>位置</a:t>
            </a: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5648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王大明●在雲端</a:t>
            </a: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9" name="Picture 5" descr="D:\Desktop\JAVA A專案\1518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群組 34"/>
          <p:cNvGrpSpPr/>
          <p:nvPr/>
        </p:nvGrpSpPr>
        <p:grpSpPr>
          <a:xfrm>
            <a:off x="2132856" y="2051720"/>
            <a:ext cx="2137670" cy="4176464"/>
            <a:chOff x="2155426" y="2051720"/>
            <a:chExt cx="2137670" cy="4176464"/>
          </a:xfrm>
        </p:grpSpPr>
        <p:sp>
          <p:nvSpPr>
            <p:cNvPr id="19" name="圓角矩形 18"/>
            <p:cNvSpPr/>
            <p:nvPr/>
          </p:nvSpPr>
          <p:spPr>
            <a:xfrm>
              <a:off x="2155426" y="2051720"/>
              <a:ext cx="2137670" cy="615216"/>
            </a:xfrm>
            <a:prstGeom prst="roundRect">
              <a:avLst>
                <a:gd name="adj" fmla="val 2286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請問有人去參加過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JTPIT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打工度假展了嗎？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22" name="圓角矩形 221"/>
            <p:cNvSpPr/>
            <p:nvPr/>
          </p:nvSpPr>
          <p:spPr>
            <a:xfrm>
              <a:off x="2155426" y="4252081"/>
              <a:ext cx="2061842" cy="1400039"/>
            </a:xfrm>
            <a:prstGeom prst="roundRect">
              <a:avLst>
                <a:gd name="adj" fmla="val 1826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可以去聽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但我遇到成為會員的人，有一半以上都不滿意。你還是多斟酌一下吧！而且要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720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不太便宜呢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27" name="圓角矩形 226"/>
            <p:cNvSpPr/>
            <p:nvPr/>
          </p:nvSpPr>
          <p:spPr>
            <a:xfrm>
              <a:off x="2155426" y="5850457"/>
              <a:ext cx="1705622" cy="37772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XD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原來如此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……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2593630" y="2802561"/>
            <a:ext cx="2070100" cy="3840846"/>
            <a:chOff x="2616200" y="2802561"/>
            <a:chExt cx="2070100" cy="3840846"/>
          </a:xfrm>
        </p:grpSpPr>
        <p:sp>
          <p:nvSpPr>
            <p:cNvPr id="20" name="圓角矩形 19"/>
            <p:cNvSpPr/>
            <p:nvPr/>
          </p:nvSpPr>
          <p:spPr>
            <a:xfrm>
              <a:off x="3861226" y="2802561"/>
              <a:ext cx="825074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沒去過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07" name="圓角矩形 206"/>
            <p:cNvSpPr/>
            <p:nvPr/>
          </p:nvSpPr>
          <p:spPr>
            <a:xfrm>
              <a:off x="2616200" y="3275856"/>
              <a:ext cx="2070100" cy="864096"/>
            </a:xfrm>
            <a:prstGeom prst="roundRect">
              <a:avLst>
                <a:gd name="adj" fmla="val 2107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我聽朋友說，他的工作都是要簽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8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個月以上。我沒有很喜歡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32" name="圓角矩形 231"/>
            <p:cNvSpPr/>
            <p:nvPr/>
          </p:nvSpPr>
          <p:spPr>
            <a:xfrm>
              <a:off x="2616200" y="6283367"/>
              <a:ext cx="2070100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所在位置</a:t>
              </a:r>
              <a:r>
                <a:rPr lang="en-US" altLang="zh-TW" sz="1400" dirty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: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185,115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1634815" y="2051720"/>
            <a:ext cx="3588371" cy="4632934"/>
            <a:chOff x="1596216" y="2051720"/>
            <a:chExt cx="3588371" cy="4632934"/>
          </a:xfrm>
        </p:grpSpPr>
        <p:grpSp>
          <p:nvGrpSpPr>
            <p:cNvPr id="32" name="群組 31"/>
            <p:cNvGrpSpPr/>
            <p:nvPr/>
          </p:nvGrpSpPr>
          <p:grpSpPr>
            <a:xfrm>
              <a:off x="1596216" y="2051720"/>
              <a:ext cx="442535" cy="442535"/>
              <a:chOff x="1614990" y="2051720"/>
              <a:chExt cx="442535" cy="442535"/>
            </a:xfrm>
          </p:grpSpPr>
          <p:sp>
            <p:nvSpPr>
              <p:cNvPr id="204" name="橢圓 203"/>
              <p:cNvSpPr/>
              <p:nvPr/>
            </p:nvSpPr>
            <p:spPr>
              <a:xfrm>
                <a:off x="1614990" y="2051720"/>
                <a:ext cx="442535" cy="4425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/>
              <p:cNvCxnSpPr>
                <a:stCxn id="204" idx="1"/>
                <a:endCxn id="204" idx="5"/>
              </p:cNvCxnSpPr>
              <p:nvPr/>
            </p:nvCxnSpPr>
            <p:spPr>
              <a:xfrm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>
                <a:stCxn id="204" idx="7"/>
                <a:endCxn id="204" idx="3"/>
              </p:cNvCxnSpPr>
              <p:nvPr/>
            </p:nvCxnSpPr>
            <p:spPr>
              <a:xfrm flipH="1"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0" name="群組 209"/>
            <p:cNvGrpSpPr/>
            <p:nvPr/>
          </p:nvGrpSpPr>
          <p:grpSpPr>
            <a:xfrm>
              <a:off x="4742052" y="2761313"/>
              <a:ext cx="442535" cy="442535"/>
              <a:chOff x="1614990" y="2051720"/>
              <a:chExt cx="442535" cy="442535"/>
            </a:xfrm>
          </p:grpSpPr>
          <p:sp>
            <p:nvSpPr>
              <p:cNvPr id="211" name="橢圓 210"/>
              <p:cNvSpPr/>
              <p:nvPr/>
            </p:nvSpPr>
            <p:spPr>
              <a:xfrm>
                <a:off x="1614990" y="2051720"/>
                <a:ext cx="442535" cy="4425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12" name="直線接點 211"/>
              <p:cNvCxnSpPr>
                <a:stCxn id="211" idx="1"/>
                <a:endCxn id="211" idx="5"/>
              </p:cNvCxnSpPr>
              <p:nvPr/>
            </p:nvCxnSpPr>
            <p:spPr>
              <a:xfrm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線接點 212"/>
              <p:cNvCxnSpPr>
                <a:stCxn id="211" idx="7"/>
                <a:endCxn id="211" idx="3"/>
              </p:cNvCxnSpPr>
              <p:nvPr/>
            </p:nvCxnSpPr>
            <p:spPr>
              <a:xfrm flipH="1"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4" name="群組 213"/>
            <p:cNvGrpSpPr/>
            <p:nvPr/>
          </p:nvGrpSpPr>
          <p:grpSpPr>
            <a:xfrm>
              <a:off x="4742052" y="3307076"/>
              <a:ext cx="442535" cy="442535"/>
              <a:chOff x="1614990" y="2051720"/>
              <a:chExt cx="442535" cy="442535"/>
            </a:xfrm>
          </p:grpSpPr>
          <p:sp>
            <p:nvSpPr>
              <p:cNvPr id="215" name="橢圓 214"/>
              <p:cNvSpPr/>
              <p:nvPr/>
            </p:nvSpPr>
            <p:spPr>
              <a:xfrm>
                <a:off x="1614990" y="2051720"/>
                <a:ext cx="442535" cy="4425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16" name="直線接點 215"/>
              <p:cNvCxnSpPr>
                <a:stCxn id="215" idx="1"/>
                <a:endCxn id="215" idx="5"/>
              </p:cNvCxnSpPr>
              <p:nvPr/>
            </p:nvCxnSpPr>
            <p:spPr>
              <a:xfrm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線接點 216"/>
              <p:cNvCxnSpPr>
                <a:stCxn id="215" idx="7"/>
                <a:endCxn id="215" idx="3"/>
              </p:cNvCxnSpPr>
              <p:nvPr/>
            </p:nvCxnSpPr>
            <p:spPr>
              <a:xfrm flipH="1"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群組 217"/>
            <p:cNvGrpSpPr/>
            <p:nvPr/>
          </p:nvGrpSpPr>
          <p:grpSpPr>
            <a:xfrm>
              <a:off x="1596216" y="4326168"/>
              <a:ext cx="442535" cy="442535"/>
              <a:chOff x="1614990" y="2051720"/>
              <a:chExt cx="442535" cy="442535"/>
            </a:xfrm>
          </p:grpSpPr>
          <p:sp>
            <p:nvSpPr>
              <p:cNvPr id="219" name="橢圓 218"/>
              <p:cNvSpPr/>
              <p:nvPr/>
            </p:nvSpPr>
            <p:spPr>
              <a:xfrm>
                <a:off x="1614990" y="2051720"/>
                <a:ext cx="442535" cy="4425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20" name="直線接點 219"/>
              <p:cNvCxnSpPr>
                <a:stCxn id="219" idx="1"/>
                <a:endCxn id="219" idx="5"/>
              </p:cNvCxnSpPr>
              <p:nvPr/>
            </p:nvCxnSpPr>
            <p:spPr>
              <a:xfrm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線接點 220"/>
              <p:cNvCxnSpPr>
                <a:stCxn id="219" idx="7"/>
                <a:endCxn id="219" idx="3"/>
              </p:cNvCxnSpPr>
              <p:nvPr/>
            </p:nvCxnSpPr>
            <p:spPr>
              <a:xfrm flipH="1"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3" name="群組 222"/>
            <p:cNvGrpSpPr/>
            <p:nvPr/>
          </p:nvGrpSpPr>
          <p:grpSpPr>
            <a:xfrm>
              <a:off x="1596216" y="5796136"/>
              <a:ext cx="442535" cy="442535"/>
              <a:chOff x="1614990" y="2051720"/>
              <a:chExt cx="442535" cy="442535"/>
            </a:xfrm>
          </p:grpSpPr>
          <p:sp>
            <p:nvSpPr>
              <p:cNvPr id="224" name="橢圓 223"/>
              <p:cNvSpPr/>
              <p:nvPr/>
            </p:nvSpPr>
            <p:spPr>
              <a:xfrm>
                <a:off x="1614990" y="2051720"/>
                <a:ext cx="442535" cy="4425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25" name="直線接點 224"/>
              <p:cNvCxnSpPr>
                <a:stCxn id="224" idx="1"/>
                <a:endCxn id="224" idx="5"/>
              </p:cNvCxnSpPr>
              <p:nvPr/>
            </p:nvCxnSpPr>
            <p:spPr>
              <a:xfrm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線接點 225"/>
              <p:cNvCxnSpPr>
                <a:stCxn id="224" idx="7"/>
                <a:endCxn id="224" idx="3"/>
              </p:cNvCxnSpPr>
              <p:nvPr/>
            </p:nvCxnSpPr>
            <p:spPr>
              <a:xfrm flipH="1"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3" name="群組 232"/>
            <p:cNvGrpSpPr/>
            <p:nvPr/>
          </p:nvGrpSpPr>
          <p:grpSpPr>
            <a:xfrm>
              <a:off x="4742052" y="6242119"/>
              <a:ext cx="442535" cy="442535"/>
              <a:chOff x="1614990" y="2051720"/>
              <a:chExt cx="442535" cy="442535"/>
            </a:xfrm>
          </p:grpSpPr>
          <p:sp>
            <p:nvSpPr>
              <p:cNvPr id="234" name="橢圓 233"/>
              <p:cNvSpPr/>
              <p:nvPr/>
            </p:nvSpPr>
            <p:spPr>
              <a:xfrm>
                <a:off x="1614990" y="2051720"/>
                <a:ext cx="442535" cy="4425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35" name="直線接點 234"/>
              <p:cNvCxnSpPr>
                <a:stCxn id="234" idx="1"/>
                <a:endCxn id="234" idx="5"/>
              </p:cNvCxnSpPr>
              <p:nvPr/>
            </p:nvCxnSpPr>
            <p:spPr>
              <a:xfrm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線接點 235"/>
              <p:cNvCxnSpPr>
                <a:stCxn id="234" idx="7"/>
                <a:endCxn id="234" idx="3"/>
              </p:cNvCxnSpPr>
              <p:nvPr/>
            </p:nvCxnSpPr>
            <p:spPr>
              <a:xfrm flipH="1"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群組 38"/>
          <p:cNvGrpSpPr/>
          <p:nvPr/>
        </p:nvGrpSpPr>
        <p:grpSpPr>
          <a:xfrm>
            <a:off x="4628337" y="6876256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6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38" name="肘形接點 237"/>
          <p:cNvCxnSpPr>
            <a:stCxn id="199" idx="6"/>
          </p:cNvCxnSpPr>
          <p:nvPr/>
        </p:nvCxnSpPr>
        <p:spPr>
          <a:xfrm flipV="1">
            <a:off x="5230440" y="6923307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58"/>
          <p:cNvSpPr/>
          <p:nvPr/>
        </p:nvSpPr>
        <p:spPr>
          <a:xfrm>
            <a:off x="1556792" y="6876256"/>
            <a:ext cx="2965082" cy="6480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0" name="圓角矩形 59"/>
          <p:cNvSpPr/>
          <p:nvPr/>
        </p:nvSpPr>
        <p:spPr>
          <a:xfrm rot="5400000">
            <a:off x="1764515" y="7285734"/>
            <a:ext cx="30870" cy="158285"/>
          </a:xfrm>
          <a:prstGeom prst="roundRect">
            <a:avLst>
              <a:gd name="adj" fmla="val 40325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61" name="圓角矩形 60"/>
          <p:cNvSpPr/>
          <p:nvPr/>
        </p:nvSpPr>
        <p:spPr>
          <a:xfrm>
            <a:off x="1916832" y="7223276"/>
            <a:ext cx="1106750" cy="3010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寫訊息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62" name="Picture 2" descr="D:\Desktop\JAVA A專案\glyphiconAi\camer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240000"/>
                    </a14:imgEffect>
                    <a14:imgEffect>
                      <a14:brightnessContrast bright="26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507" y="6948264"/>
            <a:ext cx="229837" cy="19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" descr="D:\Desktop\JAVA A專案\iconography_notification_stylep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6000" contras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063" y="6912828"/>
            <a:ext cx="299817" cy="26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D:\Desktop\JAVA A專案\paperclip27-9372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-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80603" y="6905494"/>
            <a:ext cx="274863" cy="27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D:\Desktop\JAVA A專案\map54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887" y="6949728"/>
            <a:ext cx="194057" cy="19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7" descr="D:\Desktop\JAVA A專案\2185fd50de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contrast="-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746" y="6940264"/>
            <a:ext cx="220085" cy="22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D:\Desktop\JAVA A專案\15185.png">
            <a:hlinkClick r:id="rId17" action="ppaction://hlinksldjump"/>
          </p:cNvPr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7198890"/>
            <a:ext cx="346307" cy="32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肘形接點 67"/>
          <p:cNvCxnSpPr/>
          <p:nvPr/>
        </p:nvCxnSpPr>
        <p:spPr>
          <a:xfrm rot="10800000">
            <a:off x="620691" y="6660234"/>
            <a:ext cx="1014125" cy="70464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66494" y="5528137"/>
            <a:ext cx="569387" cy="32983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關閉其他對話相關功能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4280224" y="6360037"/>
            <a:ext cx="179229" cy="206697"/>
            <a:chOff x="4847621" y="4658069"/>
            <a:chExt cx="237563" cy="273971"/>
          </a:xfrm>
        </p:grpSpPr>
        <p:sp>
          <p:nvSpPr>
            <p:cNvPr id="2" name="等腰三角形 1"/>
            <p:cNvSpPr/>
            <p:nvPr/>
          </p:nvSpPr>
          <p:spPr>
            <a:xfrm rot="5400000">
              <a:off x="4920934" y="4630804"/>
              <a:ext cx="136655" cy="19184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4847621" y="4658069"/>
              <a:ext cx="45719" cy="2739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0" name="文字方塊 69"/>
          <p:cNvSpPr txBox="1"/>
          <p:nvPr/>
        </p:nvSpPr>
        <p:spPr>
          <a:xfrm>
            <a:off x="6245695" y="6591044"/>
            <a:ext cx="569387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通話鈕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1" name="迴轉箭號 70">
            <a:hlinkClick r:id="rId2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74" name="Picture 2" descr="D:\Desktop\JAVA A專案\15185.png">
            <a:hlinkClick r:id="rId20" action="ppaction://hlinksldjump"/>
          </p:cNvPr>
          <p:cNvPicPr>
            <a:picLocks noChangeAspect="1" noChangeArrowheads="1"/>
          </p:cNvPicPr>
          <p:nvPr/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460" y="1490187"/>
            <a:ext cx="530650" cy="34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文字方塊 74"/>
          <p:cNvSpPr txBox="1"/>
          <p:nvPr/>
        </p:nvSpPr>
        <p:spPr>
          <a:xfrm>
            <a:off x="3140968" y="2923596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9:43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1875292" y="3811619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9:44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4179548" y="536408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9:46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3819508" y="5981963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9:47</a:t>
            </a:r>
          </a:p>
        </p:txBody>
      </p:sp>
      <p:sp>
        <p:nvSpPr>
          <p:cNvPr id="79" name="文字方塊 78"/>
          <p:cNvSpPr txBox="1"/>
          <p:nvPr/>
        </p:nvSpPr>
        <p:spPr>
          <a:xfrm>
            <a:off x="4251556" y="235932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9:40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1844824" y="6414011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10:01</a:t>
            </a:r>
          </a:p>
        </p:txBody>
      </p:sp>
      <p:sp>
        <p:nvSpPr>
          <p:cNvPr id="81" name="文字方塊 80"/>
          <p:cNvSpPr txBox="1"/>
          <p:nvPr/>
        </p:nvSpPr>
        <p:spPr>
          <a:xfrm>
            <a:off x="3356992" y="27718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2123758" y="367770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4211990" y="520639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3851950" y="583794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2132856" y="626999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245870" y="221749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75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 118">
            <a:hlinkClick r:id="rId2" action="ppaction://hlinksldjump"/>
          </p:cNvPr>
          <p:cNvSpPr/>
          <p:nvPr/>
        </p:nvSpPr>
        <p:spPr>
          <a:xfrm>
            <a:off x="1495816" y="1835696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>
            <a:hlinkClick r:id="rId3" action="ppaction://hlinksldjump"/>
          </p:cNvPr>
          <p:cNvSpPr/>
          <p:nvPr/>
        </p:nvSpPr>
        <p:spPr>
          <a:xfrm>
            <a:off x="3429000" y="1845161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>
            <a:hlinkClick r:id="rId4" action="ppaction://hlinksldjump"/>
          </p:cNvPr>
          <p:cNvSpPr/>
          <p:nvPr/>
        </p:nvSpPr>
        <p:spPr>
          <a:xfrm>
            <a:off x="4375939" y="1856445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2450460" y="1835696"/>
            <a:ext cx="970073" cy="6722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95317" y="971600"/>
            <a:ext cx="569387" cy="10541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80387" y="1835696"/>
            <a:ext cx="38802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480387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2450460" y="1840832"/>
            <a:ext cx="19456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3420534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1481139" y="2528905"/>
            <a:ext cx="3895723" cy="683102"/>
            <a:chOff x="1481139" y="2934957"/>
            <a:chExt cx="3895723" cy="683102"/>
          </a:xfrm>
        </p:grpSpPr>
        <p:grpSp>
          <p:nvGrpSpPr>
            <p:cNvPr id="2053" name="群組 2052"/>
            <p:cNvGrpSpPr/>
            <p:nvPr/>
          </p:nvGrpSpPr>
          <p:grpSpPr>
            <a:xfrm>
              <a:off x="1481139" y="2934957"/>
              <a:ext cx="3895723" cy="683102"/>
              <a:chOff x="1481139" y="2934957"/>
              <a:chExt cx="3895723" cy="68310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481139" y="2934957"/>
                <a:ext cx="3895723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60" name="群組 59"/>
              <p:cNvGrpSpPr/>
              <p:nvPr/>
            </p:nvGrpSpPr>
            <p:grpSpPr>
              <a:xfrm>
                <a:off x="1605420" y="2987345"/>
                <a:ext cx="578326" cy="578326"/>
                <a:chOff x="1541476" y="2985562"/>
                <a:chExt cx="599445" cy="599445"/>
              </a:xfrm>
            </p:grpSpPr>
            <p:sp>
              <p:nvSpPr>
                <p:cNvPr id="54" name="橢圓 53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7" name="直線接點 56"/>
                <p:cNvCxnSpPr>
                  <a:stCxn id="54" idx="1"/>
                  <a:endCxn id="54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/>
                <p:cNvCxnSpPr>
                  <a:stCxn id="54" idx="7"/>
                  <a:endCxn id="54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文字方塊 60"/>
              <p:cNvSpPr txBox="1"/>
              <p:nvPr/>
            </p:nvSpPr>
            <p:spPr>
              <a:xfrm>
                <a:off x="2276872" y="2987345"/>
                <a:ext cx="149592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b="1" dirty="0" smtClean="0">
                    <a:latin typeface="Adobe 黑体 Std R" pitchFamily="34" charset="-128"/>
                    <a:ea typeface="Adobe 黑体 Std R" pitchFamily="34" charset="-128"/>
                  </a:rPr>
                  <a:t>java002</a:t>
                </a:r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63" name="文字方塊 62"/>
              <p:cNvSpPr txBox="1"/>
              <p:nvPr/>
            </p:nvSpPr>
            <p:spPr>
              <a:xfrm>
                <a:off x="2364993" y="3236753"/>
                <a:ext cx="954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全員逃走中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  <p:sp>
            <p:nvSpPr>
              <p:cNvPr id="70" name="文字方塊 69"/>
              <p:cNvSpPr txBox="1"/>
              <p:nvPr/>
            </p:nvSpPr>
            <p:spPr>
              <a:xfrm>
                <a:off x="4654877" y="2987824"/>
                <a:ext cx="6463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上午</a:t>
                </a:r>
                <a:r>
                  <a:rPr lang="en-US" altLang="zh-TW" sz="8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12:20</a:t>
                </a:r>
                <a:endParaRPr lang="zh-TW" altLang="en-US" sz="8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  <p:sp>
            <p:nvSpPr>
              <p:cNvPr id="2052" name="橢圓 2051"/>
              <p:cNvSpPr/>
              <p:nvPr/>
            </p:nvSpPr>
            <p:spPr>
              <a:xfrm>
                <a:off x="4797152" y="3247656"/>
                <a:ext cx="360040" cy="24422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/>
              </a:p>
            </p:txBody>
          </p:sp>
        </p:grpSp>
        <p:sp>
          <p:nvSpPr>
            <p:cNvPr id="3" name="文字方塊 2"/>
            <p:cNvSpPr txBox="1"/>
            <p:nvPr/>
          </p:nvSpPr>
          <p:spPr>
            <a:xfrm>
              <a:off x="4748652" y="322136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</a:rPr>
                <a:t>101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4" name="文字方塊 143">
            <a:hlinkClick r:id="rId2" action="ppaction://hlinksldjump"/>
          </p:cNvPr>
          <p:cNvSpPr txBox="1"/>
          <p:nvPr/>
        </p:nvSpPr>
        <p:spPr>
          <a:xfrm>
            <a:off x="160541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好友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5" name="文字方塊 144">
            <a:hlinkClick r:id="rId5" action="ppaction://hlinksldjump"/>
          </p:cNvPr>
          <p:cNvSpPr txBox="1"/>
          <p:nvPr/>
        </p:nvSpPr>
        <p:spPr>
          <a:xfrm>
            <a:off x="2492896" y="20078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6" name="文字方塊 145">
            <a:hlinkClick r:id="rId3" action="ppaction://hlinksldjump"/>
          </p:cNvPr>
          <p:cNvSpPr txBox="1"/>
          <p:nvPr/>
        </p:nvSpPr>
        <p:spPr>
          <a:xfrm>
            <a:off x="3573016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動態</a:t>
            </a:r>
            <a:endParaRPr lang="zh-TW" altLang="en-US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7" name="文字方塊 146">
            <a:hlinkClick r:id="rId4" action="ppaction://hlinksldjump"/>
          </p:cNvPr>
          <p:cNvSpPr txBox="1"/>
          <p:nvPr/>
        </p:nvSpPr>
        <p:spPr>
          <a:xfrm>
            <a:off x="458286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矩形 149"/>
          <p:cNvSpPr/>
          <p:nvPr/>
        </p:nvSpPr>
        <p:spPr>
          <a:xfrm>
            <a:off x="1129898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" name="矩形 184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" name="矩形 185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" name="文字方塊 186"/>
          <p:cNvSpPr txBox="1"/>
          <p:nvPr/>
        </p:nvSpPr>
        <p:spPr>
          <a:xfrm>
            <a:off x="6116412" y="3574789"/>
            <a:ext cx="569387" cy="13747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條件篩選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5346012" y="1259632"/>
            <a:ext cx="351240" cy="6443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9" name="Picture 5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76" y="1475656"/>
            <a:ext cx="300032" cy="33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0" name="肘形接點 189"/>
          <p:cNvCxnSpPr>
            <a:stCxn id="189" idx="3"/>
            <a:endCxn id="187" idx="1"/>
          </p:cNvCxnSpPr>
          <p:nvPr/>
        </p:nvCxnSpPr>
        <p:spPr>
          <a:xfrm>
            <a:off x="5301208" y="1640674"/>
            <a:ext cx="815204" cy="2621483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字方塊 190"/>
          <p:cNvSpPr txBox="1"/>
          <p:nvPr/>
        </p:nvSpPr>
        <p:spPr>
          <a:xfrm>
            <a:off x="6223806" y="1912551"/>
            <a:ext cx="569387" cy="7335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搜尋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192" name="肘形接點 191"/>
          <p:cNvCxnSpPr/>
          <p:nvPr/>
        </p:nvCxnSpPr>
        <p:spPr>
          <a:xfrm rot="16200000" flipH="1">
            <a:off x="5193924" y="1035918"/>
            <a:ext cx="644023" cy="1523498"/>
          </a:xfrm>
          <a:prstGeom prst="bentConnector4">
            <a:avLst>
              <a:gd name="adj1" fmla="val -35496"/>
              <a:gd name="adj2" fmla="val 84439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>
            <a:hlinkClick r:id="rId8" action="ppaction://hlinksldjump"/>
          </p:cNvPr>
          <p:cNvCxnSpPr>
            <a:stCxn id="194" idx="5"/>
          </p:cNvCxnSpPr>
          <p:nvPr/>
        </p:nvCxnSpPr>
        <p:spPr>
          <a:xfrm>
            <a:off x="4772321" y="1669376"/>
            <a:ext cx="62250" cy="6116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橢圓 193">
            <a:hlinkClick r:id="rId8" action="ppaction://hlinksldjump"/>
          </p:cNvPr>
          <p:cNvSpPr/>
          <p:nvPr/>
        </p:nvSpPr>
        <p:spPr>
          <a:xfrm>
            <a:off x="4654877" y="1551932"/>
            <a:ext cx="137594" cy="1375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" name="文字方塊 194"/>
          <p:cNvSpPr txBox="1"/>
          <p:nvPr/>
        </p:nvSpPr>
        <p:spPr>
          <a:xfrm>
            <a:off x="2910269" y="1450773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FOuting</a:t>
            </a:r>
            <a:endParaRPr lang="zh-TW" altLang="en-US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96" name="文字方塊 195"/>
          <p:cNvSpPr txBox="1"/>
          <p:nvPr/>
        </p:nvSpPr>
        <p:spPr>
          <a:xfrm>
            <a:off x="51301" y="2760119"/>
            <a:ext cx="569387" cy="36189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如果不在線，用灰色顯示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197" name="群組 196"/>
          <p:cNvGrpSpPr/>
          <p:nvPr/>
        </p:nvGrpSpPr>
        <p:grpSpPr>
          <a:xfrm>
            <a:off x="1481139" y="3210508"/>
            <a:ext cx="3895723" cy="683102"/>
            <a:chOff x="1481139" y="2934957"/>
            <a:chExt cx="3895723" cy="683102"/>
          </a:xfrm>
        </p:grpSpPr>
        <p:sp>
          <p:nvSpPr>
            <p:cNvPr id="198" name="矩形 197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99" name="群組 198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03" name="橢圓 202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04" name="直線接點 203"/>
              <p:cNvCxnSpPr>
                <a:stCxn id="203" idx="1"/>
                <a:endCxn id="203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>
                <a:stCxn id="203" idx="7"/>
                <a:endCxn id="203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文字方塊 199"/>
            <p:cNvSpPr txBox="1"/>
            <p:nvPr/>
          </p:nvSpPr>
          <p:spPr>
            <a:xfrm>
              <a:off x="2276872" y="2987345"/>
              <a:ext cx="62388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500" b="1" dirty="0" err="1" smtClean="0">
                  <a:latin typeface="Adobe 黑体 Std R" pitchFamily="34" charset="-128"/>
                  <a:ea typeface="Adobe 黑体 Std R" pitchFamily="34" charset="-128"/>
                </a:rPr>
                <a:t>Miky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01" name="文字方塊 200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02" name="文字方塊 201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下午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01:00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206" name="群組 205"/>
          <p:cNvGrpSpPr/>
          <p:nvPr/>
        </p:nvGrpSpPr>
        <p:grpSpPr>
          <a:xfrm>
            <a:off x="1481139" y="3894254"/>
            <a:ext cx="3895723" cy="683102"/>
            <a:chOff x="1481139" y="2934957"/>
            <a:chExt cx="3895723" cy="683102"/>
          </a:xfrm>
        </p:grpSpPr>
        <p:sp>
          <p:nvSpPr>
            <p:cNvPr id="207" name="矩形 206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08" name="群組 207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13" name="橢圓 212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14" name="直線接點 213"/>
              <p:cNvCxnSpPr>
                <a:stCxn id="213" idx="1"/>
                <a:endCxn id="213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線接點 214"/>
              <p:cNvCxnSpPr>
                <a:stCxn id="213" idx="7"/>
                <a:endCxn id="213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文字方塊 208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10" name="文字方塊 209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11" name="文字方塊 210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12" name="橢圓 211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216" name="群組 215"/>
          <p:cNvGrpSpPr/>
          <p:nvPr/>
        </p:nvGrpSpPr>
        <p:grpSpPr>
          <a:xfrm>
            <a:off x="1481139" y="4577356"/>
            <a:ext cx="3895723" cy="683102"/>
            <a:chOff x="1481139" y="2934957"/>
            <a:chExt cx="3895723" cy="683102"/>
          </a:xfrm>
        </p:grpSpPr>
        <p:sp>
          <p:nvSpPr>
            <p:cNvPr id="217" name="矩形 216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18" name="群組 217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23" name="橢圓 222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24" name="直線接點 223"/>
              <p:cNvCxnSpPr>
                <a:stCxn id="223" idx="1"/>
                <a:endCxn id="223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線接點 224"/>
              <p:cNvCxnSpPr>
                <a:stCxn id="223" idx="7"/>
                <a:endCxn id="223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" name="文字方塊 218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20" name="文字方塊 219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21" name="文字方塊 220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22" name="橢圓 221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226" name="群組 225"/>
          <p:cNvGrpSpPr/>
          <p:nvPr/>
        </p:nvGrpSpPr>
        <p:grpSpPr>
          <a:xfrm>
            <a:off x="1481139" y="5260458"/>
            <a:ext cx="3895723" cy="683102"/>
            <a:chOff x="1481139" y="2934957"/>
            <a:chExt cx="3895723" cy="683102"/>
          </a:xfrm>
        </p:grpSpPr>
        <p:sp>
          <p:nvSpPr>
            <p:cNvPr id="227" name="矩形 226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28" name="群組 227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32" name="橢圓 231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33" name="直線接點 232"/>
              <p:cNvCxnSpPr>
                <a:stCxn id="232" idx="1"/>
                <a:endCxn id="232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直線接點 233"/>
              <p:cNvCxnSpPr>
                <a:stCxn id="232" idx="7"/>
                <a:endCxn id="232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文字方塊 228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30" name="文字方塊 229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31" name="文字方塊 230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235" name="群組 234"/>
          <p:cNvGrpSpPr/>
          <p:nvPr/>
        </p:nvGrpSpPr>
        <p:grpSpPr>
          <a:xfrm>
            <a:off x="1481139" y="5943560"/>
            <a:ext cx="3895723" cy="683102"/>
            <a:chOff x="1481139" y="2934957"/>
            <a:chExt cx="3895723" cy="683102"/>
          </a:xfrm>
        </p:grpSpPr>
        <p:sp>
          <p:nvSpPr>
            <p:cNvPr id="236" name="矩形 235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37" name="群組 236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42" name="橢圓 241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43" name="直線接點 242"/>
              <p:cNvCxnSpPr>
                <a:stCxn id="242" idx="1"/>
                <a:endCxn id="242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直線接點 243"/>
              <p:cNvCxnSpPr>
                <a:stCxn id="242" idx="7"/>
                <a:endCxn id="242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8" name="文字方塊 237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39" name="文字方塊 238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40" name="文字方塊 239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41" name="橢圓 240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245" name="群組 244"/>
          <p:cNvGrpSpPr/>
          <p:nvPr/>
        </p:nvGrpSpPr>
        <p:grpSpPr>
          <a:xfrm>
            <a:off x="1481139" y="6626662"/>
            <a:ext cx="3895723" cy="683102"/>
            <a:chOff x="1481139" y="2934957"/>
            <a:chExt cx="3895723" cy="683102"/>
          </a:xfrm>
        </p:grpSpPr>
        <p:sp>
          <p:nvSpPr>
            <p:cNvPr id="246" name="矩形 245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47" name="群組 246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51" name="橢圓 250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52" name="直線接點 251"/>
              <p:cNvCxnSpPr>
                <a:stCxn id="251" idx="1"/>
                <a:endCxn id="251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線接點 252"/>
              <p:cNvCxnSpPr>
                <a:stCxn id="251" idx="7"/>
                <a:endCxn id="251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8" name="文字方塊 247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49" name="文字方塊 248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50" name="文字方塊 249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cxnSp>
        <p:nvCxnSpPr>
          <p:cNvPr id="254" name="肘形接點 253"/>
          <p:cNvCxnSpPr/>
          <p:nvPr/>
        </p:nvCxnSpPr>
        <p:spPr>
          <a:xfrm rot="10800000" flipV="1">
            <a:off x="620688" y="2868957"/>
            <a:ext cx="984732" cy="11839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群組 254"/>
          <p:cNvGrpSpPr/>
          <p:nvPr/>
        </p:nvGrpSpPr>
        <p:grpSpPr>
          <a:xfrm>
            <a:off x="1481139" y="7328607"/>
            <a:ext cx="3895723" cy="630714"/>
            <a:chOff x="1481139" y="2934957"/>
            <a:chExt cx="3895723" cy="630714"/>
          </a:xfrm>
        </p:grpSpPr>
        <p:sp>
          <p:nvSpPr>
            <p:cNvPr id="256" name="矩形 255"/>
            <p:cNvSpPr/>
            <p:nvPr/>
          </p:nvSpPr>
          <p:spPr>
            <a:xfrm>
              <a:off x="1481139" y="2934957"/>
              <a:ext cx="3895723" cy="5460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57" name="群組 256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60" name="橢圓 25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61" name="直線接點 260"/>
              <p:cNvCxnSpPr>
                <a:stCxn id="260" idx="1"/>
                <a:endCxn id="26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線接點 261"/>
              <p:cNvCxnSpPr>
                <a:stCxn id="260" idx="7"/>
                <a:endCxn id="26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8" name="文字方塊 257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59" name="文字方塊 258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sp>
        <p:nvSpPr>
          <p:cNvPr id="269" name="迴轉箭號 268">
            <a:hlinkClick r:id="rId9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270" name="Picture 2" descr="D:\Desktop\JAVA A專案\15185.png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387" y="2545018"/>
            <a:ext cx="3865625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71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 118">
            <a:hlinkClick r:id="rId2" action="ppaction://hlinksldjump"/>
          </p:cNvPr>
          <p:cNvSpPr/>
          <p:nvPr/>
        </p:nvSpPr>
        <p:spPr>
          <a:xfrm>
            <a:off x="1495816" y="1835696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>
            <a:hlinkClick r:id="rId3" action="ppaction://hlinksldjump"/>
          </p:cNvPr>
          <p:cNvSpPr/>
          <p:nvPr/>
        </p:nvSpPr>
        <p:spPr>
          <a:xfrm>
            <a:off x="3429000" y="1845161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>
            <a:hlinkClick r:id="rId4" action="ppaction://hlinksldjump"/>
          </p:cNvPr>
          <p:cNvSpPr/>
          <p:nvPr/>
        </p:nvSpPr>
        <p:spPr>
          <a:xfrm>
            <a:off x="4375939" y="1856445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2450460" y="1835696"/>
            <a:ext cx="970073" cy="6722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95317" y="971600"/>
            <a:ext cx="569387" cy="16953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聊天室篩選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80387" y="1835696"/>
            <a:ext cx="38802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480387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2450460" y="1840832"/>
            <a:ext cx="19456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3420534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1481139" y="2528905"/>
            <a:ext cx="3895723" cy="683102"/>
            <a:chOff x="1481139" y="2934957"/>
            <a:chExt cx="3895723" cy="683102"/>
          </a:xfrm>
        </p:grpSpPr>
        <p:grpSp>
          <p:nvGrpSpPr>
            <p:cNvPr id="2053" name="群組 2052"/>
            <p:cNvGrpSpPr/>
            <p:nvPr/>
          </p:nvGrpSpPr>
          <p:grpSpPr>
            <a:xfrm>
              <a:off x="1481139" y="2934957"/>
              <a:ext cx="3895723" cy="683102"/>
              <a:chOff x="1481139" y="2934957"/>
              <a:chExt cx="3895723" cy="68310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481139" y="2934957"/>
                <a:ext cx="3895723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60" name="群組 59"/>
              <p:cNvGrpSpPr/>
              <p:nvPr/>
            </p:nvGrpSpPr>
            <p:grpSpPr>
              <a:xfrm>
                <a:off x="1605420" y="2987345"/>
                <a:ext cx="578326" cy="578326"/>
                <a:chOff x="1541476" y="2985562"/>
                <a:chExt cx="599445" cy="599445"/>
              </a:xfrm>
            </p:grpSpPr>
            <p:sp>
              <p:nvSpPr>
                <p:cNvPr id="54" name="橢圓 53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7" name="直線接點 56"/>
                <p:cNvCxnSpPr>
                  <a:stCxn id="54" idx="1"/>
                  <a:endCxn id="54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/>
                <p:cNvCxnSpPr>
                  <a:stCxn id="54" idx="7"/>
                  <a:endCxn id="54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文字方塊 60"/>
              <p:cNvSpPr txBox="1"/>
              <p:nvPr/>
            </p:nvSpPr>
            <p:spPr>
              <a:xfrm>
                <a:off x="2276872" y="2987345"/>
                <a:ext cx="149592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b="1" dirty="0" smtClean="0">
                    <a:latin typeface="Adobe 黑体 Std R" pitchFamily="34" charset="-128"/>
                    <a:ea typeface="Adobe 黑体 Std R" pitchFamily="34" charset="-128"/>
                  </a:rPr>
                  <a:t>java002</a:t>
                </a:r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63" name="文字方塊 62"/>
              <p:cNvSpPr txBox="1"/>
              <p:nvPr/>
            </p:nvSpPr>
            <p:spPr>
              <a:xfrm>
                <a:off x="2364993" y="3236753"/>
                <a:ext cx="954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全員逃走中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  <p:sp>
            <p:nvSpPr>
              <p:cNvPr id="70" name="文字方塊 69"/>
              <p:cNvSpPr txBox="1"/>
              <p:nvPr/>
            </p:nvSpPr>
            <p:spPr>
              <a:xfrm>
                <a:off x="4654877" y="2987824"/>
                <a:ext cx="6463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上午</a:t>
                </a:r>
                <a:r>
                  <a:rPr lang="en-US" altLang="zh-TW" sz="8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12:20</a:t>
                </a:r>
                <a:endParaRPr lang="zh-TW" altLang="en-US" sz="8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  <p:sp>
            <p:nvSpPr>
              <p:cNvPr id="2052" name="橢圓 2051"/>
              <p:cNvSpPr/>
              <p:nvPr/>
            </p:nvSpPr>
            <p:spPr>
              <a:xfrm>
                <a:off x="4797152" y="3247656"/>
                <a:ext cx="360040" cy="24422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/>
              </a:p>
            </p:txBody>
          </p:sp>
        </p:grpSp>
        <p:sp>
          <p:nvSpPr>
            <p:cNvPr id="3" name="文字方塊 2"/>
            <p:cNvSpPr txBox="1"/>
            <p:nvPr/>
          </p:nvSpPr>
          <p:spPr>
            <a:xfrm>
              <a:off x="4748652" y="322136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</a:rPr>
                <a:t>101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4" name="文字方塊 143">
            <a:hlinkClick r:id="rId2" action="ppaction://hlinksldjump"/>
          </p:cNvPr>
          <p:cNvSpPr txBox="1"/>
          <p:nvPr/>
        </p:nvSpPr>
        <p:spPr>
          <a:xfrm>
            <a:off x="160541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好友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5" name="文字方塊 144">
            <a:hlinkClick r:id="rId5" action="ppaction://hlinksldjump"/>
          </p:cNvPr>
          <p:cNvSpPr txBox="1"/>
          <p:nvPr/>
        </p:nvSpPr>
        <p:spPr>
          <a:xfrm>
            <a:off x="2492896" y="20078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6" name="文字方塊 145">
            <a:hlinkClick r:id="rId3" action="ppaction://hlinksldjump"/>
          </p:cNvPr>
          <p:cNvSpPr txBox="1"/>
          <p:nvPr/>
        </p:nvSpPr>
        <p:spPr>
          <a:xfrm>
            <a:off x="3573016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動態</a:t>
            </a:r>
            <a:endParaRPr lang="zh-TW" altLang="en-US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7" name="文字方塊 146">
            <a:hlinkClick r:id="rId4" action="ppaction://hlinksldjump"/>
          </p:cNvPr>
          <p:cNvSpPr txBox="1"/>
          <p:nvPr/>
        </p:nvSpPr>
        <p:spPr>
          <a:xfrm>
            <a:off x="458286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矩形 149"/>
          <p:cNvSpPr/>
          <p:nvPr/>
        </p:nvSpPr>
        <p:spPr>
          <a:xfrm>
            <a:off x="1129898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" name="矩形 184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" name="矩形 185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" name="文字方塊 186"/>
          <p:cNvSpPr txBox="1"/>
          <p:nvPr/>
        </p:nvSpPr>
        <p:spPr>
          <a:xfrm>
            <a:off x="6116412" y="3574789"/>
            <a:ext cx="569387" cy="13747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條件篩選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5346012" y="1259632"/>
            <a:ext cx="351240" cy="6443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9" name="Picture 5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76" y="1475656"/>
            <a:ext cx="300032" cy="33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0" name="肘形接點 189"/>
          <p:cNvCxnSpPr>
            <a:stCxn id="189" idx="3"/>
            <a:endCxn id="187" idx="1"/>
          </p:cNvCxnSpPr>
          <p:nvPr/>
        </p:nvCxnSpPr>
        <p:spPr>
          <a:xfrm>
            <a:off x="5301208" y="1640674"/>
            <a:ext cx="815204" cy="2621483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字方塊 190"/>
          <p:cNvSpPr txBox="1"/>
          <p:nvPr/>
        </p:nvSpPr>
        <p:spPr>
          <a:xfrm>
            <a:off x="6223806" y="1912551"/>
            <a:ext cx="569387" cy="7335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搜尋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192" name="肘形接點 191"/>
          <p:cNvCxnSpPr/>
          <p:nvPr/>
        </p:nvCxnSpPr>
        <p:spPr>
          <a:xfrm rot="16200000" flipH="1">
            <a:off x="5193924" y="1035918"/>
            <a:ext cx="644023" cy="1523498"/>
          </a:xfrm>
          <a:prstGeom prst="bentConnector4">
            <a:avLst>
              <a:gd name="adj1" fmla="val -35496"/>
              <a:gd name="adj2" fmla="val 84439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>
            <a:hlinkClick r:id="rId7" action="ppaction://hlinksldjump"/>
          </p:cNvPr>
          <p:cNvCxnSpPr>
            <a:stCxn id="194" idx="5"/>
          </p:cNvCxnSpPr>
          <p:nvPr/>
        </p:nvCxnSpPr>
        <p:spPr>
          <a:xfrm>
            <a:off x="4772321" y="1669376"/>
            <a:ext cx="62250" cy="6116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橢圓 193">
            <a:hlinkClick r:id="rId7" action="ppaction://hlinksldjump"/>
          </p:cNvPr>
          <p:cNvSpPr/>
          <p:nvPr/>
        </p:nvSpPr>
        <p:spPr>
          <a:xfrm>
            <a:off x="4654877" y="1551932"/>
            <a:ext cx="137594" cy="1375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" name="文字方塊 194"/>
          <p:cNvSpPr txBox="1"/>
          <p:nvPr/>
        </p:nvSpPr>
        <p:spPr>
          <a:xfrm>
            <a:off x="2910269" y="1450773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FOuting</a:t>
            </a:r>
            <a:endParaRPr lang="zh-TW" altLang="en-US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96" name="文字方塊 195"/>
          <p:cNvSpPr txBox="1"/>
          <p:nvPr/>
        </p:nvSpPr>
        <p:spPr>
          <a:xfrm>
            <a:off x="51301" y="2760119"/>
            <a:ext cx="569387" cy="36189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如果不在線，用灰色顯示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197" name="群組 196"/>
          <p:cNvGrpSpPr/>
          <p:nvPr/>
        </p:nvGrpSpPr>
        <p:grpSpPr>
          <a:xfrm>
            <a:off x="1481139" y="3210508"/>
            <a:ext cx="3895723" cy="683102"/>
            <a:chOff x="1481139" y="2934957"/>
            <a:chExt cx="3895723" cy="683102"/>
          </a:xfrm>
        </p:grpSpPr>
        <p:sp>
          <p:nvSpPr>
            <p:cNvPr id="198" name="矩形 197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99" name="群組 198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03" name="橢圓 202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04" name="直線接點 203"/>
              <p:cNvCxnSpPr>
                <a:stCxn id="203" idx="1"/>
                <a:endCxn id="203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>
                <a:stCxn id="203" idx="7"/>
                <a:endCxn id="203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文字方塊 199"/>
            <p:cNvSpPr txBox="1"/>
            <p:nvPr/>
          </p:nvSpPr>
          <p:spPr>
            <a:xfrm>
              <a:off x="2276872" y="2987345"/>
              <a:ext cx="62388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500" b="1" dirty="0" err="1" smtClean="0">
                  <a:latin typeface="Adobe 黑体 Std R" pitchFamily="34" charset="-128"/>
                  <a:ea typeface="Adobe 黑体 Std R" pitchFamily="34" charset="-128"/>
                </a:rPr>
                <a:t>Miky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01" name="文字方塊 200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02" name="文字方塊 201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下午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01:00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206" name="群組 205"/>
          <p:cNvGrpSpPr/>
          <p:nvPr/>
        </p:nvGrpSpPr>
        <p:grpSpPr>
          <a:xfrm>
            <a:off x="1481139" y="3894254"/>
            <a:ext cx="3895723" cy="683102"/>
            <a:chOff x="1481139" y="2934957"/>
            <a:chExt cx="3895723" cy="683102"/>
          </a:xfrm>
        </p:grpSpPr>
        <p:sp>
          <p:nvSpPr>
            <p:cNvPr id="207" name="矩形 206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08" name="群組 207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13" name="橢圓 212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14" name="直線接點 213"/>
              <p:cNvCxnSpPr>
                <a:stCxn id="213" idx="1"/>
                <a:endCxn id="213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線接點 214"/>
              <p:cNvCxnSpPr>
                <a:stCxn id="213" idx="7"/>
                <a:endCxn id="213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文字方塊 208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10" name="文字方塊 209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11" name="文字方塊 210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12" name="橢圓 211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216" name="群組 215"/>
          <p:cNvGrpSpPr/>
          <p:nvPr/>
        </p:nvGrpSpPr>
        <p:grpSpPr>
          <a:xfrm>
            <a:off x="1481139" y="4577356"/>
            <a:ext cx="3895723" cy="683102"/>
            <a:chOff x="1481139" y="2934957"/>
            <a:chExt cx="3895723" cy="683102"/>
          </a:xfrm>
        </p:grpSpPr>
        <p:sp>
          <p:nvSpPr>
            <p:cNvPr id="217" name="矩形 216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18" name="群組 217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23" name="橢圓 222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24" name="直線接點 223"/>
              <p:cNvCxnSpPr>
                <a:stCxn id="223" idx="1"/>
                <a:endCxn id="223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線接點 224"/>
              <p:cNvCxnSpPr>
                <a:stCxn id="223" idx="7"/>
                <a:endCxn id="223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" name="文字方塊 218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20" name="文字方塊 219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21" name="文字方塊 220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22" name="橢圓 221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226" name="群組 225"/>
          <p:cNvGrpSpPr/>
          <p:nvPr/>
        </p:nvGrpSpPr>
        <p:grpSpPr>
          <a:xfrm>
            <a:off x="1481139" y="5260458"/>
            <a:ext cx="3895723" cy="683102"/>
            <a:chOff x="1481139" y="2934957"/>
            <a:chExt cx="3895723" cy="683102"/>
          </a:xfrm>
        </p:grpSpPr>
        <p:sp>
          <p:nvSpPr>
            <p:cNvPr id="227" name="矩形 226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28" name="群組 227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32" name="橢圓 231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33" name="直線接點 232"/>
              <p:cNvCxnSpPr>
                <a:stCxn id="232" idx="1"/>
                <a:endCxn id="232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直線接點 233"/>
              <p:cNvCxnSpPr>
                <a:stCxn id="232" idx="7"/>
                <a:endCxn id="232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文字方塊 228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30" name="文字方塊 229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31" name="文字方塊 230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235" name="群組 234"/>
          <p:cNvGrpSpPr/>
          <p:nvPr/>
        </p:nvGrpSpPr>
        <p:grpSpPr>
          <a:xfrm>
            <a:off x="1481139" y="5943560"/>
            <a:ext cx="3895723" cy="683102"/>
            <a:chOff x="1481139" y="2934957"/>
            <a:chExt cx="3895723" cy="683102"/>
          </a:xfrm>
        </p:grpSpPr>
        <p:sp>
          <p:nvSpPr>
            <p:cNvPr id="236" name="矩形 235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37" name="群組 236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42" name="橢圓 241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43" name="直線接點 242"/>
              <p:cNvCxnSpPr>
                <a:stCxn id="242" idx="1"/>
                <a:endCxn id="242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直線接點 243"/>
              <p:cNvCxnSpPr>
                <a:stCxn id="242" idx="7"/>
                <a:endCxn id="242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8" name="文字方塊 237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39" name="文字方塊 238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40" name="文字方塊 239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41" name="橢圓 240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245" name="群組 244"/>
          <p:cNvGrpSpPr/>
          <p:nvPr/>
        </p:nvGrpSpPr>
        <p:grpSpPr>
          <a:xfrm>
            <a:off x="1481139" y="6626662"/>
            <a:ext cx="3895723" cy="683102"/>
            <a:chOff x="1481139" y="2934957"/>
            <a:chExt cx="3895723" cy="683102"/>
          </a:xfrm>
        </p:grpSpPr>
        <p:sp>
          <p:nvSpPr>
            <p:cNvPr id="246" name="矩形 245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47" name="群組 246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51" name="橢圓 250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52" name="直線接點 251"/>
              <p:cNvCxnSpPr>
                <a:stCxn id="251" idx="1"/>
                <a:endCxn id="251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線接點 252"/>
              <p:cNvCxnSpPr>
                <a:stCxn id="251" idx="7"/>
                <a:endCxn id="251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8" name="文字方塊 247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49" name="文字方塊 248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50" name="文字方塊 249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cxnSp>
        <p:nvCxnSpPr>
          <p:cNvPr id="254" name="肘形接點 253"/>
          <p:cNvCxnSpPr/>
          <p:nvPr/>
        </p:nvCxnSpPr>
        <p:spPr>
          <a:xfrm rot="10800000" flipV="1">
            <a:off x="620688" y="2868957"/>
            <a:ext cx="984732" cy="11839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群組 254"/>
          <p:cNvGrpSpPr/>
          <p:nvPr/>
        </p:nvGrpSpPr>
        <p:grpSpPr>
          <a:xfrm>
            <a:off x="1481139" y="7328607"/>
            <a:ext cx="3895723" cy="630714"/>
            <a:chOff x="1481139" y="2934957"/>
            <a:chExt cx="3895723" cy="630714"/>
          </a:xfrm>
        </p:grpSpPr>
        <p:sp>
          <p:nvSpPr>
            <p:cNvPr id="256" name="矩形 255"/>
            <p:cNvSpPr/>
            <p:nvPr/>
          </p:nvSpPr>
          <p:spPr>
            <a:xfrm>
              <a:off x="1481139" y="2934957"/>
              <a:ext cx="3895723" cy="5460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57" name="群組 256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60" name="橢圓 25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61" name="直線接點 260"/>
              <p:cNvCxnSpPr>
                <a:stCxn id="260" idx="1"/>
                <a:endCxn id="26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線接點 261"/>
              <p:cNvCxnSpPr>
                <a:stCxn id="260" idx="7"/>
                <a:endCxn id="26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8" name="文字方塊 257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59" name="文字方塊 258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sp>
        <p:nvSpPr>
          <p:cNvPr id="112" name="矩形 111"/>
          <p:cNvSpPr/>
          <p:nvPr/>
        </p:nvSpPr>
        <p:spPr>
          <a:xfrm>
            <a:off x="3941292" y="1805690"/>
            <a:ext cx="1355217" cy="1098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文字方塊 112"/>
          <p:cNvSpPr txBox="1"/>
          <p:nvPr/>
        </p:nvSpPr>
        <p:spPr>
          <a:xfrm>
            <a:off x="3933056" y="185460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依回應排序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3933056" y="221394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依建立排序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16" name="迴轉箭號 115">
            <a:hlinkClick r:id="rId8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17" name="Picture 2" descr="D:\Desktop\JAVA A專案\15185.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387" y="2545018"/>
            <a:ext cx="3865625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文字方塊 123"/>
          <p:cNvSpPr txBox="1"/>
          <p:nvPr/>
        </p:nvSpPr>
        <p:spPr>
          <a:xfrm>
            <a:off x="3930828" y="25557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建立聊天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" name="矩形 4">
            <a:hlinkClick r:id="rId12" action="ppaction://hlinksldjump"/>
          </p:cNvPr>
          <p:cNvSpPr/>
          <p:nvPr/>
        </p:nvSpPr>
        <p:spPr>
          <a:xfrm>
            <a:off x="3947732" y="2545018"/>
            <a:ext cx="1348777" cy="32543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87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 118">
            <a:hlinkClick r:id="rId2" action="ppaction://hlinksldjump"/>
          </p:cNvPr>
          <p:cNvSpPr/>
          <p:nvPr/>
        </p:nvSpPr>
        <p:spPr>
          <a:xfrm>
            <a:off x="1495816" y="1835696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>
            <a:hlinkClick r:id="rId3" action="ppaction://hlinksldjump"/>
          </p:cNvPr>
          <p:cNvSpPr/>
          <p:nvPr/>
        </p:nvSpPr>
        <p:spPr>
          <a:xfrm>
            <a:off x="3429000" y="1845161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>
            <a:hlinkClick r:id="rId4" action="ppaction://hlinksldjump"/>
          </p:cNvPr>
          <p:cNvSpPr/>
          <p:nvPr/>
        </p:nvSpPr>
        <p:spPr>
          <a:xfrm>
            <a:off x="4375939" y="1856445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2450460" y="1835696"/>
            <a:ext cx="970073" cy="6722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95317" y="971600"/>
            <a:ext cx="569387" cy="16953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聊天室建立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80387" y="1835696"/>
            <a:ext cx="38802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480387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2450460" y="1840832"/>
            <a:ext cx="19456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3420534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1481139" y="2528905"/>
            <a:ext cx="3895723" cy="683102"/>
            <a:chOff x="1481139" y="2934957"/>
            <a:chExt cx="3895723" cy="683102"/>
          </a:xfrm>
        </p:grpSpPr>
        <p:grpSp>
          <p:nvGrpSpPr>
            <p:cNvPr id="2053" name="群組 2052"/>
            <p:cNvGrpSpPr/>
            <p:nvPr/>
          </p:nvGrpSpPr>
          <p:grpSpPr>
            <a:xfrm>
              <a:off x="1481139" y="2934957"/>
              <a:ext cx="3895723" cy="683102"/>
              <a:chOff x="1481139" y="2934957"/>
              <a:chExt cx="3895723" cy="68310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481139" y="2934957"/>
                <a:ext cx="3895723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60" name="群組 59"/>
              <p:cNvGrpSpPr/>
              <p:nvPr/>
            </p:nvGrpSpPr>
            <p:grpSpPr>
              <a:xfrm>
                <a:off x="1605420" y="2987345"/>
                <a:ext cx="578326" cy="578326"/>
                <a:chOff x="1541476" y="2985562"/>
                <a:chExt cx="599445" cy="599445"/>
              </a:xfrm>
            </p:grpSpPr>
            <p:sp>
              <p:nvSpPr>
                <p:cNvPr id="54" name="橢圓 53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7" name="直線接點 56"/>
                <p:cNvCxnSpPr>
                  <a:stCxn id="54" idx="1"/>
                  <a:endCxn id="54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/>
                <p:cNvCxnSpPr>
                  <a:stCxn id="54" idx="7"/>
                  <a:endCxn id="54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文字方塊 60"/>
              <p:cNvSpPr txBox="1"/>
              <p:nvPr/>
            </p:nvSpPr>
            <p:spPr>
              <a:xfrm>
                <a:off x="2276872" y="2987345"/>
                <a:ext cx="149592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b="1" dirty="0" smtClean="0">
                    <a:latin typeface="Adobe 黑体 Std R" pitchFamily="34" charset="-128"/>
                    <a:ea typeface="Adobe 黑体 Std R" pitchFamily="34" charset="-128"/>
                  </a:rPr>
                  <a:t>java002</a:t>
                </a:r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63" name="文字方塊 62"/>
              <p:cNvSpPr txBox="1"/>
              <p:nvPr/>
            </p:nvSpPr>
            <p:spPr>
              <a:xfrm>
                <a:off x="2364993" y="3236753"/>
                <a:ext cx="954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全員逃走中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  <p:sp>
            <p:nvSpPr>
              <p:cNvPr id="70" name="文字方塊 69"/>
              <p:cNvSpPr txBox="1"/>
              <p:nvPr/>
            </p:nvSpPr>
            <p:spPr>
              <a:xfrm>
                <a:off x="4654877" y="2987824"/>
                <a:ext cx="6463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上午</a:t>
                </a:r>
                <a:r>
                  <a:rPr lang="en-US" altLang="zh-TW" sz="8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12:20</a:t>
                </a:r>
                <a:endParaRPr lang="zh-TW" altLang="en-US" sz="8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  <p:sp>
            <p:nvSpPr>
              <p:cNvPr id="2052" name="橢圓 2051"/>
              <p:cNvSpPr/>
              <p:nvPr/>
            </p:nvSpPr>
            <p:spPr>
              <a:xfrm>
                <a:off x="4797152" y="3247656"/>
                <a:ext cx="360040" cy="24422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/>
              </a:p>
            </p:txBody>
          </p:sp>
        </p:grpSp>
        <p:sp>
          <p:nvSpPr>
            <p:cNvPr id="3" name="文字方塊 2"/>
            <p:cNvSpPr txBox="1"/>
            <p:nvPr/>
          </p:nvSpPr>
          <p:spPr>
            <a:xfrm>
              <a:off x="4748652" y="322136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</a:rPr>
                <a:t>101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4" name="文字方塊 143">
            <a:hlinkClick r:id="rId2" action="ppaction://hlinksldjump"/>
          </p:cNvPr>
          <p:cNvSpPr txBox="1"/>
          <p:nvPr/>
        </p:nvSpPr>
        <p:spPr>
          <a:xfrm>
            <a:off x="160541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好友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5" name="文字方塊 144">
            <a:hlinkClick r:id="rId5" action="ppaction://hlinksldjump"/>
          </p:cNvPr>
          <p:cNvSpPr txBox="1"/>
          <p:nvPr/>
        </p:nvSpPr>
        <p:spPr>
          <a:xfrm>
            <a:off x="2492896" y="20078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6" name="文字方塊 145">
            <a:hlinkClick r:id="rId3" action="ppaction://hlinksldjump"/>
          </p:cNvPr>
          <p:cNvSpPr txBox="1"/>
          <p:nvPr/>
        </p:nvSpPr>
        <p:spPr>
          <a:xfrm>
            <a:off x="3573016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動態</a:t>
            </a:r>
            <a:endParaRPr lang="zh-TW" altLang="en-US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7" name="文字方塊 146">
            <a:hlinkClick r:id="rId4" action="ppaction://hlinksldjump"/>
          </p:cNvPr>
          <p:cNvSpPr txBox="1"/>
          <p:nvPr/>
        </p:nvSpPr>
        <p:spPr>
          <a:xfrm>
            <a:off x="458286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矩形 149"/>
          <p:cNvSpPr/>
          <p:nvPr/>
        </p:nvSpPr>
        <p:spPr>
          <a:xfrm>
            <a:off x="1129898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" name="矩形 184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" name="矩形 185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" name="文字方塊 186"/>
          <p:cNvSpPr txBox="1"/>
          <p:nvPr/>
        </p:nvSpPr>
        <p:spPr>
          <a:xfrm>
            <a:off x="6116412" y="3574789"/>
            <a:ext cx="569387" cy="13747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條件篩選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5346012" y="1259632"/>
            <a:ext cx="351240" cy="6443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9" name="Picture 5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76" y="1475656"/>
            <a:ext cx="300032" cy="33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0" name="肘形接點 189"/>
          <p:cNvCxnSpPr>
            <a:stCxn id="189" idx="3"/>
            <a:endCxn id="187" idx="1"/>
          </p:cNvCxnSpPr>
          <p:nvPr/>
        </p:nvCxnSpPr>
        <p:spPr>
          <a:xfrm>
            <a:off x="5301208" y="1640674"/>
            <a:ext cx="815204" cy="2621483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字方塊 190"/>
          <p:cNvSpPr txBox="1"/>
          <p:nvPr/>
        </p:nvSpPr>
        <p:spPr>
          <a:xfrm>
            <a:off x="6223806" y="1912551"/>
            <a:ext cx="569387" cy="7335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搜尋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192" name="肘形接點 191"/>
          <p:cNvCxnSpPr/>
          <p:nvPr/>
        </p:nvCxnSpPr>
        <p:spPr>
          <a:xfrm rot="16200000" flipH="1">
            <a:off x="5193924" y="1035918"/>
            <a:ext cx="644023" cy="1523498"/>
          </a:xfrm>
          <a:prstGeom prst="bentConnector4">
            <a:avLst>
              <a:gd name="adj1" fmla="val -35496"/>
              <a:gd name="adj2" fmla="val 84439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>
            <a:hlinkClick r:id="rId7" action="ppaction://hlinksldjump"/>
          </p:cNvPr>
          <p:cNvCxnSpPr>
            <a:stCxn id="194" idx="5"/>
          </p:cNvCxnSpPr>
          <p:nvPr/>
        </p:nvCxnSpPr>
        <p:spPr>
          <a:xfrm>
            <a:off x="4772321" y="1669376"/>
            <a:ext cx="62250" cy="6116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橢圓 193">
            <a:hlinkClick r:id="rId7" action="ppaction://hlinksldjump"/>
          </p:cNvPr>
          <p:cNvSpPr/>
          <p:nvPr/>
        </p:nvSpPr>
        <p:spPr>
          <a:xfrm>
            <a:off x="4654877" y="1551932"/>
            <a:ext cx="137594" cy="1375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" name="文字方塊 194"/>
          <p:cNvSpPr txBox="1"/>
          <p:nvPr/>
        </p:nvSpPr>
        <p:spPr>
          <a:xfrm>
            <a:off x="2910269" y="1450773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FOuting</a:t>
            </a:r>
            <a:endParaRPr lang="zh-TW" altLang="en-US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96" name="文字方塊 195"/>
          <p:cNvSpPr txBox="1"/>
          <p:nvPr/>
        </p:nvSpPr>
        <p:spPr>
          <a:xfrm>
            <a:off x="51301" y="2760119"/>
            <a:ext cx="569387" cy="36189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如果不在線，用灰色顯示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197" name="群組 196"/>
          <p:cNvGrpSpPr/>
          <p:nvPr/>
        </p:nvGrpSpPr>
        <p:grpSpPr>
          <a:xfrm>
            <a:off x="1481139" y="3210508"/>
            <a:ext cx="3895723" cy="683102"/>
            <a:chOff x="1481139" y="2934957"/>
            <a:chExt cx="3895723" cy="683102"/>
          </a:xfrm>
        </p:grpSpPr>
        <p:sp>
          <p:nvSpPr>
            <p:cNvPr id="198" name="矩形 197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99" name="群組 198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03" name="橢圓 202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04" name="直線接點 203"/>
              <p:cNvCxnSpPr>
                <a:stCxn id="203" idx="1"/>
                <a:endCxn id="203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>
                <a:stCxn id="203" idx="7"/>
                <a:endCxn id="203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文字方塊 199"/>
            <p:cNvSpPr txBox="1"/>
            <p:nvPr/>
          </p:nvSpPr>
          <p:spPr>
            <a:xfrm>
              <a:off x="2276872" y="2987345"/>
              <a:ext cx="62388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500" b="1" dirty="0" err="1" smtClean="0">
                  <a:latin typeface="Adobe 黑体 Std R" pitchFamily="34" charset="-128"/>
                  <a:ea typeface="Adobe 黑体 Std R" pitchFamily="34" charset="-128"/>
                </a:rPr>
                <a:t>Miky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01" name="文字方塊 200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02" name="文字方塊 201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下午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01:00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206" name="群組 205"/>
          <p:cNvGrpSpPr/>
          <p:nvPr/>
        </p:nvGrpSpPr>
        <p:grpSpPr>
          <a:xfrm>
            <a:off x="1481139" y="3894254"/>
            <a:ext cx="3895723" cy="683102"/>
            <a:chOff x="1481139" y="2934957"/>
            <a:chExt cx="3895723" cy="683102"/>
          </a:xfrm>
        </p:grpSpPr>
        <p:sp>
          <p:nvSpPr>
            <p:cNvPr id="207" name="矩形 206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08" name="群組 207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13" name="橢圓 212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14" name="直線接點 213"/>
              <p:cNvCxnSpPr>
                <a:stCxn id="213" idx="1"/>
                <a:endCxn id="213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線接點 214"/>
              <p:cNvCxnSpPr>
                <a:stCxn id="213" idx="7"/>
                <a:endCxn id="213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文字方塊 208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10" name="文字方塊 209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11" name="文字方塊 210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12" name="橢圓 211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216" name="群組 215"/>
          <p:cNvGrpSpPr/>
          <p:nvPr/>
        </p:nvGrpSpPr>
        <p:grpSpPr>
          <a:xfrm>
            <a:off x="1481139" y="4577356"/>
            <a:ext cx="3895723" cy="683102"/>
            <a:chOff x="1481139" y="2934957"/>
            <a:chExt cx="3895723" cy="683102"/>
          </a:xfrm>
        </p:grpSpPr>
        <p:sp>
          <p:nvSpPr>
            <p:cNvPr id="217" name="矩形 216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18" name="群組 217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23" name="橢圓 222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24" name="直線接點 223"/>
              <p:cNvCxnSpPr>
                <a:stCxn id="223" idx="1"/>
                <a:endCxn id="223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線接點 224"/>
              <p:cNvCxnSpPr>
                <a:stCxn id="223" idx="7"/>
                <a:endCxn id="223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" name="文字方塊 218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20" name="文字方塊 219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21" name="文字方塊 220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22" name="橢圓 221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226" name="群組 225"/>
          <p:cNvGrpSpPr/>
          <p:nvPr/>
        </p:nvGrpSpPr>
        <p:grpSpPr>
          <a:xfrm>
            <a:off x="1481139" y="5260458"/>
            <a:ext cx="3895723" cy="683102"/>
            <a:chOff x="1481139" y="2934957"/>
            <a:chExt cx="3895723" cy="683102"/>
          </a:xfrm>
        </p:grpSpPr>
        <p:sp>
          <p:nvSpPr>
            <p:cNvPr id="227" name="矩形 226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28" name="群組 227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32" name="橢圓 231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33" name="直線接點 232"/>
              <p:cNvCxnSpPr>
                <a:stCxn id="232" idx="1"/>
                <a:endCxn id="232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直線接點 233"/>
              <p:cNvCxnSpPr>
                <a:stCxn id="232" idx="7"/>
                <a:endCxn id="232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文字方塊 228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30" name="文字方塊 229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31" name="文字方塊 230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235" name="群組 234"/>
          <p:cNvGrpSpPr/>
          <p:nvPr/>
        </p:nvGrpSpPr>
        <p:grpSpPr>
          <a:xfrm>
            <a:off x="1481139" y="5943560"/>
            <a:ext cx="3895723" cy="683102"/>
            <a:chOff x="1481139" y="2934957"/>
            <a:chExt cx="3895723" cy="683102"/>
          </a:xfrm>
        </p:grpSpPr>
        <p:sp>
          <p:nvSpPr>
            <p:cNvPr id="236" name="矩形 235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37" name="群組 236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42" name="橢圓 241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43" name="直線接點 242"/>
              <p:cNvCxnSpPr>
                <a:stCxn id="242" idx="1"/>
                <a:endCxn id="242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直線接點 243"/>
              <p:cNvCxnSpPr>
                <a:stCxn id="242" idx="7"/>
                <a:endCxn id="242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8" name="文字方塊 237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39" name="文字方塊 238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40" name="文字方塊 239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41" name="橢圓 240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245" name="群組 244"/>
          <p:cNvGrpSpPr/>
          <p:nvPr/>
        </p:nvGrpSpPr>
        <p:grpSpPr>
          <a:xfrm>
            <a:off x="1481139" y="6626662"/>
            <a:ext cx="3895723" cy="683102"/>
            <a:chOff x="1481139" y="2934957"/>
            <a:chExt cx="3895723" cy="683102"/>
          </a:xfrm>
        </p:grpSpPr>
        <p:sp>
          <p:nvSpPr>
            <p:cNvPr id="246" name="矩形 245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47" name="群組 246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51" name="橢圓 250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52" name="直線接點 251"/>
              <p:cNvCxnSpPr>
                <a:stCxn id="251" idx="1"/>
                <a:endCxn id="251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線接點 252"/>
              <p:cNvCxnSpPr>
                <a:stCxn id="251" idx="7"/>
                <a:endCxn id="251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8" name="文字方塊 247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49" name="文字方塊 248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50" name="文字方塊 249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cxnSp>
        <p:nvCxnSpPr>
          <p:cNvPr id="254" name="肘形接點 253"/>
          <p:cNvCxnSpPr/>
          <p:nvPr/>
        </p:nvCxnSpPr>
        <p:spPr>
          <a:xfrm rot="10800000" flipV="1">
            <a:off x="620688" y="2868957"/>
            <a:ext cx="984732" cy="11839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群組 254"/>
          <p:cNvGrpSpPr/>
          <p:nvPr/>
        </p:nvGrpSpPr>
        <p:grpSpPr>
          <a:xfrm>
            <a:off x="1481139" y="7328607"/>
            <a:ext cx="3895723" cy="630714"/>
            <a:chOff x="1481139" y="2934957"/>
            <a:chExt cx="3895723" cy="630714"/>
          </a:xfrm>
        </p:grpSpPr>
        <p:sp>
          <p:nvSpPr>
            <p:cNvPr id="256" name="矩形 255"/>
            <p:cNvSpPr/>
            <p:nvPr/>
          </p:nvSpPr>
          <p:spPr>
            <a:xfrm>
              <a:off x="1481139" y="2934957"/>
              <a:ext cx="3895723" cy="5460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57" name="群組 256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60" name="橢圓 25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61" name="直線接點 260"/>
              <p:cNvCxnSpPr>
                <a:stCxn id="260" idx="1"/>
                <a:endCxn id="26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線接點 261"/>
              <p:cNvCxnSpPr>
                <a:stCxn id="260" idx="7"/>
                <a:endCxn id="26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8" name="文字方塊 257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59" name="文字方塊 258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sp>
        <p:nvSpPr>
          <p:cNvPr id="116" name="迴轉箭號 115">
            <a:hlinkClick r:id="rId5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17" name="Picture 2" descr="D:\Desktop\JAVA A專案\15185.pn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387" y="2545018"/>
            <a:ext cx="3865625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圓角矩形 154"/>
          <p:cNvSpPr/>
          <p:nvPr/>
        </p:nvSpPr>
        <p:spPr>
          <a:xfrm>
            <a:off x="1916831" y="2786849"/>
            <a:ext cx="3024337" cy="3498262"/>
          </a:xfrm>
          <a:prstGeom prst="roundRect">
            <a:avLst>
              <a:gd name="adj" fmla="val 9108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2887825" y="419221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聊天室名稱</a:t>
            </a:r>
            <a:endParaRPr lang="zh-TW" altLang="en-US" sz="14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9" name="直線接點 158"/>
          <p:cNvCxnSpPr/>
          <p:nvPr/>
        </p:nvCxnSpPr>
        <p:spPr>
          <a:xfrm>
            <a:off x="2605427" y="4499992"/>
            <a:ext cx="164714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2217557" y="4628619"/>
            <a:ext cx="2422884" cy="1455549"/>
            <a:chOff x="2217557" y="4484603"/>
            <a:chExt cx="2422884" cy="1455549"/>
          </a:xfrm>
        </p:grpSpPr>
        <p:sp>
          <p:nvSpPr>
            <p:cNvPr id="157" name="文字方塊 156"/>
            <p:cNvSpPr txBox="1"/>
            <p:nvPr/>
          </p:nvSpPr>
          <p:spPr>
            <a:xfrm>
              <a:off x="2260416" y="4541332"/>
              <a:ext cx="12362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聊天室狀態</a:t>
              </a:r>
              <a:r>
                <a:rPr lang="en-US" altLang="zh-TW" sz="1400" b="1" dirty="0" smtClean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…</a:t>
              </a:r>
              <a:endParaRPr lang="zh-TW" altLang="en-US" sz="14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0" name="圓角矩形 159"/>
            <p:cNvSpPr/>
            <p:nvPr/>
          </p:nvSpPr>
          <p:spPr>
            <a:xfrm>
              <a:off x="2217557" y="4484603"/>
              <a:ext cx="2422884" cy="14555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8" name="群組 167"/>
          <p:cNvGrpSpPr/>
          <p:nvPr/>
        </p:nvGrpSpPr>
        <p:grpSpPr>
          <a:xfrm>
            <a:off x="4627097" y="6876256"/>
            <a:ext cx="602103" cy="602103"/>
            <a:chOff x="4451122" y="6863586"/>
            <a:chExt cx="602103" cy="602103"/>
          </a:xfrm>
        </p:grpSpPr>
        <p:sp>
          <p:nvSpPr>
            <p:cNvPr id="169" name="橢圓 168"/>
            <p:cNvSpPr/>
            <p:nvPr/>
          </p:nvSpPr>
          <p:spPr>
            <a:xfrm>
              <a:off x="4451122" y="686358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70" name="群組 169"/>
            <p:cNvGrpSpPr/>
            <p:nvPr/>
          </p:nvGrpSpPr>
          <p:grpSpPr>
            <a:xfrm>
              <a:off x="4573125" y="6985588"/>
              <a:ext cx="358098" cy="358098"/>
              <a:chOff x="4573125" y="6985588"/>
              <a:chExt cx="358098" cy="35809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71" name="圓角矩形 170"/>
              <p:cNvSpPr/>
              <p:nvPr/>
            </p:nvSpPr>
            <p:spPr>
              <a:xfrm>
                <a:off x="4717255" y="6985588"/>
                <a:ext cx="69840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2" name="圓角矩形 171"/>
              <p:cNvSpPr/>
              <p:nvPr/>
            </p:nvSpPr>
            <p:spPr>
              <a:xfrm rot="5400000">
                <a:off x="4717254" y="6985581"/>
                <a:ext cx="69839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73" name="矩形 172">
            <a:hlinkClick r:id="rId5" action="ppaction://hlinksldjump"/>
          </p:cNvPr>
          <p:cNvSpPr/>
          <p:nvPr/>
        </p:nvSpPr>
        <p:spPr>
          <a:xfrm>
            <a:off x="4665760" y="6876256"/>
            <a:ext cx="563440" cy="606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4" name="肘形接點 173"/>
          <p:cNvCxnSpPr>
            <a:stCxn id="173" idx="3"/>
            <a:endCxn id="175" idx="1"/>
          </p:cNvCxnSpPr>
          <p:nvPr/>
        </p:nvCxnSpPr>
        <p:spPr>
          <a:xfrm flipV="1">
            <a:off x="5229200" y="6730600"/>
            <a:ext cx="985290" cy="448978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字方塊 174"/>
          <p:cNvSpPr txBox="1"/>
          <p:nvPr/>
        </p:nvSpPr>
        <p:spPr>
          <a:xfrm>
            <a:off x="6214490" y="5935029"/>
            <a:ext cx="569387" cy="159114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新增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+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按鈕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2883260" y="2976466"/>
            <a:ext cx="1091478" cy="1091478"/>
            <a:chOff x="2945562" y="2904458"/>
            <a:chExt cx="949941" cy="949941"/>
          </a:xfrm>
        </p:grpSpPr>
        <p:sp>
          <p:nvSpPr>
            <p:cNvPr id="11" name="橢圓 10"/>
            <p:cNvSpPr/>
            <p:nvPr/>
          </p:nvSpPr>
          <p:spPr>
            <a:xfrm>
              <a:off x="2945562" y="2904458"/>
              <a:ext cx="949941" cy="94994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/>
            <p:cNvCxnSpPr>
              <a:stCxn id="11" idx="1"/>
              <a:endCxn id="11" idx="5"/>
            </p:cNvCxnSpPr>
            <p:nvPr/>
          </p:nvCxnSpPr>
          <p:spPr>
            <a:xfrm>
              <a:off x="3084678" y="3043574"/>
              <a:ext cx="671709" cy="67170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>
              <a:stCxn id="11" idx="7"/>
              <a:endCxn id="11" idx="3"/>
            </p:cNvCxnSpPr>
            <p:nvPr/>
          </p:nvCxnSpPr>
          <p:spPr>
            <a:xfrm flipH="1">
              <a:off x="3084678" y="3043574"/>
              <a:ext cx="671709" cy="67170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45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>
            <a:hlinkClick r:id="rId2" action="ppaction://hlinksldjump"/>
          </p:cNvPr>
          <p:cNvSpPr/>
          <p:nvPr/>
        </p:nvSpPr>
        <p:spPr>
          <a:xfrm>
            <a:off x="1495816" y="1835696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/>
          <p:cNvSpPr/>
          <p:nvPr/>
        </p:nvSpPr>
        <p:spPr>
          <a:xfrm>
            <a:off x="2450460" y="1835696"/>
            <a:ext cx="970073" cy="6722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矩形 176">
            <a:hlinkClick r:id="rId2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>
            <a:hlinkClick r:id="rId3" action="ppaction://hlinksldjump"/>
          </p:cNvPr>
          <p:cNvSpPr/>
          <p:nvPr/>
        </p:nvSpPr>
        <p:spPr>
          <a:xfrm>
            <a:off x="3429000" y="1845161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 145">
            <a:hlinkClick r:id="rId4" action="ppaction://hlinksldjump"/>
          </p:cNvPr>
          <p:cNvSpPr/>
          <p:nvPr/>
        </p:nvSpPr>
        <p:spPr>
          <a:xfrm>
            <a:off x="4379187" y="1856445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480387" y="1835696"/>
            <a:ext cx="38802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480387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2450460" y="1840832"/>
            <a:ext cx="19456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51301" y="2760119"/>
            <a:ext cx="569387" cy="36189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如果不在線，用灰色顯示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83" name="群組 82"/>
          <p:cNvGrpSpPr/>
          <p:nvPr/>
        </p:nvGrpSpPr>
        <p:grpSpPr>
          <a:xfrm>
            <a:off x="1481139" y="3210508"/>
            <a:ext cx="3895723" cy="683102"/>
            <a:chOff x="1481139" y="2934957"/>
            <a:chExt cx="3895723" cy="683102"/>
          </a:xfrm>
        </p:grpSpPr>
        <p:sp>
          <p:nvSpPr>
            <p:cNvPr id="84" name="矩形 8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85" name="群組 8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90" name="橢圓 8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1" name="直線接點 90"/>
              <p:cNvCxnSpPr>
                <a:stCxn id="90" idx="1"/>
                <a:endCxn id="9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/>
              <p:cNvCxnSpPr>
                <a:stCxn id="90" idx="7"/>
                <a:endCxn id="9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文字方塊 85"/>
            <p:cNvSpPr txBox="1"/>
            <p:nvPr/>
          </p:nvSpPr>
          <p:spPr>
            <a:xfrm>
              <a:off x="2276872" y="2987345"/>
              <a:ext cx="62388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500" b="1" dirty="0" err="1" smtClean="0">
                  <a:latin typeface="Adobe 黑体 Std R" pitchFamily="34" charset="-128"/>
                  <a:ea typeface="Adobe 黑体 Std R" pitchFamily="34" charset="-128"/>
                </a:rPr>
                <a:t>Miky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下午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01:00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1481139" y="3894254"/>
            <a:ext cx="3895723" cy="683102"/>
            <a:chOff x="1481139" y="2934957"/>
            <a:chExt cx="3895723" cy="683102"/>
          </a:xfrm>
        </p:grpSpPr>
        <p:sp>
          <p:nvSpPr>
            <p:cNvPr id="94" name="矩形 9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95" name="群組 9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00" name="橢圓 9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1" name="直線接點 100"/>
              <p:cNvCxnSpPr>
                <a:stCxn id="100" idx="1"/>
                <a:endCxn id="10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/>
              <p:cNvCxnSpPr>
                <a:stCxn id="100" idx="7"/>
                <a:endCxn id="10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字方塊 9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99" name="橢圓 9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03" name="群組 102"/>
          <p:cNvGrpSpPr/>
          <p:nvPr/>
        </p:nvGrpSpPr>
        <p:grpSpPr>
          <a:xfrm>
            <a:off x="1481139" y="4577356"/>
            <a:ext cx="3895723" cy="683102"/>
            <a:chOff x="1481139" y="2934957"/>
            <a:chExt cx="3895723" cy="683102"/>
          </a:xfrm>
        </p:grpSpPr>
        <p:sp>
          <p:nvSpPr>
            <p:cNvPr id="104" name="矩形 10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05" name="群組 10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10" name="橢圓 10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1" name="直線接點 110"/>
              <p:cNvCxnSpPr>
                <a:stCxn id="110" idx="1"/>
                <a:endCxn id="11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接點 111"/>
              <p:cNvCxnSpPr>
                <a:stCxn id="110" idx="7"/>
                <a:endCxn id="11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09" name="橢圓 10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13" name="群組 112"/>
          <p:cNvGrpSpPr/>
          <p:nvPr/>
        </p:nvGrpSpPr>
        <p:grpSpPr>
          <a:xfrm>
            <a:off x="1481139" y="5260458"/>
            <a:ext cx="3895723" cy="683102"/>
            <a:chOff x="1481139" y="2934957"/>
            <a:chExt cx="3895723" cy="683102"/>
          </a:xfrm>
        </p:grpSpPr>
        <p:sp>
          <p:nvSpPr>
            <p:cNvPr id="114" name="矩形 11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15" name="群組 11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20" name="橢圓 11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1" name="直線接點 120"/>
              <p:cNvCxnSpPr>
                <a:stCxn id="120" idx="1"/>
                <a:endCxn id="12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>
                <a:stCxn id="120" idx="7"/>
                <a:endCxn id="12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文字方塊 11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123" name="群組 122"/>
          <p:cNvGrpSpPr/>
          <p:nvPr/>
        </p:nvGrpSpPr>
        <p:grpSpPr>
          <a:xfrm>
            <a:off x="1481139" y="5943560"/>
            <a:ext cx="3895723" cy="683102"/>
            <a:chOff x="1481139" y="2934957"/>
            <a:chExt cx="3895723" cy="683102"/>
          </a:xfrm>
        </p:grpSpPr>
        <p:sp>
          <p:nvSpPr>
            <p:cNvPr id="124" name="矩形 12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25" name="群組 12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30" name="橢圓 12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1" name="直線接點 130"/>
              <p:cNvCxnSpPr>
                <a:stCxn id="130" idx="1"/>
                <a:endCxn id="13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 131"/>
              <p:cNvCxnSpPr>
                <a:stCxn id="130" idx="7"/>
                <a:endCxn id="13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文字方塊 12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28" name="文字方塊 12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29" name="橢圓 12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33" name="群組 132"/>
          <p:cNvGrpSpPr/>
          <p:nvPr/>
        </p:nvGrpSpPr>
        <p:grpSpPr>
          <a:xfrm>
            <a:off x="1481139" y="6626662"/>
            <a:ext cx="3895723" cy="683102"/>
            <a:chOff x="1481139" y="2934957"/>
            <a:chExt cx="3895723" cy="683102"/>
          </a:xfrm>
        </p:grpSpPr>
        <p:sp>
          <p:nvSpPr>
            <p:cNvPr id="134" name="矩形 13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35" name="群組 13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40" name="橢圓 13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1" name="直線接點 140"/>
              <p:cNvCxnSpPr>
                <a:stCxn id="140" idx="1"/>
                <a:endCxn id="14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接點 141"/>
              <p:cNvCxnSpPr>
                <a:stCxn id="140" idx="7"/>
                <a:endCxn id="14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字方塊 13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37" name="文字方塊 13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38" name="文字方塊 13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sp>
        <p:nvSpPr>
          <p:cNvPr id="148" name="文字方塊 147">
            <a:hlinkClick r:id="rId2" action="ppaction://hlinksldjump"/>
          </p:cNvPr>
          <p:cNvSpPr txBox="1"/>
          <p:nvPr/>
        </p:nvSpPr>
        <p:spPr>
          <a:xfrm>
            <a:off x="160541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好友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9" name="文字方塊 148">
            <a:hlinkClick r:id="rId5" action="ppaction://hlinksldjump"/>
          </p:cNvPr>
          <p:cNvSpPr txBox="1"/>
          <p:nvPr/>
        </p:nvSpPr>
        <p:spPr>
          <a:xfrm>
            <a:off x="2492896" y="20078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0" name="文字方塊 149">
            <a:hlinkClick r:id="rId3" action="ppaction://hlinksldjump"/>
          </p:cNvPr>
          <p:cNvSpPr txBox="1"/>
          <p:nvPr/>
        </p:nvSpPr>
        <p:spPr>
          <a:xfrm>
            <a:off x="3573016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動態</a:t>
            </a:r>
            <a:endParaRPr lang="zh-TW" altLang="en-US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1" name="文字方塊 150">
            <a:hlinkClick r:id="rId4" action="ppaction://hlinksldjump"/>
          </p:cNvPr>
          <p:cNvSpPr txBox="1"/>
          <p:nvPr/>
        </p:nvSpPr>
        <p:spPr>
          <a:xfrm>
            <a:off x="458286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054" name="矩形 2053"/>
          <p:cNvSpPr/>
          <p:nvPr/>
        </p:nvSpPr>
        <p:spPr>
          <a:xfrm>
            <a:off x="5346012" y="1259632"/>
            <a:ext cx="351240" cy="6443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9898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3420534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3" name="群組 162"/>
          <p:cNvGrpSpPr/>
          <p:nvPr/>
        </p:nvGrpSpPr>
        <p:grpSpPr>
          <a:xfrm>
            <a:off x="1481139" y="7328607"/>
            <a:ext cx="3895723" cy="630714"/>
            <a:chOff x="1481139" y="2934957"/>
            <a:chExt cx="3895723" cy="630714"/>
          </a:xfrm>
        </p:grpSpPr>
        <p:sp>
          <p:nvSpPr>
            <p:cNvPr id="164" name="矩形 163"/>
            <p:cNvSpPr/>
            <p:nvPr/>
          </p:nvSpPr>
          <p:spPr>
            <a:xfrm>
              <a:off x="1481139" y="2934957"/>
              <a:ext cx="3895723" cy="5460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65" name="群組 16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69" name="橢圓 168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0" name="直線接點 169"/>
              <p:cNvCxnSpPr>
                <a:stCxn id="169" idx="1"/>
                <a:endCxn id="169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/>
              <p:cNvCxnSpPr>
                <a:stCxn id="169" idx="7"/>
                <a:endCxn id="169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文字方塊 16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68" name="文字方塊 16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1690114" y="1556249"/>
            <a:ext cx="82702" cy="178611"/>
            <a:chOff x="1690114" y="1556249"/>
            <a:chExt cx="82702" cy="178611"/>
          </a:xfrm>
        </p:grpSpPr>
        <p:cxnSp>
          <p:nvCxnSpPr>
            <p:cNvPr id="16" name="直線接點 15">
              <a:hlinkClick r:id="rId5" action="ppaction://hlinksldjump"/>
            </p:cNvPr>
            <p:cNvCxnSpPr/>
            <p:nvPr/>
          </p:nvCxnSpPr>
          <p:spPr>
            <a:xfrm flipH="1">
              <a:off x="1690114" y="1556249"/>
              <a:ext cx="82702" cy="82702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hlinkClick r:id="rId5" action="ppaction://hlinksldjump"/>
            </p:cNvPr>
            <p:cNvCxnSpPr/>
            <p:nvPr/>
          </p:nvCxnSpPr>
          <p:spPr>
            <a:xfrm>
              <a:off x="1690114" y="1638951"/>
              <a:ext cx="82702" cy="95909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文字方塊 138"/>
          <p:cNvSpPr txBox="1"/>
          <p:nvPr/>
        </p:nvSpPr>
        <p:spPr>
          <a:xfrm>
            <a:off x="195317" y="971600"/>
            <a:ext cx="569387" cy="10541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147" name="群組 146"/>
          <p:cNvGrpSpPr/>
          <p:nvPr/>
        </p:nvGrpSpPr>
        <p:grpSpPr>
          <a:xfrm>
            <a:off x="1481139" y="2528905"/>
            <a:ext cx="3895723" cy="683102"/>
            <a:chOff x="1481139" y="2934957"/>
            <a:chExt cx="3895723" cy="683102"/>
          </a:xfrm>
        </p:grpSpPr>
        <p:grpSp>
          <p:nvGrpSpPr>
            <p:cNvPr id="152" name="群組 151"/>
            <p:cNvGrpSpPr/>
            <p:nvPr/>
          </p:nvGrpSpPr>
          <p:grpSpPr>
            <a:xfrm>
              <a:off x="1481139" y="2934957"/>
              <a:ext cx="3895723" cy="683102"/>
              <a:chOff x="1481139" y="2934957"/>
              <a:chExt cx="3895723" cy="683102"/>
            </a:xfrm>
          </p:grpSpPr>
          <p:sp>
            <p:nvSpPr>
              <p:cNvPr id="156" name="矩形 155">
                <a:hlinkClick r:id="rId6" action="ppaction://hlinksldjump"/>
              </p:cNvPr>
              <p:cNvSpPr/>
              <p:nvPr/>
            </p:nvSpPr>
            <p:spPr>
              <a:xfrm>
                <a:off x="1481139" y="2934957"/>
                <a:ext cx="3895723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157" name="群組 156"/>
              <p:cNvGrpSpPr/>
              <p:nvPr/>
            </p:nvGrpSpPr>
            <p:grpSpPr>
              <a:xfrm>
                <a:off x="1605420" y="2987345"/>
                <a:ext cx="578326" cy="578326"/>
                <a:chOff x="1541476" y="2985562"/>
                <a:chExt cx="599445" cy="599445"/>
              </a:xfrm>
            </p:grpSpPr>
            <p:sp>
              <p:nvSpPr>
                <p:cNvPr id="179" name="橢圓 178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80" name="直線接點 179"/>
                <p:cNvCxnSpPr>
                  <a:stCxn id="179" idx="1"/>
                  <a:endCxn id="179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直線接點 180"/>
                <p:cNvCxnSpPr>
                  <a:stCxn id="179" idx="7"/>
                  <a:endCxn id="179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0" name="文字方塊 159">
                <a:hlinkClick r:id="rId6" action="ppaction://hlinksldjump"/>
              </p:cNvPr>
              <p:cNvSpPr txBox="1"/>
              <p:nvPr/>
            </p:nvSpPr>
            <p:spPr>
              <a:xfrm>
                <a:off x="2276872" y="2987345"/>
                <a:ext cx="149592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b="1" dirty="0" smtClean="0">
                    <a:latin typeface="Adobe 黑体 Std R" pitchFamily="34" charset="-128"/>
                    <a:ea typeface="Adobe 黑体 Std R" pitchFamily="34" charset="-128"/>
                  </a:rPr>
                  <a:t>java002</a:t>
                </a:r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162" name="文字方塊 161"/>
              <p:cNvSpPr txBox="1"/>
              <p:nvPr/>
            </p:nvSpPr>
            <p:spPr>
              <a:xfrm>
                <a:off x="2364993" y="3236753"/>
                <a:ext cx="954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全員逃走中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  <p:sp>
            <p:nvSpPr>
              <p:cNvPr id="167" name="文字方塊 166"/>
              <p:cNvSpPr txBox="1"/>
              <p:nvPr/>
            </p:nvSpPr>
            <p:spPr>
              <a:xfrm>
                <a:off x="4654877" y="2987824"/>
                <a:ext cx="6463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上午</a:t>
                </a:r>
                <a:r>
                  <a:rPr lang="en-US" altLang="zh-TW" sz="8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12:20</a:t>
                </a:r>
                <a:endParaRPr lang="zh-TW" altLang="en-US" sz="8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  <p:sp>
            <p:nvSpPr>
              <p:cNvPr id="172" name="橢圓 171"/>
              <p:cNvSpPr/>
              <p:nvPr/>
            </p:nvSpPr>
            <p:spPr>
              <a:xfrm>
                <a:off x="4797152" y="3247656"/>
                <a:ext cx="360040" cy="24422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/>
              </a:p>
            </p:txBody>
          </p:sp>
        </p:grpSp>
        <p:sp>
          <p:nvSpPr>
            <p:cNvPr id="155" name="文字方塊 154"/>
            <p:cNvSpPr txBox="1"/>
            <p:nvPr/>
          </p:nvSpPr>
          <p:spPr>
            <a:xfrm>
              <a:off x="4748652" y="322136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</a:rPr>
                <a:t>101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2" name="矩形 181"/>
          <p:cNvSpPr/>
          <p:nvPr/>
        </p:nvSpPr>
        <p:spPr>
          <a:xfrm>
            <a:off x="1943344" y="1515683"/>
            <a:ext cx="3285856" cy="2625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	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搜尋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: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王大明</a:t>
            </a:r>
            <a:endParaRPr lang="zh-TW" altLang="en-US" sz="1600" dirty="0">
              <a:solidFill>
                <a:schemeClr val="bg1">
                  <a:lumMod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83" name="橢圓 182"/>
          <p:cNvSpPr/>
          <p:nvPr/>
        </p:nvSpPr>
        <p:spPr>
          <a:xfrm>
            <a:off x="2752716" y="1549311"/>
            <a:ext cx="137594" cy="137594"/>
          </a:xfrm>
          <a:prstGeom prst="ellips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4" name="直線接點 183"/>
          <p:cNvCxnSpPr/>
          <p:nvPr/>
        </p:nvCxnSpPr>
        <p:spPr>
          <a:xfrm>
            <a:off x="2870160" y="1666755"/>
            <a:ext cx="62250" cy="61167"/>
          </a:xfrm>
          <a:prstGeom prst="line">
            <a:avLst/>
          </a:prstGeom>
          <a:ln w="28575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迴轉箭號 185">
            <a:hlinkClick r:id="rId7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3074" name="Picture 2" descr="D:\Desktop\JAVA A專案\15185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387" y="2545018"/>
            <a:ext cx="3865625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8" name="肘形接點 177"/>
          <p:cNvCxnSpPr/>
          <p:nvPr/>
        </p:nvCxnSpPr>
        <p:spPr>
          <a:xfrm rot="10800000" flipV="1">
            <a:off x="620688" y="2868957"/>
            <a:ext cx="984732" cy="11839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18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矩形 176">
            <a:hlinkClick r:id="rId2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16953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>
                <a:latin typeface="Adobe 繁黑體 Std B" pitchFamily="34" charset="-120"/>
                <a:ea typeface="Adobe 繁黑體 Std B" pitchFamily="34" charset="-120"/>
              </a:rPr>
              <a:t>聊天室群組</a:t>
            </a: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4653136" y="1517971"/>
            <a:ext cx="202288" cy="252860"/>
            <a:chOff x="4437112" y="1474251"/>
            <a:chExt cx="288032" cy="360040"/>
          </a:xfrm>
        </p:grpSpPr>
        <p:sp>
          <p:nvSpPr>
            <p:cNvPr id="3" name="矩形 2"/>
            <p:cNvSpPr/>
            <p:nvPr/>
          </p:nvSpPr>
          <p:spPr>
            <a:xfrm>
              <a:off x="4437112" y="1474251"/>
              <a:ext cx="28803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/>
            <p:cNvCxnSpPr/>
            <p:nvPr/>
          </p:nvCxnSpPr>
          <p:spPr>
            <a:xfrm>
              <a:off x="4473116" y="1547664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/>
            <p:nvPr/>
          </p:nvCxnSpPr>
          <p:spPr>
            <a:xfrm>
              <a:off x="4473116" y="1619672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>
              <a:off x="4472719" y="1691680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>
              <a:off x="4473116" y="1763688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9" name="Picture 5" descr="D:\Desktop\JAVA A專案\15185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圓角矩形 11"/>
          <p:cNvSpPr/>
          <p:nvPr/>
        </p:nvSpPr>
        <p:spPr>
          <a:xfrm>
            <a:off x="1556792" y="7057183"/>
            <a:ext cx="2965082" cy="3231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       寫訊息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190" name="群組 189"/>
          <p:cNvGrpSpPr/>
          <p:nvPr/>
        </p:nvGrpSpPr>
        <p:grpSpPr>
          <a:xfrm>
            <a:off x="1700808" y="7139605"/>
            <a:ext cx="158285" cy="158285"/>
            <a:chOff x="4573125" y="6985588"/>
            <a:chExt cx="358098" cy="358098"/>
          </a:xfrm>
          <a:solidFill>
            <a:schemeClr val="bg1">
              <a:lumMod val="50000"/>
            </a:schemeClr>
          </a:solidFill>
          <a:effectLst>
            <a:outerShdw blurRad="63500" sx="37000" sy="37000" algn="ctr" rotWithShape="0">
              <a:prstClr val="black">
                <a:alpha val="83000"/>
              </a:prstClr>
            </a:outerShdw>
          </a:effectLst>
        </p:grpSpPr>
        <p:sp>
          <p:nvSpPr>
            <p:cNvPr id="191" name="圓角矩形 190"/>
            <p:cNvSpPr/>
            <p:nvPr/>
          </p:nvSpPr>
          <p:spPr>
            <a:xfrm>
              <a:off x="4717255" y="6985588"/>
              <a:ext cx="69840" cy="358098"/>
            </a:xfrm>
            <a:prstGeom prst="roundRect">
              <a:avLst>
                <a:gd name="adj" fmla="val 403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92" name="圓角矩形 191"/>
            <p:cNvSpPr/>
            <p:nvPr/>
          </p:nvSpPr>
          <p:spPr>
            <a:xfrm rot="5400000">
              <a:off x="4717254" y="6985581"/>
              <a:ext cx="69839" cy="358098"/>
            </a:xfrm>
            <a:prstGeom prst="roundRect">
              <a:avLst>
                <a:gd name="adj" fmla="val 403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2132856" y="2051720"/>
            <a:ext cx="2137670" cy="3600400"/>
            <a:chOff x="2155426" y="2051720"/>
            <a:chExt cx="2137670" cy="3600400"/>
          </a:xfrm>
        </p:grpSpPr>
        <p:sp>
          <p:nvSpPr>
            <p:cNvPr id="19" name="圓角矩形 18"/>
            <p:cNvSpPr/>
            <p:nvPr/>
          </p:nvSpPr>
          <p:spPr>
            <a:xfrm>
              <a:off x="2155426" y="2051720"/>
              <a:ext cx="2137670" cy="615216"/>
            </a:xfrm>
            <a:prstGeom prst="roundRect">
              <a:avLst>
                <a:gd name="adj" fmla="val 2286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請問有人去參加過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JTPIT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打工度假展了嗎？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22" name="圓角矩形 221"/>
            <p:cNvSpPr/>
            <p:nvPr/>
          </p:nvSpPr>
          <p:spPr>
            <a:xfrm>
              <a:off x="2155426" y="4252081"/>
              <a:ext cx="2061842" cy="1400039"/>
            </a:xfrm>
            <a:prstGeom prst="roundRect">
              <a:avLst>
                <a:gd name="adj" fmla="val 1826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可以去聽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但我遇到成為會員的人，有一半以上都不滿意。你還是多斟酌一下吧！而且要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720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不太便宜呢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</p:grpSp>
      <p:sp>
        <p:nvSpPr>
          <p:cNvPr id="20" name="圓角矩形 19"/>
          <p:cNvSpPr/>
          <p:nvPr/>
        </p:nvSpPr>
        <p:spPr>
          <a:xfrm>
            <a:off x="3838656" y="2802561"/>
            <a:ext cx="825074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沒去過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07" name="圓角矩形 206"/>
          <p:cNvSpPr/>
          <p:nvPr/>
        </p:nvSpPr>
        <p:spPr>
          <a:xfrm>
            <a:off x="2593630" y="3275856"/>
            <a:ext cx="2070100" cy="864096"/>
          </a:xfrm>
          <a:prstGeom prst="roundRect">
            <a:avLst>
              <a:gd name="adj" fmla="val 2107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我聽朋友說，他的工作都是要簽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8</a:t>
            </a:r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個月以上。我沒有很喜歡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…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1634815" y="2051720"/>
            <a:ext cx="442535" cy="442535"/>
            <a:chOff x="1614990" y="2051720"/>
            <a:chExt cx="442535" cy="442535"/>
          </a:xfrm>
        </p:grpSpPr>
        <p:sp>
          <p:nvSpPr>
            <p:cNvPr id="204" name="橢圓 203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>
              <a:stCxn id="204" idx="1"/>
              <a:endCxn id="204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204" idx="7"/>
              <a:endCxn id="204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群組 209"/>
          <p:cNvGrpSpPr/>
          <p:nvPr/>
        </p:nvGrpSpPr>
        <p:grpSpPr>
          <a:xfrm>
            <a:off x="4780651" y="2761313"/>
            <a:ext cx="442535" cy="442535"/>
            <a:chOff x="1614990" y="2051720"/>
            <a:chExt cx="442535" cy="442535"/>
          </a:xfrm>
        </p:grpSpPr>
        <p:sp>
          <p:nvSpPr>
            <p:cNvPr id="211" name="橢圓 210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2" name="直線接點 211"/>
            <p:cNvCxnSpPr>
              <a:stCxn id="211" idx="1"/>
              <a:endCxn id="211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>
              <a:stCxn id="211" idx="7"/>
              <a:endCxn id="211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群組 213"/>
          <p:cNvGrpSpPr/>
          <p:nvPr/>
        </p:nvGrpSpPr>
        <p:grpSpPr>
          <a:xfrm>
            <a:off x="4780651" y="3307076"/>
            <a:ext cx="442535" cy="442535"/>
            <a:chOff x="1614990" y="2051720"/>
            <a:chExt cx="442535" cy="442535"/>
          </a:xfrm>
        </p:grpSpPr>
        <p:sp>
          <p:nvSpPr>
            <p:cNvPr id="215" name="橢圓 214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6" name="直線接點 215"/>
            <p:cNvCxnSpPr>
              <a:stCxn id="215" idx="1"/>
              <a:endCxn id="215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/>
            <p:cNvCxnSpPr>
              <a:stCxn id="215" idx="7"/>
              <a:endCxn id="215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群組 217"/>
          <p:cNvGrpSpPr/>
          <p:nvPr/>
        </p:nvGrpSpPr>
        <p:grpSpPr>
          <a:xfrm>
            <a:off x="1634815" y="4326168"/>
            <a:ext cx="442535" cy="442535"/>
            <a:chOff x="1614990" y="2051720"/>
            <a:chExt cx="442535" cy="442535"/>
          </a:xfrm>
        </p:grpSpPr>
        <p:sp>
          <p:nvSpPr>
            <p:cNvPr id="219" name="橢圓 218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0" name="直線接點 219"/>
            <p:cNvCxnSpPr>
              <a:stCxn id="219" idx="1"/>
              <a:endCxn id="219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>
              <a:stCxn id="219" idx="7"/>
              <a:endCxn id="219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群組 222"/>
          <p:cNvGrpSpPr/>
          <p:nvPr/>
        </p:nvGrpSpPr>
        <p:grpSpPr>
          <a:xfrm>
            <a:off x="1634815" y="5796136"/>
            <a:ext cx="442535" cy="442535"/>
            <a:chOff x="1614990" y="2051720"/>
            <a:chExt cx="442535" cy="442535"/>
          </a:xfrm>
        </p:grpSpPr>
        <p:sp>
          <p:nvSpPr>
            <p:cNvPr id="224" name="橢圓 223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5" name="直線接點 224"/>
            <p:cNvCxnSpPr>
              <a:stCxn id="224" idx="1"/>
              <a:endCxn id="224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接點 225"/>
            <p:cNvCxnSpPr>
              <a:stCxn id="224" idx="7"/>
              <a:endCxn id="224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7" name="文字方塊 236"/>
          <p:cNvSpPr txBox="1"/>
          <p:nvPr/>
        </p:nvSpPr>
        <p:spPr>
          <a:xfrm>
            <a:off x="6245695" y="6591044"/>
            <a:ext cx="569387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對講機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4628337" y="6876256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6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38" name="肘形接點 237"/>
          <p:cNvCxnSpPr/>
          <p:nvPr/>
        </p:nvCxnSpPr>
        <p:spPr>
          <a:xfrm rot="10800000">
            <a:off x="620689" y="6660233"/>
            <a:ext cx="1040543" cy="56680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肘形接點 238"/>
          <p:cNvCxnSpPr>
            <a:stCxn id="199" idx="6"/>
          </p:cNvCxnSpPr>
          <p:nvPr/>
        </p:nvCxnSpPr>
        <p:spPr>
          <a:xfrm flipV="1">
            <a:off x="5230440" y="7075708"/>
            <a:ext cx="1167655" cy="101600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文字方塊 239"/>
          <p:cNvSpPr txBox="1"/>
          <p:nvPr/>
        </p:nvSpPr>
        <p:spPr>
          <a:xfrm>
            <a:off x="51302" y="5889500"/>
            <a:ext cx="569387" cy="265713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其他對話相關功能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241" name="Picture 2" descr="D:\Desktop\JAVA A專案\15185.pn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524" y="7054875"/>
            <a:ext cx="346307" cy="32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2" name="迴轉箭號 241">
            <a:hlinkClick r:id="rId11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2067525" y="187750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43" name="文字方塊 242"/>
          <p:cNvSpPr txBox="1"/>
          <p:nvPr/>
        </p:nvSpPr>
        <p:spPr>
          <a:xfrm>
            <a:off x="2067525" y="406794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留青青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44" name="文字方塊 243"/>
          <p:cNvSpPr txBox="1"/>
          <p:nvPr/>
        </p:nvSpPr>
        <p:spPr>
          <a:xfrm>
            <a:off x="2067525" y="5673025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>
                <a:latin typeface="Adobe 黑体 Std R" pitchFamily="34" charset="-128"/>
                <a:ea typeface="Adobe 黑体 Std R" pitchFamily="34" charset="-128"/>
              </a:rPr>
              <a:t>jBjeffy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45" name="文字方塊 244"/>
          <p:cNvSpPr txBox="1"/>
          <p:nvPr/>
        </p:nvSpPr>
        <p:spPr>
          <a:xfrm>
            <a:off x="3140968" y="2923596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9:43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46" name="文字方塊 245"/>
          <p:cNvSpPr txBox="1"/>
          <p:nvPr/>
        </p:nvSpPr>
        <p:spPr>
          <a:xfrm>
            <a:off x="1875292" y="3811619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9:44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47" name="文字方塊 246"/>
          <p:cNvSpPr txBox="1"/>
          <p:nvPr/>
        </p:nvSpPr>
        <p:spPr>
          <a:xfrm>
            <a:off x="4179548" y="536408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9:46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48" name="文字方塊 247"/>
          <p:cNvSpPr txBox="1"/>
          <p:nvPr/>
        </p:nvSpPr>
        <p:spPr>
          <a:xfrm>
            <a:off x="3819508" y="5981963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9:47</a:t>
            </a:r>
          </a:p>
        </p:txBody>
      </p:sp>
      <p:sp>
        <p:nvSpPr>
          <p:cNvPr id="249" name="文字方塊 248"/>
          <p:cNvSpPr txBox="1"/>
          <p:nvPr/>
        </p:nvSpPr>
        <p:spPr>
          <a:xfrm>
            <a:off x="4251556" y="235932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9:40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55" name="文字方塊 254"/>
          <p:cNvSpPr txBox="1"/>
          <p:nvPr/>
        </p:nvSpPr>
        <p:spPr>
          <a:xfrm>
            <a:off x="3212721" y="2771800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17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56" name="文字方塊 255"/>
          <p:cNvSpPr txBox="1"/>
          <p:nvPr/>
        </p:nvSpPr>
        <p:spPr>
          <a:xfrm>
            <a:off x="1979487" y="3677707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17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59" name="圓角矩形 258"/>
          <p:cNvSpPr/>
          <p:nvPr/>
        </p:nvSpPr>
        <p:spPr>
          <a:xfrm>
            <a:off x="2132856" y="5850457"/>
            <a:ext cx="1705622" cy="377727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60" name="文字方塊 259"/>
          <p:cNvSpPr txBox="1"/>
          <p:nvPr/>
        </p:nvSpPr>
        <p:spPr>
          <a:xfrm>
            <a:off x="2353615" y="588354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台北一日遊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261" name="群組 260"/>
          <p:cNvGrpSpPr/>
          <p:nvPr/>
        </p:nvGrpSpPr>
        <p:grpSpPr>
          <a:xfrm>
            <a:off x="3400322" y="5940152"/>
            <a:ext cx="179229" cy="206697"/>
            <a:chOff x="3400322" y="5940152"/>
            <a:chExt cx="179229" cy="206697"/>
          </a:xfrm>
        </p:grpSpPr>
        <p:sp>
          <p:nvSpPr>
            <p:cNvPr id="262" name="等腰三角形 261"/>
            <p:cNvSpPr/>
            <p:nvPr/>
          </p:nvSpPr>
          <p:spPr>
            <a:xfrm rot="5400000">
              <a:off x="3455633" y="5919582"/>
              <a:ext cx="103099" cy="14473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3" name="矩形 262"/>
            <p:cNvSpPr/>
            <p:nvPr/>
          </p:nvSpPr>
          <p:spPr>
            <a:xfrm>
              <a:off x="3400322" y="5940152"/>
              <a:ext cx="34493" cy="2066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6" name="矩形 45">
            <a:hlinkClick r:id="rId12" action="ppaction://hlinksldjump"/>
          </p:cNvPr>
          <p:cNvSpPr/>
          <p:nvPr/>
        </p:nvSpPr>
        <p:spPr>
          <a:xfrm>
            <a:off x="4509120" y="1464481"/>
            <a:ext cx="405556" cy="3649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>
            <a:hlinkClick r:id="rId13" action="ppaction://hlinksldjump"/>
          </p:cNvPr>
          <p:cNvSpPr/>
          <p:nvPr/>
        </p:nvSpPr>
        <p:spPr>
          <a:xfrm>
            <a:off x="2109376" y="5869544"/>
            <a:ext cx="1705622" cy="377727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  <a:alpha val="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060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312856" y="1357251"/>
            <a:ext cx="4223446" cy="63343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1880828" y="1835696"/>
            <a:ext cx="3096344" cy="25922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6000" dirty="0" err="1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FOuting</a:t>
            </a:r>
            <a:endParaRPr lang="zh-TW" altLang="en-US" sz="6000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95317" y="971600"/>
            <a:ext cx="569387" cy="7335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註冊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628800" y="4644008"/>
            <a:ext cx="3384376" cy="477054"/>
            <a:chOff x="1628800" y="4922748"/>
            <a:chExt cx="3384376" cy="477054"/>
          </a:xfrm>
        </p:grpSpPr>
        <p:cxnSp>
          <p:nvCxnSpPr>
            <p:cNvPr id="8" name="直線接點 7"/>
            <p:cNvCxnSpPr/>
            <p:nvPr/>
          </p:nvCxnSpPr>
          <p:spPr>
            <a:xfrm>
              <a:off x="2878629" y="5292080"/>
              <a:ext cx="213454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/>
            <p:cNvSpPr txBox="1"/>
            <p:nvPr/>
          </p:nvSpPr>
          <p:spPr>
            <a:xfrm>
              <a:off x="1628800" y="4922748"/>
              <a:ext cx="124982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500" dirty="0" smtClean="0">
                  <a:solidFill>
                    <a:schemeClr val="bg1"/>
                  </a:solidFill>
                </a:rPr>
                <a:t>Account</a:t>
              </a:r>
              <a:endParaRPr lang="zh-TW" altLang="en-US" sz="2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1628800" y="5184650"/>
            <a:ext cx="3384376" cy="477054"/>
            <a:chOff x="1628800" y="4922748"/>
            <a:chExt cx="3384376" cy="477054"/>
          </a:xfrm>
        </p:grpSpPr>
        <p:cxnSp>
          <p:nvCxnSpPr>
            <p:cNvPr id="15" name="直線接點 14"/>
            <p:cNvCxnSpPr/>
            <p:nvPr/>
          </p:nvCxnSpPr>
          <p:spPr>
            <a:xfrm>
              <a:off x="3044893" y="5292080"/>
              <a:ext cx="196828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1628800" y="4922748"/>
              <a:ext cx="141609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500" dirty="0" smtClean="0">
                  <a:solidFill>
                    <a:schemeClr val="bg1"/>
                  </a:solidFill>
                </a:rPr>
                <a:t>Password</a:t>
              </a:r>
              <a:endParaRPr lang="zh-TW" altLang="en-US" sz="2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628800" y="5751130"/>
            <a:ext cx="3384376" cy="477054"/>
            <a:chOff x="1628800" y="4922748"/>
            <a:chExt cx="3384376" cy="477054"/>
          </a:xfrm>
        </p:grpSpPr>
        <p:cxnSp>
          <p:nvCxnSpPr>
            <p:cNvPr id="20" name="直線接點 19"/>
            <p:cNvCxnSpPr/>
            <p:nvPr/>
          </p:nvCxnSpPr>
          <p:spPr>
            <a:xfrm>
              <a:off x="2636912" y="5292080"/>
              <a:ext cx="237626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/>
            <p:cNvSpPr txBox="1"/>
            <p:nvPr/>
          </p:nvSpPr>
          <p:spPr>
            <a:xfrm>
              <a:off x="1628800" y="4922748"/>
              <a:ext cx="89960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500" dirty="0" smtClean="0">
                  <a:solidFill>
                    <a:schemeClr val="bg1"/>
                  </a:solidFill>
                </a:rPr>
                <a:t>Email</a:t>
              </a:r>
              <a:endParaRPr lang="zh-TW" altLang="en-US" sz="2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1628800" y="6300192"/>
            <a:ext cx="3384376" cy="477054"/>
            <a:chOff x="1628800" y="4922748"/>
            <a:chExt cx="3384376" cy="477054"/>
          </a:xfrm>
        </p:grpSpPr>
        <p:cxnSp>
          <p:nvCxnSpPr>
            <p:cNvPr id="25" name="直線接點 24"/>
            <p:cNvCxnSpPr/>
            <p:nvPr/>
          </p:nvCxnSpPr>
          <p:spPr>
            <a:xfrm>
              <a:off x="2636912" y="5292080"/>
              <a:ext cx="237626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/>
            <p:cNvSpPr txBox="1"/>
            <p:nvPr/>
          </p:nvSpPr>
          <p:spPr>
            <a:xfrm>
              <a:off x="1628800" y="4922748"/>
              <a:ext cx="96212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500" dirty="0" smtClean="0">
                  <a:solidFill>
                    <a:schemeClr val="bg1"/>
                  </a:solidFill>
                </a:rPr>
                <a:t>Name</a:t>
              </a:r>
              <a:endParaRPr lang="zh-TW" altLang="en-US" sz="25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129898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迴轉箭號 20">
            <a:hlinkClick r:id="rId2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圓角矩形 29">
            <a:hlinkClick r:id="rId3" action="ppaction://hlinksldjump"/>
          </p:cNvPr>
          <p:cNvSpPr/>
          <p:nvPr/>
        </p:nvSpPr>
        <p:spPr>
          <a:xfrm>
            <a:off x="2600908" y="6948264"/>
            <a:ext cx="1656184" cy="504056"/>
          </a:xfrm>
          <a:prstGeom prst="roundRect">
            <a:avLst>
              <a:gd name="adj" fmla="val 160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BUTTON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556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1538789" y="2866358"/>
            <a:ext cx="954107" cy="409498"/>
            <a:chOff x="1538789" y="2866358"/>
            <a:chExt cx="954107" cy="409498"/>
          </a:xfrm>
        </p:grpSpPr>
        <p:sp>
          <p:nvSpPr>
            <p:cNvPr id="16" name="矩形 15"/>
            <p:cNvSpPr/>
            <p:nvPr/>
          </p:nvSpPr>
          <p:spPr>
            <a:xfrm>
              <a:off x="1538789" y="2866358"/>
              <a:ext cx="954107" cy="409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1538789" y="2909524"/>
              <a:ext cx="95410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dirty="0">
                  <a:latin typeface="Adobe 黑体 Std R" pitchFamily="34" charset="-128"/>
                  <a:ea typeface="Adobe 黑体 Std R" pitchFamily="34" charset="-128"/>
                </a:rPr>
                <a:t>活動記錄</a:t>
              </a:r>
            </a:p>
          </p:txBody>
        </p:sp>
      </p:grp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23365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聊天室活動記錄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672927" y="2306902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8" name="群組 217"/>
          <p:cNvGrpSpPr/>
          <p:nvPr/>
        </p:nvGrpSpPr>
        <p:grpSpPr>
          <a:xfrm>
            <a:off x="1726324" y="3536425"/>
            <a:ext cx="442535" cy="442535"/>
            <a:chOff x="1614990" y="2051720"/>
            <a:chExt cx="442535" cy="442535"/>
          </a:xfrm>
        </p:grpSpPr>
        <p:sp>
          <p:nvSpPr>
            <p:cNvPr id="219" name="橢圓 218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0" name="直線接點 219"/>
            <p:cNvCxnSpPr>
              <a:stCxn id="219" idx="1"/>
              <a:endCxn id="219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>
              <a:stCxn id="219" idx="7"/>
              <a:endCxn id="219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迴轉箭號 241">
            <a:hlinkClick r:id="rId2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479420" y="1475656"/>
            <a:ext cx="3880294" cy="1390702"/>
            <a:chOff x="6237312" y="2560558"/>
            <a:chExt cx="3880294" cy="1390702"/>
          </a:xfrm>
        </p:grpSpPr>
        <p:sp>
          <p:nvSpPr>
            <p:cNvPr id="13" name="矩形 12"/>
            <p:cNvSpPr/>
            <p:nvPr/>
          </p:nvSpPr>
          <p:spPr>
            <a:xfrm>
              <a:off x="6237312" y="2560558"/>
              <a:ext cx="3880294" cy="13907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接點 7"/>
            <p:cNvCxnSpPr/>
            <p:nvPr/>
          </p:nvCxnSpPr>
          <p:spPr>
            <a:xfrm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flipH="1"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1479420" y="2866358"/>
            <a:ext cx="3880294" cy="409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>
            <a:hlinkClick r:id="rId3" action="ppaction://hlinksldjump"/>
          </p:cNvPr>
          <p:cNvSpPr txBox="1"/>
          <p:nvPr/>
        </p:nvSpPr>
        <p:spPr>
          <a:xfrm>
            <a:off x="2715597" y="2909524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成員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76173" y="3426484"/>
            <a:ext cx="3686787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2195502" y="349832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2208202" y="3707904"/>
            <a:ext cx="1752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2015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年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12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16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日 上午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10:20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807221" y="4064683"/>
            <a:ext cx="25186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討論一下何時要畢業旅行吧！</a:t>
            </a:r>
            <a:endParaRPr lang="en-US" altLang="zh-TW" sz="14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1.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 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12/6(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一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)</a:t>
            </a:r>
          </a:p>
          <a:p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2.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 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12/7(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二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)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697216" y="476159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留言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576173" y="5167485"/>
            <a:ext cx="3686787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/>
          <p:cNvSpPr txBox="1"/>
          <p:nvPr/>
        </p:nvSpPr>
        <p:spPr>
          <a:xfrm>
            <a:off x="2195502" y="523932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台北一日遊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2208202" y="5448905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2016/7/12~2016/7/12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1825084" y="5728696"/>
            <a:ext cx="14847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第一站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台北車站</a:t>
            </a:r>
            <a:endParaRPr lang="en-US" altLang="zh-TW" sz="14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zh-TW" altLang="en-US" sz="1400" dirty="0">
                <a:latin typeface="Adobe 黑体 Std R" pitchFamily="34" charset="-128"/>
                <a:ea typeface="Adobe 黑体 Std R" pitchFamily="34" charset="-128"/>
              </a:rPr>
              <a:t>第二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站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北科</a:t>
            </a:r>
            <a:endParaRPr lang="en-US" altLang="zh-TW" sz="14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zh-TW" altLang="en-US" sz="1400" dirty="0">
                <a:latin typeface="Adobe 黑体 Std R" pitchFamily="34" charset="-128"/>
                <a:ea typeface="Adobe 黑体 Std R" pitchFamily="34" charset="-128"/>
              </a:rPr>
              <a:t>第三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站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光華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4697216" y="650544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留言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5123" name="Picture 3" descr="D:\Desktop\JAVA A專案\map_mark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804" y="5244852"/>
            <a:ext cx="432048" cy="43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/>
          <p:cNvSpPr/>
          <p:nvPr/>
        </p:nvSpPr>
        <p:spPr>
          <a:xfrm>
            <a:off x="1780852" y="5695126"/>
            <a:ext cx="3296297" cy="810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/>
          <p:cNvGrpSpPr/>
          <p:nvPr/>
        </p:nvGrpSpPr>
        <p:grpSpPr>
          <a:xfrm>
            <a:off x="3251621" y="5257206"/>
            <a:ext cx="179229" cy="206697"/>
            <a:chOff x="4847621" y="4658069"/>
            <a:chExt cx="237563" cy="273971"/>
          </a:xfrm>
        </p:grpSpPr>
        <p:sp>
          <p:nvSpPr>
            <p:cNvPr id="85" name="等腰三角形 84"/>
            <p:cNvSpPr/>
            <p:nvPr/>
          </p:nvSpPr>
          <p:spPr>
            <a:xfrm rot="5400000">
              <a:off x="4920934" y="4630804"/>
              <a:ext cx="136655" cy="19184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4847621" y="4658069"/>
              <a:ext cx="45719" cy="2739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3960605" y="5728696"/>
            <a:ext cx="983314" cy="727088"/>
            <a:chOff x="3645023" y="5728696"/>
            <a:chExt cx="983314" cy="727088"/>
          </a:xfrm>
        </p:grpSpPr>
        <p:sp>
          <p:nvSpPr>
            <p:cNvPr id="21" name="矩形 20"/>
            <p:cNvSpPr/>
            <p:nvPr/>
          </p:nvSpPr>
          <p:spPr>
            <a:xfrm>
              <a:off x="3645023" y="5740272"/>
              <a:ext cx="983313" cy="7155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/>
            <p:cNvCxnSpPr/>
            <p:nvPr/>
          </p:nvCxnSpPr>
          <p:spPr>
            <a:xfrm>
              <a:off x="3645023" y="5740272"/>
              <a:ext cx="983314" cy="71551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H="1">
              <a:off x="3645023" y="5728696"/>
              <a:ext cx="983314" cy="727088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文字方塊 91">
            <a:hlinkClick r:id="rId5" action="ppaction://hlinksldjump"/>
          </p:cNvPr>
          <p:cNvSpPr txBox="1"/>
          <p:nvPr/>
        </p:nvSpPr>
        <p:spPr>
          <a:xfrm>
            <a:off x="4631086" y="525471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latin typeface="Adobe 黑体 Std R" pitchFamily="34" charset="-128"/>
                <a:ea typeface="Adobe 黑体 Std R" pitchFamily="34" charset="-128"/>
              </a:rPr>
              <a:t>JOIN</a:t>
            </a:r>
            <a:endParaRPr lang="zh-TW" altLang="en-US" sz="1200" b="1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95" name="群組 94"/>
          <p:cNvGrpSpPr/>
          <p:nvPr/>
        </p:nvGrpSpPr>
        <p:grpSpPr>
          <a:xfrm>
            <a:off x="1726324" y="7009476"/>
            <a:ext cx="442535" cy="442535"/>
            <a:chOff x="1614990" y="2051720"/>
            <a:chExt cx="442535" cy="442535"/>
          </a:xfrm>
        </p:grpSpPr>
        <p:sp>
          <p:nvSpPr>
            <p:cNvPr id="96" name="橢圓 95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7" name="直線接點 96"/>
            <p:cNvCxnSpPr>
              <a:stCxn id="96" idx="1"/>
              <a:endCxn id="96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>
              <a:stCxn id="96" idx="7"/>
              <a:endCxn id="96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矩形 98"/>
          <p:cNvSpPr/>
          <p:nvPr/>
        </p:nvSpPr>
        <p:spPr>
          <a:xfrm>
            <a:off x="1576173" y="6899535"/>
            <a:ext cx="3686787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文字方塊 99"/>
          <p:cNvSpPr txBox="1"/>
          <p:nvPr/>
        </p:nvSpPr>
        <p:spPr>
          <a:xfrm>
            <a:off x="2195502" y="697137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4627097" y="6876256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122" name="Picture 2" descr="D:\Desktop\JAVA A專案\edit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5258" y="7003177"/>
              <a:ext cx="348260" cy="34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1" name="文字方塊 100"/>
          <p:cNvSpPr txBox="1"/>
          <p:nvPr/>
        </p:nvSpPr>
        <p:spPr>
          <a:xfrm>
            <a:off x="4267465" y="476159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編輯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" name="矩形 1">
            <a:hlinkClick r:id="rId8" action="ppaction://hlinksldjump"/>
          </p:cNvPr>
          <p:cNvSpPr/>
          <p:nvPr/>
        </p:nvSpPr>
        <p:spPr>
          <a:xfrm>
            <a:off x="4627097" y="6876256"/>
            <a:ext cx="602103" cy="60210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4267465" y="650544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編輯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436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1538789" y="2866358"/>
            <a:ext cx="954107" cy="409498"/>
            <a:chOff x="1538789" y="2866358"/>
            <a:chExt cx="954107" cy="409498"/>
          </a:xfrm>
        </p:grpSpPr>
        <p:sp>
          <p:nvSpPr>
            <p:cNvPr id="16" name="矩形 15"/>
            <p:cNvSpPr/>
            <p:nvPr/>
          </p:nvSpPr>
          <p:spPr>
            <a:xfrm>
              <a:off x="1538789" y="2866358"/>
              <a:ext cx="954107" cy="409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1538789" y="2909524"/>
              <a:ext cx="95410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dirty="0">
                  <a:latin typeface="Adobe 黑体 Std R" pitchFamily="34" charset="-128"/>
                  <a:ea typeface="Adobe 黑体 Std R" pitchFamily="34" charset="-128"/>
                </a:rPr>
                <a:t>活動記錄</a:t>
              </a:r>
            </a:p>
          </p:txBody>
        </p:sp>
      </p:grp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30883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聊天室活動記錄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-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新增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672927" y="2306902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8" name="群組 217"/>
          <p:cNvGrpSpPr/>
          <p:nvPr/>
        </p:nvGrpSpPr>
        <p:grpSpPr>
          <a:xfrm>
            <a:off x="1726324" y="3536425"/>
            <a:ext cx="442535" cy="442535"/>
            <a:chOff x="1614990" y="2051720"/>
            <a:chExt cx="442535" cy="442535"/>
          </a:xfrm>
        </p:grpSpPr>
        <p:sp>
          <p:nvSpPr>
            <p:cNvPr id="219" name="橢圓 218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0" name="直線接點 219"/>
            <p:cNvCxnSpPr>
              <a:stCxn id="219" idx="1"/>
              <a:endCxn id="219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>
              <a:stCxn id="219" idx="7"/>
              <a:endCxn id="219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迴轉箭號 241">
            <a:hlinkClick r:id="rId2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479420" y="1475656"/>
            <a:ext cx="3880294" cy="1390702"/>
            <a:chOff x="6237312" y="2560558"/>
            <a:chExt cx="3880294" cy="1390702"/>
          </a:xfrm>
        </p:grpSpPr>
        <p:sp>
          <p:nvSpPr>
            <p:cNvPr id="13" name="矩形 12"/>
            <p:cNvSpPr/>
            <p:nvPr/>
          </p:nvSpPr>
          <p:spPr>
            <a:xfrm>
              <a:off x="6237312" y="2560558"/>
              <a:ext cx="3880294" cy="13907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接點 7"/>
            <p:cNvCxnSpPr/>
            <p:nvPr/>
          </p:nvCxnSpPr>
          <p:spPr>
            <a:xfrm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flipH="1"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1479420" y="2866358"/>
            <a:ext cx="3880294" cy="409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>
            <a:hlinkClick r:id="rId3" action="ppaction://hlinksldjump"/>
          </p:cNvPr>
          <p:cNvSpPr txBox="1"/>
          <p:nvPr/>
        </p:nvSpPr>
        <p:spPr>
          <a:xfrm>
            <a:off x="2715597" y="2909524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成員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76173" y="3426484"/>
            <a:ext cx="3686787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2195502" y="349832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2208202" y="3707904"/>
            <a:ext cx="1752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2015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年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12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16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日 上午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10:20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807221" y="4064683"/>
            <a:ext cx="25186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討論一下何時要畢業旅行吧！</a:t>
            </a:r>
            <a:endParaRPr lang="en-US" altLang="zh-TW" sz="14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1.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 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12/6(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一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)</a:t>
            </a:r>
          </a:p>
          <a:p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2.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 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12/7(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二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)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697216" y="476443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留言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576173" y="5167485"/>
            <a:ext cx="3686787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/>
          <p:cNvSpPr txBox="1"/>
          <p:nvPr/>
        </p:nvSpPr>
        <p:spPr>
          <a:xfrm>
            <a:off x="2195502" y="523932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台北一日遊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2208202" y="5448905"/>
            <a:ext cx="1752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2015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年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12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16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日 上午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10:20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1825084" y="5728696"/>
            <a:ext cx="14847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第一站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台北車站</a:t>
            </a:r>
            <a:endParaRPr lang="en-US" altLang="zh-TW" sz="14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zh-TW" altLang="en-US" sz="1400" dirty="0">
                <a:latin typeface="Adobe 黑体 Std R" pitchFamily="34" charset="-128"/>
                <a:ea typeface="Adobe 黑体 Std R" pitchFamily="34" charset="-128"/>
              </a:rPr>
              <a:t>第二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站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北科</a:t>
            </a:r>
            <a:endParaRPr lang="en-US" altLang="zh-TW" sz="14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zh-TW" altLang="en-US" sz="1400" dirty="0">
                <a:latin typeface="Adobe 黑体 Std R" pitchFamily="34" charset="-128"/>
                <a:ea typeface="Adobe 黑体 Std R" pitchFamily="34" charset="-128"/>
              </a:rPr>
              <a:t>第三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站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光華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4697216" y="650544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留言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5123" name="Picture 3" descr="D:\Desktop\JAVA A專案\map_mark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804" y="5244852"/>
            <a:ext cx="432048" cy="43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/>
          <p:cNvSpPr/>
          <p:nvPr/>
        </p:nvSpPr>
        <p:spPr>
          <a:xfrm>
            <a:off x="1780852" y="5695126"/>
            <a:ext cx="3296297" cy="810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/>
          <p:cNvGrpSpPr/>
          <p:nvPr/>
        </p:nvGrpSpPr>
        <p:grpSpPr>
          <a:xfrm>
            <a:off x="3251621" y="5257206"/>
            <a:ext cx="179229" cy="206697"/>
            <a:chOff x="4847621" y="4658069"/>
            <a:chExt cx="237563" cy="273971"/>
          </a:xfrm>
        </p:grpSpPr>
        <p:sp>
          <p:nvSpPr>
            <p:cNvPr id="85" name="等腰三角形 84"/>
            <p:cNvSpPr/>
            <p:nvPr/>
          </p:nvSpPr>
          <p:spPr>
            <a:xfrm rot="5400000">
              <a:off x="4920934" y="4630804"/>
              <a:ext cx="136655" cy="19184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4847621" y="4658069"/>
              <a:ext cx="45719" cy="2739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3960605" y="5728696"/>
            <a:ext cx="983314" cy="727088"/>
            <a:chOff x="3645023" y="5728696"/>
            <a:chExt cx="983314" cy="727088"/>
          </a:xfrm>
        </p:grpSpPr>
        <p:sp>
          <p:nvSpPr>
            <p:cNvPr id="21" name="矩形 20"/>
            <p:cNvSpPr/>
            <p:nvPr/>
          </p:nvSpPr>
          <p:spPr>
            <a:xfrm>
              <a:off x="3645023" y="5740272"/>
              <a:ext cx="983313" cy="7155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/>
            <p:cNvCxnSpPr/>
            <p:nvPr/>
          </p:nvCxnSpPr>
          <p:spPr>
            <a:xfrm>
              <a:off x="3645023" y="5740272"/>
              <a:ext cx="983314" cy="71551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H="1">
              <a:off x="3645023" y="5728696"/>
              <a:ext cx="983314" cy="727088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文字方塊 91"/>
          <p:cNvSpPr txBox="1"/>
          <p:nvPr/>
        </p:nvSpPr>
        <p:spPr>
          <a:xfrm>
            <a:off x="4631086" y="525471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latin typeface="Adobe 黑体 Std R" pitchFamily="34" charset="-128"/>
                <a:ea typeface="Adobe 黑体 Std R" pitchFamily="34" charset="-128"/>
              </a:rPr>
              <a:t>JOIN</a:t>
            </a:r>
            <a:endParaRPr lang="zh-TW" altLang="en-US" sz="1200" b="1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95" name="群組 94"/>
          <p:cNvGrpSpPr/>
          <p:nvPr/>
        </p:nvGrpSpPr>
        <p:grpSpPr>
          <a:xfrm>
            <a:off x="1726324" y="7009476"/>
            <a:ext cx="442535" cy="442535"/>
            <a:chOff x="1614990" y="2051720"/>
            <a:chExt cx="442535" cy="442535"/>
          </a:xfrm>
        </p:grpSpPr>
        <p:sp>
          <p:nvSpPr>
            <p:cNvPr id="96" name="橢圓 95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7" name="直線接點 96"/>
            <p:cNvCxnSpPr>
              <a:stCxn id="96" idx="1"/>
              <a:endCxn id="96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>
              <a:stCxn id="96" idx="7"/>
              <a:endCxn id="96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矩形 98"/>
          <p:cNvSpPr/>
          <p:nvPr/>
        </p:nvSpPr>
        <p:spPr>
          <a:xfrm>
            <a:off x="1576173" y="6899535"/>
            <a:ext cx="3686787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文字方塊 99"/>
          <p:cNvSpPr txBox="1"/>
          <p:nvPr/>
        </p:nvSpPr>
        <p:spPr>
          <a:xfrm>
            <a:off x="2195502" y="697137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4627097" y="6876256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122" name="Picture 2" descr="D:\Desktop\JAVA A專案\edit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5258" y="7003177"/>
              <a:ext cx="348260" cy="34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1" name="文字方塊 100"/>
          <p:cNvSpPr txBox="1"/>
          <p:nvPr/>
        </p:nvSpPr>
        <p:spPr>
          <a:xfrm>
            <a:off x="4250932" y="475875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編輯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51" name="矩形 50">
            <a:hlinkClick r:id="rId2" action="ppaction://hlinksldjump"/>
          </p:cNvPr>
          <p:cNvSpPr/>
          <p:nvPr/>
        </p:nvSpPr>
        <p:spPr>
          <a:xfrm>
            <a:off x="4627097" y="6876256"/>
            <a:ext cx="602103" cy="60210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1916831" y="3131840"/>
            <a:ext cx="3024337" cy="2968443"/>
            <a:chOff x="1916831" y="3131840"/>
            <a:chExt cx="3024337" cy="2968443"/>
          </a:xfrm>
        </p:grpSpPr>
        <p:sp>
          <p:nvSpPr>
            <p:cNvPr id="53" name="圓角矩形 52"/>
            <p:cNvSpPr/>
            <p:nvPr/>
          </p:nvSpPr>
          <p:spPr>
            <a:xfrm>
              <a:off x="1916831" y="3131840"/>
              <a:ext cx="3024337" cy="2968443"/>
            </a:xfrm>
            <a:prstGeom prst="roundRect">
              <a:avLst>
                <a:gd name="adj" fmla="val 9108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2204864" y="3328119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郊遊主題</a:t>
              </a:r>
              <a:endParaRPr lang="zh-TW" altLang="en-US" sz="14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2204864" y="4067944"/>
              <a:ext cx="10567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郊遊內容</a:t>
              </a:r>
              <a:r>
                <a:rPr lang="en-US" altLang="zh-TW" sz="1400" b="1" dirty="0" smtClean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…</a:t>
              </a:r>
              <a:endParaRPr lang="zh-TW" altLang="en-US" sz="14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9" name="群組 18"/>
            <p:cNvGrpSpPr/>
            <p:nvPr/>
          </p:nvGrpSpPr>
          <p:grpSpPr>
            <a:xfrm>
              <a:off x="2383645" y="3590890"/>
              <a:ext cx="2090710" cy="477054"/>
              <a:chOff x="2383645" y="3729970"/>
              <a:chExt cx="2090710" cy="477054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2383645" y="3826876"/>
                <a:ext cx="973347" cy="2336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2016/7/12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501008" y="3826876"/>
                <a:ext cx="973347" cy="2336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2016/7/12</a:t>
                </a:r>
                <a:endParaRPr lang="zh-TW" altLang="en-US" sz="1200" dirty="0"/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3256517" y="3729970"/>
                <a:ext cx="344966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500" dirty="0" smtClean="0">
                    <a:solidFill>
                      <a:schemeClr val="bg1">
                        <a:lumMod val="50000"/>
                      </a:schemeClr>
                    </a:solidFill>
                  </a:rPr>
                  <a:t>~</a:t>
                </a:r>
                <a:endParaRPr lang="zh-TW" altLang="en-US" sz="2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68" name="直線接點 67"/>
            <p:cNvCxnSpPr/>
            <p:nvPr/>
          </p:nvCxnSpPr>
          <p:spPr>
            <a:xfrm>
              <a:off x="2310094" y="3635896"/>
              <a:ext cx="223781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1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圓角矩形 19"/>
            <p:cNvSpPr/>
            <p:nvPr/>
          </p:nvSpPr>
          <p:spPr>
            <a:xfrm>
              <a:off x="2217557" y="3995936"/>
              <a:ext cx="2422884" cy="124891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2" name="群組 31"/>
            <p:cNvGrpSpPr/>
            <p:nvPr/>
          </p:nvGrpSpPr>
          <p:grpSpPr>
            <a:xfrm>
              <a:off x="2345436" y="5365245"/>
              <a:ext cx="2167127" cy="307777"/>
              <a:chOff x="2502394" y="5456130"/>
              <a:chExt cx="2073006" cy="307777"/>
            </a:xfrm>
          </p:grpSpPr>
          <p:sp>
            <p:nvSpPr>
              <p:cNvPr id="24" name="圓角矩形 23"/>
              <p:cNvSpPr/>
              <p:nvPr/>
            </p:nvSpPr>
            <p:spPr>
              <a:xfrm>
                <a:off x="2502394" y="5473831"/>
                <a:ext cx="2073006" cy="272384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530657" y="5456130"/>
                <a:ext cx="1078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b="1" dirty="0" smtClean="0">
                    <a:solidFill>
                      <a:schemeClr val="bg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例</a:t>
                </a:r>
                <a:r>
                  <a:rPr lang="en-US" altLang="zh-TW" sz="1400" b="1" dirty="0" smtClean="0">
                    <a:solidFill>
                      <a:schemeClr val="bg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zh-TW" altLang="en-US" sz="1400" b="1" dirty="0" smtClean="0">
                    <a:solidFill>
                      <a:schemeClr val="bg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台北車站</a:t>
                </a:r>
                <a:endParaRPr lang="zh-TW" altLang="en-US" sz="1400" b="1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36" name="矩形 35">
              <a:hlinkClick r:id="rId7" action="ppaction://hlinksldjump"/>
            </p:cNvPr>
            <p:cNvSpPr/>
            <p:nvPr/>
          </p:nvSpPr>
          <p:spPr>
            <a:xfrm>
              <a:off x="3251621" y="5728696"/>
              <a:ext cx="349862" cy="27238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7" name="群組 106"/>
          <p:cNvGrpSpPr/>
          <p:nvPr/>
        </p:nvGrpSpPr>
        <p:grpSpPr>
          <a:xfrm>
            <a:off x="3292807" y="5728696"/>
            <a:ext cx="272384" cy="272384"/>
            <a:chOff x="4451123" y="6863591"/>
            <a:chExt cx="602103" cy="602103"/>
          </a:xfrm>
        </p:grpSpPr>
        <p:sp>
          <p:nvSpPr>
            <p:cNvPr id="110" name="橢圓 109"/>
            <p:cNvSpPr/>
            <p:nvPr/>
          </p:nvSpPr>
          <p:spPr>
            <a:xfrm>
              <a:off x="4451123" y="6863591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11" name="群組 110"/>
            <p:cNvGrpSpPr/>
            <p:nvPr/>
          </p:nvGrpSpPr>
          <p:grpSpPr>
            <a:xfrm>
              <a:off x="4573125" y="6985588"/>
              <a:ext cx="358098" cy="358098"/>
              <a:chOff x="4573125" y="6985588"/>
              <a:chExt cx="358098" cy="35809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2" name="圓角矩形 111"/>
              <p:cNvSpPr/>
              <p:nvPr/>
            </p:nvSpPr>
            <p:spPr>
              <a:xfrm>
                <a:off x="4717255" y="6985588"/>
                <a:ext cx="69840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圓角矩形 112"/>
              <p:cNvSpPr/>
              <p:nvPr/>
            </p:nvSpPr>
            <p:spPr>
              <a:xfrm rot="5400000">
                <a:off x="4717254" y="6985581"/>
                <a:ext cx="69839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3" name="圓角矩形 2">
            <a:hlinkClick r:id="rId7" action="ppaction://hlinksldjump"/>
          </p:cNvPr>
          <p:cNvSpPr/>
          <p:nvPr/>
        </p:nvSpPr>
        <p:spPr>
          <a:xfrm>
            <a:off x="2345437" y="5393214"/>
            <a:ext cx="2167126" cy="262116"/>
          </a:xfrm>
          <a:prstGeom prst="roundRect">
            <a:avLst>
              <a:gd name="adj" fmla="val 48183"/>
            </a:avLst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hlinkClick r:id="rId8" action="ppaction://hlinksldjump"/>
          </p:cNvPr>
          <p:cNvSpPr/>
          <p:nvPr/>
        </p:nvSpPr>
        <p:spPr>
          <a:xfrm>
            <a:off x="3286114" y="5728696"/>
            <a:ext cx="279077" cy="27238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hlinkClick r:id="rId9" action="ppaction://hlinksldjump"/>
          </p:cNvPr>
          <p:cNvSpPr/>
          <p:nvPr/>
        </p:nvSpPr>
        <p:spPr>
          <a:xfrm>
            <a:off x="2420888" y="3687796"/>
            <a:ext cx="2031373" cy="22635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94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1538789" y="2866358"/>
            <a:ext cx="954107" cy="409498"/>
            <a:chOff x="1538789" y="2866358"/>
            <a:chExt cx="954107" cy="409498"/>
          </a:xfrm>
        </p:grpSpPr>
        <p:sp>
          <p:nvSpPr>
            <p:cNvPr id="16" name="矩形 15"/>
            <p:cNvSpPr/>
            <p:nvPr/>
          </p:nvSpPr>
          <p:spPr>
            <a:xfrm>
              <a:off x="1538789" y="2866358"/>
              <a:ext cx="954107" cy="409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1538789" y="2909524"/>
              <a:ext cx="95410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dirty="0">
                  <a:latin typeface="Adobe 黑体 Std R" pitchFamily="34" charset="-128"/>
                  <a:ea typeface="Adobe 黑体 Std R" pitchFamily="34" charset="-128"/>
                </a:rPr>
                <a:t>活動記錄</a:t>
              </a:r>
            </a:p>
          </p:txBody>
        </p:sp>
      </p:grp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37295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聊天室活動記錄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-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新增</a:t>
            </a:r>
            <a:r>
              <a:rPr lang="zh-TW" altLang="en-US" sz="2500" b="1" dirty="0">
                <a:latin typeface="Adobe 繁黑體 Std B" pitchFamily="34" charset="-120"/>
                <a:ea typeface="Adobe 繁黑體 Std B" pitchFamily="34" charset="-120"/>
              </a:rPr>
              <a:t>時間</a:t>
            </a:r>
          </a:p>
        </p:txBody>
      </p:sp>
      <p:sp>
        <p:nvSpPr>
          <p:cNvPr id="160" name="文字方塊 159"/>
          <p:cNvSpPr txBox="1"/>
          <p:nvPr/>
        </p:nvSpPr>
        <p:spPr>
          <a:xfrm>
            <a:off x="1672927" y="2306902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8" name="群組 217"/>
          <p:cNvGrpSpPr/>
          <p:nvPr/>
        </p:nvGrpSpPr>
        <p:grpSpPr>
          <a:xfrm>
            <a:off x="1726324" y="3536425"/>
            <a:ext cx="442535" cy="442535"/>
            <a:chOff x="1614990" y="2051720"/>
            <a:chExt cx="442535" cy="442535"/>
          </a:xfrm>
        </p:grpSpPr>
        <p:sp>
          <p:nvSpPr>
            <p:cNvPr id="219" name="橢圓 218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0" name="直線接點 219"/>
            <p:cNvCxnSpPr>
              <a:stCxn id="219" idx="1"/>
              <a:endCxn id="219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>
              <a:stCxn id="219" idx="7"/>
              <a:endCxn id="219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迴轉箭號 241">
            <a:hlinkClick r:id="rId2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479420" y="1475656"/>
            <a:ext cx="3880294" cy="1390702"/>
            <a:chOff x="6237312" y="2560558"/>
            <a:chExt cx="3880294" cy="1390702"/>
          </a:xfrm>
        </p:grpSpPr>
        <p:sp>
          <p:nvSpPr>
            <p:cNvPr id="13" name="矩形 12"/>
            <p:cNvSpPr/>
            <p:nvPr/>
          </p:nvSpPr>
          <p:spPr>
            <a:xfrm>
              <a:off x="6237312" y="2560558"/>
              <a:ext cx="3880294" cy="13907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接點 7"/>
            <p:cNvCxnSpPr/>
            <p:nvPr/>
          </p:nvCxnSpPr>
          <p:spPr>
            <a:xfrm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flipH="1"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1479420" y="2866358"/>
            <a:ext cx="3880294" cy="409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>
            <a:hlinkClick r:id="rId3" action="ppaction://hlinksldjump"/>
          </p:cNvPr>
          <p:cNvSpPr txBox="1"/>
          <p:nvPr/>
        </p:nvSpPr>
        <p:spPr>
          <a:xfrm>
            <a:off x="2715597" y="2909524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成員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76173" y="3426484"/>
            <a:ext cx="3686787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2195502" y="349832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2208202" y="3707904"/>
            <a:ext cx="1752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2015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年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12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16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日 上午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10:20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807221" y="4064683"/>
            <a:ext cx="25186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討論一下何時要畢業旅行吧！</a:t>
            </a:r>
            <a:endParaRPr lang="en-US" altLang="zh-TW" sz="14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1.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 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12/6(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一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)</a:t>
            </a:r>
          </a:p>
          <a:p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2.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 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12/7(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二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)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697216" y="476443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留言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576173" y="5167485"/>
            <a:ext cx="3686787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/>
          <p:cNvSpPr txBox="1"/>
          <p:nvPr/>
        </p:nvSpPr>
        <p:spPr>
          <a:xfrm>
            <a:off x="2195502" y="523932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台北一日遊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2208202" y="5448905"/>
            <a:ext cx="1752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2015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年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12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16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日 上午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10:20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1825084" y="5728696"/>
            <a:ext cx="14847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第一站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台北車站</a:t>
            </a:r>
            <a:endParaRPr lang="en-US" altLang="zh-TW" sz="14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zh-TW" altLang="en-US" sz="1400" dirty="0">
                <a:latin typeface="Adobe 黑体 Std R" pitchFamily="34" charset="-128"/>
                <a:ea typeface="Adobe 黑体 Std R" pitchFamily="34" charset="-128"/>
              </a:rPr>
              <a:t>第二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站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北科</a:t>
            </a:r>
            <a:endParaRPr lang="en-US" altLang="zh-TW" sz="14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zh-TW" altLang="en-US" sz="1400" dirty="0">
                <a:latin typeface="Adobe 黑体 Std R" pitchFamily="34" charset="-128"/>
                <a:ea typeface="Adobe 黑体 Std R" pitchFamily="34" charset="-128"/>
              </a:rPr>
              <a:t>第三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站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光華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4697216" y="650544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留言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5123" name="Picture 3" descr="D:\Desktop\JAVA A專案\map_mark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804" y="5244852"/>
            <a:ext cx="432048" cy="43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/>
          <p:cNvSpPr/>
          <p:nvPr/>
        </p:nvSpPr>
        <p:spPr>
          <a:xfrm>
            <a:off x="1780852" y="5695126"/>
            <a:ext cx="3296297" cy="810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/>
          <p:cNvGrpSpPr/>
          <p:nvPr/>
        </p:nvGrpSpPr>
        <p:grpSpPr>
          <a:xfrm>
            <a:off x="3251621" y="5257206"/>
            <a:ext cx="179229" cy="206697"/>
            <a:chOff x="4847621" y="4658069"/>
            <a:chExt cx="237563" cy="273971"/>
          </a:xfrm>
        </p:grpSpPr>
        <p:sp>
          <p:nvSpPr>
            <p:cNvPr id="85" name="等腰三角形 84"/>
            <p:cNvSpPr/>
            <p:nvPr/>
          </p:nvSpPr>
          <p:spPr>
            <a:xfrm rot="5400000">
              <a:off x="4920934" y="4630804"/>
              <a:ext cx="136655" cy="19184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4847621" y="4658069"/>
              <a:ext cx="45719" cy="2739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3960605" y="5728696"/>
            <a:ext cx="983314" cy="727088"/>
            <a:chOff x="3645023" y="5728696"/>
            <a:chExt cx="983314" cy="727088"/>
          </a:xfrm>
        </p:grpSpPr>
        <p:sp>
          <p:nvSpPr>
            <p:cNvPr id="21" name="矩形 20"/>
            <p:cNvSpPr/>
            <p:nvPr/>
          </p:nvSpPr>
          <p:spPr>
            <a:xfrm>
              <a:off x="3645023" y="5740272"/>
              <a:ext cx="983313" cy="7155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/>
            <p:cNvCxnSpPr/>
            <p:nvPr/>
          </p:nvCxnSpPr>
          <p:spPr>
            <a:xfrm>
              <a:off x="3645023" y="5740272"/>
              <a:ext cx="983314" cy="71551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H="1">
              <a:off x="3645023" y="5728696"/>
              <a:ext cx="983314" cy="727088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文字方塊 91"/>
          <p:cNvSpPr txBox="1"/>
          <p:nvPr/>
        </p:nvSpPr>
        <p:spPr>
          <a:xfrm>
            <a:off x="4631086" y="525471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latin typeface="Adobe 黑体 Std R" pitchFamily="34" charset="-128"/>
                <a:ea typeface="Adobe 黑体 Std R" pitchFamily="34" charset="-128"/>
              </a:rPr>
              <a:t>JOIN</a:t>
            </a:r>
            <a:endParaRPr lang="zh-TW" altLang="en-US" sz="1200" b="1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95" name="群組 94"/>
          <p:cNvGrpSpPr/>
          <p:nvPr/>
        </p:nvGrpSpPr>
        <p:grpSpPr>
          <a:xfrm>
            <a:off x="1726324" y="7009476"/>
            <a:ext cx="442535" cy="442535"/>
            <a:chOff x="1614990" y="2051720"/>
            <a:chExt cx="442535" cy="442535"/>
          </a:xfrm>
        </p:grpSpPr>
        <p:sp>
          <p:nvSpPr>
            <p:cNvPr id="96" name="橢圓 95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7" name="直線接點 96"/>
            <p:cNvCxnSpPr>
              <a:stCxn id="96" idx="1"/>
              <a:endCxn id="96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>
              <a:stCxn id="96" idx="7"/>
              <a:endCxn id="96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矩形 98"/>
          <p:cNvSpPr/>
          <p:nvPr/>
        </p:nvSpPr>
        <p:spPr>
          <a:xfrm>
            <a:off x="1576173" y="6899535"/>
            <a:ext cx="3686787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文字方塊 99"/>
          <p:cNvSpPr txBox="1"/>
          <p:nvPr/>
        </p:nvSpPr>
        <p:spPr>
          <a:xfrm>
            <a:off x="2195502" y="697137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4627097" y="6876256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122" name="Picture 2" descr="D:\Desktop\JAVA A專案\edit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5258" y="7003177"/>
              <a:ext cx="348260" cy="34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1" name="文字方塊 100"/>
          <p:cNvSpPr txBox="1"/>
          <p:nvPr/>
        </p:nvSpPr>
        <p:spPr>
          <a:xfrm>
            <a:off x="4250932" y="475875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編輯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51" name="矩形 50">
            <a:hlinkClick r:id="rId7" action="ppaction://hlinksldjump"/>
          </p:cNvPr>
          <p:cNvSpPr/>
          <p:nvPr/>
        </p:nvSpPr>
        <p:spPr>
          <a:xfrm>
            <a:off x="4627097" y="6876256"/>
            <a:ext cx="602103" cy="60210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圓角矩形 52"/>
          <p:cNvSpPr/>
          <p:nvPr/>
        </p:nvSpPr>
        <p:spPr>
          <a:xfrm>
            <a:off x="1916831" y="3131840"/>
            <a:ext cx="3024337" cy="2968443"/>
          </a:xfrm>
          <a:prstGeom prst="roundRect">
            <a:avLst>
              <a:gd name="adj" fmla="val 9108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2276872" y="3275856"/>
            <a:ext cx="2271033" cy="477054"/>
            <a:chOff x="2276872" y="3846984"/>
            <a:chExt cx="2271033" cy="477054"/>
          </a:xfrm>
        </p:grpSpPr>
        <p:sp>
          <p:nvSpPr>
            <p:cNvPr id="59" name="矩形 58"/>
            <p:cNvSpPr/>
            <p:nvPr/>
          </p:nvSpPr>
          <p:spPr>
            <a:xfrm>
              <a:off x="2276872" y="3901348"/>
              <a:ext cx="1032914" cy="1990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dirty="0" smtClean="0">
                  <a:solidFill>
                    <a:schemeClr val="bg1">
                      <a:lumMod val="50000"/>
                    </a:schemeClr>
                  </a:solidFill>
                </a:rPr>
                <a:t>2016/7/12</a:t>
              </a:r>
              <a:endParaRPr lang="zh-TW" altLang="en-US" sz="1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501008" y="3901347"/>
              <a:ext cx="1046897" cy="1990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dirty="0" smtClean="0">
                  <a:solidFill>
                    <a:schemeClr val="bg1">
                      <a:lumMod val="50000"/>
                    </a:schemeClr>
                  </a:solidFill>
                </a:rPr>
                <a:t>2016/7/12</a:t>
              </a:r>
              <a:endParaRPr lang="zh-TW" altLang="en-US" sz="1500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3256517" y="3846984"/>
              <a:ext cx="3449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500" dirty="0" smtClean="0">
                  <a:solidFill>
                    <a:schemeClr val="bg1">
                      <a:lumMod val="50000"/>
                    </a:schemeClr>
                  </a:solidFill>
                </a:rPr>
                <a:t>~</a:t>
              </a:r>
              <a:endParaRPr lang="zh-TW" altLang="en-US" sz="2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68" name="直線接點 67"/>
          <p:cNvCxnSpPr/>
          <p:nvPr/>
        </p:nvCxnSpPr>
        <p:spPr>
          <a:xfrm>
            <a:off x="2310094" y="3635896"/>
            <a:ext cx="223781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104052" y="3757692"/>
            <a:ext cx="2649966" cy="1919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105834" y="44842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3" name="群組 72"/>
          <p:cNvGrpSpPr/>
          <p:nvPr/>
        </p:nvGrpSpPr>
        <p:grpSpPr>
          <a:xfrm>
            <a:off x="3292807" y="5728696"/>
            <a:ext cx="272384" cy="272384"/>
            <a:chOff x="4451123" y="6863591"/>
            <a:chExt cx="602103" cy="602103"/>
          </a:xfrm>
        </p:grpSpPr>
        <p:sp>
          <p:nvSpPr>
            <p:cNvPr id="74" name="橢圓 73"/>
            <p:cNvSpPr/>
            <p:nvPr/>
          </p:nvSpPr>
          <p:spPr>
            <a:xfrm>
              <a:off x="4451123" y="6863591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5" name="群組 74"/>
            <p:cNvGrpSpPr/>
            <p:nvPr/>
          </p:nvGrpSpPr>
          <p:grpSpPr>
            <a:xfrm>
              <a:off x="4573125" y="6985588"/>
              <a:ext cx="358098" cy="358098"/>
              <a:chOff x="4573125" y="6985588"/>
              <a:chExt cx="358098" cy="35809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76" name="圓角矩形 75"/>
              <p:cNvSpPr/>
              <p:nvPr/>
            </p:nvSpPr>
            <p:spPr>
              <a:xfrm>
                <a:off x="4717255" y="6985588"/>
                <a:ext cx="69840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圓角矩形 81"/>
              <p:cNvSpPr/>
              <p:nvPr/>
            </p:nvSpPr>
            <p:spPr>
              <a:xfrm rot="5400000">
                <a:off x="4717254" y="6985581"/>
                <a:ext cx="69839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83" name="矩形 82">
            <a:hlinkClick r:id="rId7" action="ppaction://hlinksldjump"/>
          </p:cNvPr>
          <p:cNvSpPr/>
          <p:nvPr/>
        </p:nvSpPr>
        <p:spPr>
          <a:xfrm>
            <a:off x="3251621" y="5728696"/>
            <a:ext cx="349862" cy="2723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24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1538789" y="2866358"/>
            <a:ext cx="954107" cy="409498"/>
            <a:chOff x="1538789" y="2866358"/>
            <a:chExt cx="954107" cy="409498"/>
          </a:xfrm>
        </p:grpSpPr>
        <p:sp>
          <p:nvSpPr>
            <p:cNvPr id="16" name="矩形 15"/>
            <p:cNvSpPr/>
            <p:nvPr/>
          </p:nvSpPr>
          <p:spPr>
            <a:xfrm>
              <a:off x="1538789" y="2866358"/>
              <a:ext cx="954107" cy="409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1538789" y="2909524"/>
              <a:ext cx="95410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dirty="0">
                  <a:latin typeface="Adobe 黑体 Std R" pitchFamily="34" charset="-128"/>
                  <a:ea typeface="Adobe 黑体 Std R" pitchFamily="34" charset="-128"/>
                </a:rPr>
                <a:t>活動記錄</a:t>
              </a:r>
            </a:p>
          </p:txBody>
        </p:sp>
      </p:grp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37295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聊天室活動記錄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-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新增地點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672927" y="2306902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8" name="群組 217"/>
          <p:cNvGrpSpPr/>
          <p:nvPr/>
        </p:nvGrpSpPr>
        <p:grpSpPr>
          <a:xfrm>
            <a:off x="1726324" y="3536425"/>
            <a:ext cx="442535" cy="442535"/>
            <a:chOff x="1614990" y="2051720"/>
            <a:chExt cx="442535" cy="442535"/>
          </a:xfrm>
        </p:grpSpPr>
        <p:sp>
          <p:nvSpPr>
            <p:cNvPr id="219" name="橢圓 218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0" name="直線接點 219"/>
            <p:cNvCxnSpPr>
              <a:stCxn id="219" idx="1"/>
              <a:endCxn id="219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>
              <a:stCxn id="219" idx="7"/>
              <a:endCxn id="219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迴轉箭號 241">
            <a:hlinkClick r:id="rId2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479420" y="1475656"/>
            <a:ext cx="3880294" cy="1390702"/>
            <a:chOff x="6237312" y="2560558"/>
            <a:chExt cx="3880294" cy="1390702"/>
          </a:xfrm>
        </p:grpSpPr>
        <p:sp>
          <p:nvSpPr>
            <p:cNvPr id="13" name="矩形 12"/>
            <p:cNvSpPr/>
            <p:nvPr/>
          </p:nvSpPr>
          <p:spPr>
            <a:xfrm>
              <a:off x="6237312" y="2560558"/>
              <a:ext cx="3880294" cy="13907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接點 7"/>
            <p:cNvCxnSpPr/>
            <p:nvPr/>
          </p:nvCxnSpPr>
          <p:spPr>
            <a:xfrm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flipH="1"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1479420" y="2866358"/>
            <a:ext cx="3880294" cy="409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>
            <a:hlinkClick r:id="rId3" action="ppaction://hlinksldjump"/>
          </p:cNvPr>
          <p:cNvSpPr txBox="1"/>
          <p:nvPr/>
        </p:nvSpPr>
        <p:spPr>
          <a:xfrm>
            <a:off x="2715597" y="2909524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成員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76173" y="3426484"/>
            <a:ext cx="3686787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2195502" y="349832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2208202" y="3707904"/>
            <a:ext cx="1752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2015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年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12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16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日 上午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10:20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807221" y="4064683"/>
            <a:ext cx="25186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討論一下何時要畢業旅行吧！</a:t>
            </a:r>
            <a:endParaRPr lang="en-US" altLang="zh-TW" sz="14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1.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 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12/6(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一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)</a:t>
            </a:r>
          </a:p>
          <a:p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2.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 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12/7(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二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)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697216" y="476443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留言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576173" y="5167485"/>
            <a:ext cx="3686787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/>
          <p:cNvSpPr txBox="1"/>
          <p:nvPr/>
        </p:nvSpPr>
        <p:spPr>
          <a:xfrm>
            <a:off x="2195502" y="523932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台北一日遊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2208202" y="5448905"/>
            <a:ext cx="1752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2015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年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12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16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日 上午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10:20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1825084" y="5728696"/>
            <a:ext cx="14847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第一站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台北車站</a:t>
            </a:r>
            <a:endParaRPr lang="en-US" altLang="zh-TW" sz="14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zh-TW" altLang="en-US" sz="1400" dirty="0">
                <a:latin typeface="Adobe 黑体 Std R" pitchFamily="34" charset="-128"/>
                <a:ea typeface="Adobe 黑体 Std R" pitchFamily="34" charset="-128"/>
              </a:rPr>
              <a:t>第二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站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北科</a:t>
            </a:r>
            <a:endParaRPr lang="en-US" altLang="zh-TW" sz="14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zh-TW" altLang="en-US" sz="1400" dirty="0">
                <a:latin typeface="Adobe 黑体 Std R" pitchFamily="34" charset="-128"/>
                <a:ea typeface="Adobe 黑体 Std R" pitchFamily="34" charset="-128"/>
              </a:rPr>
              <a:t>第三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站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光華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4697216" y="650544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留言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5123" name="Picture 3" descr="D:\Desktop\JAVA A專案\map_mark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804" y="5244852"/>
            <a:ext cx="432048" cy="43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/>
          <p:cNvSpPr/>
          <p:nvPr/>
        </p:nvSpPr>
        <p:spPr>
          <a:xfrm>
            <a:off x="1780852" y="5695126"/>
            <a:ext cx="3296297" cy="810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/>
          <p:cNvGrpSpPr/>
          <p:nvPr/>
        </p:nvGrpSpPr>
        <p:grpSpPr>
          <a:xfrm>
            <a:off x="3251621" y="5257206"/>
            <a:ext cx="179229" cy="206697"/>
            <a:chOff x="4847621" y="4658069"/>
            <a:chExt cx="237563" cy="273971"/>
          </a:xfrm>
        </p:grpSpPr>
        <p:sp>
          <p:nvSpPr>
            <p:cNvPr id="85" name="等腰三角形 84"/>
            <p:cNvSpPr/>
            <p:nvPr/>
          </p:nvSpPr>
          <p:spPr>
            <a:xfrm rot="5400000">
              <a:off x="4920934" y="4630804"/>
              <a:ext cx="136655" cy="19184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4847621" y="4658069"/>
              <a:ext cx="45719" cy="2739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3960605" y="5728696"/>
            <a:ext cx="983314" cy="727088"/>
            <a:chOff x="3645023" y="5728696"/>
            <a:chExt cx="983314" cy="727088"/>
          </a:xfrm>
        </p:grpSpPr>
        <p:sp>
          <p:nvSpPr>
            <p:cNvPr id="21" name="矩形 20"/>
            <p:cNvSpPr/>
            <p:nvPr/>
          </p:nvSpPr>
          <p:spPr>
            <a:xfrm>
              <a:off x="3645023" y="5740272"/>
              <a:ext cx="983313" cy="7155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/>
            <p:cNvCxnSpPr/>
            <p:nvPr/>
          </p:nvCxnSpPr>
          <p:spPr>
            <a:xfrm>
              <a:off x="3645023" y="5740272"/>
              <a:ext cx="983314" cy="71551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H="1">
              <a:off x="3645023" y="5728696"/>
              <a:ext cx="983314" cy="727088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文字方塊 91"/>
          <p:cNvSpPr txBox="1"/>
          <p:nvPr/>
        </p:nvSpPr>
        <p:spPr>
          <a:xfrm>
            <a:off x="4631086" y="525471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latin typeface="Adobe 黑体 Std R" pitchFamily="34" charset="-128"/>
                <a:ea typeface="Adobe 黑体 Std R" pitchFamily="34" charset="-128"/>
              </a:rPr>
              <a:t>JOIN</a:t>
            </a:r>
            <a:endParaRPr lang="zh-TW" altLang="en-US" sz="1200" b="1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95" name="群組 94"/>
          <p:cNvGrpSpPr/>
          <p:nvPr/>
        </p:nvGrpSpPr>
        <p:grpSpPr>
          <a:xfrm>
            <a:off x="1726324" y="7009476"/>
            <a:ext cx="442535" cy="442535"/>
            <a:chOff x="1614990" y="2051720"/>
            <a:chExt cx="442535" cy="442535"/>
          </a:xfrm>
        </p:grpSpPr>
        <p:sp>
          <p:nvSpPr>
            <p:cNvPr id="96" name="橢圓 95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7" name="直線接點 96"/>
            <p:cNvCxnSpPr>
              <a:stCxn id="96" idx="1"/>
              <a:endCxn id="96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>
              <a:stCxn id="96" idx="7"/>
              <a:endCxn id="96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矩形 98"/>
          <p:cNvSpPr/>
          <p:nvPr/>
        </p:nvSpPr>
        <p:spPr>
          <a:xfrm>
            <a:off x="1576173" y="6899535"/>
            <a:ext cx="3686787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文字方塊 99"/>
          <p:cNvSpPr txBox="1"/>
          <p:nvPr/>
        </p:nvSpPr>
        <p:spPr>
          <a:xfrm>
            <a:off x="2195502" y="697137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4627097" y="6876256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122" name="Picture 2" descr="D:\Desktop\JAVA A專案\edit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5258" y="7003177"/>
              <a:ext cx="348260" cy="34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1" name="文字方塊 100"/>
          <p:cNvSpPr txBox="1"/>
          <p:nvPr/>
        </p:nvSpPr>
        <p:spPr>
          <a:xfrm>
            <a:off x="4250932" y="475875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編輯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51" name="矩形 50">
            <a:hlinkClick r:id="rId7" action="ppaction://hlinksldjump"/>
          </p:cNvPr>
          <p:cNvSpPr/>
          <p:nvPr/>
        </p:nvSpPr>
        <p:spPr>
          <a:xfrm>
            <a:off x="4627097" y="6876256"/>
            <a:ext cx="602103" cy="60210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接點 26"/>
          <p:cNvCxnSpPr/>
          <p:nvPr/>
        </p:nvCxnSpPr>
        <p:spPr>
          <a:xfrm>
            <a:off x="2141817" y="3396263"/>
            <a:ext cx="2574364" cy="218384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H="1">
            <a:off x="2141817" y="3396263"/>
            <a:ext cx="2574364" cy="218384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群組 43"/>
          <p:cNvGrpSpPr/>
          <p:nvPr/>
        </p:nvGrpSpPr>
        <p:grpSpPr>
          <a:xfrm>
            <a:off x="4249756" y="5130763"/>
            <a:ext cx="377341" cy="377341"/>
            <a:chOff x="4437112" y="5683080"/>
            <a:chExt cx="272384" cy="272384"/>
          </a:xfrm>
        </p:grpSpPr>
        <p:sp>
          <p:nvSpPr>
            <p:cNvPr id="110" name="橢圓 109"/>
            <p:cNvSpPr/>
            <p:nvPr/>
          </p:nvSpPr>
          <p:spPr>
            <a:xfrm>
              <a:off x="4437112" y="5683080"/>
              <a:ext cx="272384" cy="27238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3" name="群組 42"/>
            <p:cNvGrpSpPr/>
            <p:nvPr/>
          </p:nvGrpSpPr>
          <p:grpSpPr>
            <a:xfrm>
              <a:off x="4503026" y="5755276"/>
              <a:ext cx="140555" cy="127954"/>
              <a:chOff x="5536302" y="5342813"/>
              <a:chExt cx="224408" cy="20429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38" name="直線接點 37"/>
              <p:cNvCxnSpPr/>
              <p:nvPr/>
            </p:nvCxnSpPr>
            <p:spPr>
              <a:xfrm>
                <a:off x="5536302" y="5434239"/>
                <a:ext cx="72008" cy="112864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/>
              <p:cNvCxnSpPr/>
              <p:nvPr/>
            </p:nvCxnSpPr>
            <p:spPr>
              <a:xfrm flipV="1">
                <a:off x="5608310" y="5342813"/>
                <a:ext cx="152400" cy="20429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圓角矩形 52"/>
          <p:cNvSpPr/>
          <p:nvPr/>
        </p:nvSpPr>
        <p:spPr>
          <a:xfrm>
            <a:off x="1916831" y="3131840"/>
            <a:ext cx="3024337" cy="3240360"/>
          </a:xfrm>
          <a:prstGeom prst="roundRect">
            <a:avLst>
              <a:gd name="adj" fmla="val 9108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32" name="群組 31"/>
          <p:cNvGrpSpPr/>
          <p:nvPr/>
        </p:nvGrpSpPr>
        <p:grpSpPr>
          <a:xfrm>
            <a:off x="2181949" y="5652120"/>
            <a:ext cx="2494101" cy="307777"/>
            <a:chOff x="2502394" y="5456130"/>
            <a:chExt cx="2073006" cy="307777"/>
          </a:xfrm>
        </p:grpSpPr>
        <p:sp>
          <p:nvSpPr>
            <p:cNvPr id="24" name="圓角矩形 23"/>
            <p:cNvSpPr/>
            <p:nvPr/>
          </p:nvSpPr>
          <p:spPr>
            <a:xfrm>
              <a:off x="2502394" y="5473831"/>
              <a:ext cx="2073006" cy="27238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2530657" y="5456130"/>
              <a:ext cx="863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台北車站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5" name="文字方塊 34"/>
          <p:cNvSpPr txBox="1"/>
          <p:nvPr/>
        </p:nvSpPr>
        <p:spPr>
          <a:xfrm>
            <a:off x="2788439" y="4254286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GoogleMap</a:t>
            </a:r>
            <a:endParaRPr lang="zh-TW" altLang="en-US" dirty="0"/>
          </a:p>
        </p:txBody>
      </p:sp>
      <p:sp>
        <p:nvSpPr>
          <p:cNvPr id="102" name="矩形 101">
            <a:hlinkClick r:id="rId7" action="ppaction://hlinksldjump"/>
          </p:cNvPr>
          <p:cNvSpPr/>
          <p:nvPr/>
        </p:nvSpPr>
        <p:spPr>
          <a:xfrm>
            <a:off x="4250933" y="5126593"/>
            <a:ext cx="380154" cy="38151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65" t="36425" r="14462" b="25809"/>
          <a:stretch/>
        </p:blipFill>
        <p:spPr bwMode="auto">
          <a:xfrm>
            <a:off x="2151763" y="3396263"/>
            <a:ext cx="2574364" cy="218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1"/>
          <p:cNvSpPr/>
          <p:nvPr/>
        </p:nvSpPr>
        <p:spPr>
          <a:xfrm>
            <a:off x="2141817" y="3396263"/>
            <a:ext cx="2574364" cy="2183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7" name="群組 66"/>
          <p:cNvGrpSpPr/>
          <p:nvPr/>
        </p:nvGrpSpPr>
        <p:grpSpPr>
          <a:xfrm>
            <a:off x="3292807" y="6027808"/>
            <a:ext cx="272384" cy="272384"/>
            <a:chOff x="4451123" y="6863591"/>
            <a:chExt cx="602103" cy="602103"/>
          </a:xfrm>
        </p:grpSpPr>
        <p:sp>
          <p:nvSpPr>
            <p:cNvPr id="68" name="橢圓 67"/>
            <p:cNvSpPr/>
            <p:nvPr/>
          </p:nvSpPr>
          <p:spPr>
            <a:xfrm>
              <a:off x="4451123" y="6863591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3" name="群組 72"/>
            <p:cNvGrpSpPr/>
            <p:nvPr/>
          </p:nvGrpSpPr>
          <p:grpSpPr>
            <a:xfrm>
              <a:off x="4573125" y="6985588"/>
              <a:ext cx="358098" cy="358098"/>
              <a:chOff x="4573125" y="6985588"/>
              <a:chExt cx="358098" cy="35809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74" name="圓角矩形 73"/>
              <p:cNvSpPr/>
              <p:nvPr/>
            </p:nvSpPr>
            <p:spPr>
              <a:xfrm>
                <a:off x="4717255" y="6985588"/>
                <a:ext cx="69840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5" name="圓角矩形 74"/>
              <p:cNvSpPr/>
              <p:nvPr/>
            </p:nvSpPr>
            <p:spPr>
              <a:xfrm rot="5400000">
                <a:off x="4717254" y="6985581"/>
                <a:ext cx="69839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6" name="橢圓 75">
            <a:hlinkClick r:id="rId7" action="ppaction://hlinksldjump"/>
          </p:cNvPr>
          <p:cNvSpPr/>
          <p:nvPr/>
        </p:nvSpPr>
        <p:spPr>
          <a:xfrm>
            <a:off x="3286114" y="6027808"/>
            <a:ext cx="279077" cy="27238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38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1538789" y="2866358"/>
            <a:ext cx="954107" cy="409498"/>
            <a:chOff x="1538789" y="2866358"/>
            <a:chExt cx="954107" cy="409498"/>
          </a:xfrm>
        </p:grpSpPr>
        <p:sp>
          <p:nvSpPr>
            <p:cNvPr id="16" name="矩形 15"/>
            <p:cNvSpPr/>
            <p:nvPr/>
          </p:nvSpPr>
          <p:spPr>
            <a:xfrm>
              <a:off x="1538789" y="2866358"/>
              <a:ext cx="954107" cy="409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1538789" y="2909524"/>
              <a:ext cx="95410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dirty="0">
                  <a:latin typeface="Adobe 黑体 Std R" pitchFamily="34" charset="-128"/>
                  <a:ea typeface="Adobe 黑体 Std R" pitchFamily="34" charset="-128"/>
                </a:rPr>
                <a:t>活動記錄</a:t>
              </a:r>
            </a:p>
          </p:txBody>
        </p:sp>
      </p:grp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44813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聊天室活動記錄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-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新增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-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地點多筆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672927" y="2306902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8" name="群組 217"/>
          <p:cNvGrpSpPr/>
          <p:nvPr/>
        </p:nvGrpSpPr>
        <p:grpSpPr>
          <a:xfrm>
            <a:off x="1726324" y="3536425"/>
            <a:ext cx="442535" cy="442535"/>
            <a:chOff x="1614990" y="2051720"/>
            <a:chExt cx="442535" cy="442535"/>
          </a:xfrm>
        </p:grpSpPr>
        <p:sp>
          <p:nvSpPr>
            <p:cNvPr id="219" name="橢圓 218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0" name="直線接點 219"/>
            <p:cNvCxnSpPr>
              <a:stCxn id="219" idx="1"/>
              <a:endCxn id="219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>
              <a:stCxn id="219" idx="7"/>
              <a:endCxn id="219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迴轉箭號 241">
            <a:hlinkClick r:id="rId2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479420" y="1475656"/>
            <a:ext cx="3880294" cy="1390702"/>
            <a:chOff x="6237312" y="2560558"/>
            <a:chExt cx="3880294" cy="1390702"/>
          </a:xfrm>
        </p:grpSpPr>
        <p:sp>
          <p:nvSpPr>
            <p:cNvPr id="13" name="矩形 12"/>
            <p:cNvSpPr/>
            <p:nvPr/>
          </p:nvSpPr>
          <p:spPr>
            <a:xfrm>
              <a:off x="6237312" y="2560558"/>
              <a:ext cx="3880294" cy="13907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接點 7"/>
            <p:cNvCxnSpPr/>
            <p:nvPr/>
          </p:nvCxnSpPr>
          <p:spPr>
            <a:xfrm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flipH="1"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1479420" y="2866358"/>
            <a:ext cx="3880294" cy="409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>
            <a:hlinkClick r:id="rId3" action="ppaction://hlinksldjump"/>
          </p:cNvPr>
          <p:cNvSpPr txBox="1"/>
          <p:nvPr/>
        </p:nvSpPr>
        <p:spPr>
          <a:xfrm>
            <a:off x="2715597" y="2909524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成員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76173" y="3426484"/>
            <a:ext cx="3686787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2195502" y="349832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2208202" y="3707904"/>
            <a:ext cx="1752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2015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年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12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16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日 上午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10:20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807221" y="4064683"/>
            <a:ext cx="25186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討論一下何時要畢業旅行吧！</a:t>
            </a:r>
            <a:endParaRPr lang="en-US" altLang="zh-TW" sz="14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1.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 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12/6(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一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)</a:t>
            </a:r>
          </a:p>
          <a:p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2.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 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12/7(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二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)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697216" y="476443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留言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576173" y="5167485"/>
            <a:ext cx="3686787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/>
          <p:cNvSpPr txBox="1"/>
          <p:nvPr/>
        </p:nvSpPr>
        <p:spPr>
          <a:xfrm>
            <a:off x="2195502" y="523932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台北一日遊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2208202" y="5448905"/>
            <a:ext cx="1752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2015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年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12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16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日 上午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10:20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1825084" y="5728696"/>
            <a:ext cx="14847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第一站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台北車站</a:t>
            </a:r>
            <a:endParaRPr lang="en-US" altLang="zh-TW" sz="14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zh-TW" altLang="en-US" sz="1400" dirty="0">
                <a:latin typeface="Adobe 黑体 Std R" pitchFamily="34" charset="-128"/>
                <a:ea typeface="Adobe 黑体 Std R" pitchFamily="34" charset="-128"/>
              </a:rPr>
              <a:t>第二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站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北科</a:t>
            </a:r>
            <a:endParaRPr lang="en-US" altLang="zh-TW" sz="14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zh-TW" altLang="en-US" sz="1400" dirty="0">
                <a:latin typeface="Adobe 黑体 Std R" pitchFamily="34" charset="-128"/>
                <a:ea typeface="Adobe 黑体 Std R" pitchFamily="34" charset="-128"/>
              </a:rPr>
              <a:t>第三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站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光華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4697216" y="650544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留言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5123" name="Picture 3" descr="D:\Desktop\JAVA A專案\map_mark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804" y="5244852"/>
            <a:ext cx="432048" cy="43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/>
          <p:cNvSpPr/>
          <p:nvPr/>
        </p:nvSpPr>
        <p:spPr>
          <a:xfrm>
            <a:off x="1780852" y="5695126"/>
            <a:ext cx="3296297" cy="810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/>
          <p:cNvGrpSpPr/>
          <p:nvPr/>
        </p:nvGrpSpPr>
        <p:grpSpPr>
          <a:xfrm>
            <a:off x="3251621" y="5257206"/>
            <a:ext cx="179229" cy="206697"/>
            <a:chOff x="4847621" y="4658069"/>
            <a:chExt cx="237563" cy="273971"/>
          </a:xfrm>
        </p:grpSpPr>
        <p:sp>
          <p:nvSpPr>
            <p:cNvPr id="85" name="等腰三角形 84"/>
            <p:cNvSpPr/>
            <p:nvPr/>
          </p:nvSpPr>
          <p:spPr>
            <a:xfrm rot="5400000">
              <a:off x="4920934" y="4630804"/>
              <a:ext cx="136655" cy="19184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4847621" y="4658069"/>
              <a:ext cx="45719" cy="2739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3960605" y="5728696"/>
            <a:ext cx="983314" cy="727088"/>
            <a:chOff x="3645023" y="5728696"/>
            <a:chExt cx="983314" cy="727088"/>
          </a:xfrm>
        </p:grpSpPr>
        <p:sp>
          <p:nvSpPr>
            <p:cNvPr id="21" name="矩形 20"/>
            <p:cNvSpPr/>
            <p:nvPr/>
          </p:nvSpPr>
          <p:spPr>
            <a:xfrm>
              <a:off x="3645023" y="5740272"/>
              <a:ext cx="983313" cy="7155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/>
            <p:cNvCxnSpPr/>
            <p:nvPr/>
          </p:nvCxnSpPr>
          <p:spPr>
            <a:xfrm>
              <a:off x="3645023" y="5740272"/>
              <a:ext cx="983314" cy="71551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H="1">
              <a:off x="3645023" y="5728696"/>
              <a:ext cx="983314" cy="727088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文字方塊 91"/>
          <p:cNvSpPr txBox="1"/>
          <p:nvPr/>
        </p:nvSpPr>
        <p:spPr>
          <a:xfrm>
            <a:off x="4631086" y="525471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latin typeface="Adobe 黑体 Std R" pitchFamily="34" charset="-128"/>
                <a:ea typeface="Adobe 黑体 Std R" pitchFamily="34" charset="-128"/>
              </a:rPr>
              <a:t>JOIN</a:t>
            </a:r>
            <a:endParaRPr lang="zh-TW" altLang="en-US" sz="1200" b="1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95" name="群組 94"/>
          <p:cNvGrpSpPr/>
          <p:nvPr/>
        </p:nvGrpSpPr>
        <p:grpSpPr>
          <a:xfrm>
            <a:off x="1726324" y="7009476"/>
            <a:ext cx="442535" cy="442535"/>
            <a:chOff x="1614990" y="2051720"/>
            <a:chExt cx="442535" cy="442535"/>
          </a:xfrm>
        </p:grpSpPr>
        <p:sp>
          <p:nvSpPr>
            <p:cNvPr id="96" name="橢圓 95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7" name="直線接點 96"/>
            <p:cNvCxnSpPr>
              <a:stCxn id="96" idx="1"/>
              <a:endCxn id="96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>
              <a:stCxn id="96" idx="7"/>
              <a:endCxn id="96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矩形 98"/>
          <p:cNvSpPr/>
          <p:nvPr/>
        </p:nvSpPr>
        <p:spPr>
          <a:xfrm>
            <a:off x="1576173" y="6899535"/>
            <a:ext cx="3686787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文字方塊 99"/>
          <p:cNvSpPr txBox="1"/>
          <p:nvPr/>
        </p:nvSpPr>
        <p:spPr>
          <a:xfrm>
            <a:off x="2195502" y="697137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4627097" y="6876256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122" name="Picture 2" descr="D:\Desktop\JAVA A專案\edit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5258" y="7003177"/>
              <a:ext cx="348260" cy="34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1" name="文字方塊 100"/>
          <p:cNvSpPr txBox="1"/>
          <p:nvPr/>
        </p:nvSpPr>
        <p:spPr>
          <a:xfrm>
            <a:off x="4250932" y="475875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編輯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51" name="矩形 50">
            <a:hlinkClick r:id="rId2" action="ppaction://hlinksldjump"/>
          </p:cNvPr>
          <p:cNvSpPr/>
          <p:nvPr/>
        </p:nvSpPr>
        <p:spPr>
          <a:xfrm>
            <a:off x="4627097" y="6876256"/>
            <a:ext cx="602103" cy="60210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1916831" y="2771800"/>
            <a:ext cx="3024337" cy="3744416"/>
            <a:chOff x="1916831" y="3131840"/>
            <a:chExt cx="3024337" cy="3744416"/>
          </a:xfrm>
        </p:grpSpPr>
        <p:sp>
          <p:nvSpPr>
            <p:cNvPr id="53" name="圓角矩形 52"/>
            <p:cNvSpPr/>
            <p:nvPr/>
          </p:nvSpPr>
          <p:spPr>
            <a:xfrm>
              <a:off x="1916831" y="3131840"/>
              <a:ext cx="3024337" cy="3744416"/>
            </a:xfrm>
            <a:prstGeom prst="roundRect">
              <a:avLst>
                <a:gd name="adj" fmla="val 9108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2204864" y="3328119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latin typeface="Adobe 黑体 Std R" pitchFamily="34" charset="-128"/>
                  <a:ea typeface="Adobe 黑体 Std R" pitchFamily="34" charset="-128"/>
                </a:rPr>
                <a:t>台北一日遊</a:t>
              </a: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2204864" y="4067944"/>
              <a:ext cx="148470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latin typeface="Adobe 黑体 Std R" pitchFamily="34" charset="-128"/>
                  <a:ea typeface="Adobe 黑体 Std R" pitchFamily="34" charset="-128"/>
                </a:rPr>
                <a:t>第一站</a:t>
              </a:r>
              <a:r>
                <a:rPr lang="en-US" altLang="zh-TW" sz="1400" dirty="0">
                  <a:latin typeface="Adobe 黑体 Std R" pitchFamily="34" charset="-128"/>
                  <a:ea typeface="Adobe 黑体 Std R" pitchFamily="34" charset="-128"/>
                </a:rPr>
                <a:t>:</a:t>
              </a:r>
              <a:r>
                <a:rPr lang="zh-TW" altLang="en-US" sz="1400" dirty="0">
                  <a:latin typeface="Adobe 黑体 Std R" pitchFamily="34" charset="-128"/>
                  <a:ea typeface="Adobe 黑体 Std R" pitchFamily="34" charset="-128"/>
                </a:rPr>
                <a:t>台北車站</a:t>
              </a:r>
              <a:endParaRPr lang="en-US" altLang="zh-TW" sz="1400" dirty="0">
                <a:latin typeface="Adobe 黑体 Std R" pitchFamily="34" charset="-128"/>
                <a:ea typeface="Adobe 黑体 Std R" pitchFamily="34" charset="-128"/>
              </a:endParaRPr>
            </a:p>
            <a:p>
              <a:r>
                <a:rPr lang="zh-TW" altLang="en-US" sz="1400" dirty="0">
                  <a:latin typeface="Adobe 黑体 Std R" pitchFamily="34" charset="-128"/>
                  <a:ea typeface="Adobe 黑体 Std R" pitchFamily="34" charset="-128"/>
                </a:rPr>
                <a:t>第二站</a:t>
              </a:r>
              <a:r>
                <a:rPr lang="en-US" altLang="zh-TW" sz="1400" dirty="0">
                  <a:latin typeface="Adobe 黑体 Std R" pitchFamily="34" charset="-128"/>
                  <a:ea typeface="Adobe 黑体 Std R" pitchFamily="34" charset="-128"/>
                </a:rPr>
                <a:t>:</a:t>
              </a:r>
              <a:r>
                <a:rPr lang="zh-TW" altLang="en-US" sz="1400" dirty="0">
                  <a:latin typeface="Adobe 黑体 Std R" pitchFamily="34" charset="-128"/>
                  <a:ea typeface="Adobe 黑体 Std R" pitchFamily="34" charset="-128"/>
                </a:rPr>
                <a:t>北科</a:t>
              </a:r>
              <a:endParaRPr lang="en-US" altLang="zh-TW" sz="1400" dirty="0">
                <a:latin typeface="Adobe 黑体 Std R" pitchFamily="34" charset="-128"/>
                <a:ea typeface="Adobe 黑体 Std R" pitchFamily="34" charset="-128"/>
              </a:endParaRPr>
            </a:p>
            <a:p>
              <a:r>
                <a:rPr lang="zh-TW" altLang="en-US" sz="1400" dirty="0">
                  <a:latin typeface="Adobe 黑体 Std R" pitchFamily="34" charset="-128"/>
                  <a:ea typeface="Adobe 黑体 Std R" pitchFamily="34" charset="-128"/>
                </a:rPr>
                <a:t>第三站</a:t>
              </a:r>
              <a:r>
                <a:rPr lang="en-US" altLang="zh-TW" sz="1400" dirty="0">
                  <a:latin typeface="Adobe 黑体 Std R" pitchFamily="34" charset="-128"/>
                  <a:ea typeface="Adobe 黑体 Std R" pitchFamily="34" charset="-128"/>
                </a:rPr>
                <a:t>:</a:t>
              </a:r>
              <a:r>
                <a:rPr lang="zh-TW" altLang="en-US" sz="1400" dirty="0">
                  <a:latin typeface="Adobe 黑体 Std R" pitchFamily="34" charset="-128"/>
                  <a:ea typeface="Adobe 黑体 Std R" pitchFamily="34" charset="-128"/>
                </a:rPr>
                <a:t>光華</a:t>
              </a:r>
            </a:p>
          </p:txBody>
        </p:sp>
        <p:grpSp>
          <p:nvGrpSpPr>
            <p:cNvPr id="19" name="群組 18"/>
            <p:cNvGrpSpPr/>
            <p:nvPr/>
          </p:nvGrpSpPr>
          <p:grpSpPr>
            <a:xfrm>
              <a:off x="2383645" y="3590890"/>
              <a:ext cx="2090710" cy="477054"/>
              <a:chOff x="2383645" y="3729970"/>
              <a:chExt cx="2090710" cy="477054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2383645" y="3826876"/>
                <a:ext cx="973347" cy="2336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2016/7/12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501008" y="3826876"/>
                <a:ext cx="973347" cy="2336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2016/7/12</a:t>
                </a:r>
                <a:endParaRPr lang="zh-TW" altLang="en-US" sz="1200" dirty="0"/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3256517" y="3729970"/>
                <a:ext cx="344966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500" dirty="0" smtClean="0">
                    <a:solidFill>
                      <a:schemeClr val="bg1">
                        <a:lumMod val="50000"/>
                      </a:schemeClr>
                    </a:solidFill>
                  </a:rPr>
                  <a:t>~</a:t>
                </a:r>
                <a:endParaRPr lang="zh-TW" altLang="en-US" sz="2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68" name="直線接點 67"/>
            <p:cNvCxnSpPr/>
            <p:nvPr/>
          </p:nvCxnSpPr>
          <p:spPr>
            <a:xfrm>
              <a:off x="2310094" y="3635896"/>
              <a:ext cx="223781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1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圓角矩形 19"/>
            <p:cNvSpPr/>
            <p:nvPr/>
          </p:nvSpPr>
          <p:spPr>
            <a:xfrm>
              <a:off x="2217557" y="3995936"/>
              <a:ext cx="2422884" cy="124891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" name="群組 1"/>
            <p:cNvGrpSpPr/>
            <p:nvPr/>
          </p:nvGrpSpPr>
          <p:grpSpPr>
            <a:xfrm>
              <a:off x="4581128" y="5364088"/>
              <a:ext cx="121262" cy="1296144"/>
              <a:chOff x="4581128" y="5364088"/>
              <a:chExt cx="121262" cy="1296144"/>
            </a:xfrm>
          </p:grpSpPr>
          <p:sp>
            <p:nvSpPr>
              <p:cNvPr id="30" name="圓角矩形 29"/>
              <p:cNvSpPr/>
              <p:nvPr/>
            </p:nvSpPr>
            <p:spPr>
              <a:xfrm>
                <a:off x="4581128" y="5364088"/>
                <a:ext cx="121262" cy="1296144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8" name="圓角矩形 87"/>
              <p:cNvSpPr/>
              <p:nvPr/>
            </p:nvSpPr>
            <p:spPr>
              <a:xfrm>
                <a:off x="4611920" y="5427169"/>
                <a:ext cx="59679" cy="41815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07" name="群組 106"/>
            <p:cNvGrpSpPr/>
            <p:nvPr/>
          </p:nvGrpSpPr>
          <p:grpSpPr>
            <a:xfrm>
              <a:off x="3292807" y="6444208"/>
              <a:ext cx="272384" cy="272384"/>
              <a:chOff x="4451122" y="6863586"/>
              <a:chExt cx="602103" cy="602103"/>
            </a:xfrm>
          </p:grpSpPr>
          <p:sp>
            <p:nvSpPr>
              <p:cNvPr id="110" name="橢圓 109"/>
              <p:cNvSpPr/>
              <p:nvPr/>
            </p:nvSpPr>
            <p:spPr>
              <a:xfrm>
                <a:off x="4451122" y="6863586"/>
                <a:ext cx="602103" cy="6021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11" name="群組 110"/>
              <p:cNvGrpSpPr/>
              <p:nvPr/>
            </p:nvGrpSpPr>
            <p:grpSpPr>
              <a:xfrm>
                <a:off x="4573125" y="6985588"/>
                <a:ext cx="358098" cy="358098"/>
                <a:chOff x="4573125" y="6985588"/>
                <a:chExt cx="358098" cy="358098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2" name="圓角矩形 111"/>
                <p:cNvSpPr/>
                <p:nvPr/>
              </p:nvSpPr>
              <p:spPr>
                <a:xfrm>
                  <a:off x="4717255" y="6985588"/>
                  <a:ext cx="69840" cy="358098"/>
                </a:xfrm>
                <a:prstGeom prst="roundRect">
                  <a:avLst>
                    <a:gd name="adj" fmla="val 4032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 rot="5400000">
                  <a:off x="4717254" y="6985581"/>
                  <a:ext cx="69839" cy="358098"/>
                </a:xfrm>
                <a:prstGeom prst="roundRect">
                  <a:avLst>
                    <a:gd name="adj" fmla="val 4032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90" name="群組 89"/>
            <p:cNvGrpSpPr/>
            <p:nvPr/>
          </p:nvGrpSpPr>
          <p:grpSpPr>
            <a:xfrm>
              <a:off x="2345436" y="5365245"/>
              <a:ext cx="2167127" cy="307777"/>
              <a:chOff x="2502394" y="5456130"/>
              <a:chExt cx="2073006" cy="307777"/>
            </a:xfrm>
          </p:grpSpPr>
          <p:sp>
            <p:nvSpPr>
              <p:cNvPr id="94" name="圓角矩形 93"/>
              <p:cNvSpPr/>
              <p:nvPr/>
            </p:nvSpPr>
            <p:spPr>
              <a:xfrm>
                <a:off x="2502394" y="5473831"/>
                <a:ext cx="2073006" cy="272384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文字方塊 101"/>
              <p:cNvSpPr txBox="1"/>
              <p:nvPr/>
            </p:nvSpPr>
            <p:spPr>
              <a:xfrm>
                <a:off x="2530657" y="5456130"/>
                <a:ext cx="8636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台北車站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24" name="群組 123"/>
            <p:cNvGrpSpPr/>
            <p:nvPr/>
          </p:nvGrpSpPr>
          <p:grpSpPr>
            <a:xfrm>
              <a:off x="2345436" y="5724899"/>
              <a:ext cx="2167127" cy="307777"/>
              <a:chOff x="2502394" y="5456130"/>
              <a:chExt cx="2073006" cy="307777"/>
            </a:xfrm>
          </p:grpSpPr>
          <p:sp>
            <p:nvSpPr>
              <p:cNvPr id="125" name="圓角矩形 124"/>
              <p:cNvSpPr/>
              <p:nvPr/>
            </p:nvSpPr>
            <p:spPr>
              <a:xfrm>
                <a:off x="2502394" y="5473831"/>
                <a:ext cx="2073006" cy="272384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6" name="文字方塊 125"/>
              <p:cNvSpPr txBox="1"/>
              <p:nvPr/>
            </p:nvSpPr>
            <p:spPr>
              <a:xfrm>
                <a:off x="2530657" y="5456130"/>
                <a:ext cx="12070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台北科技大學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27" name="群組 126"/>
            <p:cNvGrpSpPr/>
            <p:nvPr/>
          </p:nvGrpSpPr>
          <p:grpSpPr>
            <a:xfrm>
              <a:off x="2345436" y="6084553"/>
              <a:ext cx="2167127" cy="307777"/>
              <a:chOff x="2502394" y="5456130"/>
              <a:chExt cx="2073006" cy="307777"/>
            </a:xfrm>
          </p:grpSpPr>
          <p:sp>
            <p:nvSpPr>
              <p:cNvPr id="128" name="圓角矩形 127"/>
              <p:cNvSpPr/>
              <p:nvPr/>
            </p:nvSpPr>
            <p:spPr>
              <a:xfrm>
                <a:off x="2502394" y="5473831"/>
                <a:ext cx="2073006" cy="272384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9" name="文字方塊 128"/>
              <p:cNvSpPr txBox="1"/>
              <p:nvPr/>
            </p:nvSpPr>
            <p:spPr>
              <a:xfrm>
                <a:off x="2530657" y="5456130"/>
                <a:ext cx="8283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101</a:t>
                </a:r>
                <a:r>
                  <a:rPr lang="zh-TW" altLang="en-US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大樓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82" name="圓角矩形 81">
            <a:hlinkClick r:id="rId7" action="ppaction://hlinksldjump"/>
          </p:cNvPr>
          <p:cNvSpPr/>
          <p:nvPr/>
        </p:nvSpPr>
        <p:spPr>
          <a:xfrm>
            <a:off x="2345437" y="5393214"/>
            <a:ext cx="2167126" cy="262116"/>
          </a:xfrm>
          <a:prstGeom prst="roundRect">
            <a:avLst>
              <a:gd name="adj" fmla="val 48183"/>
            </a:avLst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圓角矩形 82">
            <a:hlinkClick r:id="rId7" action="ppaction://hlinksldjump"/>
          </p:cNvPr>
          <p:cNvSpPr/>
          <p:nvPr/>
        </p:nvSpPr>
        <p:spPr>
          <a:xfrm>
            <a:off x="2336003" y="5033174"/>
            <a:ext cx="2167126" cy="262116"/>
          </a:xfrm>
          <a:prstGeom prst="roundRect">
            <a:avLst>
              <a:gd name="adj" fmla="val 48183"/>
            </a:avLst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圓角矩形 86">
            <a:hlinkClick r:id="rId7" action="ppaction://hlinksldjump"/>
          </p:cNvPr>
          <p:cNvSpPr/>
          <p:nvPr/>
        </p:nvSpPr>
        <p:spPr>
          <a:xfrm>
            <a:off x="2332617" y="5750044"/>
            <a:ext cx="2167126" cy="262116"/>
          </a:xfrm>
          <a:prstGeom prst="roundRect">
            <a:avLst>
              <a:gd name="adj" fmla="val 48183"/>
            </a:avLst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>
            <a:hlinkClick r:id="rId8" action="ppaction://hlinksldjump"/>
          </p:cNvPr>
          <p:cNvSpPr/>
          <p:nvPr/>
        </p:nvSpPr>
        <p:spPr>
          <a:xfrm>
            <a:off x="2413312" y="3327756"/>
            <a:ext cx="2031373" cy="22635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66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1538789" y="2866358"/>
            <a:ext cx="954107" cy="409498"/>
            <a:chOff x="1538789" y="2866358"/>
            <a:chExt cx="954107" cy="409498"/>
          </a:xfrm>
        </p:grpSpPr>
        <p:sp>
          <p:nvSpPr>
            <p:cNvPr id="16" name="矩形 15"/>
            <p:cNvSpPr/>
            <p:nvPr/>
          </p:nvSpPr>
          <p:spPr>
            <a:xfrm>
              <a:off x="1538789" y="2866358"/>
              <a:ext cx="954107" cy="409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1538789" y="2909524"/>
              <a:ext cx="95410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dirty="0">
                  <a:latin typeface="Adobe 黑体 Std R" pitchFamily="34" charset="-128"/>
                  <a:ea typeface="Adobe 黑体 Std R" pitchFamily="34" charset="-128"/>
                </a:rPr>
                <a:t>活動記錄</a:t>
              </a:r>
            </a:p>
          </p:txBody>
        </p:sp>
      </p:grp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37295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聊天室活動記錄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-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新增</a:t>
            </a:r>
            <a:r>
              <a:rPr lang="zh-TW" altLang="en-US" sz="2500" b="1" dirty="0">
                <a:latin typeface="Adobe 繁黑體 Std B" pitchFamily="34" charset="-120"/>
                <a:ea typeface="Adobe 繁黑體 Std B" pitchFamily="34" charset="-120"/>
              </a:rPr>
              <a:t>時間</a:t>
            </a:r>
          </a:p>
        </p:txBody>
      </p:sp>
      <p:sp>
        <p:nvSpPr>
          <p:cNvPr id="160" name="文字方塊 159"/>
          <p:cNvSpPr txBox="1"/>
          <p:nvPr/>
        </p:nvSpPr>
        <p:spPr>
          <a:xfrm>
            <a:off x="1672927" y="2306902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8" name="群組 217"/>
          <p:cNvGrpSpPr/>
          <p:nvPr/>
        </p:nvGrpSpPr>
        <p:grpSpPr>
          <a:xfrm>
            <a:off x="1726324" y="3536425"/>
            <a:ext cx="442535" cy="442535"/>
            <a:chOff x="1614990" y="2051720"/>
            <a:chExt cx="442535" cy="442535"/>
          </a:xfrm>
        </p:grpSpPr>
        <p:sp>
          <p:nvSpPr>
            <p:cNvPr id="219" name="橢圓 218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0" name="直線接點 219"/>
            <p:cNvCxnSpPr>
              <a:stCxn id="219" idx="1"/>
              <a:endCxn id="219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>
              <a:stCxn id="219" idx="7"/>
              <a:endCxn id="219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迴轉箭號 241">
            <a:hlinkClick r:id="rId2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479420" y="1475656"/>
            <a:ext cx="3880294" cy="1390702"/>
            <a:chOff x="6237312" y="2560558"/>
            <a:chExt cx="3880294" cy="1390702"/>
          </a:xfrm>
        </p:grpSpPr>
        <p:sp>
          <p:nvSpPr>
            <p:cNvPr id="13" name="矩形 12"/>
            <p:cNvSpPr/>
            <p:nvPr/>
          </p:nvSpPr>
          <p:spPr>
            <a:xfrm>
              <a:off x="6237312" y="2560558"/>
              <a:ext cx="3880294" cy="13907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接點 7"/>
            <p:cNvCxnSpPr/>
            <p:nvPr/>
          </p:nvCxnSpPr>
          <p:spPr>
            <a:xfrm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flipH="1"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1479420" y="2866358"/>
            <a:ext cx="3880294" cy="409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>
            <a:hlinkClick r:id="rId3" action="ppaction://hlinksldjump"/>
          </p:cNvPr>
          <p:cNvSpPr txBox="1"/>
          <p:nvPr/>
        </p:nvSpPr>
        <p:spPr>
          <a:xfrm>
            <a:off x="2715597" y="2909524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成員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76173" y="3426484"/>
            <a:ext cx="3686787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2195502" y="349832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2208202" y="3707904"/>
            <a:ext cx="1752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2015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年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12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16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日 上午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10:20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807221" y="4064683"/>
            <a:ext cx="25186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討論一下何時要畢業旅行吧！</a:t>
            </a:r>
            <a:endParaRPr lang="en-US" altLang="zh-TW" sz="14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1.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 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12/6(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一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)</a:t>
            </a:r>
          </a:p>
          <a:p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2.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 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12/7(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二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)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697216" y="476443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留言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576173" y="5167485"/>
            <a:ext cx="3686787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/>
          <p:cNvSpPr txBox="1"/>
          <p:nvPr/>
        </p:nvSpPr>
        <p:spPr>
          <a:xfrm>
            <a:off x="2195502" y="523932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台北一日遊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2208202" y="5448905"/>
            <a:ext cx="1752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2015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年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12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16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日 上午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10:20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1825084" y="5728696"/>
            <a:ext cx="14847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第一站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台北車站</a:t>
            </a:r>
            <a:endParaRPr lang="en-US" altLang="zh-TW" sz="14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zh-TW" altLang="en-US" sz="1400" dirty="0">
                <a:latin typeface="Adobe 黑体 Std R" pitchFamily="34" charset="-128"/>
                <a:ea typeface="Adobe 黑体 Std R" pitchFamily="34" charset="-128"/>
              </a:rPr>
              <a:t>第二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站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北科</a:t>
            </a:r>
            <a:endParaRPr lang="en-US" altLang="zh-TW" sz="14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zh-TW" altLang="en-US" sz="1400" dirty="0">
                <a:latin typeface="Adobe 黑体 Std R" pitchFamily="34" charset="-128"/>
                <a:ea typeface="Adobe 黑体 Std R" pitchFamily="34" charset="-128"/>
              </a:rPr>
              <a:t>第三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站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光華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4697216" y="650544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留言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5123" name="Picture 3" descr="D:\Desktop\JAVA A專案\map_mark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804" y="5244852"/>
            <a:ext cx="432048" cy="43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/>
          <p:cNvSpPr/>
          <p:nvPr/>
        </p:nvSpPr>
        <p:spPr>
          <a:xfrm>
            <a:off x="1780852" y="5695126"/>
            <a:ext cx="3296297" cy="810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/>
          <p:cNvGrpSpPr/>
          <p:nvPr/>
        </p:nvGrpSpPr>
        <p:grpSpPr>
          <a:xfrm>
            <a:off x="3251621" y="5257206"/>
            <a:ext cx="179229" cy="206697"/>
            <a:chOff x="4847621" y="4658069"/>
            <a:chExt cx="237563" cy="273971"/>
          </a:xfrm>
        </p:grpSpPr>
        <p:sp>
          <p:nvSpPr>
            <p:cNvPr id="85" name="等腰三角形 84"/>
            <p:cNvSpPr/>
            <p:nvPr/>
          </p:nvSpPr>
          <p:spPr>
            <a:xfrm rot="5400000">
              <a:off x="4920934" y="4630804"/>
              <a:ext cx="136655" cy="19184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4847621" y="4658069"/>
              <a:ext cx="45719" cy="2739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3960605" y="5728696"/>
            <a:ext cx="983314" cy="727088"/>
            <a:chOff x="3645023" y="5728696"/>
            <a:chExt cx="983314" cy="727088"/>
          </a:xfrm>
        </p:grpSpPr>
        <p:sp>
          <p:nvSpPr>
            <p:cNvPr id="21" name="矩形 20"/>
            <p:cNvSpPr/>
            <p:nvPr/>
          </p:nvSpPr>
          <p:spPr>
            <a:xfrm>
              <a:off x="3645023" y="5740272"/>
              <a:ext cx="983313" cy="7155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/>
            <p:cNvCxnSpPr/>
            <p:nvPr/>
          </p:nvCxnSpPr>
          <p:spPr>
            <a:xfrm>
              <a:off x="3645023" y="5740272"/>
              <a:ext cx="983314" cy="71551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H="1">
              <a:off x="3645023" y="5728696"/>
              <a:ext cx="983314" cy="727088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文字方塊 91"/>
          <p:cNvSpPr txBox="1"/>
          <p:nvPr/>
        </p:nvSpPr>
        <p:spPr>
          <a:xfrm>
            <a:off x="4631086" y="525471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latin typeface="Adobe 黑体 Std R" pitchFamily="34" charset="-128"/>
                <a:ea typeface="Adobe 黑体 Std R" pitchFamily="34" charset="-128"/>
              </a:rPr>
              <a:t>JOIN</a:t>
            </a:r>
            <a:endParaRPr lang="zh-TW" altLang="en-US" sz="1200" b="1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95" name="群組 94"/>
          <p:cNvGrpSpPr/>
          <p:nvPr/>
        </p:nvGrpSpPr>
        <p:grpSpPr>
          <a:xfrm>
            <a:off x="1726324" y="7009476"/>
            <a:ext cx="442535" cy="442535"/>
            <a:chOff x="1614990" y="2051720"/>
            <a:chExt cx="442535" cy="442535"/>
          </a:xfrm>
        </p:grpSpPr>
        <p:sp>
          <p:nvSpPr>
            <p:cNvPr id="96" name="橢圓 95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7" name="直線接點 96"/>
            <p:cNvCxnSpPr>
              <a:stCxn id="96" idx="1"/>
              <a:endCxn id="96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>
              <a:stCxn id="96" idx="7"/>
              <a:endCxn id="96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矩形 98"/>
          <p:cNvSpPr/>
          <p:nvPr/>
        </p:nvSpPr>
        <p:spPr>
          <a:xfrm>
            <a:off x="1576173" y="6899535"/>
            <a:ext cx="3686787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文字方塊 99"/>
          <p:cNvSpPr txBox="1"/>
          <p:nvPr/>
        </p:nvSpPr>
        <p:spPr>
          <a:xfrm>
            <a:off x="2195502" y="697137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4627097" y="6876256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122" name="Picture 2" descr="D:\Desktop\JAVA A專案\edit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5258" y="7003177"/>
              <a:ext cx="348260" cy="34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1" name="文字方塊 100"/>
          <p:cNvSpPr txBox="1"/>
          <p:nvPr/>
        </p:nvSpPr>
        <p:spPr>
          <a:xfrm>
            <a:off x="4250932" y="475875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編輯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51" name="矩形 50">
            <a:hlinkClick r:id="rId7" action="ppaction://hlinksldjump"/>
          </p:cNvPr>
          <p:cNvSpPr/>
          <p:nvPr/>
        </p:nvSpPr>
        <p:spPr>
          <a:xfrm>
            <a:off x="4627097" y="6876256"/>
            <a:ext cx="602103" cy="60210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圓角矩形 52"/>
          <p:cNvSpPr/>
          <p:nvPr/>
        </p:nvSpPr>
        <p:spPr>
          <a:xfrm>
            <a:off x="1916831" y="3131840"/>
            <a:ext cx="3024337" cy="2968443"/>
          </a:xfrm>
          <a:prstGeom prst="roundRect">
            <a:avLst>
              <a:gd name="adj" fmla="val 9108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2276872" y="3275856"/>
            <a:ext cx="2271033" cy="477054"/>
            <a:chOff x="2276872" y="3846984"/>
            <a:chExt cx="2271033" cy="477054"/>
          </a:xfrm>
        </p:grpSpPr>
        <p:sp>
          <p:nvSpPr>
            <p:cNvPr id="59" name="矩形 58"/>
            <p:cNvSpPr/>
            <p:nvPr/>
          </p:nvSpPr>
          <p:spPr>
            <a:xfrm>
              <a:off x="2276872" y="3901348"/>
              <a:ext cx="1032914" cy="1990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dirty="0" smtClean="0">
                  <a:solidFill>
                    <a:schemeClr val="bg1">
                      <a:lumMod val="50000"/>
                    </a:schemeClr>
                  </a:solidFill>
                </a:rPr>
                <a:t>2016/7/12</a:t>
              </a:r>
              <a:endParaRPr lang="zh-TW" altLang="en-US" sz="1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501008" y="3901347"/>
              <a:ext cx="1046897" cy="1990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dirty="0" smtClean="0">
                  <a:solidFill>
                    <a:schemeClr val="bg1">
                      <a:lumMod val="50000"/>
                    </a:schemeClr>
                  </a:solidFill>
                </a:rPr>
                <a:t>2016/7/12</a:t>
              </a:r>
              <a:endParaRPr lang="zh-TW" altLang="en-US" sz="1500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3256517" y="3846984"/>
              <a:ext cx="3449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500" dirty="0" smtClean="0">
                  <a:solidFill>
                    <a:schemeClr val="bg1">
                      <a:lumMod val="50000"/>
                    </a:schemeClr>
                  </a:solidFill>
                </a:rPr>
                <a:t>~</a:t>
              </a:r>
              <a:endParaRPr lang="zh-TW" altLang="en-US" sz="2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68" name="直線接點 67"/>
          <p:cNvCxnSpPr/>
          <p:nvPr/>
        </p:nvCxnSpPr>
        <p:spPr>
          <a:xfrm>
            <a:off x="2310094" y="3635896"/>
            <a:ext cx="223781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104052" y="3757692"/>
            <a:ext cx="2649966" cy="1919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105834" y="44842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3" name="群組 72"/>
          <p:cNvGrpSpPr/>
          <p:nvPr/>
        </p:nvGrpSpPr>
        <p:grpSpPr>
          <a:xfrm>
            <a:off x="3292807" y="5728696"/>
            <a:ext cx="272384" cy="272384"/>
            <a:chOff x="4451123" y="6863591"/>
            <a:chExt cx="602103" cy="602103"/>
          </a:xfrm>
        </p:grpSpPr>
        <p:sp>
          <p:nvSpPr>
            <p:cNvPr id="74" name="橢圓 73"/>
            <p:cNvSpPr/>
            <p:nvPr/>
          </p:nvSpPr>
          <p:spPr>
            <a:xfrm>
              <a:off x="4451123" y="6863591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5" name="群組 74"/>
            <p:cNvGrpSpPr/>
            <p:nvPr/>
          </p:nvGrpSpPr>
          <p:grpSpPr>
            <a:xfrm>
              <a:off x="4573125" y="6985588"/>
              <a:ext cx="358098" cy="358098"/>
              <a:chOff x="4573125" y="6985588"/>
              <a:chExt cx="358098" cy="35809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76" name="圓角矩形 75"/>
              <p:cNvSpPr/>
              <p:nvPr/>
            </p:nvSpPr>
            <p:spPr>
              <a:xfrm>
                <a:off x="4717255" y="6985588"/>
                <a:ext cx="69840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圓角矩形 81"/>
              <p:cNvSpPr/>
              <p:nvPr/>
            </p:nvSpPr>
            <p:spPr>
              <a:xfrm rot="5400000">
                <a:off x="4717254" y="6985581"/>
                <a:ext cx="69839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83" name="矩形 82">
            <a:hlinkClick r:id="rId7" action="ppaction://hlinksldjump"/>
          </p:cNvPr>
          <p:cNvSpPr/>
          <p:nvPr/>
        </p:nvSpPr>
        <p:spPr>
          <a:xfrm>
            <a:off x="3251621" y="5728696"/>
            <a:ext cx="349862" cy="2723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20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551584" y="2866358"/>
            <a:ext cx="954107" cy="409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16953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聊天室成員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672927" y="2306902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2" name="迴轉箭號 241">
            <a:hlinkClick r:id="rId2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479420" y="1475656"/>
            <a:ext cx="3880294" cy="1390702"/>
            <a:chOff x="6237312" y="2560558"/>
            <a:chExt cx="3880294" cy="1390702"/>
          </a:xfrm>
        </p:grpSpPr>
        <p:sp>
          <p:nvSpPr>
            <p:cNvPr id="13" name="矩形 12"/>
            <p:cNvSpPr/>
            <p:nvPr/>
          </p:nvSpPr>
          <p:spPr>
            <a:xfrm>
              <a:off x="6237312" y="2560558"/>
              <a:ext cx="3880294" cy="13907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接點 7"/>
            <p:cNvCxnSpPr/>
            <p:nvPr/>
          </p:nvCxnSpPr>
          <p:spPr>
            <a:xfrm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flipH="1"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1479420" y="2866358"/>
            <a:ext cx="3880294" cy="409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hlinkClick r:id="rId3" action="ppaction://hlinksldjump"/>
          </p:cNvPr>
          <p:cNvSpPr txBox="1"/>
          <p:nvPr/>
        </p:nvSpPr>
        <p:spPr>
          <a:xfrm>
            <a:off x="1538789" y="2909524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>
                <a:latin typeface="Adobe 黑体 Std R" pitchFamily="34" charset="-128"/>
                <a:ea typeface="Adobe 黑体 Std R" pitchFamily="34" charset="-128"/>
              </a:rPr>
              <a:t>活動記錄</a:t>
            </a:r>
          </a:p>
        </p:txBody>
      </p:sp>
      <p:sp>
        <p:nvSpPr>
          <p:cNvPr id="64" name="文字方塊 63"/>
          <p:cNvSpPr txBox="1"/>
          <p:nvPr/>
        </p:nvSpPr>
        <p:spPr>
          <a:xfrm>
            <a:off x="2715597" y="2909524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成員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4627097" y="6876256"/>
            <a:ext cx="602103" cy="602103"/>
            <a:chOff x="4451122" y="6863586"/>
            <a:chExt cx="602103" cy="602103"/>
          </a:xfrm>
        </p:grpSpPr>
        <p:sp>
          <p:nvSpPr>
            <p:cNvPr id="23" name="橢圓 22"/>
            <p:cNvSpPr/>
            <p:nvPr/>
          </p:nvSpPr>
          <p:spPr>
            <a:xfrm>
              <a:off x="4451122" y="686358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4" name="群組 23"/>
            <p:cNvGrpSpPr/>
            <p:nvPr/>
          </p:nvGrpSpPr>
          <p:grpSpPr>
            <a:xfrm>
              <a:off x="4573125" y="6985588"/>
              <a:ext cx="358098" cy="358098"/>
              <a:chOff x="4573125" y="6985588"/>
              <a:chExt cx="358098" cy="35809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5" name="圓角矩形 24"/>
              <p:cNvSpPr/>
              <p:nvPr/>
            </p:nvSpPr>
            <p:spPr>
              <a:xfrm>
                <a:off x="4717255" y="6985588"/>
                <a:ext cx="69840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圓角矩形 25"/>
              <p:cNvSpPr/>
              <p:nvPr/>
            </p:nvSpPr>
            <p:spPr>
              <a:xfrm rot="5400000">
                <a:off x="4717254" y="6985581"/>
                <a:ext cx="69839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4" name="群組 3"/>
          <p:cNvGrpSpPr/>
          <p:nvPr/>
        </p:nvGrpSpPr>
        <p:grpSpPr>
          <a:xfrm>
            <a:off x="1696536" y="3528339"/>
            <a:ext cx="3464928" cy="983312"/>
            <a:chOff x="1638709" y="3528339"/>
            <a:chExt cx="3464928" cy="983312"/>
          </a:xfrm>
        </p:grpSpPr>
        <p:grpSp>
          <p:nvGrpSpPr>
            <p:cNvPr id="3" name="群組 2"/>
            <p:cNvGrpSpPr/>
            <p:nvPr/>
          </p:nvGrpSpPr>
          <p:grpSpPr>
            <a:xfrm>
              <a:off x="1638709" y="3528339"/>
              <a:ext cx="723275" cy="983312"/>
              <a:chOff x="1638709" y="3515554"/>
              <a:chExt cx="723275" cy="983312"/>
            </a:xfrm>
          </p:grpSpPr>
          <p:grpSp>
            <p:nvGrpSpPr>
              <p:cNvPr id="218" name="群組 217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219" name="橢圓 218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20" name="直線接點 219"/>
                <p:cNvCxnSpPr>
                  <a:stCxn id="219" idx="1"/>
                  <a:endCxn id="219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直線接點 220"/>
                <p:cNvCxnSpPr>
                  <a:stCxn id="219" idx="7"/>
                  <a:endCxn id="219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文字方塊 1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29" name="群組 28"/>
            <p:cNvGrpSpPr/>
            <p:nvPr/>
          </p:nvGrpSpPr>
          <p:grpSpPr>
            <a:xfrm>
              <a:off x="2576463" y="3528339"/>
              <a:ext cx="675535" cy="983312"/>
              <a:chOff x="1662579" y="3515554"/>
              <a:chExt cx="675535" cy="983312"/>
            </a:xfrm>
          </p:grpSpPr>
          <p:grpSp>
            <p:nvGrpSpPr>
              <p:cNvPr id="30" name="群組 29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32" name="橢圓 31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3" name="直線接點 32"/>
                <p:cNvCxnSpPr>
                  <a:stCxn id="32" idx="1"/>
                  <a:endCxn id="32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接點 33"/>
                <p:cNvCxnSpPr>
                  <a:stCxn id="32" idx="7"/>
                  <a:endCxn id="32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文字方塊 30"/>
              <p:cNvSpPr txBox="1"/>
              <p:nvPr/>
            </p:nvSpPr>
            <p:spPr>
              <a:xfrm>
                <a:off x="1728476" y="419108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奇蹟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35" name="群組 34"/>
            <p:cNvGrpSpPr/>
            <p:nvPr/>
          </p:nvGrpSpPr>
          <p:grpSpPr>
            <a:xfrm>
              <a:off x="3466477" y="3528339"/>
              <a:ext cx="723275" cy="983312"/>
              <a:chOff x="1638709" y="3515554"/>
              <a:chExt cx="723275" cy="983312"/>
            </a:xfrm>
          </p:grpSpPr>
          <p:grpSp>
            <p:nvGrpSpPr>
              <p:cNvPr id="36" name="群組 35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38" name="橢圓 37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9" name="直線接點 38"/>
                <p:cNvCxnSpPr>
                  <a:stCxn id="38" idx="1"/>
                  <a:endCxn id="38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>
                  <a:stCxn id="38" idx="7"/>
                  <a:endCxn id="38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字方塊 36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41" name="群組 40"/>
            <p:cNvGrpSpPr/>
            <p:nvPr/>
          </p:nvGrpSpPr>
          <p:grpSpPr>
            <a:xfrm>
              <a:off x="4380362" y="3528339"/>
              <a:ext cx="723275" cy="983312"/>
              <a:chOff x="1638709" y="3515554"/>
              <a:chExt cx="723275" cy="983312"/>
            </a:xfrm>
          </p:grpSpPr>
          <p:grpSp>
            <p:nvGrpSpPr>
              <p:cNvPr id="42" name="群組 41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44" name="橢圓 43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5" name="直線接點 44"/>
                <p:cNvCxnSpPr>
                  <a:stCxn id="44" idx="1"/>
                  <a:endCxn id="44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接點 45"/>
                <p:cNvCxnSpPr>
                  <a:stCxn id="44" idx="7"/>
                  <a:endCxn id="44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文字方塊 42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48" name="群組 47"/>
          <p:cNvGrpSpPr/>
          <p:nvPr/>
        </p:nvGrpSpPr>
        <p:grpSpPr>
          <a:xfrm>
            <a:off x="1696536" y="4662237"/>
            <a:ext cx="3464928" cy="983312"/>
            <a:chOff x="1638709" y="3528339"/>
            <a:chExt cx="3464928" cy="983312"/>
          </a:xfrm>
        </p:grpSpPr>
        <p:grpSp>
          <p:nvGrpSpPr>
            <p:cNvPr id="49" name="群組 48"/>
            <p:cNvGrpSpPr/>
            <p:nvPr/>
          </p:nvGrpSpPr>
          <p:grpSpPr>
            <a:xfrm>
              <a:off x="1638709" y="3528339"/>
              <a:ext cx="723275" cy="983312"/>
              <a:chOff x="1638709" y="3515554"/>
              <a:chExt cx="723275" cy="983312"/>
            </a:xfrm>
          </p:grpSpPr>
          <p:grpSp>
            <p:nvGrpSpPr>
              <p:cNvPr id="70" name="群組 69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72" name="橢圓 71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73" name="直線接點 72"/>
                <p:cNvCxnSpPr>
                  <a:stCxn id="72" idx="1"/>
                  <a:endCxn id="72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接點 73"/>
                <p:cNvCxnSpPr>
                  <a:stCxn id="72" idx="7"/>
                  <a:endCxn id="72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文字方塊 70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50" name="群組 49"/>
            <p:cNvGrpSpPr/>
            <p:nvPr/>
          </p:nvGrpSpPr>
          <p:grpSpPr>
            <a:xfrm>
              <a:off x="2552593" y="3528339"/>
              <a:ext cx="723275" cy="983312"/>
              <a:chOff x="1638709" y="3515554"/>
              <a:chExt cx="723275" cy="983312"/>
            </a:xfrm>
          </p:grpSpPr>
          <p:grpSp>
            <p:nvGrpSpPr>
              <p:cNvPr id="65" name="群組 64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67" name="橢圓 66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8" name="直線接點 67"/>
                <p:cNvCxnSpPr>
                  <a:stCxn id="67" idx="1"/>
                  <a:endCxn id="67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接點 68"/>
                <p:cNvCxnSpPr>
                  <a:stCxn id="67" idx="7"/>
                  <a:endCxn id="67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文字方塊 65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51" name="群組 50"/>
            <p:cNvGrpSpPr/>
            <p:nvPr/>
          </p:nvGrpSpPr>
          <p:grpSpPr>
            <a:xfrm>
              <a:off x="3466477" y="3528339"/>
              <a:ext cx="723275" cy="983312"/>
              <a:chOff x="1638709" y="3515554"/>
              <a:chExt cx="723275" cy="983312"/>
            </a:xfrm>
          </p:grpSpPr>
          <p:grpSp>
            <p:nvGrpSpPr>
              <p:cNvPr id="58" name="群組 57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60" name="橢圓 59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1" name="直線接點 60"/>
                <p:cNvCxnSpPr>
                  <a:stCxn id="60" idx="1"/>
                  <a:endCxn id="60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接點 61"/>
                <p:cNvCxnSpPr>
                  <a:stCxn id="60" idx="7"/>
                  <a:endCxn id="60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文字方塊 58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52" name="群組 51"/>
            <p:cNvGrpSpPr/>
            <p:nvPr/>
          </p:nvGrpSpPr>
          <p:grpSpPr>
            <a:xfrm>
              <a:off x="4380362" y="3528339"/>
              <a:ext cx="723275" cy="983312"/>
              <a:chOff x="1638709" y="3515554"/>
              <a:chExt cx="723275" cy="983312"/>
            </a:xfrm>
          </p:grpSpPr>
          <p:grpSp>
            <p:nvGrpSpPr>
              <p:cNvPr id="53" name="群組 52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55" name="橢圓 54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6" name="直線接點 55"/>
                <p:cNvCxnSpPr>
                  <a:stCxn id="55" idx="1"/>
                  <a:endCxn id="55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>
                  <a:stCxn id="55" idx="7"/>
                  <a:endCxn id="55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字方塊 53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75" name="群組 74"/>
          <p:cNvGrpSpPr/>
          <p:nvPr/>
        </p:nvGrpSpPr>
        <p:grpSpPr>
          <a:xfrm>
            <a:off x="1699314" y="5796136"/>
            <a:ext cx="3464928" cy="983312"/>
            <a:chOff x="1638709" y="3528339"/>
            <a:chExt cx="3464928" cy="983312"/>
          </a:xfrm>
        </p:grpSpPr>
        <p:grpSp>
          <p:nvGrpSpPr>
            <p:cNvPr id="76" name="群組 75"/>
            <p:cNvGrpSpPr/>
            <p:nvPr/>
          </p:nvGrpSpPr>
          <p:grpSpPr>
            <a:xfrm>
              <a:off x="1638709" y="3528339"/>
              <a:ext cx="723275" cy="983312"/>
              <a:chOff x="1638709" y="3515554"/>
              <a:chExt cx="723275" cy="983312"/>
            </a:xfrm>
          </p:grpSpPr>
          <p:grpSp>
            <p:nvGrpSpPr>
              <p:cNvPr id="95" name="群組 94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97" name="橢圓 96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98" name="直線接點 97"/>
                <p:cNvCxnSpPr>
                  <a:stCxn id="97" idx="1"/>
                  <a:endCxn id="97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線接點 98"/>
                <p:cNvCxnSpPr>
                  <a:stCxn id="97" idx="7"/>
                  <a:endCxn id="97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文字方塊 95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77" name="群組 76"/>
            <p:cNvGrpSpPr/>
            <p:nvPr/>
          </p:nvGrpSpPr>
          <p:grpSpPr>
            <a:xfrm>
              <a:off x="2552593" y="3528339"/>
              <a:ext cx="723275" cy="983312"/>
              <a:chOff x="1638709" y="3515554"/>
              <a:chExt cx="723275" cy="983312"/>
            </a:xfrm>
          </p:grpSpPr>
          <p:grpSp>
            <p:nvGrpSpPr>
              <p:cNvPr id="90" name="群組 89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92" name="橢圓 91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93" name="直線接點 92"/>
                <p:cNvCxnSpPr>
                  <a:stCxn id="92" idx="1"/>
                  <a:endCxn id="92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線接點 93"/>
                <p:cNvCxnSpPr>
                  <a:stCxn id="92" idx="7"/>
                  <a:endCxn id="92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文字方塊 90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78" name="群組 77"/>
            <p:cNvGrpSpPr/>
            <p:nvPr/>
          </p:nvGrpSpPr>
          <p:grpSpPr>
            <a:xfrm>
              <a:off x="3466477" y="3528339"/>
              <a:ext cx="723275" cy="983312"/>
              <a:chOff x="1638709" y="3515554"/>
              <a:chExt cx="723275" cy="983312"/>
            </a:xfrm>
          </p:grpSpPr>
          <p:grpSp>
            <p:nvGrpSpPr>
              <p:cNvPr id="85" name="群組 84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87" name="橢圓 86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88" name="直線接點 87"/>
                <p:cNvCxnSpPr>
                  <a:stCxn id="87" idx="1"/>
                  <a:endCxn id="87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線接點 88"/>
                <p:cNvCxnSpPr>
                  <a:stCxn id="87" idx="7"/>
                  <a:endCxn id="87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文字方塊 85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79" name="群組 78"/>
            <p:cNvGrpSpPr/>
            <p:nvPr/>
          </p:nvGrpSpPr>
          <p:grpSpPr>
            <a:xfrm>
              <a:off x="4380362" y="3528339"/>
              <a:ext cx="723275" cy="983312"/>
              <a:chOff x="1638709" y="3515554"/>
              <a:chExt cx="723275" cy="983312"/>
            </a:xfrm>
          </p:grpSpPr>
          <p:grpSp>
            <p:nvGrpSpPr>
              <p:cNvPr id="80" name="群組 79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82" name="橢圓 81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83" name="直線接點 82"/>
                <p:cNvCxnSpPr>
                  <a:stCxn id="82" idx="1"/>
                  <a:endCxn id="82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線接點 83"/>
                <p:cNvCxnSpPr>
                  <a:stCxn id="82" idx="7"/>
                  <a:endCxn id="82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文字方塊 80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100" name="矩形 99">
            <a:hlinkClick r:id="rId4" action="ppaction://hlinksldjump"/>
          </p:cNvPr>
          <p:cNvSpPr/>
          <p:nvPr/>
        </p:nvSpPr>
        <p:spPr>
          <a:xfrm>
            <a:off x="4665760" y="6876256"/>
            <a:ext cx="563440" cy="606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1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551584" y="2866358"/>
            <a:ext cx="954107" cy="3869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23365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聊天室新增成員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672927" y="2306902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2" name="迴轉箭號 241">
            <a:hlinkClick r:id="rId2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479420" y="1475656"/>
            <a:ext cx="3880294" cy="1390702"/>
            <a:chOff x="6237312" y="2560558"/>
            <a:chExt cx="3880294" cy="1390702"/>
          </a:xfrm>
        </p:grpSpPr>
        <p:sp>
          <p:nvSpPr>
            <p:cNvPr id="13" name="矩形 12"/>
            <p:cNvSpPr/>
            <p:nvPr/>
          </p:nvSpPr>
          <p:spPr>
            <a:xfrm>
              <a:off x="6237312" y="2560558"/>
              <a:ext cx="3880294" cy="13907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接點 7"/>
            <p:cNvCxnSpPr/>
            <p:nvPr/>
          </p:nvCxnSpPr>
          <p:spPr>
            <a:xfrm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flipH="1"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1479420" y="2866358"/>
            <a:ext cx="3880294" cy="409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hlinkClick r:id="rId3" action="ppaction://hlinksldjump"/>
          </p:cNvPr>
          <p:cNvSpPr txBox="1"/>
          <p:nvPr/>
        </p:nvSpPr>
        <p:spPr>
          <a:xfrm>
            <a:off x="1538789" y="2909524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>
                <a:latin typeface="Adobe 黑体 Std R" pitchFamily="34" charset="-128"/>
                <a:ea typeface="Adobe 黑体 Std R" pitchFamily="34" charset="-128"/>
              </a:rPr>
              <a:t>活動記錄</a:t>
            </a:r>
          </a:p>
        </p:txBody>
      </p:sp>
      <p:sp>
        <p:nvSpPr>
          <p:cNvPr id="64" name="文字方塊 63"/>
          <p:cNvSpPr txBox="1"/>
          <p:nvPr/>
        </p:nvSpPr>
        <p:spPr>
          <a:xfrm>
            <a:off x="2715597" y="2909524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成員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4627097" y="6876256"/>
            <a:ext cx="602103" cy="602103"/>
            <a:chOff x="4451122" y="6863586"/>
            <a:chExt cx="602103" cy="602103"/>
          </a:xfrm>
        </p:grpSpPr>
        <p:sp>
          <p:nvSpPr>
            <p:cNvPr id="23" name="橢圓 22"/>
            <p:cNvSpPr/>
            <p:nvPr/>
          </p:nvSpPr>
          <p:spPr>
            <a:xfrm>
              <a:off x="4451122" y="686358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4" name="群組 23"/>
            <p:cNvGrpSpPr/>
            <p:nvPr/>
          </p:nvGrpSpPr>
          <p:grpSpPr>
            <a:xfrm>
              <a:off x="4573125" y="6985588"/>
              <a:ext cx="358098" cy="358098"/>
              <a:chOff x="4573125" y="6985588"/>
              <a:chExt cx="358098" cy="35809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5" name="圓角矩形 24"/>
              <p:cNvSpPr/>
              <p:nvPr/>
            </p:nvSpPr>
            <p:spPr>
              <a:xfrm>
                <a:off x="4717255" y="6985588"/>
                <a:ext cx="69840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圓角矩形 25"/>
              <p:cNvSpPr/>
              <p:nvPr/>
            </p:nvSpPr>
            <p:spPr>
              <a:xfrm rot="5400000">
                <a:off x="4717254" y="6985581"/>
                <a:ext cx="69839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4" name="群組 3"/>
          <p:cNvGrpSpPr/>
          <p:nvPr/>
        </p:nvGrpSpPr>
        <p:grpSpPr>
          <a:xfrm>
            <a:off x="1696536" y="3528339"/>
            <a:ext cx="3464928" cy="983312"/>
            <a:chOff x="1638709" y="3528339"/>
            <a:chExt cx="3464928" cy="983312"/>
          </a:xfrm>
        </p:grpSpPr>
        <p:grpSp>
          <p:nvGrpSpPr>
            <p:cNvPr id="3" name="群組 2"/>
            <p:cNvGrpSpPr/>
            <p:nvPr/>
          </p:nvGrpSpPr>
          <p:grpSpPr>
            <a:xfrm>
              <a:off x="1638709" y="3528339"/>
              <a:ext cx="723275" cy="983312"/>
              <a:chOff x="1638709" y="3515554"/>
              <a:chExt cx="723275" cy="983312"/>
            </a:xfrm>
          </p:grpSpPr>
          <p:grpSp>
            <p:nvGrpSpPr>
              <p:cNvPr id="218" name="群組 217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219" name="橢圓 218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20" name="直線接點 219"/>
                <p:cNvCxnSpPr>
                  <a:stCxn id="219" idx="1"/>
                  <a:endCxn id="219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直線接點 220"/>
                <p:cNvCxnSpPr>
                  <a:stCxn id="219" idx="7"/>
                  <a:endCxn id="219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文字方塊 1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29" name="群組 28"/>
            <p:cNvGrpSpPr/>
            <p:nvPr/>
          </p:nvGrpSpPr>
          <p:grpSpPr>
            <a:xfrm>
              <a:off x="2576463" y="3528339"/>
              <a:ext cx="675535" cy="983312"/>
              <a:chOff x="1662579" y="3515554"/>
              <a:chExt cx="675535" cy="983312"/>
            </a:xfrm>
          </p:grpSpPr>
          <p:grpSp>
            <p:nvGrpSpPr>
              <p:cNvPr id="30" name="群組 29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32" name="橢圓 31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3" name="直線接點 32"/>
                <p:cNvCxnSpPr>
                  <a:stCxn id="32" idx="1"/>
                  <a:endCxn id="32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接點 33"/>
                <p:cNvCxnSpPr>
                  <a:stCxn id="32" idx="7"/>
                  <a:endCxn id="32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文字方塊 30"/>
              <p:cNvSpPr txBox="1"/>
              <p:nvPr/>
            </p:nvSpPr>
            <p:spPr>
              <a:xfrm>
                <a:off x="1728476" y="419108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奇蹟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35" name="群組 34"/>
            <p:cNvGrpSpPr/>
            <p:nvPr/>
          </p:nvGrpSpPr>
          <p:grpSpPr>
            <a:xfrm>
              <a:off x="3466477" y="3528339"/>
              <a:ext cx="723275" cy="983312"/>
              <a:chOff x="1638709" y="3515554"/>
              <a:chExt cx="723275" cy="983312"/>
            </a:xfrm>
          </p:grpSpPr>
          <p:grpSp>
            <p:nvGrpSpPr>
              <p:cNvPr id="36" name="群組 35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38" name="橢圓 37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9" name="直線接點 38"/>
                <p:cNvCxnSpPr>
                  <a:stCxn id="38" idx="1"/>
                  <a:endCxn id="38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>
                  <a:stCxn id="38" idx="7"/>
                  <a:endCxn id="38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字方塊 36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41" name="群組 40"/>
            <p:cNvGrpSpPr/>
            <p:nvPr/>
          </p:nvGrpSpPr>
          <p:grpSpPr>
            <a:xfrm>
              <a:off x="4380362" y="3528339"/>
              <a:ext cx="723275" cy="983312"/>
              <a:chOff x="1638709" y="3515554"/>
              <a:chExt cx="723275" cy="983312"/>
            </a:xfrm>
          </p:grpSpPr>
          <p:grpSp>
            <p:nvGrpSpPr>
              <p:cNvPr id="42" name="群組 41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44" name="橢圓 43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5" name="直線接點 44"/>
                <p:cNvCxnSpPr>
                  <a:stCxn id="44" idx="1"/>
                  <a:endCxn id="44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接點 45"/>
                <p:cNvCxnSpPr>
                  <a:stCxn id="44" idx="7"/>
                  <a:endCxn id="44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文字方塊 42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48" name="群組 47"/>
          <p:cNvGrpSpPr/>
          <p:nvPr/>
        </p:nvGrpSpPr>
        <p:grpSpPr>
          <a:xfrm>
            <a:off x="1696536" y="4662237"/>
            <a:ext cx="3464928" cy="983312"/>
            <a:chOff x="1638709" y="3528339"/>
            <a:chExt cx="3464928" cy="983312"/>
          </a:xfrm>
        </p:grpSpPr>
        <p:grpSp>
          <p:nvGrpSpPr>
            <p:cNvPr id="49" name="群組 48"/>
            <p:cNvGrpSpPr/>
            <p:nvPr/>
          </p:nvGrpSpPr>
          <p:grpSpPr>
            <a:xfrm>
              <a:off x="1638709" y="3528339"/>
              <a:ext cx="723275" cy="983312"/>
              <a:chOff x="1638709" y="3515554"/>
              <a:chExt cx="723275" cy="983312"/>
            </a:xfrm>
          </p:grpSpPr>
          <p:grpSp>
            <p:nvGrpSpPr>
              <p:cNvPr id="70" name="群組 69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72" name="橢圓 71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73" name="直線接點 72"/>
                <p:cNvCxnSpPr>
                  <a:stCxn id="72" idx="1"/>
                  <a:endCxn id="72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接點 73"/>
                <p:cNvCxnSpPr>
                  <a:stCxn id="72" idx="7"/>
                  <a:endCxn id="72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文字方塊 70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50" name="群組 49"/>
            <p:cNvGrpSpPr/>
            <p:nvPr/>
          </p:nvGrpSpPr>
          <p:grpSpPr>
            <a:xfrm>
              <a:off x="2552593" y="3528339"/>
              <a:ext cx="723275" cy="983312"/>
              <a:chOff x="1638709" y="3515554"/>
              <a:chExt cx="723275" cy="983312"/>
            </a:xfrm>
          </p:grpSpPr>
          <p:grpSp>
            <p:nvGrpSpPr>
              <p:cNvPr id="65" name="群組 64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67" name="橢圓 66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8" name="直線接點 67"/>
                <p:cNvCxnSpPr>
                  <a:stCxn id="67" idx="1"/>
                  <a:endCxn id="67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接點 68"/>
                <p:cNvCxnSpPr>
                  <a:stCxn id="67" idx="7"/>
                  <a:endCxn id="67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文字方塊 65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51" name="群組 50"/>
            <p:cNvGrpSpPr/>
            <p:nvPr/>
          </p:nvGrpSpPr>
          <p:grpSpPr>
            <a:xfrm>
              <a:off x="3466477" y="3528339"/>
              <a:ext cx="723275" cy="983312"/>
              <a:chOff x="1638709" y="3515554"/>
              <a:chExt cx="723275" cy="983312"/>
            </a:xfrm>
          </p:grpSpPr>
          <p:grpSp>
            <p:nvGrpSpPr>
              <p:cNvPr id="58" name="群組 57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60" name="橢圓 59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1" name="直線接點 60"/>
                <p:cNvCxnSpPr>
                  <a:stCxn id="60" idx="1"/>
                  <a:endCxn id="60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接點 61"/>
                <p:cNvCxnSpPr>
                  <a:stCxn id="60" idx="7"/>
                  <a:endCxn id="60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文字方塊 58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52" name="群組 51"/>
            <p:cNvGrpSpPr/>
            <p:nvPr/>
          </p:nvGrpSpPr>
          <p:grpSpPr>
            <a:xfrm>
              <a:off x="4380362" y="3528339"/>
              <a:ext cx="723275" cy="983312"/>
              <a:chOff x="1638709" y="3515554"/>
              <a:chExt cx="723275" cy="983312"/>
            </a:xfrm>
          </p:grpSpPr>
          <p:grpSp>
            <p:nvGrpSpPr>
              <p:cNvPr id="53" name="群組 52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55" name="橢圓 54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6" name="直線接點 55"/>
                <p:cNvCxnSpPr>
                  <a:stCxn id="55" idx="1"/>
                  <a:endCxn id="55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>
                  <a:stCxn id="55" idx="7"/>
                  <a:endCxn id="55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字方塊 53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75" name="群組 74"/>
          <p:cNvGrpSpPr/>
          <p:nvPr/>
        </p:nvGrpSpPr>
        <p:grpSpPr>
          <a:xfrm>
            <a:off x="1699314" y="5796136"/>
            <a:ext cx="3464928" cy="983312"/>
            <a:chOff x="1638709" y="3528339"/>
            <a:chExt cx="3464928" cy="983312"/>
          </a:xfrm>
        </p:grpSpPr>
        <p:grpSp>
          <p:nvGrpSpPr>
            <p:cNvPr id="76" name="群組 75"/>
            <p:cNvGrpSpPr/>
            <p:nvPr/>
          </p:nvGrpSpPr>
          <p:grpSpPr>
            <a:xfrm>
              <a:off x="1638709" y="3528339"/>
              <a:ext cx="723275" cy="983312"/>
              <a:chOff x="1638709" y="3515554"/>
              <a:chExt cx="723275" cy="983312"/>
            </a:xfrm>
          </p:grpSpPr>
          <p:grpSp>
            <p:nvGrpSpPr>
              <p:cNvPr id="95" name="群組 94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97" name="橢圓 96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98" name="直線接點 97"/>
                <p:cNvCxnSpPr>
                  <a:stCxn id="97" idx="1"/>
                  <a:endCxn id="97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線接點 98"/>
                <p:cNvCxnSpPr>
                  <a:stCxn id="97" idx="7"/>
                  <a:endCxn id="97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文字方塊 95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77" name="群組 76"/>
            <p:cNvGrpSpPr/>
            <p:nvPr/>
          </p:nvGrpSpPr>
          <p:grpSpPr>
            <a:xfrm>
              <a:off x="2552593" y="3528339"/>
              <a:ext cx="723275" cy="983312"/>
              <a:chOff x="1638709" y="3515554"/>
              <a:chExt cx="723275" cy="983312"/>
            </a:xfrm>
          </p:grpSpPr>
          <p:grpSp>
            <p:nvGrpSpPr>
              <p:cNvPr id="90" name="群組 89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92" name="橢圓 91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93" name="直線接點 92"/>
                <p:cNvCxnSpPr>
                  <a:stCxn id="92" idx="1"/>
                  <a:endCxn id="92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線接點 93"/>
                <p:cNvCxnSpPr>
                  <a:stCxn id="92" idx="7"/>
                  <a:endCxn id="92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文字方塊 90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78" name="群組 77"/>
            <p:cNvGrpSpPr/>
            <p:nvPr/>
          </p:nvGrpSpPr>
          <p:grpSpPr>
            <a:xfrm>
              <a:off x="3466477" y="3528339"/>
              <a:ext cx="723275" cy="983312"/>
              <a:chOff x="1638709" y="3515554"/>
              <a:chExt cx="723275" cy="983312"/>
            </a:xfrm>
          </p:grpSpPr>
          <p:grpSp>
            <p:nvGrpSpPr>
              <p:cNvPr id="85" name="群組 84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87" name="橢圓 86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88" name="直線接點 87"/>
                <p:cNvCxnSpPr>
                  <a:stCxn id="87" idx="1"/>
                  <a:endCxn id="87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線接點 88"/>
                <p:cNvCxnSpPr>
                  <a:stCxn id="87" idx="7"/>
                  <a:endCxn id="87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文字方塊 85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79" name="群組 78"/>
            <p:cNvGrpSpPr/>
            <p:nvPr/>
          </p:nvGrpSpPr>
          <p:grpSpPr>
            <a:xfrm>
              <a:off x="4380362" y="3528339"/>
              <a:ext cx="723275" cy="983312"/>
              <a:chOff x="1638709" y="3515554"/>
              <a:chExt cx="723275" cy="983312"/>
            </a:xfrm>
          </p:grpSpPr>
          <p:grpSp>
            <p:nvGrpSpPr>
              <p:cNvPr id="80" name="群組 79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82" name="橢圓 81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83" name="直線接點 82"/>
                <p:cNvCxnSpPr>
                  <a:stCxn id="82" idx="1"/>
                  <a:endCxn id="82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線接點 83"/>
                <p:cNvCxnSpPr>
                  <a:stCxn id="82" idx="7"/>
                  <a:endCxn id="82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文字方塊 80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100" name="矩形 99">
            <a:hlinkClick r:id="rId2" action="ppaction://hlinksldjump"/>
          </p:cNvPr>
          <p:cNvSpPr/>
          <p:nvPr/>
        </p:nvSpPr>
        <p:spPr>
          <a:xfrm>
            <a:off x="4665760" y="6876256"/>
            <a:ext cx="563440" cy="606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/>
          <p:cNvSpPr txBox="1"/>
          <p:nvPr/>
        </p:nvSpPr>
        <p:spPr>
          <a:xfrm>
            <a:off x="6288613" y="2565938"/>
            <a:ext cx="569387" cy="13747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條件篩選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28" name="群組 27"/>
          <p:cNvGrpSpPr/>
          <p:nvPr/>
        </p:nvGrpSpPr>
        <p:grpSpPr>
          <a:xfrm>
            <a:off x="1698986" y="2123728"/>
            <a:ext cx="3460029" cy="4482002"/>
            <a:chOff x="7385795" y="1357252"/>
            <a:chExt cx="3460029" cy="4482002"/>
          </a:xfrm>
        </p:grpSpPr>
        <p:sp>
          <p:nvSpPr>
            <p:cNvPr id="206" name="矩形 205"/>
            <p:cNvSpPr/>
            <p:nvPr/>
          </p:nvSpPr>
          <p:spPr>
            <a:xfrm>
              <a:off x="7385795" y="1357252"/>
              <a:ext cx="3445441" cy="448200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389441" y="1369617"/>
              <a:ext cx="3456383" cy="373888"/>
            </a:xfrm>
            <a:prstGeom prst="rect">
              <a:avLst/>
            </a:prstGeom>
            <a:solidFill>
              <a:srgbClr val="4B4C6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1" name="群組 20"/>
            <p:cNvGrpSpPr/>
            <p:nvPr/>
          </p:nvGrpSpPr>
          <p:grpSpPr>
            <a:xfrm>
              <a:off x="7385795" y="2423099"/>
              <a:ext cx="3460029" cy="683102"/>
              <a:chOff x="7385795" y="2423099"/>
              <a:chExt cx="3460029" cy="683102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7385795" y="2423099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106" name="群組 105"/>
              <p:cNvGrpSpPr/>
              <p:nvPr/>
            </p:nvGrpSpPr>
            <p:grpSpPr>
              <a:xfrm>
                <a:off x="7510076" y="2475487"/>
                <a:ext cx="578326" cy="578326"/>
                <a:chOff x="1541476" y="2985562"/>
                <a:chExt cx="599445" cy="599445"/>
              </a:xfrm>
            </p:grpSpPr>
            <p:sp>
              <p:nvSpPr>
                <p:cNvPr id="111" name="橢圓 110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2" name="直線接點 111"/>
                <p:cNvCxnSpPr>
                  <a:stCxn id="111" idx="1"/>
                  <a:endCxn id="111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線接點 112"/>
                <p:cNvCxnSpPr>
                  <a:stCxn id="111" idx="7"/>
                  <a:endCxn id="111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7" name="文字方塊 106"/>
              <p:cNvSpPr txBox="1"/>
              <p:nvPr/>
            </p:nvSpPr>
            <p:spPr>
              <a:xfrm>
                <a:off x="8181528" y="2475487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108" name="文字方塊 107"/>
              <p:cNvSpPr txBox="1"/>
              <p:nvPr/>
            </p:nvSpPr>
            <p:spPr>
              <a:xfrm>
                <a:off x="8269649" y="2724895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20" name="群組 19"/>
            <p:cNvGrpSpPr/>
            <p:nvPr/>
          </p:nvGrpSpPr>
          <p:grpSpPr>
            <a:xfrm>
              <a:off x="7385795" y="3106201"/>
              <a:ext cx="3460029" cy="683102"/>
              <a:chOff x="7385795" y="3106201"/>
              <a:chExt cx="3460029" cy="683102"/>
            </a:xfrm>
          </p:grpSpPr>
          <p:sp>
            <p:nvSpPr>
              <p:cNvPr id="115" name="矩形 114"/>
              <p:cNvSpPr/>
              <p:nvPr/>
            </p:nvSpPr>
            <p:spPr>
              <a:xfrm>
                <a:off x="7385795" y="3106201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116" name="群組 115"/>
              <p:cNvGrpSpPr/>
              <p:nvPr/>
            </p:nvGrpSpPr>
            <p:grpSpPr>
              <a:xfrm>
                <a:off x="7510076" y="3158589"/>
                <a:ext cx="578326" cy="578326"/>
                <a:chOff x="1541476" y="2985562"/>
                <a:chExt cx="599445" cy="599445"/>
              </a:xfrm>
            </p:grpSpPr>
            <p:sp>
              <p:nvSpPr>
                <p:cNvPr id="121" name="橢圓 120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22" name="直線接點 121"/>
                <p:cNvCxnSpPr>
                  <a:stCxn id="121" idx="1"/>
                  <a:endCxn id="121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線接點 122"/>
                <p:cNvCxnSpPr>
                  <a:stCxn id="121" idx="7"/>
                  <a:endCxn id="121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文字方塊 116"/>
              <p:cNvSpPr txBox="1"/>
              <p:nvPr/>
            </p:nvSpPr>
            <p:spPr>
              <a:xfrm>
                <a:off x="8181528" y="3158589"/>
                <a:ext cx="623889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b="1" dirty="0" err="1" smtClean="0">
                    <a:latin typeface="Adobe 黑体 Std R" pitchFamily="34" charset="-128"/>
                    <a:ea typeface="Adobe 黑体 Std R" pitchFamily="34" charset="-128"/>
                  </a:rPr>
                  <a:t>Miky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118" name="文字方塊 117"/>
              <p:cNvSpPr txBox="1"/>
              <p:nvPr/>
            </p:nvSpPr>
            <p:spPr>
              <a:xfrm>
                <a:off x="8269649" y="3407997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9" name="群組 18"/>
            <p:cNvGrpSpPr/>
            <p:nvPr/>
          </p:nvGrpSpPr>
          <p:grpSpPr>
            <a:xfrm>
              <a:off x="7385795" y="3789947"/>
              <a:ext cx="3460029" cy="683102"/>
              <a:chOff x="7385795" y="3789947"/>
              <a:chExt cx="3460029" cy="683102"/>
            </a:xfrm>
          </p:grpSpPr>
          <p:sp>
            <p:nvSpPr>
              <p:cNvPr id="125" name="矩形 124"/>
              <p:cNvSpPr/>
              <p:nvPr/>
            </p:nvSpPr>
            <p:spPr>
              <a:xfrm>
                <a:off x="7385795" y="3789947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126" name="群組 125"/>
              <p:cNvGrpSpPr/>
              <p:nvPr/>
            </p:nvGrpSpPr>
            <p:grpSpPr>
              <a:xfrm>
                <a:off x="7510076" y="3842335"/>
                <a:ext cx="578326" cy="578326"/>
                <a:chOff x="1541476" y="2985562"/>
                <a:chExt cx="599445" cy="599445"/>
              </a:xfrm>
            </p:grpSpPr>
            <p:sp>
              <p:nvSpPr>
                <p:cNvPr id="131" name="橢圓 130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32" name="直線接點 131"/>
                <p:cNvCxnSpPr>
                  <a:stCxn id="131" idx="1"/>
                  <a:endCxn id="131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線接點 132"/>
                <p:cNvCxnSpPr>
                  <a:stCxn id="131" idx="7"/>
                  <a:endCxn id="131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文字方塊 126"/>
              <p:cNvSpPr txBox="1"/>
              <p:nvPr/>
            </p:nvSpPr>
            <p:spPr>
              <a:xfrm>
                <a:off x="8181528" y="3842335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128" name="文字方塊 127"/>
              <p:cNvSpPr txBox="1"/>
              <p:nvPr/>
            </p:nvSpPr>
            <p:spPr>
              <a:xfrm>
                <a:off x="8269649" y="4091743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8" name="群組 17"/>
            <p:cNvGrpSpPr/>
            <p:nvPr/>
          </p:nvGrpSpPr>
          <p:grpSpPr>
            <a:xfrm>
              <a:off x="7385795" y="4473049"/>
              <a:ext cx="3460029" cy="683102"/>
              <a:chOff x="7385795" y="4473049"/>
              <a:chExt cx="3460029" cy="683102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7385795" y="4473049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136" name="群組 135"/>
              <p:cNvGrpSpPr/>
              <p:nvPr/>
            </p:nvGrpSpPr>
            <p:grpSpPr>
              <a:xfrm>
                <a:off x="7510076" y="4525437"/>
                <a:ext cx="578326" cy="578326"/>
                <a:chOff x="1541476" y="2985562"/>
                <a:chExt cx="599445" cy="599445"/>
              </a:xfrm>
            </p:grpSpPr>
            <p:sp>
              <p:nvSpPr>
                <p:cNvPr id="142" name="橢圓 141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43" name="直線接點 142"/>
                <p:cNvCxnSpPr>
                  <a:stCxn id="142" idx="1"/>
                  <a:endCxn id="142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 143"/>
                <p:cNvCxnSpPr>
                  <a:stCxn id="142" idx="7"/>
                  <a:endCxn id="142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7" name="文字方塊 136"/>
              <p:cNvSpPr txBox="1"/>
              <p:nvPr/>
            </p:nvSpPr>
            <p:spPr>
              <a:xfrm>
                <a:off x="8181528" y="4525437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138" name="文字方塊 137"/>
              <p:cNvSpPr txBox="1"/>
              <p:nvPr/>
            </p:nvSpPr>
            <p:spPr>
              <a:xfrm>
                <a:off x="8269649" y="4774845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7385795" y="5156151"/>
              <a:ext cx="3460029" cy="683102"/>
              <a:chOff x="7385795" y="5156151"/>
              <a:chExt cx="3460029" cy="683102"/>
            </a:xfrm>
          </p:grpSpPr>
          <p:sp>
            <p:nvSpPr>
              <p:cNvPr id="146" name="矩形 145"/>
              <p:cNvSpPr/>
              <p:nvPr/>
            </p:nvSpPr>
            <p:spPr>
              <a:xfrm>
                <a:off x="7385795" y="5156151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147" name="群組 146"/>
              <p:cNvGrpSpPr/>
              <p:nvPr/>
            </p:nvGrpSpPr>
            <p:grpSpPr>
              <a:xfrm>
                <a:off x="7510076" y="5208539"/>
                <a:ext cx="578326" cy="578326"/>
                <a:chOff x="1541476" y="2985562"/>
                <a:chExt cx="599445" cy="599445"/>
              </a:xfrm>
            </p:grpSpPr>
            <p:sp>
              <p:nvSpPr>
                <p:cNvPr id="151" name="橢圓 150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52" name="直線接點 151"/>
                <p:cNvCxnSpPr>
                  <a:stCxn id="151" idx="1"/>
                  <a:endCxn id="151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線接點 152"/>
                <p:cNvCxnSpPr>
                  <a:stCxn id="151" idx="7"/>
                  <a:endCxn id="151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文字方塊 147"/>
              <p:cNvSpPr txBox="1"/>
              <p:nvPr/>
            </p:nvSpPr>
            <p:spPr>
              <a:xfrm>
                <a:off x="8181528" y="5208539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149" name="文字方塊 148"/>
              <p:cNvSpPr txBox="1"/>
              <p:nvPr/>
            </p:nvSpPr>
            <p:spPr>
              <a:xfrm>
                <a:off x="8269649" y="5457947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27" name="群組 26"/>
            <p:cNvGrpSpPr/>
            <p:nvPr/>
          </p:nvGrpSpPr>
          <p:grpSpPr>
            <a:xfrm>
              <a:off x="7389441" y="1743505"/>
              <a:ext cx="3456383" cy="683102"/>
              <a:chOff x="7389441" y="1743505"/>
              <a:chExt cx="3456383" cy="683102"/>
            </a:xfrm>
          </p:grpSpPr>
          <p:sp>
            <p:nvSpPr>
              <p:cNvPr id="184" name="矩形 183"/>
              <p:cNvSpPr/>
              <p:nvPr/>
            </p:nvSpPr>
            <p:spPr>
              <a:xfrm>
                <a:off x="7389441" y="1743505"/>
                <a:ext cx="3456383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185" name="群組 184"/>
              <p:cNvGrpSpPr/>
              <p:nvPr/>
            </p:nvGrpSpPr>
            <p:grpSpPr>
              <a:xfrm>
                <a:off x="7513954" y="1795893"/>
                <a:ext cx="579409" cy="578326"/>
                <a:chOff x="1541476" y="2985562"/>
                <a:chExt cx="599445" cy="599445"/>
              </a:xfrm>
            </p:grpSpPr>
            <p:sp>
              <p:nvSpPr>
                <p:cNvPr id="190" name="橢圓 189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91" name="直線接點 190"/>
                <p:cNvCxnSpPr>
                  <a:stCxn id="190" idx="1"/>
                  <a:endCxn id="190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接點 191"/>
                <p:cNvCxnSpPr>
                  <a:stCxn id="190" idx="7"/>
                  <a:endCxn id="190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6" name="文字方塊 185"/>
              <p:cNvSpPr txBox="1"/>
              <p:nvPr/>
            </p:nvSpPr>
            <p:spPr>
              <a:xfrm>
                <a:off x="8186664" y="1795893"/>
                <a:ext cx="156778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187" name="文字方塊 186"/>
              <p:cNvSpPr txBox="1"/>
              <p:nvPr/>
            </p:nvSpPr>
            <p:spPr>
              <a:xfrm>
                <a:off x="8274950" y="2045301"/>
                <a:ext cx="14296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96" name="群組 195"/>
            <p:cNvGrpSpPr/>
            <p:nvPr/>
          </p:nvGrpSpPr>
          <p:grpSpPr>
            <a:xfrm>
              <a:off x="7522762" y="1468394"/>
              <a:ext cx="82702" cy="178611"/>
              <a:chOff x="1690114" y="1556249"/>
              <a:chExt cx="82702" cy="178611"/>
            </a:xfrm>
          </p:grpSpPr>
          <p:cxnSp>
            <p:nvCxnSpPr>
              <p:cNvPr id="197" name="直線接點 196">
                <a:hlinkClick r:id="rId4" action="ppaction://hlinksldjump"/>
              </p:cNvPr>
              <p:cNvCxnSpPr/>
              <p:nvPr/>
            </p:nvCxnSpPr>
            <p:spPr>
              <a:xfrm flipH="1">
                <a:off x="1690114" y="1556249"/>
                <a:ext cx="82702" cy="82702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hlinkClick r:id="rId4" action="ppaction://hlinksldjump"/>
              </p:cNvPr>
              <p:cNvCxnSpPr/>
              <p:nvPr/>
            </p:nvCxnSpPr>
            <p:spPr>
              <a:xfrm>
                <a:off x="1690114" y="1638951"/>
                <a:ext cx="82702" cy="95909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矩形 198"/>
            <p:cNvSpPr/>
            <p:nvPr/>
          </p:nvSpPr>
          <p:spPr>
            <a:xfrm>
              <a:off x="7775992" y="1427828"/>
              <a:ext cx="2709792" cy="2625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  <a:latin typeface="Adobe 繁黑體 Std B" pitchFamily="34" charset="-120"/>
                  <a:ea typeface="Adobe 繁黑體 Std B" pitchFamily="34" charset="-120"/>
                </a:rPr>
                <a:t>	</a:t>
              </a:r>
              <a:r>
                <a:rPr lang="zh-TW" altLang="en-US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搜尋</a:t>
              </a:r>
              <a:r>
                <a:rPr lang="en-US" altLang="zh-TW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:</a:t>
              </a:r>
              <a:r>
                <a:rPr lang="zh-TW" altLang="en-US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王大明</a:t>
              </a:r>
              <a:endParaRPr lang="zh-TW" altLang="en-US" sz="16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00" name="橢圓 199"/>
            <p:cNvSpPr/>
            <p:nvPr/>
          </p:nvSpPr>
          <p:spPr>
            <a:xfrm>
              <a:off x="8585364" y="1461456"/>
              <a:ext cx="137594" cy="137594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1" name="直線接點 200"/>
            <p:cNvCxnSpPr/>
            <p:nvPr/>
          </p:nvCxnSpPr>
          <p:spPr>
            <a:xfrm>
              <a:off x="8702808" y="1578900"/>
              <a:ext cx="62250" cy="61167"/>
            </a:xfrm>
            <a:prstGeom prst="line">
              <a:avLst/>
            </a:prstGeom>
            <a:ln w="28575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群組 14"/>
            <p:cNvGrpSpPr/>
            <p:nvPr/>
          </p:nvGrpSpPr>
          <p:grpSpPr>
            <a:xfrm>
              <a:off x="10629800" y="1469021"/>
              <a:ext cx="45719" cy="192161"/>
              <a:chOff x="11119070" y="1464026"/>
              <a:chExt cx="45719" cy="192161"/>
            </a:xfrm>
          </p:grpSpPr>
          <p:sp>
            <p:nvSpPr>
              <p:cNvPr id="12" name="橢圓 11"/>
              <p:cNvSpPr/>
              <p:nvPr/>
            </p:nvSpPr>
            <p:spPr>
              <a:xfrm>
                <a:off x="11119070" y="146402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3" name="橢圓 202"/>
              <p:cNvSpPr/>
              <p:nvPr/>
            </p:nvSpPr>
            <p:spPr>
              <a:xfrm>
                <a:off x="11119070" y="153724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4" name="橢圓 203"/>
              <p:cNvSpPr/>
              <p:nvPr/>
            </p:nvSpPr>
            <p:spPr>
              <a:xfrm>
                <a:off x="11119070" y="161046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80" name="肘形接點 179"/>
          <p:cNvCxnSpPr/>
          <p:nvPr/>
        </p:nvCxnSpPr>
        <p:spPr>
          <a:xfrm>
            <a:off x="5038664" y="2342067"/>
            <a:ext cx="1342664" cy="641560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矩形 207">
            <a:hlinkClick r:id="rId5" action="ppaction://hlinksldjump"/>
          </p:cNvPr>
          <p:cNvSpPr/>
          <p:nvPr/>
        </p:nvSpPr>
        <p:spPr>
          <a:xfrm>
            <a:off x="1702632" y="2509981"/>
            <a:ext cx="3437740" cy="411557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" name="矩形 213">
            <a:hlinkClick r:id="rId2" action="ppaction://hlinksldjump"/>
          </p:cNvPr>
          <p:cNvSpPr/>
          <p:nvPr/>
        </p:nvSpPr>
        <p:spPr>
          <a:xfrm>
            <a:off x="1702632" y="2136093"/>
            <a:ext cx="386551" cy="3738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463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551584" y="2866358"/>
            <a:ext cx="954107" cy="3869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2769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聊天室新增成員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++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672927" y="2306902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2" name="迴轉箭號 241">
            <a:hlinkClick r:id="rId2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479420" y="1475656"/>
            <a:ext cx="3880294" cy="1390702"/>
            <a:chOff x="6237312" y="2560558"/>
            <a:chExt cx="3880294" cy="1390702"/>
          </a:xfrm>
        </p:grpSpPr>
        <p:sp>
          <p:nvSpPr>
            <p:cNvPr id="13" name="矩形 12"/>
            <p:cNvSpPr/>
            <p:nvPr/>
          </p:nvSpPr>
          <p:spPr>
            <a:xfrm>
              <a:off x="6237312" y="2560558"/>
              <a:ext cx="3880294" cy="13907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接點 7"/>
            <p:cNvCxnSpPr/>
            <p:nvPr/>
          </p:nvCxnSpPr>
          <p:spPr>
            <a:xfrm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flipH="1"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1479420" y="2866358"/>
            <a:ext cx="3880294" cy="409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hlinkClick r:id="rId3" action="ppaction://hlinksldjump"/>
          </p:cNvPr>
          <p:cNvSpPr txBox="1"/>
          <p:nvPr/>
        </p:nvSpPr>
        <p:spPr>
          <a:xfrm>
            <a:off x="1538789" y="2909524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>
                <a:latin typeface="Adobe 黑体 Std R" pitchFamily="34" charset="-128"/>
                <a:ea typeface="Adobe 黑体 Std R" pitchFamily="34" charset="-128"/>
              </a:rPr>
              <a:t>活動記錄</a:t>
            </a:r>
          </a:p>
        </p:txBody>
      </p:sp>
      <p:sp>
        <p:nvSpPr>
          <p:cNvPr id="64" name="文字方塊 63"/>
          <p:cNvSpPr txBox="1"/>
          <p:nvPr/>
        </p:nvSpPr>
        <p:spPr>
          <a:xfrm>
            <a:off x="2715597" y="2909524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成員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4627097" y="6876256"/>
            <a:ext cx="602103" cy="602103"/>
            <a:chOff x="4451122" y="6863586"/>
            <a:chExt cx="602103" cy="602103"/>
          </a:xfrm>
        </p:grpSpPr>
        <p:sp>
          <p:nvSpPr>
            <p:cNvPr id="23" name="橢圓 22"/>
            <p:cNvSpPr/>
            <p:nvPr/>
          </p:nvSpPr>
          <p:spPr>
            <a:xfrm>
              <a:off x="4451122" y="686358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4" name="群組 23"/>
            <p:cNvGrpSpPr/>
            <p:nvPr/>
          </p:nvGrpSpPr>
          <p:grpSpPr>
            <a:xfrm>
              <a:off x="4573125" y="6985588"/>
              <a:ext cx="358098" cy="358098"/>
              <a:chOff x="4573125" y="6985588"/>
              <a:chExt cx="358098" cy="35809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5" name="圓角矩形 24"/>
              <p:cNvSpPr/>
              <p:nvPr/>
            </p:nvSpPr>
            <p:spPr>
              <a:xfrm>
                <a:off x="4717255" y="6985588"/>
                <a:ext cx="69840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圓角矩形 25"/>
              <p:cNvSpPr/>
              <p:nvPr/>
            </p:nvSpPr>
            <p:spPr>
              <a:xfrm rot="5400000">
                <a:off x="4717254" y="6985581"/>
                <a:ext cx="69839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4" name="群組 3"/>
          <p:cNvGrpSpPr/>
          <p:nvPr/>
        </p:nvGrpSpPr>
        <p:grpSpPr>
          <a:xfrm>
            <a:off x="1696536" y="3528339"/>
            <a:ext cx="3464928" cy="983312"/>
            <a:chOff x="1638709" y="3528339"/>
            <a:chExt cx="3464928" cy="983312"/>
          </a:xfrm>
        </p:grpSpPr>
        <p:grpSp>
          <p:nvGrpSpPr>
            <p:cNvPr id="3" name="群組 2"/>
            <p:cNvGrpSpPr/>
            <p:nvPr/>
          </p:nvGrpSpPr>
          <p:grpSpPr>
            <a:xfrm>
              <a:off x="1638709" y="3528339"/>
              <a:ext cx="723275" cy="983312"/>
              <a:chOff x="1638709" y="3515554"/>
              <a:chExt cx="723275" cy="983312"/>
            </a:xfrm>
          </p:grpSpPr>
          <p:grpSp>
            <p:nvGrpSpPr>
              <p:cNvPr id="218" name="群組 217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219" name="橢圓 218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20" name="直線接點 219"/>
                <p:cNvCxnSpPr>
                  <a:stCxn id="219" idx="1"/>
                  <a:endCxn id="219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直線接點 220"/>
                <p:cNvCxnSpPr>
                  <a:stCxn id="219" idx="7"/>
                  <a:endCxn id="219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文字方塊 1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29" name="群組 28"/>
            <p:cNvGrpSpPr/>
            <p:nvPr/>
          </p:nvGrpSpPr>
          <p:grpSpPr>
            <a:xfrm>
              <a:off x="2576463" y="3528339"/>
              <a:ext cx="675535" cy="983312"/>
              <a:chOff x="1662579" y="3515554"/>
              <a:chExt cx="675535" cy="983312"/>
            </a:xfrm>
          </p:grpSpPr>
          <p:grpSp>
            <p:nvGrpSpPr>
              <p:cNvPr id="30" name="群組 29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32" name="橢圓 31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3" name="直線接點 32"/>
                <p:cNvCxnSpPr>
                  <a:stCxn id="32" idx="1"/>
                  <a:endCxn id="32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接點 33"/>
                <p:cNvCxnSpPr>
                  <a:stCxn id="32" idx="7"/>
                  <a:endCxn id="32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文字方塊 30"/>
              <p:cNvSpPr txBox="1"/>
              <p:nvPr/>
            </p:nvSpPr>
            <p:spPr>
              <a:xfrm>
                <a:off x="1728476" y="419108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奇蹟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35" name="群組 34"/>
            <p:cNvGrpSpPr/>
            <p:nvPr/>
          </p:nvGrpSpPr>
          <p:grpSpPr>
            <a:xfrm>
              <a:off x="3466477" y="3528339"/>
              <a:ext cx="723275" cy="983312"/>
              <a:chOff x="1638709" y="3515554"/>
              <a:chExt cx="723275" cy="983312"/>
            </a:xfrm>
          </p:grpSpPr>
          <p:grpSp>
            <p:nvGrpSpPr>
              <p:cNvPr id="36" name="群組 35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38" name="橢圓 37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9" name="直線接點 38"/>
                <p:cNvCxnSpPr>
                  <a:stCxn id="38" idx="1"/>
                  <a:endCxn id="38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>
                  <a:stCxn id="38" idx="7"/>
                  <a:endCxn id="38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字方塊 36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41" name="群組 40"/>
            <p:cNvGrpSpPr/>
            <p:nvPr/>
          </p:nvGrpSpPr>
          <p:grpSpPr>
            <a:xfrm>
              <a:off x="4380362" y="3528339"/>
              <a:ext cx="723275" cy="983312"/>
              <a:chOff x="1638709" y="3515554"/>
              <a:chExt cx="723275" cy="983312"/>
            </a:xfrm>
          </p:grpSpPr>
          <p:grpSp>
            <p:nvGrpSpPr>
              <p:cNvPr id="42" name="群組 41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44" name="橢圓 43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5" name="直線接點 44"/>
                <p:cNvCxnSpPr>
                  <a:stCxn id="44" idx="1"/>
                  <a:endCxn id="44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接點 45"/>
                <p:cNvCxnSpPr>
                  <a:stCxn id="44" idx="7"/>
                  <a:endCxn id="44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文字方塊 42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48" name="群組 47"/>
          <p:cNvGrpSpPr/>
          <p:nvPr/>
        </p:nvGrpSpPr>
        <p:grpSpPr>
          <a:xfrm>
            <a:off x="1696536" y="4662237"/>
            <a:ext cx="3464928" cy="983312"/>
            <a:chOff x="1638709" y="3528339"/>
            <a:chExt cx="3464928" cy="983312"/>
          </a:xfrm>
        </p:grpSpPr>
        <p:grpSp>
          <p:nvGrpSpPr>
            <p:cNvPr id="49" name="群組 48"/>
            <p:cNvGrpSpPr/>
            <p:nvPr/>
          </p:nvGrpSpPr>
          <p:grpSpPr>
            <a:xfrm>
              <a:off x="1638709" y="3528339"/>
              <a:ext cx="723275" cy="983312"/>
              <a:chOff x="1638709" y="3515554"/>
              <a:chExt cx="723275" cy="983312"/>
            </a:xfrm>
          </p:grpSpPr>
          <p:grpSp>
            <p:nvGrpSpPr>
              <p:cNvPr id="70" name="群組 69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72" name="橢圓 71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73" name="直線接點 72"/>
                <p:cNvCxnSpPr>
                  <a:stCxn id="72" idx="1"/>
                  <a:endCxn id="72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接點 73"/>
                <p:cNvCxnSpPr>
                  <a:stCxn id="72" idx="7"/>
                  <a:endCxn id="72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文字方塊 70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50" name="群組 49"/>
            <p:cNvGrpSpPr/>
            <p:nvPr/>
          </p:nvGrpSpPr>
          <p:grpSpPr>
            <a:xfrm>
              <a:off x="2552593" y="3528339"/>
              <a:ext cx="723275" cy="983312"/>
              <a:chOff x="1638709" y="3515554"/>
              <a:chExt cx="723275" cy="983312"/>
            </a:xfrm>
          </p:grpSpPr>
          <p:grpSp>
            <p:nvGrpSpPr>
              <p:cNvPr id="65" name="群組 64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67" name="橢圓 66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8" name="直線接點 67"/>
                <p:cNvCxnSpPr>
                  <a:stCxn id="67" idx="1"/>
                  <a:endCxn id="67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接點 68"/>
                <p:cNvCxnSpPr>
                  <a:stCxn id="67" idx="7"/>
                  <a:endCxn id="67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文字方塊 65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51" name="群組 50"/>
            <p:cNvGrpSpPr/>
            <p:nvPr/>
          </p:nvGrpSpPr>
          <p:grpSpPr>
            <a:xfrm>
              <a:off x="3466477" y="3528339"/>
              <a:ext cx="723275" cy="983312"/>
              <a:chOff x="1638709" y="3515554"/>
              <a:chExt cx="723275" cy="983312"/>
            </a:xfrm>
          </p:grpSpPr>
          <p:grpSp>
            <p:nvGrpSpPr>
              <p:cNvPr id="58" name="群組 57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60" name="橢圓 59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1" name="直線接點 60"/>
                <p:cNvCxnSpPr>
                  <a:stCxn id="60" idx="1"/>
                  <a:endCxn id="60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接點 61"/>
                <p:cNvCxnSpPr>
                  <a:stCxn id="60" idx="7"/>
                  <a:endCxn id="60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文字方塊 58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52" name="群組 51"/>
            <p:cNvGrpSpPr/>
            <p:nvPr/>
          </p:nvGrpSpPr>
          <p:grpSpPr>
            <a:xfrm>
              <a:off x="4380362" y="3528339"/>
              <a:ext cx="723275" cy="983312"/>
              <a:chOff x="1638709" y="3515554"/>
              <a:chExt cx="723275" cy="983312"/>
            </a:xfrm>
          </p:grpSpPr>
          <p:grpSp>
            <p:nvGrpSpPr>
              <p:cNvPr id="53" name="群組 52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55" name="橢圓 54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6" name="直線接點 55"/>
                <p:cNvCxnSpPr>
                  <a:stCxn id="55" idx="1"/>
                  <a:endCxn id="55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>
                  <a:stCxn id="55" idx="7"/>
                  <a:endCxn id="55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字方塊 53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75" name="群組 74"/>
          <p:cNvGrpSpPr/>
          <p:nvPr/>
        </p:nvGrpSpPr>
        <p:grpSpPr>
          <a:xfrm>
            <a:off x="1699314" y="5796136"/>
            <a:ext cx="3464928" cy="983312"/>
            <a:chOff x="1638709" y="3528339"/>
            <a:chExt cx="3464928" cy="983312"/>
          </a:xfrm>
        </p:grpSpPr>
        <p:grpSp>
          <p:nvGrpSpPr>
            <p:cNvPr id="76" name="群組 75"/>
            <p:cNvGrpSpPr/>
            <p:nvPr/>
          </p:nvGrpSpPr>
          <p:grpSpPr>
            <a:xfrm>
              <a:off x="1638709" y="3528339"/>
              <a:ext cx="723275" cy="983312"/>
              <a:chOff x="1638709" y="3515554"/>
              <a:chExt cx="723275" cy="983312"/>
            </a:xfrm>
          </p:grpSpPr>
          <p:grpSp>
            <p:nvGrpSpPr>
              <p:cNvPr id="95" name="群組 94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97" name="橢圓 96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98" name="直線接點 97"/>
                <p:cNvCxnSpPr>
                  <a:stCxn id="97" idx="1"/>
                  <a:endCxn id="97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線接點 98"/>
                <p:cNvCxnSpPr>
                  <a:stCxn id="97" idx="7"/>
                  <a:endCxn id="97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文字方塊 95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77" name="群組 76"/>
            <p:cNvGrpSpPr/>
            <p:nvPr/>
          </p:nvGrpSpPr>
          <p:grpSpPr>
            <a:xfrm>
              <a:off x="2552593" y="3528339"/>
              <a:ext cx="723275" cy="983312"/>
              <a:chOff x="1638709" y="3515554"/>
              <a:chExt cx="723275" cy="983312"/>
            </a:xfrm>
          </p:grpSpPr>
          <p:grpSp>
            <p:nvGrpSpPr>
              <p:cNvPr id="90" name="群組 89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92" name="橢圓 91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93" name="直線接點 92"/>
                <p:cNvCxnSpPr>
                  <a:stCxn id="92" idx="1"/>
                  <a:endCxn id="92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線接點 93"/>
                <p:cNvCxnSpPr>
                  <a:stCxn id="92" idx="7"/>
                  <a:endCxn id="92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文字方塊 90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78" name="群組 77"/>
            <p:cNvGrpSpPr/>
            <p:nvPr/>
          </p:nvGrpSpPr>
          <p:grpSpPr>
            <a:xfrm>
              <a:off x="3466477" y="3528339"/>
              <a:ext cx="723275" cy="983312"/>
              <a:chOff x="1638709" y="3515554"/>
              <a:chExt cx="723275" cy="983312"/>
            </a:xfrm>
          </p:grpSpPr>
          <p:grpSp>
            <p:nvGrpSpPr>
              <p:cNvPr id="85" name="群組 84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87" name="橢圓 86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88" name="直線接點 87"/>
                <p:cNvCxnSpPr>
                  <a:stCxn id="87" idx="1"/>
                  <a:endCxn id="87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線接點 88"/>
                <p:cNvCxnSpPr>
                  <a:stCxn id="87" idx="7"/>
                  <a:endCxn id="87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文字方塊 85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79" name="群組 78"/>
            <p:cNvGrpSpPr/>
            <p:nvPr/>
          </p:nvGrpSpPr>
          <p:grpSpPr>
            <a:xfrm>
              <a:off x="4380362" y="3528339"/>
              <a:ext cx="723275" cy="983312"/>
              <a:chOff x="1638709" y="3515554"/>
              <a:chExt cx="723275" cy="983312"/>
            </a:xfrm>
          </p:grpSpPr>
          <p:grpSp>
            <p:nvGrpSpPr>
              <p:cNvPr id="80" name="群組 79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82" name="橢圓 81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83" name="直線接點 82"/>
                <p:cNvCxnSpPr>
                  <a:stCxn id="82" idx="1"/>
                  <a:endCxn id="82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線接點 83"/>
                <p:cNvCxnSpPr>
                  <a:stCxn id="82" idx="7"/>
                  <a:endCxn id="82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文字方塊 80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100" name="矩形 99">
            <a:hlinkClick r:id="rId2" action="ppaction://hlinksldjump"/>
          </p:cNvPr>
          <p:cNvSpPr/>
          <p:nvPr/>
        </p:nvSpPr>
        <p:spPr>
          <a:xfrm>
            <a:off x="4665760" y="6876256"/>
            <a:ext cx="563440" cy="606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/>
          <p:cNvSpPr txBox="1"/>
          <p:nvPr/>
        </p:nvSpPr>
        <p:spPr>
          <a:xfrm>
            <a:off x="6288613" y="2565938"/>
            <a:ext cx="569387" cy="13747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條件篩選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28" name="群組 27"/>
          <p:cNvGrpSpPr/>
          <p:nvPr/>
        </p:nvGrpSpPr>
        <p:grpSpPr>
          <a:xfrm>
            <a:off x="1698986" y="2123728"/>
            <a:ext cx="3460029" cy="4482002"/>
            <a:chOff x="7385795" y="1357252"/>
            <a:chExt cx="3460029" cy="4482002"/>
          </a:xfrm>
        </p:grpSpPr>
        <p:sp>
          <p:nvSpPr>
            <p:cNvPr id="206" name="矩形 205"/>
            <p:cNvSpPr/>
            <p:nvPr/>
          </p:nvSpPr>
          <p:spPr>
            <a:xfrm>
              <a:off x="7385795" y="1357252"/>
              <a:ext cx="3445441" cy="448200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389441" y="1369617"/>
              <a:ext cx="3456383" cy="373888"/>
            </a:xfrm>
            <a:prstGeom prst="rect">
              <a:avLst/>
            </a:prstGeom>
            <a:solidFill>
              <a:srgbClr val="4B4C6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1" name="群組 20"/>
            <p:cNvGrpSpPr/>
            <p:nvPr/>
          </p:nvGrpSpPr>
          <p:grpSpPr>
            <a:xfrm>
              <a:off x="7385795" y="2423099"/>
              <a:ext cx="3460029" cy="683102"/>
              <a:chOff x="7385795" y="2423099"/>
              <a:chExt cx="3460029" cy="683102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7385795" y="2423099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106" name="群組 105"/>
              <p:cNvGrpSpPr/>
              <p:nvPr/>
            </p:nvGrpSpPr>
            <p:grpSpPr>
              <a:xfrm>
                <a:off x="7510076" y="2475487"/>
                <a:ext cx="578326" cy="578326"/>
                <a:chOff x="1541476" y="2985562"/>
                <a:chExt cx="599445" cy="599445"/>
              </a:xfrm>
            </p:grpSpPr>
            <p:sp>
              <p:nvSpPr>
                <p:cNvPr id="111" name="橢圓 110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2" name="直線接點 111"/>
                <p:cNvCxnSpPr>
                  <a:stCxn id="111" idx="1"/>
                  <a:endCxn id="111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線接點 112"/>
                <p:cNvCxnSpPr>
                  <a:stCxn id="111" idx="7"/>
                  <a:endCxn id="111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7" name="文字方塊 106"/>
              <p:cNvSpPr txBox="1"/>
              <p:nvPr/>
            </p:nvSpPr>
            <p:spPr>
              <a:xfrm>
                <a:off x="8181528" y="2475487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108" name="文字方塊 107"/>
              <p:cNvSpPr txBox="1"/>
              <p:nvPr/>
            </p:nvSpPr>
            <p:spPr>
              <a:xfrm>
                <a:off x="8269649" y="2724895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20" name="群組 19"/>
            <p:cNvGrpSpPr/>
            <p:nvPr/>
          </p:nvGrpSpPr>
          <p:grpSpPr>
            <a:xfrm>
              <a:off x="7385795" y="3106201"/>
              <a:ext cx="3460029" cy="683102"/>
              <a:chOff x="7385795" y="3106201"/>
              <a:chExt cx="3460029" cy="683102"/>
            </a:xfrm>
          </p:grpSpPr>
          <p:sp>
            <p:nvSpPr>
              <p:cNvPr id="115" name="矩形 114"/>
              <p:cNvSpPr/>
              <p:nvPr/>
            </p:nvSpPr>
            <p:spPr>
              <a:xfrm>
                <a:off x="7385795" y="3106201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116" name="群組 115"/>
              <p:cNvGrpSpPr/>
              <p:nvPr/>
            </p:nvGrpSpPr>
            <p:grpSpPr>
              <a:xfrm>
                <a:off x="7510076" y="3158589"/>
                <a:ext cx="578326" cy="578326"/>
                <a:chOff x="1541476" y="2985562"/>
                <a:chExt cx="599445" cy="599445"/>
              </a:xfrm>
            </p:grpSpPr>
            <p:sp>
              <p:nvSpPr>
                <p:cNvPr id="121" name="橢圓 120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22" name="直線接點 121"/>
                <p:cNvCxnSpPr>
                  <a:stCxn id="121" idx="1"/>
                  <a:endCxn id="121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線接點 122"/>
                <p:cNvCxnSpPr>
                  <a:stCxn id="121" idx="7"/>
                  <a:endCxn id="121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文字方塊 116"/>
              <p:cNvSpPr txBox="1"/>
              <p:nvPr/>
            </p:nvSpPr>
            <p:spPr>
              <a:xfrm>
                <a:off x="8181528" y="3158589"/>
                <a:ext cx="623889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b="1" dirty="0" err="1" smtClean="0">
                    <a:latin typeface="Adobe 黑体 Std R" pitchFamily="34" charset="-128"/>
                    <a:ea typeface="Adobe 黑体 Std R" pitchFamily="34" charset="-128"/>
                  </a:rPr>
                  <a:t>Miky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118" name="文字方塊 117"/>
              <p:cNvSpPr txBox="1"/>
              <p:nvPr/>
            </p:nvSpPr>
            <p:spPr>
              <a:xfrm>
                <a:off x="8269649" y="3407997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9" name="群組 18"/>
            <p:cNvGrpSpPr/>
            <p:nvPr/>
          </p:nvGrpSpPr>
          <p:grpSpPr>
            <a:xfrm>
              <a:off x="7385795" y="3789947"/>
              <a:ext cx="3460029" cy="683102"/>
              <a:chOff x="7385795" y="3789947"/>
              <a:chExt cx="3460029" cy="683102"/>
            </a:xfrm>
          </p:grpSpPr>
          <p:sp>
            <p:nvSpPr>
              <p:cNvPr id="125" name="矩形 124"/>
              <p:cNvSpPr/>
              <p:nvPr/>
            </p:nvSpPr>
            <p:spPr>
              <a:xfrm>
                <a:off x="7385795" y="3789947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126" name="群組 125"/>
              <p:cNvGrpSpPr/>
              <p:nvPr/>
            </p:nvGrpSpPr>
            <p:grpSpPr>
              <a:xfrm>
                <a:off x="7510076" y="3842335"/>
                <a:ext cx="578326" cy="578326"/>
                <a:chOff x="1541476" y="2985562"/>
                <a:chExt cx="599445" cy="599445"/>
              </a:xfrm>
            </p:grpSpPr>
            <p:sp>
              <p:nvSpPr>
                <p:cNvPr id="131" name="橢圓 130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32" name="直線接點 131"/>
                <p:cNvCxnSpPr>
                  <a:stCxn id="131" idx="1"/>
                  <a:endCxn id="131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線接點 132"/>
                <p:cNvCxnSpPr>
                  <a:stCxn id="131" idx="7"/>
                  <a:endCxn id="131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文字方塊 126"/>
              <p:cNvSpPr txBox="1"/>
              <p:nvPr/>
            </p:nvSpPr>
            <p:spPr>
              <a:xfrm>
                <a:off x="8181528" y="3842335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128" name="文字方塊 127"/>
              <p:cNvSpPr txBox="1"/>
              <p:nvPr/>
            </p:nvSpPr>
            <p:spPr>
              <a:xfrm>
                <a:off x="8269649" y="4091743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8" name="群組 17"/>
            <p:cNvGrpSpPr/>
            <p:nvPr/>
          </p:nvGrpSpPr>
          <p:grpSpPr>
            <a:xfrm>
              <a:off x="7385795" y="4473049"/>
              <a:ext cx="3460029" cy="683102"/>
              <a:chOff x="7385795" y="4473049"/>
              <a:chExt cx="3460029" cy="683102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7385795" y="4473049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136" name="群組 135"/>
              <p:cNvGrpSpPr/>
              <p:nvPr/>
            </p:nvGrpSpPr>
            <p:grpSpPr>
              <a:xfrm>
                <a:off x="7510076" y="4525437"/>
                <a:ext cx="578326" cy="578326"/>
                <a:chOff x="1541476" y="2985562"/>
                <a:chExt cx="599445" cy="599445"/>
              </a:xfrm>
            </p:grpSpPr>
            <p:sp>
              <p:nvSpPr>
                <p:cNvPr id="142" name="橢圓 141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43" name="直線接點 142"/>
                <p:cNvCxnSpPr>
                  <a:stCxn id="142" idx="1"/>
                  <a:endCxn id="142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 143"/>
                <p:cNvCxnSpPr>
                  <a:stCxn id="142" idx="7"/>
                  <a:endCxn id="142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7" name="文字方塊 136"/>
              <p:cNvSpPr txBox="1"/>
              <p:nvPr/>
            </p:nvSpPr>
            <p:spPr>
              <a:xfrm>
                <a:off x="8181528" y="4525437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138" name="文字方塊 137"/>
              <p:cNvSpPr txBox="1"/>
              <p:nvPr/>
            </p:nvSpPr>
            <p:spPr>
              <a:xfrm>
                <a:off x="8269649" y="4774845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7385795" y="5156151"/>
              <a:ext cx="3460029" cy="683102"/>
              <a:chOff x="7385795" y="5156151"/>
              <a:chExt cx="3460029" cy="683102"/>
            </a:xfrm>
          </p:grpSpPr>
          <p:sp>
            <p:nvSpPr>
              <p:cNvPr id="146" name="矩形 145"/>
              <p:cNvSpPr/>
              <p:nvPr/>
            </p:nvSpPr>
            <p:spPr>
              <a:xfrm>
                <a:off x="7385795" y="5156151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147" name="群組 146"/>
              <p:cNvGrpSpPr/>
              <p:nvPr/>
            </p:nvGrpSpPr>
            <p:grpSpPr>
              <a:xfrm>
                <a:off x="7510076" y="5208539"/>
                <a:ext cx="578326" cy="578326"/>
                <a:chOff x="1541476" y="2985562"/>
                <a:chExt cx="599445" cy="599445"/>
              </a:xfrm>
            </p:grpSpPr>
            <p:sp>
              <p:nvSpPr>
                <p:cNvPr id="151" name="橢圓 150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52" name="直線接點 151"/>
                <p:cNvCxnSpPr>
                  <a:stCxn id="151" idx="1"/>
                  <a:endCxn id="151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線接點 152"/>
                <p:cNvCxnSpPr>
                  <a:stCxn id="151" idx="7"/>
                  <a:endCxn id="151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文字方塊 147"/>
              <p:cNvSpPr txBox="1"/>
              <p:nvPr/>
            </p:nvSpPr>
            <p:spPr>
              <a:xfrm>
                <a:off x="8181528" y="5208539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149" name="文字方塊 148"/>
              <p:cNvSpPr txBox="1"/>
              <p:nvPr/>
            </p:nvSpPr>
            <p:spPr>
              <a:xfrm>
                <a:off x="8269649" y="5457947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27" name="群組 26"/>
            <p:cNvGrpSpPr/>
            <p:nvPr/>
          </p:nvGrpSpPr>
          <p:grpSpPr>
            <a:xfrm>
              <a:off x="7389441" y="1743505"/>
              <a:ext cx="3456383" cy="683102"/>
              <a:chOff x="7389441" y="1743505"/>
              <a:chExt cx="3456383" cy="683102"/>
            </a:xfrm>
          </p:grpSpPr>
          <p:sp>
            <p:nvSpPr>
              <p:cNvPr id="184" name="矩形 183"/>
              <p:cNvSpPr/>
              <p:nvPr/>
            </p:nvSpPr>
            <p:spPr>
              <a:xfrm>
                <a:off x="7389441" y="1743505"/>
                <a:ext cx="3456383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185" name="群組 184"/>
              <p:cNvGrpSpPr/>
              <p:nvPr/>
            </p:nvGrpSpPr>
            <p:grpSpPr>
              <a:xfrm>
                <a:off x="7513954" y="1795893"/>
                <a:ext cx="579409" cy="578326"/>
                <a:chOff x="1541476" y="2985562"/>
                <a:chExt cx="599445" cy="599445"/>
              </a:xfrm>
            </p:grpSpPr>
            <p:sp>
              <p:nvSpPr>
                <p:cNvPr id="190" name="橢圓 189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91" name="直線接點 190"/>
                <p:cNvCxnSpPr>
                  <a:stCxn id="190" idx="1"/>
                  <a:endCxn id="190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接點 191"/>
                <p:cNvCxnSpPr>
                  <a:stCxn id="190" idx="7"/>
                  <a:endCxn id="190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6" name="文字方塊 185"/>
              <p:cNvSpPr txBox="1"/>
              <p:nvPr/>
            </p:nvSpPr>
            <p:spPr>
              <a:xfrm>
                <a:off x="8186664" y="1795893"/>
                <a:ext cx="156778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187" name="文字方塊 186"/>
              <p:cNvSpPr txBox="1"/>
              <p:nvPr/>
            </p:nvSpPr>
            <p:spPr>
              <a:xfrm>
                <a:off x="8274950" y="2045301"/>
                <a:ext cx="14296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96" name="群組 195"/>
            <p:cNvGrpSpPr/>
            <p:nvPr/>
          </p:nvGrpSpPr>
          <p:grpSpPr>
            <a:xfrm>
              <a:off x="7522762" y="1468394"/>
              <a:ext cx="82702" cy="178611"/>
              <a:chOff x="1690114" y="1556249"/>
              <a:chExt cx="82702" cy="178611"/>
            </a:xfrm>
          </p:grpSpPr>
          <p:cxnSp>
            <p:nvCxnSpPr>
              <p:cNvPr id="197" name="直線接點 196">
                <a:hlinkClick r:id="rId4" action="ppaction://hlinksldjump"/>
              </p:cNvPr>
              <p:cNvCxnSpPr/>
              <p:nvPr/>
            </p:nvCxnSpPr>
            <p:spPr>
              <a:xfrm flipH="1">
                <a:off x="1690114" y="1556249"/>
                <a:ext cx="82702" cy="82702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hlinkClick r:id="rId4" action="ppaction://hlinksldjump"/>
              </p:cNvPr>
              <p:cNvCxnSpPr/>
              <p:nvPr/>
            </p:nvCxnSpPr>
            <p:spPr>
              <a:xfrm>
                <a:off x="1690114" y="1638951"/>
                <a:ext cx="82702" cy="95909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矩形 198"/>
            <p:cNvSpPr/>
            <p:nvPr/>
          </p:nvSpPr>
          <p:spPr>
            <a:xfrm>
              <a:off x="7775992" y="1427828"/>
              <a:ext cx="2709792" cy="2625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  <a:latin typeface="Adobe 繁黑體 Std B" pitchFamily="34" charset="-120"/>
                  <a:ea typeface="Adobe 繁黑體 Std B" pitchFamily="34" charset="-120"/>
                </a:rPr>
                <a:t>	</a:t>
              </a:r>
              <a:r>
                <a:rPr lang="zh-TW" altLang="en-US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搜尋</a:t>
              </a:r>
              <a:r>
                <a:rPr lang="en-US" altLang="zh-TW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:</a:t>
              </a:r>
              <a:r>
                <a:rPr lang="zh-TW" altLang="en-US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王大明</a:t>
              </a:r>
              <a:endParaRPr lang="zh-TW" altLang="en-US" sz="16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00" name="橢圓 199"/>
            <p:cNvSpPr/>
            <p:nvPr/>
          </p:nvSpPr>
          <p:spPr>
            <a:xfrm>
              <a:off x="8585364" y="1461456"/>
              <a:ext cx="137594" cy="137594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1" name="直線接點 200"/>
            <p:cNvCxnSpPr/>
            <p:nvPr/>
          </p:nvCxnSpPr>
          <p:spPr>
            <a:xfrm>
              <a:off x="8702808" y="1578900"/>
              <a:ext cx="62250" cy="61167"/>
            </a:xfrm>
            <a:prstGeom prst="line">
              <a:avLst/>
            </a:prstGeom>
            <a:ln w="28575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群組 14"/>
            <p:cNvGrpSpPr/>
            <p:nvPr/>
          </p:nvGrpSpPr>
          <p:grpSpPr>
            <a:xfrm>
              <a:off x="10629800" y="1469021"/>
              <a:ext cx="45719" cy="192161"/>
              <a:chOff x="11119070" y="1464026"/>
              <a:chExt cx="45719" cy="192161"/>
            </a:xfrm>
          </p:grpSpPr>
          <p:sp>
            <p:nvSpPr>
              <p:cNvPr id="12" name="橢圓 11"/>
              <p:cNvSpPr/>
              <p:nvPr/>
            </p:nvSpPr>
            <p:spPr>
              <a:xfrm>
                <a:off x="11119070" y="146402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3" name="橢圓 202"/>
              <p:cNvSpPr/>
              <p:nvPr/>
            </p:nvSpPr>
            <p:spPr>
              <a:xfrm>
                <a:off x="11119070" y="153724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4" name="橢圓 203"/>
              <p:cNvSpPr/>
              <p:nvPr/>
            </p:nvSpPr>
            <p:spPr>
              <a:xfrm>
                <a:off x="11119070" y="161046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80" name="肘形接點 179"/>
          <p:cNvCxnSpPr/>
          <p:nvPr/>
        </p:nvCxnSpPr>
        <p:spPr>
          <a:xfrm>
            <a:off x="5038664" y="2342067"/>
            <a:ext cx="1342664" cy="641560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672927" y="3866106"/>
            <a:ext cx="3467445" cy="690317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>
            <a:hlinkClick r:id="rId5" action="ppaction://hlinksldjump"/>
          </p:cNvPr>
          <p:cNvSpPr/>
          <p:nvPr/>
        </p:nvSpPr>
        <p:spPr>
          <a:xfrm>
            <a:off x="1702632" y="2509981"/>
            <a:ext cx="3437740" cy="411557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hlinkClick r:id="rId2" action="ppaction://hlinksldjump"/>
          </p:cNvPr>
          <p:cNvSpPr/>
          <p:nvPr/>
        </p:nvSpPr>
        <p:spPr>
          <a:xfrm>
            <a:off x="1702632" y="2136093"/>
            <a:ext cx="386551" cy="37388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26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矩形 176">
            <a:hlinkClick r:id="rId2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16953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聊天室設定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4653136" y="1517971"/>
            <a:ext cx="202288" cy="252860"/>
            <a:chOff x="4437112" y="1474251"/>
            <a:chExt cx="288032" cy="360040"/>
          </a:xfrm>
        </p:grpSpPr>
        <p:sp>
          <p:nvSpPr>
            <p:cNvPr id="3" name="矩形 2"/>
            <p:cNvSpPr/>
            <p:nvPr/>
          </p:nvSpPr>
          <p:spPr>
            <a:xfrm>
              <a:off x="4437112" y="1474251"/>
              <a:ext cx="28803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/>
            <p:cNvCxnSpPr/>
            <p:nvPr/>
          </p:nvCxnSpPr>
          <p:spPr>
            <a:xfrm>
              <a:off x="4473116" y="1547664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/>
            <p:nvPr/>
          </p:nvCxnSpPr>
          <p:spPr>
            <a:xfrm>
              <a:off x="4473116" y="1619672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>
              <a:off x="4472719" y="1691680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>
              <a:off x="4473116" y="1763688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9" name="Picture 5" descr="D:\Desktop\JAVA A專案\15185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圓角矩形 11"/>
          <p:cNvSpPr/>
          <p:nvPr/>
        </p:nvSpPr>
        <p:spPr>
          <a:xfrm>
            <a:off x="1556792" y="7057183"/>
            <a:ext cx="2965082" cy="3231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       寫訊息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190" name="群組 189"/>
          <p:cNvGrpSpPr/>
          <p:nvPr/>
        </p:nvGrpSpPr>
        <p:grpSpPr>
          <a:xfrm>
            <a:off x="1700808" y="7139605"/>
            <a:ext cx="158285" cy="158285"/>
            <a:chOff x="4573125" y="6985588"/>
            <a:chExt cx="358098" cy="358098"/>
          </a:xfrm>
          <a:solidFill>
            <a:schemeClr val="bg1">
              <a:lumMod val="50000"/>
            </a:schemeClr>
          </a:solidFill>
          <a:effectLst>
            <a:outerShdw blurRad="63500" sx="37000" sy="37000" algn="ctr" rotWithShape="0">
              <a:prstClr val="black">
                <a:alpha val="83000"/>
              </a:prstClr>
            </a:outerShdw>
          </a:effectLst>
        </p:grpSpPr>
        <p:sp>
          <p:nvSpPr>
            <p:cNvPr id="191" name="圓角矩形 190"/>
            <p:cNvSpPr/>
            <p:nvPr/>
          </p:nvSpPr>
          <p:spPr>
            <a:xfrm>
              <a:off x="4717255" y="6985588"/>
              <a:ext cx="69840" cy="358098"/>
            </a:xfrm>
            <a:prstGeom prst="roundRect">
              <a:avLst>
                <a:gd name="adj" fmla="val 403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92" name="圓角矩形 191"/>
            <p:cNvSpPr/>
            <p:nvPr/>
          </p:nvSpPr>
          <p:spPr>
            <a:xfrm rot="5400000">
              <a:off x="4717254" y="6985581"/>
              <a:ext cx="69839" cy="358098"/>
            </a:xfrm>
            <a:prstGeom prst="roundRect">
              <a:avLst>
                <a:gd name="adj" fmla="val 403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圓角矩形 18"/>
          <p:cNvSpPr/>
          <p:nvPr/>
        </p:nvSpPr>
        <p:spPr>
          <a:xfrm>
            <a:off x="2132856" y="2051720"/>
            <a:ext cx="2137670" cy="615216"/>
          </a:xfrm>
          <a:prstGeom prst="roundRect">
            <a:avLst>
              <a:gd name="adj" fmla="val 2286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請問有人去參加過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JTPIT</a:t>
            </a:r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打工度假展了嗎？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22" name="圓角矩形 221"/>
          <p:cNvSpPr/>
          <p:nvPr/>
        </p:nvSpPr>
        <p:spPr>
          <a:xfrm>
            <a:off x="2132856" y="4252081"/>
            <a:ext cx="2061842" cy="1400039"/>
          </a:xfrm>
          <a:prstGeom prst="roundRect">
            <a:avLst>
              <a:gd name="adj" fmla="val 1826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可以去聽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…</a:t>
            </a:r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但我遇到成為會員的人，有一半以上都不滿意。你還是多斟酌一下吧！而且要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720</a:t>
            </a:r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不太便宜呢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…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27" name="圓角矩形 226"/>
          <p:cNvSpPr/>
          <p:nvPr/>
        </p:nvSpPr>
        <p:spPr>
          <a:xfrm>
            <a:off x="2132856" y="5850457"/>
            <a:ext cx="1705622" cy="377727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3838656" y="2802561"/>
            <a:ext cx="825074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沒去過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07" name="圓角矩形 206"/>
          <p:cNvSpPr/>
          <p:nvPr/>
        </p:nvSpPr>
        <p:spPr>
          <a:xfrm>
            <a:off x="2593630" y="3275856"/>
            <a:ext cx="2070100" cy="864096"/>
          </a:xfrm>
          <a:prstGeom prst="roundRect">
            <a:avLst>
              <a:gd name="adj" fmla="val 2107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我聽朋友說，他的工作都是要簽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8</a:t>
            </a:r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個月以上。我沒有很喜歡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…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1634815" y="2051720"/>
            <a:ext cx="442535" cy="442535"/>
            <a:chOff x="1614990" y="2051720"/>
            <a:chExt cx="442535" cy="442535"/>
          </a:xfrm>
        </p:grpSpPr>
        <p:sp>
          <p:nvSpPr>
            <p:cNvPr id="204" name="橢圓 203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>
              <a:stCxn id="204" idx="1"/>
              <a:endCxn id="204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204" idx="7"/>
              <a:endCxn id="204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群組 209"/>
          <p:cNvGrpSpPr/>
          <p:nvPr/>
        </p:nvGrpSpPr>
        <p:grpSpPr>
          <a:xfrm>
            <a:off x="4780651" y="2761313"/>
            <a:ext cx="442535" cy="442535"/>
            <a:chOff x="1614990" y="2051720"/>
            <a:chExt cx="442535" cy="442535"/>
          </a:xfrm>
        </p:grpSpPr>
        <p:sp>
          <p:nvSpPr>
            <p:cNvPr id="211" name="橢圓 210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2" name="直線接點 211"/>
            <p:cNvCxnSpPr>
              <a:stCxn id="211" idx="1"/>
              <a:endCxn id="211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>
              <a:stCxn id="211" idx="7"/>
              <a:endCxn id="211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群組 213"/>
          <p:cNvGrpSpPr/>
          <p:nvPr/>
        </p:nvGrpSpPr>
        <p:grpSpPr>
          <a:xfrm>
            <a:off x="4780651" y="3307076"/>
            <a:ext cx="442535" cy="442535"/>
            <a:chOff x="1614990" y="2051720"/>
            <a:chExt cx="442535" cy="442535"/>
          </a:xfrm>
        </p:grpSpPr>
        <p:sp>
          <p:nvSpPr>
            <p:cNvPr id="215" name="橢圓 214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6" name="直線接點 215"/>
            <p:cNvCxnSpPr>
              <a:stCxn id="215" idx="1"/>
              <a:endCxn id="215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/>
            <p:cNvCxnSpPr>
              <a:stCxn id="215" idx="7"/>
              <a:endCxn id="215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群組 217"/>
          <p:cNvGrpSpPr/>
          <p:nvPr/>
        </p:nvGrpSpPr>
        <p:grpSpPr>
          <a:xfrm>
            <a:off x="1634815" y="4326168"/>
            <a:ext cx="442535" cy="442535"/>
            <a:chOff x="1614990" y="2051720"/>
            <a:chExt cx="442535" cy="442535"/>
          </a:xfrm>
        </p:grpSpPr>
        <p:sp>
          <p:nvSpPr>
            <p:cNvPr id="219" name="橢圓 218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0" name="直線接點 219"/>
            <p:cNvCxnSpPr>
              <a:stCxn id="219" idx="1"/>
              <a:endCxn id="219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>
              <a:stCxn id="219" idx="7"/>
              <a:endCxn id="219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群組 222"/>
          <p:cNvGrpSpPr/>
          <p:nvPr/>
        </p:nvGrpSpPr>
        <p:grpSpPr>
          <a:xfrm>
            <a:off x="1634815" y="5796136"/>
            <a:ext cx="442535" cy="442535"/>
            <a:chOff x="1614990" y="2051720"/>
            <a:chExt cx="442535" cy="442535"/>
          </a:xfrm>
        </p:grpSpPr>
        <p:sp>
          <p:nvSpPr>
            <p:cNvPr id="224" name="橢圓 223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5" name="直線接點 224"/>
            <p:cNvCxnSpPr>
              <a:stCxn id="224" idx="1"/>
              <a:endCxn id="224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接點 225"/>
            <p:cNvCxnSpPr>
              <a:stCxn id="224" idx="7"/>
              <a:endCxn id="224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7" name="文字方塊 236"/>
          <p:cNvSpPr txBox="1"/>
          <p:nvPr/>
        </p:nvSpPr>
        <p:spPr>
          <a:xfrm>
            <a:off x="6245695" y="6591044"/>
            <a:ext cx="569387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對講機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4628337" y="6876256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6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38" name="肘形接點 237"/>
          <p:cNvCxnSpPr/>
          <p:nvPr/>
        </p:nvCxnSpPr>
        <p:spPr>
          <a:xfrm rot="10800000">
            <a:off x="620689" y="6660233"/>
            <a:ext cx="1040543" cy="56680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肘形接點 238"/>
          <p:cNvCxnSpPr>
            <a:stCxn id="199" idx="6"/>
          </p:cNvCxnSpPr>
          <p:nvPr/>
        </p:nvCxnSpPr>
        <p:spPr>
          <a:xfrm flipV="1">
            <a:off x="5230440" y="7075708"/>
            <a:ext cx="1167655" cy="101600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文字方塊 239"/>
          <p:cNvSpPr txBox="1"/>
          <p:nvPr/>
        </p:nvSpPr>
        <p:spPr>
          <a:xfrm>
            <a:off x="51302" y="5889500"/>
            <a:ext cx="569387" cy="265713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其他對話相關功能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241" name="Picture 2" descr="D:\Desktop\JAVA A專案\15185.pn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524" y="7054875"/>
            <a:ext cx="346307" cy="32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2" name="迴轉箭號 241">
            <a:hlinkClick r:id="rId11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941292" y="1805691"/>
            <a:ext cx="1355217" cy="690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/>
          <p:cNvSpPr txBox="1"/>
          <p:nvPr/>
        </p:nvSpPr>
        <p:spPr>
          <a:xfrm>
            <a:off x="3933056" y="1854606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提醒</a:t>
            </a:r>
            <a:r>
              <a:rPr lang="en-US" altLang="zh-TW" sz="1400" dirty="0" smtClean="0">
                <a:latin typeface="Adobe 繁黑體 Std B" pitchFamily="34" charset="-120"/>
                <a:ea typeface="Adobe 繁黑體 Std B" pitchFamily="34" charset="-120"/>
              </a:rPr>
              <a:t>OFF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3933056" y="218816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退出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2067525" y="187750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2067525" y="406794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留青青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2067525" y="5673025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>
                <a:latin typeface="Adobe 黑体 Std R" pitchFamily="34" charset="-128"/>
                <a:ea typeface="Adobe 黑体 Std R" pitchFamily="34" charset="-128"/>
              </a:rPr>
              <a:t>jBjeffy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3140968" y="2923596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9:43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875292" y="3811619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9:44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179548" y="536408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9:46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3819508" y="5981963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9:47</a:t>
            </a:r>
          </a:p>
        </p:txBody>
      </p:sp>
      <p:sp>
        <p:nvSpPr>
          <p:cNvPr id="71" name="文字方塊 70"/>
          <p:cNvSpPr txBox="1"/>
          <p:nvPr/>
        </p:nvSpPr>
        <p:spPr>
          <a:xfrm>
            <a:off x="3212721" y="2771800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17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1979487" y="3677707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17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2353615" y="588354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台北一日遊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6943350" y="4993999"/>
            <a:ext cx="1752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2015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年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12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16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日 上午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10:20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3400322" y="5940152"/>
            <a:ext cx="179229" cy="206697"/>
            <a:chOff x="3400322" y="5940152"/>
            <a:chExt cx="179229" cy="206697"/>
          </a:xfrm>
        </p:grpSpPr>
        <p:sp>
          <p:nvSpPr>
            <p:cNvPr id="80" name="等腰三角形 79"/>
            <p:cNvSpPr/>
            <p:nvPr/>
          </p:nvSpPr>
          <p:spPr>
            <a:xfrm rot="5400000">
              <a:off x="3455633" y="5919582"/>
              <a:ext cx="103099" cy="14473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3400322" y="5940152"/>
              <a:ext cx="34493" cy="2066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4" name="矩形 83">
            <a:hlinkClick r:id="rId12" action="ppaction://hlinksldjump"/>
          </p:cNvPr>
          <p:cNvSpPr/>
          <p:nvPr/>
        </p:nvSpPr>
        <p:spPr>
          <a:xfrm>
            <a:off x="4509120" y="1464481"/>
            <a:ext cx="405556" cy="3649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圓角矩形 72">
            <a:hlinkClick r:id="rId13" action="ppaction://hlinksldjump"/>
          </p:cNvPr>
          <p:cNvSpPr/>
          <p:nvPr/>
        </p:nvSpPr>
        <p:spPr>
          <a:xfrm>
            <a:off x="2109376" y="5869544"/>
            <a:ext cx="1705622" cy="377727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  <a:alpha val="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990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esktop\JAVA A專案\101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39" y="1357251"/>
            <a:ext cx="4734680" cy="631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95317" y="971600"/>
            <a:ext cx="569387" cy="7335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桌面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60681" y="1335786"/>
            <a:ext cx="44083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1066840" y="1357251"/>
            <a:ext cx="428976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迴轉箭號 16"/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29898" y="1126518"/>
            <a:ext cx="4582024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223240" y="7596336"/>
            <a:ext cx="4582024" cy="2880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圓角矩形 1">
            <a:hlinkClick r:id="rId3" action="ppaction://hlinksldjump"/>
          </p:cNvPr>
          <p:cNvSpPr/>
          <p:nvPr/>
        </p:nvSpPr>
        <p:spPr>
          <a:xfrm>
            <a:off x="4460191" y="1705134"/>
            <a:ext cx="648072" cy="648072"/>
          </a:xfrm>
          <a:prstGeom prst="roundRect">
            <a:avLst>
              <a:gd name="adj" fmla="val 27865"/>
            </a:avLst>
          </a:prstGeom>
          <a:solidFill>
            <a:srgbClr val="4B4C6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hlinkClick r:id="rId3" action="ppaction://hlinksldjump"/>
          </p:cNvPr>
          <p:cNvSpPr txBox="1"/>
          <p:nvPr/>
        </p:nvSpPr>
        <p:spPr>
          <a:xfrm>
            <a:off x="4523579" y="1829115"/>
            <a:ext cx="521297" cy="400110"/>
          </a:xfrm>
          <a:prstGeom prst="rect">
            <a:avLst/>
          </a:prstGeom>
          <a:noFill/>
          <a:effectLst>
            <a:outerShdw blurRad="101600" sx="133000" sy="133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FO</a:t>
            </a:r>
            <a:endParaRPr lang="zh-TW" altLang="en-US" sz="2000" b="1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209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矩形 176">
            <a:hlinkClick r:id="rId2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2977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聊天室對話其他功能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4653136" y="1517971"/>
            <a:ext cx="202288" cy="252860"/>
            <a:chOff x="4437112" y="1474251"/>
            <a:chExt cx="288032" cy="360040"/>
          </a:xfrm>
        </p:grpSpPr>
        <p:sp>
          <p:nvSpPr>
            <p:cNvPr id="3" name="矩形 2"/>
            <p:cNvSpPr/>
            <p:nvPr/>
          </p:nvSpPr>
          <p:spPr>
            <a:xfrm>
              <a:off x="4437112" y="1474251"/>
              <a:ext cx="28803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/>
            <p:cNvCxnSpPr/>
            <p:nvPr/>
          </p:nvCxnSpPr>
          <p:spPr>
            <a:xfrm>
              <a:off x="4473116" y="1547664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/>
            <p:nvPr/>
          </p:nvCxnSpPr>
          <p:spPr>
            <a:xfrm>
              <a:off x="4473116" y="1619672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>
              <a:off x="4472719" y="1691680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>
              <a:off x="4473116" y="1763688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9" name="Picture 5" descr="D:\Desktop\JAVA A專案\15185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圓角矩形 11"/>
          <p:cNvSpPr/>
          <p:nvPr/>
        </p:nvSpPr>
        <p:spPr>
          <a:xfrm>
            <a:off x="1556792" y="6876256"/>
            <a:ext cx="2965082" cy="6480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92" name="圓角矩形 191"/>
          <p:cNvSpPr/>
          <p:nvPr/>
        </p:nvSpPr>
        <p:spPr>
          <a:xfrm rot="5400000">
            <a:off x="1764515" y="7285734"/>
            <a:ext cx="30870" cy="158285"/>
          </a:xfrm>
          <a:prstGeom prst="roundRect">
            <a:avLst>
              <a:gd name="adj" fmla="val 40325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grpSp>
        <p:nvGrpSpPr>
          <p:cNvPr id="35" name="群組 34"/>
          <p:cNvGrpSpPr/>
          <p:nvPr/>
        </p:nvGrpSpPr>
        <p:grpSpPr>
          <a:xfrm>
            <a:off x="2132856" y="2051720"/>
            <a:ext cx="2137670" cy="3600400"/>
            <a:chOff x="2155426" y="2051720"/>
            <a:chExt cx="2137670" cy="3600400"/>
          </a:xfrm>
        </p:grpSpPr>
        <p:sp>
          <p:nvSpPr>
            <p:cNvPr id="19" name="圓角矩形 18"/>
            <p:cNvSpPr/>
            <p:nvPr/>
          </p:nvSpPr>
          <p:spPr>
            <a:xfrm>
              <a:off x="2155426" y="2051720"/>
              <a:ext cx="2137670" cy="615216"/>
            </a:xfrm>
            <a:prstGeom prst="roundRect">
              <a:avLst>
                <a:gd name="adj" fmla="val 2286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請問有人去參加過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JTPIT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打工度假展了嗎？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22" name="圓角矩形 221"/>
            <p:cNvSpPr/>
            <p:nvPr/>
          </p:nvSpPr>
          <p:spPr>
            <a:xfrm>
              <a:off x="2155426" y="4252081"/>
              <a:ext cx="2061842" cy="1400039"/>
            </a:xfrm>
            <a:prstGeom prst="roundRect">
              <a:avLst>
                <a:gd name="adj" fmla="val 1826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可以去聽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但我遇到成為會員的人，有一半以上都不滿意。你還是多斟酌一下吧！而且要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720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不太便宜呢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</p:grpSp>
      <p:sp>
        <p:nvSpPr>
          <p:cNvPr id="20" name="圓角矩形 19"/>
          <p:cNvSpPr/>
          <p:nvPr/>
        </p:nvSpPr>
        <p:spPr>
          <a:xfrm>
            <a:off x="3838656" y="2802561"/>
            <a:ext cx="825074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沒去過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07" name="圓角矩形 206"/>
          <p:cNvSpPr/>
          <p:nvPr/>
        </p:nvSpPr>
        <p:spPr>
          <a:xfrm>
            <a:off x="2593630" y="3275856"/>
            <a:ext cx="2070100" cy="864096"/>
          </a:xfrm>
          <a:prstGeom prst="roundRect">
            <a:avLst>
              <a:gd name="adj" fmla="val 2107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我聽朋友說，他的工作都是要簽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8</a:t>
            </a:r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個月以上。我沒有很喜歡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…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1634815" y="2051720"/>
            <a:ext cx="442535" cy="442535"/>
            <a:chOff x="1614990" y="2051720"/>
            <a:chExt cx="442535" cy="442535"/>
          </a:xfrm>
        </p:grpSpPr>
        <p:sp>
          <p:nvSpPr>
            <p:cNvPr id="204" name="橢圓 203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>
              <a:stCxn id="204" idx="1"/>
              <a:endCxn id="204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204" idx="7"/>
              <a:endCxn id="204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群組 209"/>
          <p:cNvGrpSpPr/>
          <p:nvPr/>
        </p:nvGrpSpPr>
        <p:grpSpPr>
          <a:xfrm>
            <a:off x="4780651" y="2761313"/>
            <a:ext cx="442535" cy="442535"/>
            <a:chOff x="1614990" y="2051720"/>
            <a:chExt cx="442535" cy="442535"/>
          </a:xfrm>
        </p:grpSpPr>
        <p:sp>
          <p:nvSpPr>
            <p:cNvPr id="211" name="橢圓 210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2" name="直線接點 211"/>
            <p:cNvCxnSpPr>
              <a:stCxn id="211" idx="1"/>
              <a:endCxn id="211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>
              <a:stCxn id="211" idx="7"/>
              <a:endCxn id="211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群組 213"/>
          <p:cNvGrpSpPr/>
          <p:nvPr/>
        </p:nvGrpSpPr>
        <p:grpSpPr>
          <a:xfrm>
            <a:off x="4780651" y="3307076"/>
            <a:ext cx="442535" cy="442535"/>
            <a:chOff x="1614990" y="2051720"/>
            <a:chExt cx="442535" cy="442535"/>
          </a:xfrm>
        </p:grpSpPr>
        <p:sp>
          <p:nvSpPr>
            <p:cNvPr id="215" name="橢圓 214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6" name="直線接點 215"/>
            <p:cNvCxnSpPr>
              <a:stCxn id="215" idx="1"/>
              <a:endCxn id="215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/>
            <p:cNvCxnSpPr>
              <a:stCxn id="215" idx="7"/>
              <a:endCxn id="215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群組 217"/>
          <p:cNvGrpSpPr/>
          <p:nvPr/>
        </p:nvGrpSpPr>
        <p:grpSpPr>
          <a:xfrm>
            <a:off x="1634815" y="4326168"/>
            <a:ext cx="442535" cy="442535"/>
            <a:chOff x="1614990" y="2051720"/>
            <a:chExt cx="442535" cy="442535"/>
          </a:xfrm>
        </p:grpSpPr>
        <p:sp>
          <p:nvSpPr>
            <p:cNvPr id="219" name="橢圓 218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0" name="直線接點 219"/>
            <p:cNvCxnSpPr>
              <a:stCxn id="219" idx="1"/>
              <a:endCxn id="219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>
              <a:stCxn id="219" idx="7"/>
              <a:endCxn id="219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群組 222"/>
          <p:cNvGrpSpPr/>
          <p:nvPr/>
        </p:nvGrpSpPr>
        <p:grpSpPr>
          <a:xfrm>
            <a:off x="1634815" y="5796136"/>
            <a:ext cx="442535" cy="442535"/>
            <a:chOff x="1614990" y="2051720"/>
            <a:chExt cx="442535" cy="442535"/>
          </a:xfrm>
        </p:grpSpPr>
        <p:sp>
          <p:nvSpPr>
            <p:cNvPr id="224" name="橢圓 223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5" name="直線接點 224"/>
            <p:cNvCxnSpPr>
              <a:stCxn id="224" idx="1"/>
              <a:endCxn id="224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接點 225"/>
            <p:cNvCxnSpPr>
              <a:stCxn id="224" idx="7"/>
              <a:endCxn id="224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7" name="文字方塊 236"/>
          <p:cNvSpPr txBox="1"/>
          <p:nvPr/>
        </p:nvSpPr>
        <p:spPr>
          <a:xfrm>
            <a:off x="6245695" y="6591044"/>
            <a:ext cx="569387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對講機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4628337" y="6876256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6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38" name="肘形接點 237"/>
          <p:cNvCxnSpPr>
            <a:stCxn id="199" idx="6"/>
          </p:cNvCxnSpPr>
          <p:nvPr/>
        </p:nvCxnSpPr>
        <p:spPr>
          <a:xfrm flipV="1">
            <a:off x="5230440" y="6923307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58"/>
          <p:cNvSpPr/>
          <p:nvPr/>
        </p:nvSpPr>
        <p:spPr>
          <a:xfrm>
            <a:off x="1916832" y="7223276"/>
            <a:ext cx="1106750" cy="3010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寫訊息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4098" name="Picture 2" descr="D:\Desktop\JAVA A專案\glyphiconAi\camera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240000"/>
                    </a14:imgEffect>
                    <a14:imgEffect>
                      <a14:brightnessContrast bright="26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507" y="6948264"/>
            <a:ext cx="229837" cy="19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Desktop\JAVA A專案\iconography_notification_stylep.pn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6000" contras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063" y="6912828"/>
            <a:ext cx="299817" cy="26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Desktop\JAVA A專案\paperclip27-9372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contrast="-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80603" y="6905494"/>
            <a:ext cx="274863" cy="27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:\Desktop\JAVA A專案\map54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887" y="6949728"/>
            <a:ext cx="194057" cy="19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D:\Desktop\JAVA A專案\2185fd50de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contrast="-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746" y="6940264"/>
            <a:ext cx="220085" cy="22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肘形接點 66"/>
          <p:cNvCxnSpPr/>
          <p:nvPr/>
        </p:nvCxnSpPr>
        <p:spPr>
          <a:xfrm rot="10800000">
            <a:off x="620691" y="6660234"/>
            <a:ext cx="1014125" cy="70464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6494" y="5528137"/>
            <a:ext cx="569387" cy="32983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關閉其他對話相關功能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70" name="Picture 2" descr="D:\Desktop\JAVA A專案\15185.png">
            <a:hlinkClick r:id="rId18" action="ppaction://hlinksldjump"/>
          </p:cNvPr>
          <p:cNvPicPr>
            <a:picLocks noChangeAspect="1" noChangeArrowheads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7198890"/>
            <a:ext cx="346307" cy="32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D:\Desktop\JAVA A專案\15185.png">
            <a:hlinkClick r:id="rId21" action="ppaction://hlinksldjump"/>
          </p:cNvPr>
          <p:cNvPicPr>
            <a:picLocks noChangeAspect="1" noChangeArrowheads="1"/>
          </p:cNvPicPr>
          <p:nvPr/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026" y="6906064"/>
            <a:ext cx="270591" cy="25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迴轉箭號 71">
            <a:hlinkClick r:id="rId24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2067525" y="187750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2067525" y="406794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留青青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2067525" y="5673025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>
                <a:latin typeface="Adobe 黑体 Std R" pitchFamily="34" charset="-128"/>
                <a:ea typeface="Adobe 黑体 Std R" pitchFamily="34" charset="-128"/>
              </a:rPr>
              <a:t>jBjeffy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3140968" y="2923596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9:43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1875292" y="3811619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9:44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4179548" y="536408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9:46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3819508" y="5981963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9:47</a:t>
            </a:r>
          </a:p>
        </p:txBody>
      </p:sp>
      <p:sp>
        <p:nvSpPr>
          <p:cNvPr id="80" name="文字方塊 79"/>
          <p:cNvSpPr txBox="1"/>
          <p:nvPr/>
        </p:nvSpPr>
        <p:spPr>
          <a:xfrm>
            <a:off x="4251556" y="235932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9:40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3212721" y="2771800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17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1979487" y="3677707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17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90" name="圓角矩形 89"/>
          <p:cNvSpPr/>
          <p:nvPr/>
        </p:nvSpPr>
        <p:spPr>
          <a:xfrm>
            <a:off x="2132856" y="5850457"/>
            <a:ext cx="1705622" cy="377727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2353615" y="588354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台北一日遊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92" name="群組 91"/>
          <p:cNvGrpSpPr/>
          <p:nvPr/>
        </p:nvGrpSpPr>
        <p:grpSpPr>
          <a:xfrm>
            <a:off x="3400322" y="5940152"/>
            <a:ext cx="179229" cy="206697"/>
            <a:chOff x="3400322" y="5940152"/>
            <a:chExt cx="179229" cy="206697"/>
          </a:xfrm>
        </p:grpSpPr>
        <p:sp>
          <p:nvSpPr>
            <p:cNvPr id="93" name="等腰三角形 92"/>
            <p:cNvSpPr/>
            <p:nvPr/>
          </p:nvSpPr>
          <p:spPr>
            <a:xfrm rot="5400000">
              <a:off x="3455633" y="5919582"/>
              <a:ext cx="103099" cy="14473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3400322" y="5940152"/>
              <a:ext cx="34493" cy="2066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6" name="矩形 95">
            <a:hlinkClick r:id="rId25" action="ppaction://hlinksldjump"/>
          </p:cNvPr>
          <p:cNvSpPr/>
          <p:nvPr/>
        </p:nvSpPr>
        <p:spPr>
          <a:xfrm>
            <a:off x="4509120" y="1464481"/>
            <a:ext cx="405556" cy="3649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圓角矩形 80">
            <a:hlinkClick r:id="rId26" action="ppaction://hlinksldjump"/>
          </p:cNvPr>
          <p:cNvSpPr/>
          <p:nvPr/>
        </p:nvSpPr>
        <p:spPr>
          <a:xfrm>
            <a:off x="2109376" y="5869544"/>
            <a:ext cx="1705622" cy="377727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  <a:alpha val="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681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矩形 176">
            <a:hlinkClick r:id="rId2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38353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聊天室對話其他功能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+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4653136" y="1517971"/>
            <a:ext cx="202288" cy="252860"/>
            <a:chOff x="4437112" y="1474251"/>
            <a:chExt cx="288032" cy="360040"/>
          </a:xfrm>
        </p:grpSpPr>
        <p:sp>
          <p:nvSpPr>
            <p:cNvPr id="3" name="矩形 2"/>
            <p:cNvSpPr/>
            <p:nvPr/>
          </p:nvSpPr>
          <p:spPr>
            <a:xfrm>
              <a:off x="4437112" y="1474251"/>
              <a:ext cx="28803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/>
            <p:cNvCxnSpPr/>
            <p:nvPr/>
          </p:nvCxnSpPr>
          <p:spPr>
            <a:xfrm>
              <a:off x="4473116" y="1547664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/>
            <p:nvPr/>
          </p:nvCxnSpPr>
          <p:spPr>
            <a:xfrm>
              <a:off x="4473116" y="1619672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>
              <a:off x="4472719" y="1691680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>
              <a:off x="4473116" y="1763688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9" name="Picture 5" descr="D:\Desktop\JAVA A專案\15185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圓角矩形 11"/>
          <p:cNvSpPr/>
          <p:nvPr/>
        </p:nvSpPr>
        <p:spPr>
          <a:xfrm>
            <a:off x="1556792" y="6876256"/>
            <a:ext cx="2965082" cy="6480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92" name="圓角矩形 191"/>
          <p:cNvSpPr/>
          <p:nvPr/>
        </p:nvSpPr>
        <p:spPr>
          <a:xfrm rot="5400000">
            <a:off x="1764515" y="7285734"/>
            <a:ext cx="30870" cy="158285"/>
          </a:xfrm>
          <a:prstGeom prst="roundRect">
            <a:avLst>
              <a:gd name="adj" fmla="val 40325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grpSp>
        <p:nvGrpSpPr>
          <p:cNvPr id="35" name="群組 34"/>
          <p:cNvGrpSpPr/>
          <p:nvPr/>
        </p:nvGrpSpPr>
        <p:grpSpPr>
          <a:xfrm>
            <a:off x="2132856" y="2051720"/>
            <a:ext cx="2137670" cy="3600400"/>
            <a:chOff x="2155426" y="2051720"/>
            <a:chExt cx="2137670" cy="3600400"/>
          </a:xfrm>
        </p:grpSpPr>
        <p:sp>
          <p:nvSpPr>
            <p:cNvPr id="19" name="圓角矩形 18"/>
            <p:cNvSpPr/>
            <p:nvPr/>
          </p:nvSpPr>
          <p:spPr>
            <a:xfrm>
              <a:off x="2155426" y="2051720"/>
              <a:ext cx="2137670" cy="615216"/>
            </a:xfrm>
            <a:prstGeom prst="roundRect">
              <a:avLst>
                <a:gd name="adj" fmla="val 2286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請問有人去參加過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JTPIT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打工度假展了嗎？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22" name="圓角矩形 221"/>
            <p:cNvSpPr/>
            <p:nvPr/>
          </p:nvSpPr>
          <p:spPr>
            <a:xfrm>
              <a:off x="2155426" y="4252081"/>
              <a:ext cx="2061842" cy="1400039"/>
            </a:xfrm>
            <a:prstGeom prst="roundRect">
              <a:avLst>
                <a:gd name="adj" fmla="val 1826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可以去聽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但我遇到成為會員的人，有一半以上都不滿意。你還是多斟酌一下吧！而且要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720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不太便宜呢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</p:grpSp>
      <p:sp>
        <p:nvSpPr>
          <p:cNvPr id="20" name="圓角矩形 19"/>
          <p:cNvSpPr/>
          <p:nvPr/>
        </p:nvSpPr>
        <p:spPr>
          <a:xfrm>
            <a:off x="3838656" y="2802561"/>
            <a:ext cx="825074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沒去過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07" name="圓角矩形 206"/>
          <p:cNvSpPr/>
          <p:nvPr/>
        </p:nvSpPr>
        <p:spPr>
          <a:xfrm>
            <a:off x="2593630" y="3275856"/>
            <a:ext cx="2070100" cy="864096"/>
          </a:xfrm>
          <a:prstGeom prst="roundRect">
            <a:avLst>
              <a:gd name="adj" fmla="val 2107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我聽朋友說，他的工作都是要簽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8</a:t>
            </a:r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個月以上。我沒有很喜歡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…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1634815" y="2051720"/>
            <a:ext cx="442535" cy="442535"/>
            <a:chOff x="1614990" y="2051720"/>
            <a:chExt cx="442535" cy="442535"/>
          </a:xfrm>
        </p:grpSpPr>
        <p:sp>
          <p:nvSpPr>
            <p:cNvPr id="204" name="橢圓 203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>
              <a:stCxn id="204" idx="1"/>
              <a:endCxn id="204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204" idx="7"/>
              <a:endCxn id="204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群組 209"/>
          <p:cNvGrpSpPr/>
          <p:nvPr/>
        </p:nvGrpSpPr>
        <p:grpSpPr>
          <a:xfrm>
            <a:off x="4780651" y="2761313"/>
            <a:ext cx="442535" cy="442535"/>
            <a:chOff x="1614990" y="2051720"/>
            <a:chExt cx="442535" cy="442535"/>
          </a:xfrm>
        </p:grpSpPr>
        <p:sp>
          <p:nvSpPr>
            <p:cNvPr id="211" name="橢圓 210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2" name="直線接點 211"/>
            <p:cNvCxnSpPr>
              <a:stCxn id="211" idx="1"/>
              <a:endCxn id="211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>
              <a:stCxn id="211" idx="7"/>
              <a:endCxn id="211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群組 213"/>
          <p:cNvGrpSpPr/>
          <p:nvPr/>
        </p:nvGrpSpPr>
        <p:grpSpPr>
          <a:xfrm>
            <a:off x="4780651" y="3307076"/>
            <a:ext cx="442535" cy="442535"/>
            <a:chOff x="1614990" y="2051720"/>
            <a:chExt cx="442535" cy="442535"/>
          </a:xfrm>
        </p:grpSpPr>
        <p:sp>
          <p:nvSpPr>
            <p:cNvPr id="215" name="橢圓 214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6" name="直線接點 215"/>
            <p:cNvCxnSpPr>
              <a:stCxn id="215" idx="1"/>
              <a:endCxn id="215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/>
            <p:cNvCxnSpPr>
              <a:stCxn id="215" idx="7"/>
              <a:endCxn id="215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群組 217"/>
          <p:cNvGrpSpPr/>
          <p:nvPr/>
        </p:nvGrpSpPr>
        <p:grpSpPr>
          <a:xfrm>
            <a:off x="1634815" y="4326168"/>
            <a:ext cx="442535" cy="442535"/>
            <a:chOff x="1614990" y="2051720"/>
            <a:chExt cx="442535" cy="442535"/>
          </a:xfrm>
        </p:grpSpPr>
        <p:sp>
          <p:nvSpPr>
            <p:cNvPr id="219" name="橢圓 218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0" name="直線接點 219"/>
            <p:cNvCxnSpPr>
              <a:stCxn id="219" idx="1"/>
              <a:endCxn id="219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>
              <a:stCxn id="219" idx="7"/>
              <a:endCxn id="219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群組 222"/>
          <p:cNvGrpSpPr/>
          <p:nvPr/>
        </p:nvGrpSpPr>
        <p:grpSpPr>
          <a:xfrm>
            <a:off x="1634815" y="5796136"/>
            <a:ext cx="442535" cy="442535"/>
            <a:chOff x="1614990" y="2051720"/>
            <a:chExt cx="442535" cy="442535"/>
          </a:xfrm>
        </p:grpSpPr>
        <p:sp>
          <p:nvSpPr>
            <p:cNvPr id="224" name="橢圓 223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5" name="直線接點 224"/>
            <p:cNvCxnSpPr>
              <a:stCxn id="224" idx="1"/>
              <a:endCxn id="224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接點 225"/>
            <p:cNvCxnSpPr>
              <a:stCxn id="224" idx="7"/>
              <a:endCxn id="224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7" name="文字方塊 236"/>
          <p:cNvSpPr txBox="1"/>
          <p:nvPr/>
        </p:nvSpPr>
        <p:spPr>
          <a:xfrm>
            <a:off x="6245695" y="6591044"/>
            <a:ext cx="569387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對講機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4628337" y="6876256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6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38" name="肘形接點 237"/>
          <p:cNvCxnSpPr>
            <a:stCxn id="199" idx="6"/>
          </p:cNvCxnSpPr>
          <p:nvPr/>
        </p:nvCxnSpPr>
        <p:spPr>
          <a:xfrm flipV="1">
            <a:off x="5230440" y="6923307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58"/>
          <p:cNvSpPr/>
          <p:nvPr/>
        </p:nvSpPr>
        <p:spPr>
          <a:xfrm>
            <a:off x="1916832" y="7223276"/>
            <a:ext cx="1106750" cy="3010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寫訊息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4098" name="Picture 2" descr="D:\Desktop\JAVA A專案\glyphiconAi\camera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240000"/>
                    </a14:imgEffect>
                    <a14:imgEffect>
                      <a14:brightnessContrast bright="26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507" y="6948264"/>
            <a:ext cx="229837" cy="19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Desktop\JAVA A專案\iconography_notification_stylep.pn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6000" contras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063" y="6912828"/>
            <a:ext cx="299817" cy="26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Desktop\JAVA A專案\paperclip27-9372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contrast="-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80603" y="6905494"/>
            <a:ext cx="274863" cy="27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:\Desktop\JAVA A專案\map54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887" y="6949728"/>
            <a:ext cx="194057" cy="19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D:\Desktop\JAVA A專案\2185fd50de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contrast="-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746" y="6940264"/>
            <a:ext cx="220085" cy="22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肘形接點 66"/>
          <p:cNvCxnSpPr/>
          <p:nvPr/>
        </p:nvCxnSpPr>
        <p:spPr>
          <a:xfrm rot="10800000">
            <a:off x="620691" y="6660234"/>
            <a:ext cx="1014125" cy="70464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6494" y="5528137"/>
            <a:ext cx="569387" cy="32983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關閉其他對話相關功能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70" name="Picture 2" descr="D:\Desktop\JAVA A專案\15185.png">
            <a:hlinkClick r:id="rId18" action="ppaction://hlinksldjump"/>
          </p:cNvPr>
          <p:cNvPicPr>
            <a:picLocks noChangeAspect="1" noChangeArrowheads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7198890"/>
            <a:ext cx="346307" cy="32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D:\Desktop\JAVA A專案\15185.png">
            <a:hlinkClick r:id="rId21" action="ppaction://hlinksldjump"/>
          </p:cNvPr>
          <p:cNvPicPr>
            <a:picLocks noChangeAspect="1" noChangeArrowheads="1"/>
          </p:cNvPicPr>
          <p:nvPr/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026" y="6906064"/>
            <a:ext cx="270591" cy="25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迴轉箭號 71">
            <a:hlinkClick r:id="rId24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067525" y="187750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2067525" y="406794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留青青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2067525" y="5673025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>
                <a:latin typeface="Adobe 黑体 Std R" pitchFamily="34" charset="-128"/>
                <a:ea typeface="Adobe 黑体 Std R" pitchFamily="34" charset="-128"/>
              </a:rPr>
              <a:t>jBjeffy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3140968" y="2923596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9:43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1875292" y="3811619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9:44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4179548" y="536408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9:46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3819508" y="5981963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9:47</a:t>
            </a:r>
          </a:p>
        </p:txBody>
      </p:sp>
      <p:sp>
        <p:nvSpPr>
          <p:cNvPr id="85" name="文字方塊 84"/>
          <p:cNvSpPr txBox="1"/>
          <p:nvPr/>
        </p:nvSpPr>
        <p:spPr>
          <a:xfrm>
            <a:off x="3212721" y="2771800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17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1979487" y="3677707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17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9" name="圓角矩形 88"/>
          <p:cNvSpPr/>
          <p:nvPr/>
        </p:nvSpPr>
        <p:spPr>
          <a:xfrm>
            <a:off x="2132856" y="5850457"/>
            <a:ext cx="1705622" cy="377727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2353615" y="588354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台北一日遊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91" name="群組 90"/>
          <p:cNvGrpSpPr/>
          <p:nvPr/>
        </p:nvGrpSpPr>
        <p:grpSpPr>
          <a:xfrm>
            <a:off x="3400322" y="5940152"/>
            <a:ext cx="179229" cy="206697"/>
            <a:chOff x="3400322" y="5940152"/>
            <a:chExt cx="179229" cy="206697"/>
          </a:xfrm>
        </p:grpSpPr>
        <p:sp>
          <p:nvSpPr>
            <p:cNvPr id="92" name="等腰三角形 91"/>
            <p:cNvSpPr/>
            <p:nvPr/>
          </p:nvSpPr>
          <p:spPr>
            <a:xfrm rot="5400000">
              <a:off x="3455633" y="5919582"/>
              <a:ext cx="103099" cy="14473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3400322" y="5940152"/>
              <a:ext cx="34493" cy="2066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5" name="矩形 94">
            <a:hlinkClick r:id="rId25" action="ppaction://hlinksldjump"/>
          </p:cNvPr>
          <p:cNvSpPr/>
          <p:nvPr/>
        </p:nvSpPr>
        <p:spPr>
          <a:xfrm>
            <a:off x="4509120" y="1464481"/>
            <a:ext cx="405556" cy="3649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圓角矩形 78">
            <a:hlinkClick r:id="rId26" action="ppaction://hlinksldjump"/>
          </p:cNvPr>
          <p:cNvSpPr/>
          <p:nvPr/>
        </p:nvSpPr>
        <p:spPr>
          <a:xfrm>
            <a:off x="2109376" y="5869544"/>
            <a:ext cx="1705622" cy="377727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  <a:alpha val="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941292" y="1805691"/>
            <a:ext cx="1355217" cy="690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文字方塊 80"/>
          <p:cNvSpPr txBox="1"/>
          <p:nvPr/>
        </p:nvSpPr>
        <p:spPr>
          <a:xfrm>
            <a:off x="3933056" y="1854606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提醒</a:t>
            </a:r>
            <a:r>
              <a:rPr lang="en-US" altLang="zh-TW" sz="1400" dirty="0" smtClean="0">
                <a:latin typeface="Adobe 繁黑體 Std B" pitchFamily="34" charset="-120"/>
                <a:ea typeface="Adobe 繁黑體 Std B" pitchFamily="34" charset="-120"/>
              </a:rPr>
              <a:t>OFF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3933056" y="218816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退出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135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矩形 176">
            <a:hlinkClick r:id="rId2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23365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r>
              <a:rPr lang="zh-TW" altLang="en-US" sz="2500" b="1" dirty="0">
                <a:latin typeface="Adobe 繁黑體 Std B" pitchFamily="34" charset="-120"/>
                <a:ea typeface="Adobe 繁黑體 Std B" pitchFamily="34" charset="-120"/>
              </a:rPr>
              <a:t>顯示位置</a:t>
            </a: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4653136" y="1517971"/>
            <a:ext cx="202288" cy="252860"/>
            <a:chOff x="4437112" y="1474251"/>
            <a:chExt cx="288032" cy="360040"/>
          </a:xfrm>
        </p:grpSpPr>
        <p:sp>
          <p:nvSpPr>
            <p:cNvPr id="3" name="矩形 2"/>
            <p:cNvSpPr/>
            <p:nvPr/>
          </p:nvSpPr>
          <p:spPr>
            <a:xfrm>
              <a:off x="4437112" y="1474251"/>
              <a:ext cx="28803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/>
            <p:cNvCxnSpPr/>
            <p:nvPr/>
          </p:nvCxnSpPr>
          <p:spPr>
            <a:xfrm>
              <a:off x="4473116" y="1547664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/>
            <p:nvPr/>
          </p:nvCxnSpPr>
          <p:spPr>
            <a:xfrm>
              <a:off x="4473116" y="1619672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>
              <a:off x="4472719" y="1691680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>
              <a:off x="4473116" y="1763688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群組 34"/>
          <p:cNvGrpSpPr/>
          <p:nvPr/>
        </p:nvGrpSpPr>
        <p:grpSpPr>
          <a:xfrm>
            <a:off x="2132856" y="2051720"/>
            <a:ext cx="2137670" cy="3600400"/>
            <a:chOff x="2155426" y="2051720"/>
            <a:chExt cx="2137670" cy="3600400"/>
          </a:xfrm>
        </p:grpSpPr>
        <p:sp>
          <p:nvSpPr>
            <p:cNvPr id="19" name="圓角矩形 18"/>
            <p:cNvSpPr/>
            <p:nvPr/>
          </p:nvSpPr>
          <p:spPr>
            <a:xfrm>
              <a:off x="2155426" y="2051720"/>
              <a:ext cx="2137670" cy="615216"/>
            </a:xfrm>
            <a:prstGeom prst="roundRect">
              <a:avLst>
                <a:gd name="adj" fmla="val 2286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請問有人去參加過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JTPIT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打工度假展了嗎？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22" name="圓角矩形 221"/>
            <p:cNvSpPr/>
            <p:nvPr/>
          </p:nvSpPr>
          <p:spPr>
            <a:xfrm>
              <a:off x="2155426" y="4252081"/>
              <a:ext cx="2061842" cy="1400039"/>
            </a:xfrm>
            <a:prstGeom prst="roundRect">
              <a:avLst>
                <a:gd name="adj" fmla="val 1826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可以去聽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但我遇到成為會員的人，有一半以上都不滿意。你還是多斟酌一下吧！而且要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720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不太便宜呢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2593630" y="2802561"/>
            <a:ext cx="2070100" cy="3840846"/>
            <a:chOff x="2616200" y="2802561"/>
            <a:chExt cx="2070100" cy="3840846"/>
          </a:xfrm>
        </p:grpSpPr>
        <p:sp>
          <p:nvSpPr>
            <p:cNvPr id="20" name="圓角矩形 19"/>
            <p:cNvSpPr/>
            <p:nvPr/>
          </p:nvSpPr>
          <p:spPr>
            <a:xfrm>
              <a:off x="3861226" y="2802561"/>
              <a:ext cx="825074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沒去過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07" name="圓角矩形 206"/>
            <p:cNvSpPr/>
            <p:nvPr/>
          </p:nvSpPr>
          <p:spPr>
            <a:xfrm>
              <a:off x="2616200" y="3275856"/>
              <a:ext cx="2070100" cy="864096"/>
            </a:xfrm>
            <a:prstGeom prst="roundRect">
              <a:avLst>
                <a:gd name="adj" fmla="val 2107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我聽朋友說，他的工作都是要簽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8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個月以上。我沒有很喜歡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32" name="圓角矩形 231"/>
            <p:cNvSpPr/>
            <p:nvPr/>
          </p:nvSpPr>
          <p:spPr>
            <a:xfrm>
              <a:off x="2616200" y="6283367"/>
              <a:ext cx="2070100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所在位置</a:t>
              </a:r>
              <a:r>
                <a:rPr lang="en-US" altLang="zh-TW" sz="1400" dirty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: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185,115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1634815" y="2051720"/>
            <a:ext cx="3588371" cy="4632934"/>
            <a:chOff x="1596216" y="2051720"/>
            <a:chExt cx="3588371" cy="4632934"/>
          </a:xfrm>
        </p:grpSpPr>
        <p:grpSp>
          <p:nvGrpSpPr>
            <p:cNvPr id="32" name="群組 31"/>
            <p:cNvGrpSpPr/>
            <p:nvPr/>
          </p:nvGrpSpPr>
          <p:grpSpPr>
            <a:xfrm>
              <a:off x="1596216" y="2051720"/>
              <a:ext cx="442535" cy="442535"/>
              <a:chOff x="1614990" y="2051720"/>
              <a:chExt cx="442535" cy="442535"/>
            </a:xfrm>
          </p:grpSpPr>
          <p:sp>
            <p:nvSpPr>
              <p:cNvPr id="204" name="橢圓 203"/>
              <p:cNvSpPr/>
              <p:nvPr/>
            </p:nvSpPr>
            <p:spPr>
              <a:xfrm>
                <a:off x="1614990" y="2051720"/>
                <a:ext cx="442535" cy="4425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/>
              <p:cNvCxnSpPr>
                <a:stCxn id="204" idx="1"/>
                <a:endCxn id="204" idx="5"/>
              </p:cNvCxnSpPr>
              <p:nvPr/>
            </p:nvCxnSpPr>
            <p:spPr>
              <a:xfrm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>
                <a:stCxn id="204" idx="7"/>
                <a:endCxn id="204" idx="3"/>
              </p:cNvCxnSpPr>
              <p:nvPr/>
            </p:nvCxnSpPr>
            <p:spPr>
              <a:xfrm flipH="1"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0" name="群組 209"/>
            <p:cNvGrpSpPr/>
            <p:nvPr/>
          </p:nvGrpSpPr>
          <p:grpSpPr>
            <a:xfrm>
              <a:off x="4742052" y="2761313"/>
              <a:ext cx="442535" cy="442535"/>
              <a:chOff x="1614990" y="2051720"/>
              <a:chExt cx="442535" cy="442535"/>
            </a:xfrm>
          </p:grpSpPr>
          <p:sp>
            <p:nvSpPr>
              <p:cNvPr id="211" name="橢圓 210"/>
              <p:cNvSpPr/>
              <p:nvPr/>
            </p:nvSpPr>
            <p:spPr>
              <a:xfrm>
                <a:off x="1614990" y="2051720"/>
                <a:ext cx="442535" cy="4425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12" name="直線接點 211"/>
              <p:cNvCxnSpPr>
                <a:stCxn id="211" idx="1"/>
                <a:endCxn id="211" idx="5"/>
              </p:cNvCxnSpPr>
              <p:nvPr/>
            </p:nvCxnSpPr>
            <p:spPr>
              <a:xfrm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線接點 212"/>
              <p:cNvCxnSpPr>
                <a:stCxn id="211" idx="7"/>
                <a:endCxn id="211" idx="3"/>
              </p:cNvCxnSpPr>
              <p:nvPr/>
            </p:nvCxnSpPr>
            <p:spPr>
              <a:xfrm flipH="1"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4" name="群組 213"/>
            <p:cNvGrpSpPr/>
            <p:nvPr/>
          </p:nvGrpSpPr>
          <p:grpSpPr>
            <a:xfrm>
              <a:off x="4742052" y="3307076"/>
              <a:ext cx="442535" cy="442535"/>
              <a:chOff x="1614990" y="2051720"/>
              <a:chExt cx="442535" cy="442535"/>
            </a:xfrm>
          </p:grpSpPr>
          <p:sp>
            <p:nvSpPr>
              <p:cNvPr id="215" name="橢圓 214"/>
              <p:cNvSpPr/>
              <p:nvPr/>
            </p:nvSpPr>
            <p:spPr>
              <a:xfrm>
                <a:off x="1614990" y="2051720"/>
                <a:ext cx="442535" cy="4425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16" name="直線接點 215"/>
              <p:cNvCxnSpPr>
                <a:stCxn id="215" idx="1"/>
                <a:endCxn id="215" idx="5"/>
              </p:cNvCxnSpPr>
              <p:nvPr/>
            </p:nvCxnSpPr>
            <p:spPr>
              <a:xfrm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線接點 216"/>
              <p:cNvCxnSpPr>
                <a:stCxn id="215" idx="7"/>
                <a:endCxn id="215" idx="3"/>
              </p:cNvCxnSpPr>
              <p:nvPr/>
            </p:nvCxnSpPr>
            <p:spPr>
              <a:xfrm flipH="1"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群組 217"/>
            <p:cNvGrpSpPr/>
            <p:nvPr/>
          </p:nvGrpSpPr>
          <p:grpSpPr>
            <a:xfrm>
              <a:off x="1596216" y="4326168"/>
              <a:ext cx="442535" cy="442535"/>
              <a:chOff x="1614990" y="2051720"/>
              <a:chExt cx="442535" cy="442535"/>
            </a:xfrm>
          </p:grpSpPr>
          <p:sp>
            <p:nvSpPr>
              <p:cNvPr id="219" name="橢圓 218"/>
              <p:cNvSpPr/>
              <p:nvPr/>
            </p:nvSpPr>
            <p:spPr>
              <a:xfrm>
                <a:off x="1614990" y="2051720"/>
                <a:ext cx="442535" cy="4425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20" name="直線接點 219"/>
              <p:cNvCxnSpPr>
                <a:stCxn id="219" idx="1"/>
                <a:endCxn id="219" idx="5"/>
              </p:cNvCxnSpPr>
              <p:nvPr/>
            </p:nvCxnSpPr>
            <p:spPr>
              <a:xfrm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線接點 220"/>
              <p:cNvCxnSpPr>
                <a:stCxn id="219" idx="7"/>
                <a:endCxn id="219" idx="3"/>
              </p:cNvCxnSpPr>
              <p:nvPr/>
            </p:nvCxnSpPr>
            <p:spPr>
              <a:xfrm flipH="1"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3" name="群組 222"/>
            <p:cNvGrpSpPr/>
            <p:nvPr/>
          </p:nvGrpSpPr>
          <p:grpSpPr>
            <a:xfrm>
              <a:off x="1596216" y="5796136"/>
              <a:ext cx="442535" cy="442535"/>
              <a:chOff x="1614990" y="2051720"/>
              <a:chExt cx="442535" cy="442535"/>
            </a:xfrm>
          </p:grpSpPr>
          <p:sp>
            <p:nvSpPr>
              <p:cNvPr id="224" name="橢圓 223"/>
              <p:cNvSpPr/>
              <p:nvPr/>
            </p:nvSpPr>
            <p:spPr>
              <a:xfrm>
                <a:off x="1614990" y="2051720"/>
                <a:ext cx="442535" cy="4425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25" name="直線接點 224"/>
              <p:cNvCxnSpPr>
                <a:stCxn id="224" idx="1"/>
                <a:endCxn id="224" idx="5"/>
              </p:cNvCxnSpPr>
              <p:nvPr/>
            </p:nvCxnSpPr>
            <p:spPr>
              <a:xfrm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線接點 225"/>
              <p:cNvCxnSpPr>
                <a:stCxn id="224" idx="7"/>
                <a:endCxn id="224" idx="3"/>
              </p:cNvCxnSpPr>
              <p:nvPr/>
            </p:nvCxnSpPr>
            <p:spPr>
              <a:xfrm flipH="1"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3" name="群組 232"/>
            <p:cNvGrpSpPr/>
            <p:nvPr/>
          </p:nvGrpSpPr>
          <p:grpSpPr>
            <a:xfrm>
              <a:off x="4742052" y="6242119"/>
              <a:ext cx="442535" cy="442535"/>
              <a:chOff x="1614990" y="2051720"/>
              <a:chExt cx="442535" cy="442535"/>
            </a:xfrm>
          </p:grpSpPr>
          <p:sp>
            <p:nvSpPr>
              <p:cNvPr id="234" name="橢圓 233"/>
              <p:cNvSpPr/>
              <p:nvPr/>
            </p:nvSpPr>
            <p:spPr>
              <a:xfrm>
                <a:off x="1614990" y="2051720"/>
                <a:ext cx="442535" cy="4425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35" name="直線接點 234"/>
              <p:cNvCxnSpPr>
                <a:stCxn id="234" idx="1"/>
                <a:endCxn id="234" idx="5"/>
              </p:cNvCxnSpPr>
              <p:nvPr/>
            </p:nvCxnSpPr>
            <p:spPr>
              <a:xfrm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線接點 235"/>
              <p:cNvCxnSpPr>
                <a:stCxn id="234" idx="7"/>
                <a:endCxn id="234" idx="3"/>
              </p:cNvCxnSpPr>
              <p:nvPr/>
            </p:nvCxnSpPr>
            <p:spPr>
              <a:xfrm flipH="1"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7" name="文字方塊 236"/>
          <p:cNvSpPr txBox="1"/>
          <p:nvPr/>
        </p:nvSpPr>
        <p:spPr>
          <a:xfrm>
            <a:off x="6245695" y="6591044"/>
            <a:ext cx="569387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對講機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4628337" y="6876256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6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38" name="肘形接點 237"/>
          <p:cNvCxnSpPr>
            <a:stCxn id="199" idx="6"/>
          </p:cNvCxnSpPr>
          <p:nvPr/>
        </p:nvCxnSpPr>
        <p:spPr>
          <a:xfrm flipV="1">
            <a:off x="5230440" y="6923307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58"/>
          <p:cNvSpPr/>
          <p:nvPr/>
        </p:nvSpPr>
        <p:spPr>
          <a:xfrm>
            <a:off x="1556792" y="6876256"/>
            <a:ext cx="2965082" cy="6480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0" name="圓角矩形 59"/>
          <p:cNvSpPr/>
          <p:nvPr/>
        </p:nvSpPr>
        <p:spPr>
          <a:xfrm rot="5400000">
            <a:off x="1764515" y="7285734"/>
            <a:ext cx="30870" cy="158285"/>
          </a:xfrm>
          <a:prstGeom prst="roundRect">
            <a:avLst>
              <a:gd name="adj" fmla="val 40325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61" name="圓角矩形 60"/>
          <p:cNvSpPr/>
          <p:nvPr/>
        </p:nvSpPr>
        <p:spPr>
          <a:xfrm>
            <a:off x="1916832" y="7223276"/>
            <a:ext cx="1106750" cy="3010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寫訊息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62" name="Picture 2" descr="D:\Desktop\JAVA A專案\glyphiconAi\camer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240000"/>
                    </a14:imgEffect>
                    <a14:imgEffect>
                      <a14:brightnessContrast bright="26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507" y="6948264"/>
            <a:ext cx="229837" cy="19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" descr="D:\Desktop\JAVA A專案\iconography_notification_stylep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6000" contras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063" y="6912828"/>
            <a:ext cx="299817" cy="26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D:\Desktop\JAVA A專案\paperclip27-9372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-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80603" y="6905494"/>
            <a:ext cx="274863" cy="27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D:\Desktop\JAVA A專案\map54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887" y="6949728"/>
            <a:ext cx="194057" cy="19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7" descr="D:\Desktop\JAVA A專案\2185fd50d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-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746" y="6940264"/>
            <a:ext cx="220085" cy="22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D:\Desktop\JAVA A專案\15185.png">
            <a:hlinkClick r:id="rId15" action="ppaction://hlinksldjump"/>
          </p:cNvPr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7198890"/>
            <a:ext cx="346307" cy="32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肘形接點 67"/>
          <p:cNvCxnSpPr/>
          <p:nvPr/>
        </p:nvCxnSpPr>
        <p:spPr>
          <a:xfrm rot="10800000">
            <a:off x="620691" y="6660234"/>
            <a:ext cx="1014125" cy="70464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66494" y="5528137"/>
            <a:ext cx="569387" cy="32983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關閉其他對話相關功能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4280224" y="6360037"/>
            <a:ext cx="179229" cy="206697"/>
            <a:chOff x="4847621" y="4658069"/>
            <a:chExt cx="237563" cy="273971"/>
          </a:xfrm>
        </p:grpSpPr>
        <p:sp>
          <p:nvSpPr>
            <p:cNvPr id="2" name="等腰三角形 1"/>
            <p:cNvSpPr/>
            <p:nvPr/>
          </p:nvSpPr>
          <p:spPr>
            <a:xfrm rot="5400000">
              <a:off x="4920934" y="4630804"/>
              <a:ext cx="136655" cy="19184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4847621" y="4658069"/>
              <a:ext cx="45719" cy="2739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3" name="迴轉箭號 72">
            <a:hlinkClick r:id="rId18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74" name="Picture 5" descr="D:\Desktop\JAVA A專案\15185.png">
            <a:hlinkClick r:id="rId19" action="ppaction://hlinksldjump"/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文字方塊 74"/>
          <p:cNvSpPr txBox="1"/>
          <p:nvPr/>
        </p:nvSpPr>
        <p:spPr>
          <a:xfrm>
            <a:off x="2067525" y="187750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2067525" y="406794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留青青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2067525" y="5673025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>
                <a:latin typeface="Adobe 黑体 Std R" pitchFamily="34" charset="-128"/>
                <a:ea typeface="Adobe 黑体 Std R" pitchFamily="34" charset="-128"/>
              </a:rPr>
              <a:t>jBjeffy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3140968" y="2923596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9:43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1875292" y="3811619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9:44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4179548" y="536408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9:46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3819508" y="5981963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9:47</a:t>
            </a:r>
          </a:p>
        </p:txBody>
      </p:sp>
      <p:sp>
        <p:nvSpPr>
          <p:cNvPr id="82" name="文字方塊 81"/>
          <p:cNvSpPr txBox="1"/>
          <p:nvPr/>
        </p:nvSpPr>
        <p:spPr>
          <a:xfrm>
            <a:off x="4251556" y="235932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9:40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1844824" y="6444208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10:01</a:t>
            </a:r>
          </a:p>
        </p:txBody>
      </p:sp>
      <p:sp>
        <p:nvSpPr>
          <p:cNvPr id="89" name="文字方塊 88"/>
          <p:cNvSpPr txBox="1"/>
          <p:nvPr/>
        </p:nvSpPr>
        <p:spPr>
          <a:xfrm>
            <a:off x="2006879" y="6288724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12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3212721" y="2771800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17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1979487" y="3677707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17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2132856" y="5850457"/>
            <a:ext cx="1705622" cy="377727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2353615" y="588354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台北一日遊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96" name="群組 95"/>
          <p:cNvGrpSpPr/>
          <p:nvPr/>
        </p:nvGrpSpPr>
        <p:grpSpPr>
          <a:xfrm>
            <a:off x="3400322" y="5940152"/>
            <a:ext cx="179229" cy="206697"/>
            <a:chOff x="3400322" y="5940152"/>
            <a:chExt cx="179229" cy="206697"/>
          </a:xfrm>
        </p:grpSpPr>
        <p:sp>
          <p:nvSpPr>
            <p:cNvPr id="97" name="等腰三角形 96"/>
            <p:cNvSpPr/>
            <p:nvPr/>
          </p:nvSpPr>
          <p:spPr>
            <a:xfrm rot="5400000">
              <a:off x="3455633" y="5919582"/>
              <a:ext cx="103099" cy="14473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3400322" y="5940152"/>
              <a:ext cx="34493" cy="2066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4" name="矩形 103">
            <a:hlinkClick r:id="rId22" action="ppaction://hlinksldjump"/>
          </p:cNvPr>
          <p:cNvSpPr/>
          <p:nvPr/>
        </p:nvSpPr>
        <p:spPr>
          <a:xfrm>
            <a:off x="4509120" y="1464481"/>
            <a:ext cx="405556" cy="3649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圓角矩形 85">
            <a:hlinkClick r:id="rId23" action="ppaction://hlinksldjump"/>
          </p:cNvPr>
          <p:cNvSpPr/>
          <p:nvPr/>
        </p:nvSpPr>
        <p:spPr>
          <a:xfrm>
            <a:off x="2109376" y="5869544"/>
            <a:ext cx="1705622" cy="377727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  <a:alpha val="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482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3" r="8623"/>
          <a:stretch/>
        </p:blipFill>
        <p:spPr bwMode="auto">
          <a:xfrm>
            <a:off x="1522823" y="1862525"/>
            <a:ext cx="3853287" cy="5782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" name="矩形 176">
            <a:hlinkClick r:id="rId3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28238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Google Map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37" name="文字方塊 236"/>
          <p:cNvSpPr txBox="1"/>
          <p:nvPr/>
        </p:nvSpPr>
        <p:spPr>
          <a:xfrm>
            <a:off x="6245695" y="6591044"/>
            <a:ext cx="569387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對講機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3" name="迴轉箭號 72">
            <a:hlinkClick r:id="rId4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74" name="Picture 5" descr="D:\Desktop\JAVA A專案\15185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4621194" y="5909955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9:40</a:t>
            </a:r>
            <a:endParaRPr lang="zh-TW" altLang="en-US" sz="10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cxnSp>
        <p:nvCxnSpPr>
          <p:cNvPr id="103" name="肘形接點 102"/>
          <p:cNvCxnSpPr>
            <a:stCxn id="105" idx="6"/>
          </p:cNvCxnSpPr>
          <p:nvPr/>
        </p:nvCxnSpPr>
        <p:spPr>
          <a:xfrm flipV="1">
            <a:off x="5230440" y="6995315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群組 103"/>
          <p:cNvGrpSpPr/>
          <p:nvPr/>
        </p:nvGrpSpPr>
        <p:grpSpPr>
          <a:xfrm>
            <a:off x="4628337" y="6948264"/>
            <a:ext cx="602103" cy="602103"/>
            <a:chOff x="4628337" y="6876256"/>
            <a:chExt cx="602103" cy="602103"/>
          </a:xfrm>
        </p:grpSpPr>
        <p:sp>
          <p:nvSpPr>
            <p:cNvPr id="105" name="橢圓 104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6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7" name="Picture 3" descr="D:\Desktop\JAVA A專案\ic_format_list_bulleted_48px-128.png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36" y="1512531"/>
            <a:ext cx="288442" cy="28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群組 34"/>
          <p:cNvGrpSpPr/>
          <p:nvPr/>
        </p:nvGrpSpPr>
        <p:grpSpPr>
          <a:xfrm>
            <a:off x="1628800" y="7153612"/>
            <a:ext cx="499913" cy="370715"/>
            <a:chOff x="1714053" y="7153612"/>
            <a:chExt cx="499913" cy="370715"/>
          </a:xfrm>
        </p:grpSpPr>
        <p:grpSp>
          <p:nvGrpSpPr>
            <p:cNvPr id="36" name="群組 35"/>
            <p:cNvGrpSpPr/>
            <p:nvPr/>
          </p:nvGrpSpPr>
          <p:grpSpPr>
            <a:xfrm>
              <a:off x="1721227" y="7153612"/>
              <a:ext cx="492739" cy="370715"/>
              <a:chOff x="2236765" y="4573566"/>
              <a:chExt cx="2103539" cy="158261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圓角矩形 37"/>
              <p:cNvSpPr/>
              <p:nvPr/>
            </p:nvSpPr>
            <p:spPr>
              <a:xfrm>
                <a:off x="2236765" y="4573566"/>
                <a:ext cx="2103539" cy="1582610"/>
              </a:xfrm>
              <a:prstGeom prst="roundRect">
                <a:avLst>
                  <a:gd name="adj" fmla="val 23712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9" name="群組 38"/>
              <p:cNvGrpSpPr/>
              <p:nvPr/>
            </p:nvGrpSpPr>
            <p:grpSpPr>
              <a:xfrm>
                <a:off x="2656448" y="4864867"/>
                <a:ext cx="1264172" cy="1000008"/>
                <a:chOff x="2984551" y="4355976"/>
                <a:chExt cx="1296144" cy="946710"/>
              </a:xfrm>
            </p:grpSpPr>
            <p:sp>
              <p:nvSpPr>
                <p:cNvPr id="40" name="矩形 39"/>
                <p:cNvSpPr/>
                <p:nvPr/>
              </p:nvSpPr>
              <p:spPr>
                <a:xfrm>
                  <a:off x="2984551" y="4355976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2984551" y="4755833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2984551" y="5155690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37" name="矩形 36">
              <a:hlinkClick r:id="rId13" action="ppaction://hlinksldjump"/>
            </p:cNvPr>
            <p:cNvSpPr/>
            <p:nvPr/>
          </p:nvSpPr>
          <p:spPr>
            <a:xfrm>
              <a:off x="1714053" y="7166846"/>
              <a:ext cx="498482" cy="35748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397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3" r="8623"/>
          <a:stretch/>
        </p:blipFill>
        <p:spPr bwMode="auto">
          <a:xfrm>
            <a:off x="1522823" y="1862525"/>
            <a:ext cx="3853287" cy="5782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" name="矩形 176">
            <a:hlinkClick r:id="rId3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35484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Google </a:t>
            </a:r>
            <a:r>
              <a:rPr lang="en-US" altLang="zh-TW" sz="2500" b="1" dirty="0" err="1" smtClean="0">
                <a:latin typeface="Adobe 繁黑體 Std B" pitchFamily="34" charset="-120"/>
                <a:ea typeface="Adobe 繁黑體 Std B" pitchFamily="34" charset="-120"/>
              </a:rPr>
              <a:t>Map+List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37" name="文字方塊 236"/>
          <p:cNvSpPr txBox="1"/>
          <p:nvPr/>
        </p:nvSpPr>
        <p:spPr>
          <a:xfrm>
            <a:off x="6245695" y="6591044"/>
            <a:ext cx="569387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對講機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3" name="迴轉箭號 72">
            <a:hlinkClick r:id="rId4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74" name="Picture 5" descr="D:\Desktop\JAVA A專案\15185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4621194" y="5909955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9:40</a:t>
            </a:r>
            <a:endParaRPr lang="zh-TW" altLang="en-US" sz="10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cxnSp>
        <p:nvCxnSpPr>
          <p:cNvPr id="103" name="肘形接點 102"/>
          <p:cNvCxnSpPr>
            <a:stCxn id="105" idx="6"/>
          </p:cNvCxnSpPr>
          <p:nvPr/>
        </p:nvCxnSpPr>
        <p:spPr>
          <a:xfrm flipV="1">
            <a:off x="5230440" y="6995315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群組 103"/>
          <p:cNvGrpSpPr/>
          <p:nvPr/>
        </p:nvGrpSpPr>
        <p:grpSpPr>
          <a:xfrm>
            <a:off x="4628337" y="6948264"/>
            <a:ext cx="602103" cy="602103"/>
            <a:chOff x="4628337" y="6876256"/>
            <a:chExt cx="602103" cy="602103"/>
          </a:xfrm>
        </p:grpSpPr>
        <p:sp>
          <p:nvSpPr>
            <p:cNvPr id="105" name="橢圓 104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6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7" name="Picture 3" descr="D:\Desktop\JAVA A專案\ic_format_list_bulleted_48px-128.png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36" y="1512531"/>
            <a:ext cx="288442" cy="28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群組 34"/>
          <p:cNvGrpSpPr/>
          <p:nvPr/>
        </p:nvGrpSpPr>
        <p:grpSpPr>
          <a:xfrm>
            <a:off x="1628800" y="7153612"/>
            <a:ext cx="499913" cy="370715"/>
            <a:chOff x="1714053" y="7153612"/>
            <a:chExt cx="499913" cy="370715"/>
          </a:xfrm>
        </p:grpSpPr>
        <p:grpSp>
          <p:nvGrpSpPr>
            <p:cNvPr id="36" name="群組 35"/>
            <p:cNvGrpSpPr/>
            <p:nvPr/>
          </p:nvGrpSpPr>
          <p:grpSpPr>
            <a:xfrm>
              <a:off x="1721227" y="7153612"/>
              <a:ext cx="492739" cy="370715"/>
              <a:chOff x="2236765" y="4573566"/>
              <a:chExt cx="2103539" cy="158261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圓角矩形 37"/>
              <p:cNvSpPr/>
              <p:nvPr/>
            </p:nvSpPr>
            <p:spPr>
              <a:xfrm>
                <a:off x="2236765" y="4573566"/>
                <a:ext cx="2103539" cy="1582610"/>
              </a:xfrm>
              <a:prstGeom prst="roundRect">
                <a:avLst>
                  <a:gd name="adj" fmla="val 23712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9" name="群組 38"/>
              <p:cNvGrpSpPr/>
              <p:nvPr/>
            </p:nvGrpSpPr>
            <p:grpSpPr>
              <a:xfrm>
                <a:off x="2656448" y="4864867"/>
                <a:ext cx="1264172" cy="1000008"/>
                <a:chOff x="2984551" y="4355976"/>
                <a:chExt cx="1296144" cy="946710"/>
              </a:xfrm>
            </p:grpSpPr>
            <p:sp>
              <p:nvSpPr>
                <p:cNvPr id="40" name="矩形 39"/>
                <p:cNvSpPr/>
                <p:nvPr/>
              </p:nvSpPr>
              <p:spPr>
                <a:xfrm>
                  <a:off x="2984551" y="4355976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2984551" y="4755833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2984551" y="5155690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37" name="矩形 36">
              <a:hlinkClick r:id="rId13" action="ppaction://hlinksldjump"/>
            </p:cNvPr>
            <p:cNvSpPr/>
            <p:nvPr/>
          </p:nvSpPr>
          <p:spPr>
            <a:xfrm>
              <a:off x="1714053" y="7166846"/>
              <a:ext cx="498482" cy="35748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3941292" y="1805690"/>
            <a:ext cx="1355217" cy="1254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3933056" y="185460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Adobe 繁黑體 Std B" pitchFamily="34" charset="-120"/>
                <a:ea typeface="Adobe 繁黑體 Std B" pitchFamily="34" charset="-120"/>
              </a:rPr>
              <a:t>台北車站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3933056" y="218816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台北科技大學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933056" y="252172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光華館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4537049" y="2843807"/>
            <a:ext cx="163703" cy="173227"/>
            <a:chOff x="4633817" y="2828257"/>
            <a:chExt cx="202050" cy="213805"/>
          </a:xfrm>
        </p:grpSpPr>
        <p:grpSp>
          <p:nvGrpSpPr>
            <p:cNvPr id="33" name="群組 32"/>
            <p:cNvGrpSpPr/>
            <p:nvPr/>
          </p:nvGrpSpPr>
          <p:grpSpPr>
            <a:xfrm>
              <a:off x="4637613" y="2843808"/>
              <a:ext cx="198254" cy="198254"/>
              <a:chOff x="4573125" y="6985588"/>
              <a:chExt cx="358098" cy="358098"/>
            </a:xfrm>
            <a:solidFill>
              <a:schemeClr val="tx1">
                <a:lumMod val="95000"/>
                <a:lumOff val="5000"/>
              </a:schemeClr>
            </a:solidFill>
            <a:effectLst>
              <a:outerShdw blurRad="63500" sx="102000" sy="102000" algn="ctr" rotWithShape="0">
                <a:prstClr val="black">
                  <a:alpha val="21000"/>
                </a:prstClr>
              </a:outerShdw>
            </a:effectLst>
          </p:grpSpPr>
          <p:sp>
            <p:nvSpPr>
              <p:cNvPr id="34" name="圓角矩形 33"/>
              <p:cNvSpPr/>
              <p:nvPr/>
            </p:nvSpPr>
            <p:spPr>
              <a:xfrm>
                <a:off x="4717255" y="6985588"/>
                <a:ext cx="69840" cy="358098"/>
              </a:xfrm>
              <a:prstGeom prst="roundRect">
                <a:avLst>
                  <a:gd name="adj" fmla="val 4032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圓角矩形 42"/>
              <p:cNvSpPr/>
              <p:nvPr/>
            </p:nvSpPr>
            <p:spPr>
              <a:xfrm rot="5400000">
                <a:off x="4717254" y="6985581"/>
                <a:ext cx="69839" cy="358098"/>
              </a:xfrm>
              <a:prstGeom prst="roundRect">
                <a:avLst>
                  <a:gd name="adj" fmla="val 4032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4" name="矩形 43">
              <a:hlinkClick r:id="rId14" action="ppaction://hlinksldjump"/>
            </p:cNvPr>
            <p:cNvSpPr/>
            <p:nvPr/>
          </p:nvSpPr>
          <p:spPr>
            <a:xfrm>
              <a:off x="4633817" y="2828257"/>
              <a:ext cx="198578" cy="21380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" name="直線接點 4"/>
          <p:cNvCxnSpPr/>
          <p:nvPr/>
        </p:nvCxnSpPr>
        <p:spPr>
          <a:xfrm>
            <a:off x="4005064" y="2818781"/>
            <a:ext cx="118987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62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3" r="8623"/>
          <a:stretch/>
        </p:blipFill>
        <p:spPr bwMode="auto">
          <a:xfrm>
            <a:off x="1522823" y="1862525"/>
            <a:ext cx="3853287" cy="5782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487871" y="1835696"/>
            <a:ext cx="3888239" cy="5855927"/>
          </a:xfrm>
          <a:prstGeom prst="rect">
            <a:avLst/>
          </a:prstGeom>
          <a:solidFill>
            <a:schemeClr val="tx1">
              <a:lumMod val="95000"/>
              <a:lumOff val="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4623972" y="6948264"/>
            <a:ext cx="605228" cy="602103"/>
            <a:chOff x="4623972" y="6948264"/>
            <a:chExt cx="605228" cy="602103"/>
          </a:xfrm>
        </p:grpSpPr>
        <p:grpSp>
          <p:nvGrpSpPr>
            <p:cNvPr id="54" name="群組 53"/>
            <p:cNvGrpSpPr/>
            <p:nvPr/>
          </p:nvGrpSpPr>
          <p:grpSpPr>
            <a:xfrm>
              <a:off x="4627097" y="6948264"/>
              <a:ext cx="602103" cy="602103"/>
              <a:chOff x="4451122" y="6863586"/>
              <a:chExt cx="602103" cy="602103"/>
            </a:xfrm>
          </p:grpSpPr>
          <p:sp>
            <p:nvSpPr>
              <p:cNvPr id="55" name="橢圓 54"/>
              <p:cNvSpPr/>
              <p:nvPr/>
            </p:nvSpPr>
            <p:spPr>
              <a:xfrm>
                <a:off x="4451122" y="6863586"/>
                <a:ext cx="602103" cy="6021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56" name="群組 55"/>
              <p:cNvGrpSpPr/>
              <p:nvPr/>
            </p:nvGrpSpPr>
            <p:grpSpPr>
              <a:xfrm>
                <a:off x="4573125" y="6985588"/>
                <a:ext cx="358098" cy="358098"/>
                <a:chOff x="4573125" y="6985588"/>
                <a:chExt cx="358098" cy="358098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7" name="圓角矩形 56"/>
                <p:cNvSpPr/>
                <p:nvPr/>
              </p:nvSpPr>
              <p:spPr>
                <a:xfrm>
                  <a:off x="4717255" y="6985588"/>
                  <a:ext cx="69840" cy="358098"/>
                </a:xfrm>
                <a:prstGeom prst="roundRect">
                  <a:avLst>
                    <a:gd name="adj" fmla="val 4032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8" name="圓角矩形 57"/>
                <p:cNvSpPr/>
                <p:nvPr/>
              </p:nvSpPr>
              <p:spPr>
                <a:xfrm rot="5400000">
                  <a:off x="4717254" y="6985581"/>
                  <a:ext cx="69839" cy="358098"/>
                </a:xfrm>
                <a:prstGeom prst="roundRect">
                  <a:avLst>
                    <a:gd name="adj" fmla="val 4032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59" name="矩形 58">
              <a:hlinkClick r:id="rId3" action="ppaction://hlinksldjump"/>
            </p:cNvPr>
            <p:cNvSpPr/>
            <p:nvPr/>
          </p:nvSpPr>
          <p:spPr>
            <a:xfrm>
              <a:off x="4623972" y="6973879"/>
              <a:ext cx="605228" cy="57648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7" name="矩形 176">
            <a:hlinkClick r:id="rId4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41062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Google 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Map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新增地點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3" name="迴轉箭號 72">
            <a:hlinkClick r:id="rId3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74" name="Picture 5" descr="D:\Desktop\JAVA A專案\15185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3" name="肘形接點 102"/>
          <p:cNvCxnSpPr/>
          <p:nvPr/>
        </p:nvCxnSpPr>
        <p:spPr>
          <a:xfrm flipV="1">
            <a:off x="5121386" y="2267744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D:\Desktop\JAVA A專案\ic_format_list_bulleted_48px-128.pn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36" y="1512531"/>
            <a:ext cx="288442" cy="28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群組 34"/>
          <p:cNvGrpSpPr/>
          <p:nvPr/>
        </p:nvGrpSpPr>
        <p:grpSpPr>
          <a:xfrm>
            <a:off x="1628800" y="7153612"/>
            <a:ext cx="499913" cy="370715"/>
            <a:chOff x="1714053" y="7153612"/>
            <a:chExt cx="499913" cy="370715"/>
          </a:xfrm>
        </p:grpSpPr>
        <p:grpSp>
          <p:nvGrpSpPr>
            <p:cNvPr id="36" name="群組 35"/>
            <p:cNvGrpSpPr/>
            <p:nvPr/>
          </p:nvGrpSpPr>
          <p:grpSpPr>
            <a:xfrm>
              <a:off x="1721227" y="7153612"/>
              <a:ext cx="492739" cy="370715"/>
              <a:chOff x="2236765" y="4573566"/>
              <a:chExt cx="2103539" cy="158261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圓角矩形 37"/>
              <p:cNvSpPr/>
              <p:nvPr/>
            </p:nvSpPr>
            <p:spPr>
              <a:xfrm>
                <a:off x="2236765" y="4573566"/>
                <a:ext cx="2103539" cy="1582610"/>
              </a:xfrm>
              <a:prstGeom prst="roundRect">
                <a:avLst>
                  <a:gd name="adj" fmla="val 23712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9" name="群組 38"/>
              <p:cNvGrpSpPr/>
              <p:nvPr/>
            </p:nvGrpSpPr>
            <p:grpSpPr>
              <a:xfrm>
                <a:off x="2656448" y="4864867"/>
                <a:ext cx="1264172" cy="1000008"/>
                <a:chOff x="2984551" y="4355976"/>
                <a:chExt cx="1296144" cy="946710"/>
              </a:xfrm>
            </p:grpSpPr>
            <p:sp>
              <p:nvSpPr>
                <p:cNvPr id="40" name="矩形 39"/>
                <p:cNvSpPr/>
                <p:nvPr/>
              </p:nvSpPr>
              <p:spPr>
                <a:xfrm>
                  <a:off x="2984551" y="4355976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2984551" y="4755833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2984551" y="5155690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37" name="矩形 36">
              <a:hlinkClick r:id="rId11" action="ppaction://hlinksldjump"/>
            </p:cNvPr>
            <p:cNvSpPr/>
            <p:nvPr/>
          </p:nvSpPr>
          <p:spPr>
            <a:xfrm>
              <a:off x="1714053" y="7166846"/>
              <a:ext cx="498482" cy="35748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6" name="圓角矩形 45"/>
          <p:cNvSpPr/>
          <p:nvPr/>
        </p:nvSpPr>
        <p:spPr>
          <a:xfrm>
            <a:off x="1916831" y="3131840"/>
            <a:ext cx="3024337" cy="2968443"/>
          </a:xfrm>
          <a:prstGeom prst="roundRect">
            <a:avLst>
              <a:gd name="adj" fmla="val 9108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47" name="群組 46"/>
          <p:cNvGrpSpPr/>
          <p:nvPr/>
        </p:nvGrpSpPr>
        <p:grpSpPr>
          <a:xfrm>
            <a:off x="2181949" y="5652120"/>
            <a:ext cx="2494101" cy="307777"/>
            <a:chOff x="2502394" y="5456130"/>
            <a:chExt cx="2073006" cy="307777"/>
          </a:xfrm>
        </p:grpSpPr>
        <p:sp>
          <p:nvSpPr>
            <p:cNvPr id="51" name="圓角矩形 50"/>
            <p:cNvSpPr/>
            <p:nvPr/>
          </p:nvSpPr>
          <p:spPr>
            <a:xfrm>
              <a:off x="2502394" y="5473831"/>
              <a:ext cx="2073006" cy="27238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2530657" y="5456130"/>
              <a:ext cx="863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台北車站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9" name="文字方塊 48"/>
          <p:cNvSpPr txBox="1"/>
          <p:nvPr/>
        </p:nvSpPr>
        <p:spPr>
          <a:xfrm>
            <a:off x="2788439" y="4254286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GoogleMap</a:t>
            </a:r>
            <a:endParaRPr lang="zh-TW" altLang="en-US" dirty="0"/>
          </a:p>
        </p:txBody>
      </p:sp>
      <p:sp>
        <p:nvSpPr>
          <p:cNvPr id="50" name="矩形 49">
            <a:hlinkClick r:id="rId12" action="ppaction://hlinksldjump"/>
          </p:cNvPr>
          <p:cNvSpPr/>
          <p:nvPr/>
        </p:nvSpPr>
        <p:spPr>
          <a:xfrm>
            <a:off x="4250933" y="5126593"/>
            <a:ext cx="380154" cy="38151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6245694" y="4896903"/>
            <a:ext cx="569387" cy="319414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對講機按鈕換成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+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按鈕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65" t="36425" r="14462" b="25809"/>
          <a:stretch/>
        </p:blipFill>
        <p:spPr bwMode="auto">
          <a:xfrm>
            <a:off x="2141817" y="3396263"/>
            <a:ext cx="2574364" cy="218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矩形 47"/>
          <p:cNvSpPr/>
          <p:nvPr/>
        </p:nvSpPr>
        <p:spPr>
          <a:xfrm>
            <a:off x="2141817" y="3396263"/>
            <a:ext cx="2574364" cy="2183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肘形接點 62"/>
          <p:cNvCxnSpPr/>
          <p:nvPr/>
        </p:nvCxnSpPr>
        <p:spPr>
          <a:xfrm flipV="1">
            <a:off x="5382840" y="7147715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6288613" y="1265891"/>
            <a:ext cx="569387" cy="16953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>
                <a:latin typeface="Adobe 繁黑體 Std B" pitchFamily="34" charset="-120"/>
                <a:ea typeface="Adobe 繁黑體 Std B" pitchFamily="34" charset="-120"/>
              </a:rPr>
              <a:t>背景會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變暗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972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3" r="8623"/>
          <a:stretch/>
        </p:blipFill>
        <p:spPr bwMode="auto">
          <a:xfrm>
            <a:off x="1522823" y="1862525"/>
            <a:ext cx="3853287" cy="5782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" name="矩形 176">
            <a:hlinkClick r:id="rId3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36814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Google Map+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37" name="文字方塊 236"/>
          <p:cNvSpPr txBox="1"/>
          <p:nvPr/>
        </p:nvSpPr>
        <p:spPr>
          <a:xfrm>
            <a:off x="6245695" y="6591044"/>
            <a:ext cx="569387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對講機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3" name="迴轉箭號 72">
            <a:hlinkClick r:id="rId4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74" name="Picture 5" descr="D:\Desktop\JAVA A專案\15185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4621194" y="5909955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9:40</a:t>
            </a:r>
            <a:endParaRPr lang="zh-TW" altLang="en-US" sz="10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cxnSp>
        <p:nvCxnSpPr>
          <p:cNvPr id="103" name="肘形接點 102"/>
          <p:cNvCxnSpPr>
            <a:stCxn id="105" idx="6"/>
          </p:cNvCxnSpPr>
          <p:nvPr/>
        </p:nvCxnSpPr>
        <p:spPr>
          <a:xfrm flipV="1">
            <a:off x="5230440" y="6995315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群組 103"/>
          <p:cNvGrpSpPr/>
          <p:nvPr/>
        </p:nvGrpSpPr>
        <p:grpSpPr>
          <a:xfrm>
            <a:off x="4628337" y="6948264"/>
            <a:ext cx="602103" cy="602103"/>
            <a:chOff x="4628337" y="6876256"/>
            <a:chExt cx="602103" cy="602103"/>
          </a:xfrm>
        </p:grpSpPr>
        <p:sp>
          <p:nvSpPr>
            <p:cNvPr id="105" name="橢圓 104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6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" name="矩形 50"/>
          <p:cNvSpPr/>
          <p:nvPr/>
        </p:nvSpPr>
        <p:spPr>
          <a:xfrm>
            <a:off x="3941292" y="1805691"/>
            <a:ext cx="1355217" cy="1006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3933056" y="183569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邀請好友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933056" y="21492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Adobe 繁黑體 Std B" pitchFamily="34" charset="-120"/>
                <a:ea typeface="Adobe 繁黑體 Std B" pitchFamily="34" charset="-120"/>
              </a:rPr>
              <a:t>查看參加者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1628800" y="7153612"/>
            <a:ext cx="499913" cy="370715"/>
            <a:chOff x="1714053" y="7153612"/>
            <a:chExt cx="499913" cy="370715"/>
          </a:xfrm>
        </p:grpSpPr>
        <p:grpSp>
          <p:nvGrpSpPr>
            <p:cNvPr id="58" name="群組 57"/>
            <p:cNvGrpSpPr/>
            <p:nvPr/>
          </p:nvGrpSpPr>
          <p:grpSpPr>
            <a:xfrm>
              <a:off x="1721227" y="7153612"/>
              <a:ext cx="492739" cy="370715"/>
              <a:chOff x="2236765" y="4573566"/>
              <a:chExt cx="2103539" cy="158261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59" name="圓角矩形 58"/>
              <p:cNvSpPr/>
              <p:nvPr/>
            </p:nvSpPr>
            <p:spPr>
              <a:xfrm>
                <a:off x="2236765" y="4573566"/>
                <a:ext cx="2103539" cy="1582610"/>
              </a:xfrm>
              <a:prstGeom prst="roundRect">
                <a:avLst>
                  <a:gd name="adj" fmla="val 23712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60" name="群組 59"/>
              <p:cNvGrpSpPr/>
              <p:nvPr/>
            </p:nvGrpSpPr>
            <p:grpSpPr>
              <a:xfrm>
                <a:off x="2656448" y="4864867"/>
                <a:ext cx="1264172" cy="1000008"/>
                <a:chOff x="2984551" y="4355976"/>
                <a:chExt cx="1296144" cy="946710"/>
              </a:xfrm>
            </p:grpSpPr>
            <p:sp>
              <p:nvSpPr>
                <p:cNvPr id="61" name="矩形 60"/>
                <p:cNvSpPr/>
                <p:nvPr/>
              </p:nvSpPr>
              <p:spPr>
                <a:xfrm>
                  <a:off x="2984551" y="4355976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2" name="矩形 61"/>
                <p:cNvSpPr/>
                <p:nvPr/>
              </p:nvSpPr>
              <p:spPr>
                <a:xfrm>
                  <a:off x="2984551" y="4755833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2984551" y="5155690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64" name="矩形 63">
              <a:hlinkClick r:id="rId10" action="ppaction://hlinksldjump"/>
            </p:cNvPr>
            <p:cNvSpPr/>
            <p:nvPr/>
          </p:nvSpPr>
          <p:spPr>
            <a:xfrm>
              <a:off x="1714053" y="7166846"/>
              <a:ext cx="498482" cy="35748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46" name="Picture 3" descr="D:\Desktop\JAVA A專案\ic_format_list_bulleted_48px-128.png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36" y="1512531"/>
            <a:ext cx="288442" cy="28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hlinkClick r:id="rId14" action="ppaction://hlinksldjump"/>
          </p:cNvPr>
          <p:cNvSpPr/>
          <p:nvPr/>
        </p:nvSpPr>
        <p:spPr>
          <a:xfrm>
            <a:off x="3933056" y="1835696"/>
            <a:ext cx="1349953" cy="30663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3933056" y="246402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退出郊遊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2" name="矩形 31">
            <a:hlinkClick r:id="rId15" action="ppaction://hlinksldjump"/>
          </p:cNvPr>
          <p:cNvSpPr/>
          <p:nvPr/>
        </p:nvSpPr>
        <p:spPr>
          <a:xfrm>
            <a:off x="3933056" y="2123728"/>
            <a:ext cx="1349953" cy="30663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67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3" r="8623"/>
          <a:stretch/>
        </p:blipFill>
        <p:spPr bwMode="auto">
          <a:xfrm>
            <a:off x="1522823" y="1862525"/>
            <a:ext cx="3853287" cy="5782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矩形 178"/>
          <p:cNvSpPr/>
          <p:nvPr/>
        </p:nvSpPr>
        <p:spPr>
          <a:xfrm>
            <a:off x="1487871" y="1835696"/>
            <a:ext cx="3888239" cy="5855927"/>
          </a:xfrm>
          <a:prstGeom prst="rect">
            <a:avLst/>
          </a:prstGeom>
          <a:solidFill>
            <a:schemeClr val="tx1">
              <a:lumMod val="95000"/>
              <a:lumOff val="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7" name="群組 106"/>
          <p:cNvGrpSpPr/>
          <p:nvPr/>
        </p:nvGrpSpPr>
        <p:grpSpPr>
          <a:xfrm>
            <a:off x="4628337" y="6948264"/>
            <a:ext cx="602103" cy="602103"/>
            <a:chOff x="4628337" y="6876256"/>
            <a:chExt cx="602103" cy="602103"/>
          </a:xfrm>
        </p:grpSpPr>
        <p:sp>
          <p:nvSpPr>
            <p:cNvPr id="108" name="橢圓 107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9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7" name="矩形 176">
            <a:hlinkClick r:id="rId5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44268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Google 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Map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查看參加者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3" name="迴轉箭號 72">
            <a:hlinkClick r:id="rId6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74" name="Picture 5" descr="D:\Desktop\JAVA A專案\15185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4621194" y="5909955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9:40</a:t>
            </a:r>
            <a:endParaRPr lang="zh-TW" altLang="en-US" sz="10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1027" name="Picture 3" descr="D:\Desktop\JAVA A專案\ic_format_list_bulleted_48px-128.png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36" y="1512531"/>
            <a:ext cx="288442" cy="28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群組 34"/>
          <p:cNvGrpSpPr/>
          <p:nvPr/>
        </p:nvGrpSpPr>
        <p:grpSpPr>
          <a:xfrm>
            <a:off x="1628800" y="7153612"/>
            <a:ext cx="499913" cy="370715"/>
            <a:chOff x="1714053" y="7153612"/>
            <a:chExt cx="499913" cy="370715"/>
          </a:xfrm>
        </p:grpSpPr>
        <p:grpSp>
          <p:nvGrpSpPr>
            <p:cNvPr id="36" name="群組 35"/>
            <p:cNvGrpSpPr/>
            <p:nvPr/>
          </p:nvGrpSpPr>
          <p:grpSpPr>
            <a:xfrm>
              <a:off x="1721227" y="7153612"/>
              <a:ext cx="492739" cy="370715"/>
              <a:chOff x="2236765" y="4573566"/>
              <a:chExt cx="2103539" cy="158261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圓角矩形 37"/>
              <p:cNvSpPr/>
              <p:nvPr/>
            </p:nvSpPr>
            <p:spPr>
              <a:xfrm>
                <a:off x="2236765" y="4573566"/>
                <a:ext cx="2103539" cy="1582610"/>
              </a:xfrm>
              <a:prstGeom prst="roundRect">
                <a:avLst>
                  <a:gd name="adj" fmla="val 23712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9" name="群組 38"/>
              <p:cNvGrpSpPr/>
              <p:nvPr/>
            </p:nvGrpSpPr>
            <p:grpSpPr>
              <a:xfrm>
                <a:off x="2656448" y="4864867"/>
                <a:ext cx="1264172" cy="1000008"/>
                <a:chOff x="2984551" y="4355976"/>
                <a:chExt cx="1296144" cy="946710"/>
              </a:xfrm>
            </p:grpSpPr>
            <p:sp>
              <p:nvSpPr>
                <p:cNvPr id="40" name="矩形 39"/>
                <p:cNvSpPr/>
                <p:nvPr/>
              </p:nvSpPr>
              <p:spPr>
                <a:xfrm>
                  <a:off x="2984551" y="4355976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2984551" y="4755833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2984551" y="5155690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37" name="矩形 36">
              <a:hlinkClick r:id="rId13" action="ppaction://hlinksldjump"/>
            </p:cNvPr>
            <p:cNvSpPr/>
            <p:nvPr/>
          </p:nvSpPr>
          <p:spPr>
            <a:xfrm>
              <a:off x="1714053" y="7166846"/>
              <a:ext cx="498482" cy="35748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1" name="矩形 100">
            <a:hlinkClick r:id="rId5" action="ppaction://hlinksldjump"/>
          </p:cNvPr>
          <p:cNvSpPr/>
          <p:nvPr/>
        </p:nvSpPr>
        <p:spPr>
          <a:xfrm>
            <a:off x="1690113" y="2664488"/>
            <a:ext cx="3468901" cy="4067751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>
            <a:hlinkClick r:id="rId6" action="ppaction://hlinksldjump"/>
          </p:cNvPr>
          <p:cNvSpPr/>
          <p:nvPr/>
        </p:nvSpPr>
        <p:spPr>
          <a:xfrm>
            <a:off x="4623972" y="6973879"/>
            <a:ext cx="605228" cy="5764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>
            <a:hlinkClick r:id="rId14" action="ppaction://hlinksldjump"/>
          </p:cNvPr>
          <p:cNvSpPr/>
          <p:nvPr/>
        </p:nvSpPr>
        <p:spPr>
          <a:xfrm>
            <a:off x="1700808" y="2625768"/>
            <a:ext cx="3467445" cy="690317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圓角矩形 101"/>
          <p:cNvSpPr/>
          <p:nvPr/>
        </p:nvSpPr>
        <p:spPr>
          <a:xfrm>
            <a:off x="1916831" y="2394103"/>
            <a:ext cx="3024337" cy="4194122"/>
          </a:xfrm>
          <a:prstGeom prst="roundRect">
            <a:avLst>
              <a:gd name="adj" fmla="val 9108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2153478" y="3012624"/>
            <a:ext cx="2551043" cy="983312"/>
            <a:chOff x="-3256087" y="4127970"/>
            <a:chExt cx="2551043" cy="983312"/>
          </a:xfrm>
        </p:grpSpPr>
        <p:grpSp>
          <p:nvGrpSpPr>
            <p:cNvPr id="104" name="群組 103"/>
            <p:cNvGrpSpPr/>
            <p:nvPr/>
          </p:nvGrpSpPr>
          <p:grpSpPr>
            <a:xfrm>
              <a:off x="-3256087" y="4127970"/>
              <a:ext cx="723275" cy="983312"/>
              <a:chOff x="1638709" y="3515554"/>
              <a:chExt cx="723275" cy="983312"/>
            </a:xfrm>
          </p:grpSpPr>
          <p:grpSp>
            <p:nvGrpSpPr>
              <p:cNvPr id="129" name="群組 128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131" name="橢圓 130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32" name="直線接點 131"/>
                <p:cNvCxnSpPr>
                  <a:stCxn id="131" idx="1"/>
                  <a:endCxn id="131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線接點 132"/>
                <p:cNvCxnSpPr>
                  <a:stCxn id="131" idx="7"/>
                  <a:endCxn id="131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0" name="文字方塊 129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05" name="群組 104"/>
            <p:cNvGrpSpPr/>
            <p:nvPr/>
          </p:nvGrpSpPr>
          <p:grpSpPr>
            <a:xfrm>
              <a:off x="-2318333" y="4127970"/>
              <a:ext cx="675535" cy="983312"/>
              <a:chOff x="1662579" y="3515554"/>
              <a:chExt cx="675535" cy="983312"/>
            </a:xfrm>
          </p:grpSpPr>
          <p:grpSp>
            <p:nvGrpSpPr>
              <p:cNvPr id="124" name="群組 123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126" name="橢圓 125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27" name="直線接點 126"/>
                <p:cNvCxnSpPr>
                  <a:stCxn id="126" idx="1"/>
                  <a:endCxn id="126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 127"/>
                <p:cNvCxnSpPr>
                  <a:stCxn id="126" idx="7"/>
                  <a:endCxn id="126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5" name="文字方塊 124"/>
              <p:cNvSpPr txBox="1"/>
              <p:nvPr/>
            </p:nvSpPr>
            <p:spPr>
              <a:xfrm>
                <a:off x="1728476" y="419108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奇蹟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06" name="群組 105"/>
            <p:cNvGrpSpPr/>
            <p:nvPr/>
          </p:nvGrpSpPr>
          <p:grpSpPr>
            <a:xfrm>
              <a:off x="-1428319" y="4127970"/>
              <a:ext cx="723275" cy="983312"/>
              <a:chOff x="1638709" y="3515554"/>
              <a:chExt cx="723275" cy="983312"/>
            </a:xfrm>
          </p:grpSpPr>
          <p:grpSp>
            <p:nvGrpSpPr>
              <p:cNvPr id="118" name="群組 117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121" name="橢圓 120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22" name="直線接點 121"/>
                <p:cNvCxnSpPr>
                  <a:stCxn id="121" idx="1"/>
                  <a:endCxn id="121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線接點 122"/>
                <p:cNvCxnSpPr>
                  <a:stCxn id="121" idx="7"/>
                  <a:endCxn id="121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文字方塊 119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cxnSp>
        <p:nvCxnSpPr>
          <p:cNvPr id="134" name="直線接點 133"/>
          <p:cNvCxnSpPr/>
          <p:nvPr/>
        </p:nvCxnSpPr>
        <p:spPr>
          <a:xfrm>
            <a:off x="2310093" y="2853100"/>
            <a:ext cx="223781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字方塊 134"/>
          <p:cNvSpPr txBox="1"/>
          <p:nvPr/>
        </p:nvSpPr>
        <p:spPr>
          <a:xfrm>
            <a:off x="2990418" y="24837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參加者</a:t>
            </a:r>
            <a:endParaRPr lang="zh-TW" altLang="en-US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36" name="群組 135"/>
          <p:cNvGrpSpPr/>
          <p:nvPr/>
        </p:nvGrpSpPr>
        <p:grpSpPr>
          <a:xfrm>
            <a:off x="2153478" y="3995936"/>
            <a:ext cx="2551043" cy="983312"/>
            <a:chOff x="-3256087" y="4127970"/>
            <a:chExt cx="2551043" cy="983312"/>
          </a:xfrm>
        </p:grpSpPr>
        <p:grpSp>
          <p:nvGrpSpPr>
            <p:cNvPr id="137" name="群組 136"/>
            <p:cNvGrpSpPr/>
            <p:nvPr/>
          </p:nvGrpSpPr>
          <p:grpSpPr>
            <a:xfrm>
              <a:off x="-3256087" y="4127970"/>
              <a:ext cx="723275" cy="983312"/>
              <a:chOff x="1638709" y="3515554"/>
              <a:chExt cx="723275" cy="983312"/>
            </a:xfrm>
          </p:grpSpPr>
          <p:grpSp>
            <p:nvGrpSpPr>
              <p:cNvPr id="151" name="群組 150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153" name="橢圓 152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55" name="直線接點 154"/>
                <p:cNvCxnSpPr>
                  <a:stCxn id="153" idx="1"/>
                  <a:endCxn id="153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線接點 155"/>
                <p:cNvCxnSpPr>
                  <a:stCxn id="153" idx="7"/>
                  <a:endCxn id="153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文字方塊 151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38" name="群組 137"/>
            <p:cNvGrpSpPr/>
            <p:nvPr/>
          </p:nvGrpSpPr>
          <p:grpSpPr>
            <a:xfrm>
              <a:off x="-2318333" y="4127970"/>
              <a:ext cx="675535" cy="983312"/>
              <a:chOff x="1662579" y="3515554"/>
              <a:chExt cx="675535" cy="983312"/>
            </a:xfrm>
          </p:grpSpPr>
          <p:grpSp>
            <p:nvGrpSpPr>
              <p:cNvPr id="146" name="群組 145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148" name="橢圓 147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49" name="直線接點 148"/>
                <p:cNvCxnSpPr>
                  <a:stCxn id="148" idx="1"/>
                  <a:endCxn id="148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線接點 149"/>
                <p:cNvCxnSpPr>
                  <a:stCxn id="148" idx="7"/>
                  <a:endCxn id="148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文字方塊 146"/>
              <p:cNvSpPr txBox="1"/>
              <p:nvPr/>
            </p:nvSpPr>
            <p:spPr>
              <a:xfrm>
                <a:off x="1728476" y="419108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奇蹟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40" name="群組 139"/>
            <p:cNvGrpSpPr/>
            <p:nvPr/>
          </p:nvGrpSpPr>
          <p:grpSpPr>
            <a:xfrm>
              <a:off x="-1428319" y="4127970"/>
              <a:ext cx="723275" cy="983312"/>
              <a:chOff x="1638709" y="3515554"/>
              <a:chExt cx="723275" cy="983312"/>
            </a:xfrm>
          </p:grpSpPr>
          <p:grpSp>
            <p:nvGrpSpPr>
              <p:cNvPr id="141" name="群組 140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143" name="橢圓 142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44" name="直線接點 143"/>
                <p:cNvCxnSpPr>
                  <a:stCxn id="143" idx="1"/>
                  <a:endCxn id="143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接點 144"/>
                <p:cNvCxnSpPr>
                  <a:stCxn id="143" idx="7"/>
                  <a:endCxn id="143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文字方塊 141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157" name="群組 156"/>
          <p:cNvGrpSpPr/>
          <p:nvPr/>
        </p:nvGrpSpPr>
        <p:grpSpPr>
          <a:xfrm>
            <a:off x="2149041" y="5004048"/>
            <a:ext cx="2551043" cy="983312"/>
            <a:chOff x="-3256087" y="4127970"/>
            <a:chExt cx="2551043" cy="983312"/>
          </a:xfrm>
        </p:grpSpPr>
        <p:grpSp>
          <p:nvGrpSpPr>
            <p:cNvPr id="158" name="群組 157"/>
            <p:cNvGrpSpPr/>
            <p:nvPr/>
          </p:nvGrpSpPr>
          <p:grpSpPr>
            <a:xfrm>
              <a:off x="-3256087" y="4127970"/>
              <a:ext cx="723275" cy="983312"/>
              <a:chOff x="1638709" y="3515554"/>
              <a:chExt cx="723275" cy="983312"/>
            </a:xfrm>
          </p:grpSpPr>
          <p:grpSp>
            <p:nvGrpSpPr>
              <p:cNvPr id="172" name="群組 171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174" name="橢圓 173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75" name="直線接點 174"/>
                <p:cNvCxnSpPr>
                  <a:stCxn id="174" idx="1"/>
                  <a:endCxn id="174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直線接點 175"/>
                <p:cNvCxnSpPr>
                  <a:stCxn id="174" idx="7"/>
                  <a:endCxn id="174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3" name="文字方塊 172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59" name="群組 158"/>
            <p:cNvGrpSpPr/>
            <p:nvPr/>
          </p:nvGrpSpPr>
          <p:grpSpPr>
            <a:xfrm>
              <a:off x="-2318333" y="4127970"/>
              <a:ext cx="675535" cy="983312"/>
              <a:chOff x="1662579" y="3515554"/>
              <a:chExt cx="675535" cy="983312"/>
            </a:xfrm>
          </p:grpSpPr>
          <p:grpSp>
            <p:nvGrpSpPr>
              <p:cNvPr id="167" name="群組 166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169" name="橢圓 168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70" name="直線接點 169"/>
                <p:cNvCxnSpPr>
                  <a:stCxn id="169" idx="1"/>
                  <a:endCxn id="169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直線接點 170"/>
                <p:cNvCxnSpPr>
                  <a:stCxn id="169" idx="7"/>
                  <a:endCxn id="169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8" name="文字方塊 167"/>
              <p:cNvSpPr txBox="1"/>
              <p:nvPr/>
            </p:nvSpPr>
            <p:spPr>
              <a:xfrm>
                <a:off x="1728476" y="419108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奇蹟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61" name="群組 160"/>
            <p:cNvGrpSpPr/>
            <p:nvPr/>
          </p:nvGrpSpPr>
          <p:grpSpPr>
            <a:xfrm>
              <a:off x="-1428319" y="4127970"/>
              <a:ext cx="723275" cy="983312"/>
              <a:chOff x="1638709" y="3515554"/>
              <a:chExt cx="723275" cy="983312"/>
            </a:xfrm>
          </p:grpSpPr>
          <p:grpSp>
            <p:nvGrpSpPr>
              <p:cNvPr id="162" name="群組 161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164" name="橢圓 163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65" name="直線接點 164"/>
                <p:cNvCxnSpPr>
                  <a:stCxn id="164" idx="1"/>
                  <a:endCxn id="164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線接點 165"/>
                <p:cNvCxnSpPr>
                  <a:stCxn id="164" idx="7"/>
                  <a:endCxn id="164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文字方塊 162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4" name="圓角矩形 3"/>
          <p:cNvSpPr/>
          <p:nvPr/>
        </p:nvSpPr>
        <p:spPr>
          <a:xfrm>
            <a:off x="2090034" y="6262897"/>
            <a:ext cx="2677930" cy="18131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" name="圓角矩形 177"/>
          <p:cNvSpPr/>
          <p:nvPr/>
        </p:nvSpPr>
        <p:spPr>
          <a:xfrm>
            <a:off x="2149041" y="6304831"/>
            <a:ext cx="1295988" cy="97443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0" name="肘形接點 179"/>
          <p:cNvCxnSpPr/>
          <p:nvPr/>
        </p:nvCxnSpPr>
        <p:spPr>
          <a:xfrm flipV="1">
            <a:off x="5121386" y="2267744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字方塊 180"/>
          <p:cNvSpPr txBox="1"/>
          <p:nvPr/>
        </p:nvSpPr>
        <p:spPr>
          <a:xfrm>
            <a:off x="6288613" y="1265891"/>
            <a:ext cx="569387" cy="16953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>
                <a:latin typeface="Adobe 繁黑體 Std B" pitchFamily="34" charset="-120"/>
                <a:ea typeface="Adobe 繁黑體 Std B" pitchFamily="34" charset="-120"/>
              </a:rPr>
              <a:t>背景會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變暗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936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3" r="8623"/>
          <a:stretch/>
        </p:blipFill>
        <p:spPr bwMode="auto">
          <a:xfrm>
            <a:off x="1522823" y="1862525"/>
            <a:ext cx="3853287" cy="5782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矩形 111"/>
          <p:cNvSpPr/>
          <p:nvPr/>
        </p:nvSpPr>
        <p:spPr>
          <a:xfrm>
            <a:off x="1487871" y="1835696"/>
            <a:ext cx="3888239" cy="5855927"/>
          </a:xfrm>
          <a:prstGeom prst="rect">
            <a:avLst/>
          </a:prstGeom>
          <a:solidFill>
            <a:schemeClr val="tx1">
              <a:lumMod val="95000"/>
              <a:lumOff val="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7" name="群組 106"/>
          <p:cNvGrpSpPr/>
          <p:nvPr/>
        </p:nvGrpSpPr>
        <p:grpSpPr>
          <a:xfrm>
            <a:off x="4628337" y="6948264"/>
            <a:ext cx="602103" cy="602103"/>
            <a:chOff x="4628337" y="6876256"/>
            <a:chExt cx="602103" cy="602103"/>
          </a:xfrm>
        </p:grpSpPr>
        <p:sp>
          <p:nvSpPr>
            <p:cNvPr id="108" name="橢圓 107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9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7" name="矩形 176">
            <a:hlinkClick r:id="rId5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41062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Google 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Map</a:t>
            </a:r>
            <a:r>
              <a:rPr lang="zh-TW" altLang="en-US" sz="2500" b="1" dirty="0">
                <a:latin typeface="Adobe 繁黑體 Std B" pitchFamily="34" charset="-120"/>
                <a:ea typeface="Adobe 繁黑體 Std B" pitchFamily="34" charset="-120"/>
              </a:rPr>
              <a:t>邀請好友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3" name="迴轉箭號 72">
            <a:hlinkClick r:id="rId6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74" name="Picture 5" descr="D:\Desktop\JAVA A專案\15185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4621194" y="5909955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9:40</a:t>
            </a:r>
            <a:endParaRPr lang="zh-TW" altLang="en-US" sz="10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1027" name="Picture 3" descr="D:\Desktop\JAVA A專案\ic_format_list_bulleted_48px-128.png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36" y="1512531"/>
            <a:ext cx="288442" cy="28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群組 34"/>
          <p:cNvGrpSpPr/>
          <p:nvPr/>
        </p:nvGrpSpPr>
        <p:grpSpPr>
          <a:xfrm>
            <a:off x="1628800" y="7153612"/>
            <a:ext cx="499913" cy="370715"/>
            <a:chOff x="1714053" y="7153612"/>
            <a:chExt cx="499913" cy="370715"/>
          </a:xfrm>
        </p:grpSpPr>
        <p:grpSp>
          <p:nvGrpSpPr>
            <p:cNvPr id="36" name="群組 35"/>
            <p:cNvGrpSpPr/>
            <p:nvPr/>
          </p:nvGrpSpPr>
          <p:grpSpPr>
            <a:xfrm>
              <a:off x="1721227" y="7153612"/>
              <a:ext cx="492739" cy="370715"/>
              <a:chOff x="2236765" y="4573566"/>
              <a:chExt cx="2103539" cy="158261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圓角矩形 37"/>
              <p:cNvSpPr/>
              <p:nvPr/>
            </p:nvSpPr>
            <p:spPr>
              <a:xfrm>
                <a:off x="2236765" y="4573566"/>
                <a:ext cx="2103539" cy="1582610"/>
              </a:xfrm>
              <a:prstGeom prst="roundRect">
                <a:avLst>
                  <a:gd name="adj" fmla="val 23712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9" name="群組 38"/>
              <p:cNvGrpSpPr/>
              <p:nvPr/>
            </p:nvGrpSpPr>
            <p:grpSpPr>
              <a:xfrm>
                <a:off x="2656448" y="4864867"/>
                <a:ext cx="1264172" cy="1000008"/>
                <a:chOff x="2984551" y="4355976"/>
                <a:chExt cx="1296144" cy="946710"/>
              </a:xfrm>
            </p:grpSpPr>
            <p:sp>
              <p:nvSpPr>
                <p:cNvPr id="40" name="矩形 39"/>
                <p:cNvSpPr/>
                <p:nvPr/>
              </p:nvSpPr>
              <p:spPr>
                <a:xfrm>
                  <a:off x="2984551" y="4355976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2984551" y="4755833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2984551" y="5155690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37" name="矩形 36">
              <a:hlinkClick r:id="rId13" action="ppaction://hlinksldjump"/>
            </p:cNvPr>
            <p:cNvSpPr/>
            <p:nvPr/>
          </p:nvSpPr>
          <p:spPr>
            <a:xfrm>
              <a:off x="1714053" y="7166846"/>
              <a:ext cx="498482" cy="35748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1698986" y="2250238"/>
            <a:ext cx="3460029" cy="4482002"/>
            <a:chOff x="7385795" y="1357252"/>
            <a:chExt cx="3460029" cy="4482002"/>
          </a:xfrm>
        </p:grpSpPr>
        <p:sp>
          <p:nvSpPr>
            <p:cNvPr id="33" name="矩形 32"/>
            <p:cNvSpPr/>
            <p:nvPr/>
          </p:nvSpPr>
          <p:spPr>
            <a:xfrm>
              <a:off x="7385795" y="1357252"/>
              <a:ext cx="3445441" cy="448200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7389441" y="1369617"/>
              <a:ext cx="3456383" cy="373888"/>
            </a:xfrm>
            <a:prstGeom prst="rect">
              <a:avLst/>
            </a:prstGeom>
            <a:solidFill>
              <a:srgbClr val="4B4C6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3" name="群組 42"/>
            <p:cNvGrpSpPr/>
            <p:nvPr/>
          </p:nvGrpSpPr>
          <p:grpSpPr>
            <a:xfrm>
              <a:off x="7385795" y="2423099"/>
              <a:ext cx="3460029" cy="683102"/>
              <a:chOff x="7385795" y="2423099"/>
              <a:chExt cx="3460029" cy="683102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7385795" y="2423099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95" name="群組 94"/>
              <p:cNvGrpSpPr/>
              <p:nvPr/>
            </p:nvGrpSpPr>
            <p:grpSpPr>
              <a:xfrm>
                <a:off x="7510076" y="2475487"/>
                <a:ext cx="578326" cy="578326"/>
                <a:chOff x="1541476" y="2985562"/>
                <a:chExt cx="599445" cy="599445"/>
              </a:xfrm>
            </p:grpSpPr>
            <p:sp>
              <p:nvSpPr>
                <p:cNvPr id="98" name="橢圓 97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99" name="直線接點 98"/>
                <p:cNvCxnSpPr>
                  <a:stCxn id="98" idx="1"/>
                  <a:endCxn id="98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線接點 99"/>
                <p:cNvCxnSpPr>
                  <a:stCxn id="98" idx="7"/>
                  <a:endCxn id="98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文字方塊 95"/>
              <p:cNvSpPr txBox="1"/>
              <p:nvPr/>
            </p:nvSpPr>
            <p:spPr>
              <a:xfrm>
                <a:off x="8181528" y="2475487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97" name="文字方塊 96"/>
              <p:cNvSpPr txBox="1"/>
              <p:nvPr/>
            </p:nvSpPr>
            <p:spPr>
              <a:xfrm>
                <a:off x="8269649" y="2724895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44" name="群組 43"/>
            <p:cNvGrpSpPr/>
            <p:nvPr/>
          </p:nvGrpSpPr>
          <p:grpSpPr>
            <a:xfrm>
              <a:off x="7385795" y="3106201"/>
              <a:ext cx="3460029" cy="683102"/>
              <a:chOff x="7385795" y="3106201"/>
              <a:chExt cx="3460029" cy="683102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7385795" y="3106201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88" name="群組 87"/>
              <p:cNvGrpSpPr/>
              <p:nvPr/>
            </p:nvGrpSpPr>
            <p:grpSpPr>
              <a:xfrm>
                <a:off x="7510076" y="3158589"/>
                <a:ext cx="578326" cy="578326"/>
                <a:chOff x="1541476" y="2985562"/>
                <a:chExt cx="599445" cy="599445"/>
              </a:xfrm>
            </p:grpSpPr>
            <p:sp>
              <p:nvSpPr>
                <p:cNvPr id="91" name="橢圓 90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92" name="直線接點 91"/>
                <p:cNvCxnSpPr>
                  <a:stCxn id="91" idx="1"/>
                  <a:endCxn id="91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線接點 92"/>
                <p:cNvCxnSpPr>
                  <a:stCxn id="91" idx="7"/>
                  <a:endCxn id="91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文字方塊 88"/>
              <p:cNvSpPr txBox="1"/>
              <p:nvPr/>
            </p:nvSpPr>
            <p:spPr>
              <a:xfrm>
                <a:off x="8181528" y="3158589"/>
                <a:ext cx="623889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b="1" dirty="0" err="1" smtClean="0">
                    <a:latin typeface="Adobe 黑体 Std R" pitchFamily="34" charset="-128"/>
                    <a:ea typeface="Adobe 黑体 Std R" pitchFamily="34" charset="-128"/>
                  </a:rPr>
                  <a:t>Miky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90" name="文字方塊 89"/>
              <p:cNvSpPr txBox="1"/>
              <p:nvPr/>
            </p:nvSpPr>
            <p:spPr>
              <a:xfrm>
                <a:off x="8269649" y="3407997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45" name="群組 44"/>
            <p:cNvGrpSpPr/>
            <p:nvPr/>
          </p:nvGrpSpPr>
          <p:grpSpPr>
            <a:xfrm>
              <a:off x="7385795" y="3789947"/>
              <a:ext cx="3460029" cy="683102"/>
              <a:chOff x="7385795" y="3789947"/>
              <a:chExt cx="3460029" cy="683102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7385795" y="3789947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80" name="群組 79"/>
              <p:cNvGrpSpPr/>
              <p:nvPr/>
            </p:nvGrpSpPr>
            <p:grpSpPr>
              <a:xfrm>
                <a:off x="7510076" y="3842335"/>
                <a:ext cx="578326" cy="578326"/>
                <a:chOff x="1541476" y="2985562"/>
                <a:chExt cx="599445" cy="599445"/>
              </a:xfrm>
            </p:grpSpPr>
            <p:sp>
              <p:nvSpPr>
                <p:cNvPr id="84" name="橢圓 83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85" name="直線接點 84"/>
                <p:cNvCxnSpPr>
                  <a:stCxn id="84" idx="1"/>
                  <a:endCxn id="84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線接點 85"/>
                <p:cNvCxnSpPr>
                  <a:stCxn id="84" idx="7"/>
                  <a:endCxn id="84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文字方塊 80"/>
              <p:cNvSpPr txBox="1"/>
              <p:nvPr/>
            </p:nvSpPr>
            <p:spPr>
              <a:xfrm>
                <a:off x="8181528" y="3842335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83" name="文字方塊 82"/>
              <p:cNvSpPr txBox="1"/>
              <p:nvPr/>
            </p:nvSpPr>
            <p:spPr>
              <a:xfrm>
                <a:off x="8269649" y="4091743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7385795" y="4473049"/>
              <a:ext cx="3460029" cy="683102"/>
              <a:chOff x="7385795" y="4473049"/>
              <a:chExt cx="3460029" cy="683102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7385795" y="4473049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71" name="群組 70"/>
              <p:cNvGrpSpPr/>
              <p:nvPr/>
            </p:nvGrpSpPr>
            <p:grpSpPr>
              <a:xfrm>
                <a:off x="7510076" y="4525437"/>
                <a:ext cx="578326" cy="578326"/>
                <a:chOff x="1541476" y="2985562"/>
                <a:chExt cx="599445" cy="599445"/>
              </a:xfrm>
            </p:grpSpPr>
            <p:sp>
              <p:nvSpPr>
                <p:cNvPr id="76" name="橢圓 75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77" name="直線接點 76"/>
                <p:cNvCxnSpPr>
                  <a:stCxn id="76" idx="1"/>
                  <a:endCxn id="76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線接點 77"/>
                <p:cNvCxnSpPr>
                  <a:stCxn id="76" idx="7"/>
                  <a:endCxn id="76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文字方塊 71"/>
              <p:cNvSpPr txBox="1"/>
              <p:nvPr/>
            </p:nvSpPr>
            <p:spPr>
              <a:xfrm>
                <a:off x="8181528" y="4525437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75" name="文字方塊 74"/>
              <p:cNvSpPr txBox="1"/>
              <p:nvPr/>
            </p:nvSpPr>
            <p:spPr>
              <a:xfrm>
                <a:off x="8269649" y="4774845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47" name="群組 46"/>
            <p:cNvGrpSpPr/>
            <p:nvPr/>
          </p:nvGrpSpPr>
          <p:grpSpPr>
            <a:xfrm>
              <a:off x="7385795" y="5156151"/>
              <a:ext cx="3460029" cy="683102"/>
              <a:chOff x="7385795" y="5156151"/>
              <a:chExt cx="3460029" cy="683102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7385795" y="5156151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64" name="群組 63"/>
              <p:cNvGrpSpPr/>
              <p:nvPr/>
            </p:nvGrpSpPr>
            <p:grpSpPr>
              <a:xfrm>
                <a:off x="7510076" y="5208539"/>
                <a:ext cx="578326" cy="578326"/>
                <a:chOff x="1541476" y="2985562"/>
                <a:chExt cx="599445" cy="599445"/>
              </a:xfrm>
            </p:grpSpPr>
            <p:sp>
              <p:nvSpPr>
                <p:cNvPr id="67" name="橢圓 66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8" name="直線接點 67"/>
                <p:cNvCxnSpPr>
                  <a:stCxn id="67" idx="1"/>
                  <a:endCxn id="67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接點 68"/>
                <p:cNvCxnSpPr>
                  <a:stCxn id="67" idx="7"/>
                  <a:endCxn id="67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" name="文字方塊 64"/>
              <p:cNvSpPr txBox="1"/>
              <p:nvPr/>
            </p:nvSpPr>
            <p:spPr>
              <a:xfrm>
                <a:off x="8181528" y="5208539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66" name="文字方塊 65"/>
              <p:cNvSpPr txBox="1"/>
              <p:nvPr/>
            </p:nvSpPr>
            <p:spPr>
              <a:xfrm>
                <a:off x="8269649" y="5457947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48" name="群組 47"/>
            <p:cNvGrpSpPr/>
            <p:nvPr/>
          </p:nvGrpSpPr>
          <p:grpSpPr>
            <a:xfrm>
              <a:off x="7389441" y="1743505"/>
              <a:ext cx="3456383" cy="683102"/>
              <a:chOff x="7389441" y="1743505"/>
              <a:chExt cx="3456383" cy="683102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7389441" y="1743505"/>
                <a:ext cx="3456383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57" name="群組 56"/>
              <p:cNvGrpSpPr/>
              <p:nvPr/>
            </p:nvGrpSpPr>
            <p:grpSpPr>
              <a:xfrm>
                <a:off x="7513954" y="1795893"/>
                <a:ext cx="579409" cy="578326"/>
                <a:chOff x="1541476" y="2985562"/>
                <a:chExt cx="599445" cy="599445"/>
              </a:xfrm>
            </p:grpSpPr>
            <p:sp>
              <p:nvSpPr>
                <p:cNvPr id="60" name="橢圓 59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1" name="直線接點 60"/>
                <p:cNvCxnSpPr>
                  <a:stCxn id="60" idx="1"/>
                  <a:endCxn id="60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接點 61"/>
                <p:cNvCxnSpPr>
                  <a:stCxn id="60" idx="7"/>
                  <a:endCxn id="60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文字方塊 57"/>
              <p:cNvSpPr txBox="1"/>
              <p:nvPr/>
            </p:nvSpPr>
            <p:spPr>
              <a:xfrm>
                <a:off x="8186664" y="1795893"/>
                <a:ext cx="156778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59" name="文字方塊 58"/>
              <p:cNvSpPr txBox="1"/>
              <p:nvPr/>
            </p:nvSpPr>
            <p:spPr>
              <a:xfrm>
                <a:off x="8274950" y="2045301"/>
                <a:ext cx="14296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49" name="群組 48"/>
            <p:cNvGrpSpPr/>
            <p:nvPr/>
          </p:nvGrpSpPr>
          <p:grpSpPr>
            <a:xfrm>
              <a:off x="7522762" y="1468394"/>
              <a:ext cx="82702" cy="178611"/>
              <a:chOff x="1690114" y="1556249"/>
              <a:chExt cx="82702" cy="178611"/>
            </a:xfrm>
          </p:grpSpPr>
          <p:cxnSp>
            <p:nvCxnSpPr>
              <p:cNvPr id="54" name="直線接點 53">
                <a:hlinkClick r:id="rId14" action="ppaction://hlinksldjump"/>
              </p:cNvPr>
              <p:cNvCxnSpPr/>
              <p:nvPr/>
            </p:nvCxnSpPr>
            <p:spPr>
              <a:xfrm flipH="1">
                <a:off x="1690114" y="1556249"/>
                <a:ext cx="82702" cy="82702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hlinkClick r:id="rId14" action="ppaction://hlinksldjump"/>
              </p:cNvPr>
              <p:cNvCxnSpPr/>
              <p:nvPr/>
            </p:nvCxnSpPr>
            <p:spPr>
              <a:xfrm>
                <a:off x="1690114" y="1638951"/>
                <a:ext cx="82702" cy="95909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矩形 49"/>
            <p:cNvSpPr/>
            <p:nvPr/>
          </p:nvSpPr>
          <p:spPr>
            <a:xfrm>
              <a:off x="7775991" y="1427828"/>
              <a:ext cx="2911993" cy="2625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  <a:latin typeface="Adobe 繁黑體 Std B" pitchFamily="34" charset="-120"/>
                  <a:ea typeface="Adobe 繁黑體 Std B" pitchFamily="34" charset="-120"/>
                </a:rPr>
                <a:t>	</a:t>
              </a:r>
              <a:r>
                <a:rPr lang="zh-TW" altLang="en-US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搜尋</a:t>
              </a:r>
              <a:r>
                <a:rPr lang="en-US" altLang="zh-TW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:</a:t>
              </a:r>
              <a:r>
                <a:rPr lang="zh-TW" altLang="en-US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王大明</a:t>
              </a:r>
              <a:endParaRPr lang="zh-TW" altLang="en-US" sz="16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51" name="橢圓 50"/>
            <p:cNvSpPr/>
            <p:nvPr/>
          </p:nvSpPr>
          <p:spPr>
            <a:xfrm>
              <a:off x="8585364" y="1461456"/>
              <a:ext cx="137594" cy="137594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2" name="直線接點 51"/>
            <p:cNvCxnSpPr/>
            <p:nvPr/>
          </p:nvCxnSpPr>
          <p:spPr>
            <a:xfrm>
              <a:off x="8702808" y="1578900"/>
              <a:ext cx="62250" cy="61167"/>
            </a:xfrm>
            <a:prstGeom prst="line">
              <a:avLst/>
            </a:prstGeom>
            <a:ln w="28575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矩形 100">
            <a:hlinkClick r:id="rId5" action="ppaction://hlinksldjump"/>
          </p:cNvPr>
          <p:cNvSpPr/>
          <p:nvPr/>
        </p:nvSpPr>
        <p:spPr>
          <a:xfrm>
            <a:off x="1690113" y="2664488"/>
            <a:ext cx="3468901" cy="4067751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>
            <a:hlinkClick r:id="rId15" action="ppaction://hlinksldjump"/>
          </p:cNvPr>
          <p:cNvSpPr/>
          <p:nvPr/>
        </p:nvSpPr>
        <p:spPr>
          <a:xfrm>
            <a:off x="4623972" y="6973879"/>
            <a:ext cx="605228" cy="5764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>
            <a:hlinkClick r:id="rId16" action="ppaction://hlinksldjump"/>
          </p:cNvPr>
          <p:cNvSpPr/>
          <p:nvPr/>
        </p:nvSpPr>
        <p:spPr>
          <a:xfrm>
            <a:off x="1700808" y="2625768"/>
            <a:ext cx="3467445" cy="690317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3" name="肘形接點 112"/>
          <p:cNvCxnSpPr/>
          <p:nvPr/>
        </p:nvCxnSpPr>
        <p:spPr>
          <a:xfrm flipV="1">
            <a:off x="5121386" y="2267744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/>
          <p:cNvSpPr txBox="1"/>
          <p:nvPr/>
        </p:nvSpPr>
        <p:spPr>
          <a:xfrm>
            <a:off x="6288613" y="1265891"/>
            <a:ext cx="569387" cy="16953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>
                <a:latin typeface="Adobe 繁黑體 Std B" pitchFamily="34" charset="-120"/>
                <a:ea typeface="Adobe 繁黑體 Std B" pitchFamily="34" charset="-120"/>
              </a:rPr>
              <a:t>背景會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變暗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470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3" r="8623"/>
          <a:stretch/>
        </p:blipFill>
        <p:spPr bwMode="auto">
          <a:xfrm>
            <a:off x="1522823" y="1862525"/>
            <a:ext cx="3853287" cy="5782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矩形 104"/>
          <p:cNvSpPr/>
          <p:nvPr/>
        </p:nvSpPr>
        <p:spPr>
          <a:xfrm>
            <a:off x="1487871" y="1835696"/>
            <a:ext cx="3888239" cy="5855927"/>
          </a:xfrm>
          <a:prstGeom prst="rect">
            <a:avLst/>
          </a:prstGeom>
          <a:solidFill>
            <a:schemeClr val="tx1">
              <a:lumMod val="95000"/>
              <a:lumOff val="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/>
          <p:cNvGrpSpPr/>
          <p:nvPr/>
        </p:nvGrpSpPr>
        <p:grpSpPr>
          <a:xfrm>
            <a:off x="4627097" y="6948264"/>
            <a:ext cx="602103" cy="602103"/>
            <a:chOff x="4451122" y="6863586"/>
            <a:chExt cx="602103" cy="602103"/>
          </a:xfrm>
        </p:grpSpPr>
        <p:sp>
          <p:nvSpPr>
            <p:cNvPr id="28" name="橢圓 27"/>
            <p:cNvSpPr/>
            <p:nvPr/>
          </p:nvSpPr>
          <p:spPr>
            <a:xfrm>
              <a:off x="4451122" y="686358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9" name="群組 28"/>
            <p:cNvGrpSpPr/>
            <p:nvPr/>
          </p:nvGrpSpPr>
          <p:grpSpPr>
            <a:xfrm>
              <a:off x="4573125" y="6985588"/>
              <a:ext cx="358098" cy="358098"/>
              <a:chOff x="4573125" y="6985588"/>
              <a:chExt cx="358098" cy="35809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0" name="圓角矩形 29"/>
              <p:cNvSpPr/>
              <p:nvPr/>
            </p:nvSpPr>
            <p:spPr>
              <a:xfrm>
                <a:off x="4717255" y="6985588"/>
                <a:ext cx="69840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圓角矩形 30"/>
              <p:cNvSpPr/>
              <p:nvPr/>
            </p:nvSpPr>
            <p:spPr>
              <a:xfrm rot="5400000">
                <a:off x="4717254" y="6985581"/>
                <a:ext cx="69839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77" name="矩形 176">
            <a:hlinkClick r:id="rId3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45390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Google 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Map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邀請好友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++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37" name="文字方塊 236"/>
          <p:cNvSpPr txBox="1"/>
          <p:nvPr/>
        </p:nvSpPr>
        <p:spPr>
          <a:xfrm>
            <a:off x="6245694" y="4896903"/>
            <a:ext cx="569387" cy="319414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對講機按鈕換成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+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按鈕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3" name="迴轉箭號 72">
            <a:hlinkClick r:id="rId4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74" name="Picture 5" descr="D:\Desktop\JAVA A專案\15185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4621194" y="5909955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9:40</a:t>
            </a:r>
            <a:endParaRPr lang="zh-TW" altLang="en-US" sz="10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cxnSp>
        <p:nvCxnSpPr>
          <p:cNvPr id="103" name="肘形接點 102"/>
          <p:cNvCxnSpPr/>
          <p:nvPr/>
        </p:nvCxnSpPr>
        <p:spPr>
          <a:xfrm flipV="1">
            <a:off x="5230440" y="6995315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D:\Desktop\JAVA A專案\ic_format_list_bulleted_48px-128.pn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36" y="1512531"/>
            <a:ext cx="288442" cy="28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群組 34"/>
          <p:cNvGrpSpPr/>
          <p:nvPr/>
        </p:nvGrpSpPr>
        <p:grpSpPr>
          <a:xfrm>
            <a:off x="1628800" y="7153612"/>
            <a:ext cx="499913" cy="370715"/>
            <a:chOff x="1714053" y="7153612"/>
            <a:chExt cx="499913" cy="370715"/>
          </a:xfrm>
        </p:grpSpPr>
        <p:grpSp>
          <p:nvGrpSpPr>
            <p:cNvPr id="36" name="群組 35"/>
            <p:cNvGrpSpPr/>
            <p:nvPr/>
          </p:nvGrpSpPr>
          <p:grpSpPr>
            <a:xfrm>
              <a:off x="1721227" y="7153612"/>
              <a:ext cx="492739" cy="370715"/>
              <a:chOff x="2236765" y="4573566"/>
              <a:chExt cx="2103539" cy="158261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圓角矩形 37"/>
              <p:cNvSpPr/>
              <p:nvPr/>
            </p:nvSpPr>
            <p:spPr>
              <a:xfrm>
                <a:off x="2236765" y="4573566"/>
                <a:ext cx="2103539" cy="1582610"/>
              </a:xfrm>
              <a:prstGeom prst="roundRect">
                <a:avLst>
                  <a:gd name="adj" fmla="val 23712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9" name="群組 38"/>
              <p:cNvGrpSpPr/>
              <p:nvPr/>
            </p:nvGrpSpPr>
            <p:grpSpPr>
              <a:xfrm>
                <a:off x="2656448" y="4864867"/>
                <a:ext cx="1264172" cy="1000008"/>
                <a:chOff x="2984551" y="4355976"/>
                <a:chExt cx="1296144" cy="946710"/>
              </a:xfrm>
            </p:grpSpPr>
            <p:sp>
              <p:nvSpPr>
                <p:cNvPr id="40" name="矩形 39"/>
                <p:cNvSpPr/>
                <p:nvPr/>
              </p:nvSpPr>
              <p:spPr>
                <a:xfrm>
                  <a:off x="2984551" y="4355976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2984551" y="4755833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2984551" y="5155690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37" name="矩形 36">
              <a:hlinkClick r:id="rId11" action="ppaction://hlinksldjump"/>
            </p:cNvPr>
            <p:cNvSpPr/>
            <p:nvPr/>
          </p:nvSpPr>
          <p:spPr>
            <a:xfrm>
              <a:off x="1714053" y="7166846"/>
              <a:ext cx="498482" cy="35748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1698986" y="2250238"/>
            <a:ext cx="3460029" cy="4482002"/>
            <a:chOff x="7385795" y="1357252"/>
            <a:chExt cx="3460029" cy="4482002"/>
          </a:xfrm>
        </p:grpSpPr>
        <p:sp>
          <p:nvSpPr>
            <p:cNvPr id="33" name="矩形 32"/>
            <p:cNvSpPr/>
            <p:nvPr/>
          </p:nvSpPr>
          <p:spPr>
            <a:xfrm>
              <a:off x="7385795" y="1357252"/>
              <a:ext cx="3445441" cy="448200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7389441" y="1369617"/>
              <a:ext cx="3456383" cy="373888"/>
            </a:xfrm>
            <a:prstGeom prst="rect">
              <a:avLst/>
            </a:prstGeom>
            <a:solidFill>
              <a:srgbClr val="4B4C6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3" name="群組 42"/>
            <p:cNvGrpSpPr/>
            <p:nvPr/>
          </p:nvGrpSpPr>
          <p:grpSpPr>
            <a:xfrm>
              <a:off x="7385795" y="2423099"/>
              <a:ext cx="3460029" cy="683102"/>
              <a:chOff x="7385795" y="2423099"/>
              <a:chExt cx="3460029" cy="683102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7385795" y="2423099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95" name="群組 94"/>
              <p:cNvGrpSpPr/>
              <p:nvPr/>
            </p:nvGrpSpPr>
            <p:grpSpPr>
              <a:xfrm>
                <a:off x="7510076" y="2475487"/>
                <a:ext cx="578326" cy="578326"/>
                <a:chOff x="1541476" y="2985562"/>
                <a:chExt cx="599445" cy="599445"/>
              </a:xfrm>
            </p:grpSpPr>
            <p:sp>
              <p:nvSpPr>
                <p:cNvPr id="98" name="橢圓 97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99" name="直線接點 98"/>
                <p:cNvCxnSpPr>
                  <a:stCxn id="98" idx="1"/>
                  <a:endCxn id="98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線接點 99"/>
                <p:cNvCxnSpPr>
                  <a:stCxn id="98" idx="7"/>
                  <a:endCxn id="98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文字方塊 95"/>
              <p:cNvSpPr txBox="1"/>
              <p:nvPr/>
            </p:nvSpPr>
            <p:spPr>
              <a:xfrm>
                <a:off x="8181528" y="2475487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97" name="文字方塊 96"/>
              <p:cNvSpPr txBox="1"/>
              <p:nvPr/>
            </p:nvSpPr>
            <p:spPr>
              <a:xfrm>
                <a:off x="8269649" y="2724895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44" name="群組 43"/>
            <p:cNvGrpSpPr/>
            <p:nvPr/>
          </p:nvGrpSpPr>
          <p:grpSpPr>
            <a:xfrm>
              <a:off x="7385795" y="3106201"/>
              <a:ext cx="3460029" cy="683102"/>
              <a:chOff x="7385795" y="3106201"/>
              <a:chExt cx="3460029" cy="683102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7385795" y="3106201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88" name="群組 87"/>
              <p:cNvGrpSpPr/>
              <p:nvPr/>
            </p:nvGrpSpPr>
            <p:grpSpPr>
              <a:xfrm>
                <a:off x="7510076" y="3158589"/>
                <a:ext cx="578326" cy="578326"/>
                <a:chOff x="1541476" y="2985562"/>
                <a:chExt cx="599445" cy="599445"/>
              </a:xfrm>
            </p:grpSpPr>
            <p:sp>
              <p:nvSpPr>
                <p:cNvPr id="91" name="橢圓 90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92" name="直線接點 91"/>
                <p:cNvCxnSpPr>
                  <a:stCxn id="91" idx="1"/>
                  <a:endCxn id="91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線接點 92"/>
                <p:cNvCxnSpPr>
                  <a:stCxn id="91" idx="7"/>
                  <a:endCxn id="91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文字方塊 88"/>
              <p:cNvSpPr txBox="1"/>
              <p:nvPr/>
            </p:nvSpPr>
            <p:spPr>
              <a:xfrm>
                <a:off x="8181528" y="3158589"/>
                <a:ext cx="623889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b="1" dirty="0" err="1" smtClean="0">
                    <a:latin typeface="Adobe 黑体 Std R" pitchFamily="34" charset="-128"/>
                    <a:ea typeface="Adobe 黑体 Std R" pitchFamily="34" charset="-128"/>
                  </a:rPr>
                  <a:t>Miky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90" name="文字方塊 89"/>
              <p:cNvSpPr txBox="1"/>
              <p:nvPr/>
            </p:nvSpPr>
            <p:spPr>
              <a:xfrm>
                <a:off x="8269649" y="3407997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45" name="群組 44"/>
            <p:cNvGrpSpPr/>
            <p:nvPr/>
          </p:nvGrpSpPr>
          <p:grpSpPr>
            <a:xfrm>
              <a:off x="7385795" y="3789947"/>
              <a:ext cx="3460029" cy="683102"/>
              <a:chOff x="7385795" y="3789947"/>
              <a:chExt cx="3460029" cy="683102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7385795" y="3789947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80" name="群組 79"/>
              <p:cNvGrpSpPr/>
              <p:nvPr/>
            </p:nvGrpSpPr>
            <p:grpSpPr>
              <a:xfrm>
                <a:off x="7510076" y="3842335"/>
                <a:ext cx="578326" cy="578326"/>
                <a:chOff x="1541476" y="2985562"/>
                <a:chExt cx="599445" cy="599445"/>
              </a:xfrm>
            </p:grpSpPr>
            <p:sp>
              <p:nvSpPr>
                <p:cNvPr id="84" name="橢圓 83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85" name="直線接點 84"/>
                <p:cNvCxnSpPr>
                  <a:stCxn id="84" idx="1"/>
                  <a:endCxn id="84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線接點 85"/>
                <p:cNvCxnSpPr>
                  <a:stCxn id="84" idx="7"/>
                  <a:endCxn id="84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文字方塊 80"/>
              <p:cNvSpPr txBox="1"/>
              <p:nvPr/>
            </p:nvSpPr>
            <p:spPr>
              <a:xfrm>
                <a:off x="8181528" y="3842335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83" name="文字方塊 82"/>
              <p:cNvSpPr txBox="1"/>
              <p:nvPr/>
            </p:nvSpPr>
            <p:spPr>
              <a:xfrm>
                <a:off x="8269649" y="4091743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7385795" y="4473049"/>
              <a:ext cx="3460029" cy="683102"/>
              <a:chOff x="7385795" y="4473049"/>
              <a:chExt cx="3460029" cy="683102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7385795" y="4473049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71" name="群組 70"/>
              <p:cNvGrpSpPr/>
              <p:nvPr/>
            </p:nvGrpSpPr>
            <p:grpSpPr>
              <a:xfrm>
                <a:off x="7510076" y="4525437"/>
                <a:ext cx="578326" cy="578326"/>
                <a:chOff x="1541476" y="2985562"/>
                <a:chExt cx="599445" cy="599445"/>
              </a:xfrm>
            </p:grpSpPr>
            <p:sp>
              <p:nvSpPr>
                <p:cNvPr id="76" name="橢圓 75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77" name="直線接點 76"/>
                <p:cNvCxnSpPr>
                  <a:stCxn id="76" idx="1"/>
                  <a:endCxn id="76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線接點 77"/>
                <p:cNvCxnSpPr>
                  <a:stCxn id="76" idx="7"/>
                  <a:endCxn id="76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文字方塊 71"/>
              <p:cNvSpPr txBox="1"/>
              <p:nvPr/>
            </p:nvSpPr>
            <p:spPr>
              <a:xfrm>
                <a:off x="8181528" y="4525437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75" name="文字方塊 74"/>
              <p:cNvSpPr txBox="1"/>
              <p:nvPr/>
            </p:nvSpPr>
            <p:spPr>
              <a:xfrm>
                <a:off x="8269649" y="4774845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47" name="群組 46"/>
            <p:cNvGrpSpPr/>
            <p:nvPr/>
          </p:nvGrpSpPr>
          <p:grpSpPr>
            <a:xfrm>
              <a:off x="7385795" y="5156151"/>
              <a:ext cx="3460029" cy="683102"/>
              <a:chOff x="7385795" y="5156151"/>
              <a:chExt cx="3460029" cy="683102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7385795" y="5156151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64" name="群組 63"/>
              <p:cNvGrpSpPr/>
              <p:nvPr/>
            </p:nvGrpSpPr>
            <p:grpSpPr>
              <a:xfrm>
                <a:off x="7510076" y="5208539"/>
                <a:ext cx="578326" cy="578326"/>
                <a:chOff x="1541476" y="2985562"/>
                <a:chExt cx="599445" cy="599445"/>
              </a:xfrm>
            </p:grpSpPr>
            <p:sp>
              <p:nvSpPr>
                <p:cNvPr id="67" name="橢圓 66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8" name="直線接點 67"/>
                <p:cNvCxnSpPr>
                  <a:stCxn id="67" idx="1"/>
                  <a:endCxn id="67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接點 68"/>
                <p:cNvCxnSpPr>
                  <a:stCxn id="67" idx="7"/>
                  <a:endCxn id="67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" name="文字方塊 64"/>
              <p:cNvSpPr txBox="1"/>
              <p:nvPr/>
            </p:nvSpPr>
            <p:spPr>
              <a:xfrm>
                <a:off x="8181528" y="5208539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66" name="文字方塊 65"/>
              <p:cNvSpPr txBox="1"/>
              <p:nvPr/>
            </p:nvSpPr>
            <p:spPr>
              <a:xfrm>
                <a:off x="8269649" y="5457947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48" name="群組 47"/>
            <p:cNvGrpSpPr/>
            <p:nvPr/>
          </p:nvGrpSpPr>
          <p:grpSpPr>
            <a:xfrm>
              <a:off x="7389441" y="1743505"/>
              <a:ext cx="3456383" cy="683102"/>
              <a:chOff x="7389441" y="1743505"/>
              <a:chExt cx="3456383" cy="683102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7389441" y="1743505"/>
                <a:ext cx="3456383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57" name="群組 56"/>
              <p:cNvGrpSpPr/>
              <p:nvPr/>
            </p:nvGrpSpPr>
            <p:grpSpPr>
              <a:xfrm>
                <a:off x="7513954" y="1795893"/>
                <a:ext cx="579409" cy="578326"/>
                <a:chOff x="1541476" y="2985562"/>
                <a:chExt cx="599445" cy="599445"/>
              </a:xfrm>
            </p:grpSpPr>
            <p:sp>
              <p:nvSpPr>
                <p:cNvPr id="60" name="橢圓 59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1" name="直線接點 60"/>
                <p:cNvCxnSpPr>
                  <a:stCxn id="60" idx="1"/>
                  <a:endCxn id="60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接點 61"/>
                <p:cNvCxnSpPr>
                  <a:stCxn id="60" idx="7"/>
                  <a:endCxn id="60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文字方塊 57"/>
              <p:cNvSpPr txBox="1"/>
              <p:nvPr/>
            </p:nvSpPr>
            <p:spPr>
              <a:xfrm>
                <a:off x="8186664" y="1795893"/>
                <a:ext cx="156778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59" name="文字方塊 58"/>
              <p:cNvSpPr txBox="1"/>
              <p:nvPr/>
            </p:nvSpPr>
            <p:spPr>
              <a:xfrm>
                <a:off x="8274950" y="2045301"/>
                <a:ext cx="14296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49" name="群組 48"/>
            <p:cNvGrpSpPr/>
            <p:nvPr/>
          </p:nvGrpSpPr>
          <p:grpSpPr>
            <a:xfrm>
              <a:off x="7522762" y="1468394"/>
              <a:ext cx="82702" cy="178611"/>
              <a:chOff x="1690114" y="1556249"/>
              <a:chExt cx="82702" cy="178611"/>
            </a:xfrm>
          </p:grpSpPr>
          <p:cxnSp>
            <p:nvCxnSpPr>
              <p:cNvPr id="54" name="直線接點 53">
                <a:hlinkClick r:id="rId12" action="ppaction://hlinksldjump"/>
              </p:cNvPr>
              <p:cNvCxnSpPr/>
              <p:nvPr/>
            </p:nvCxnSpPr>
            <p:spPr>
              <a:xfrm flipH="1">
                <a:off x="1690114" y="1556249"/>
                <a:ext cx="82702" cy="82702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hlinkClick r:id="rId12" action="ppaction://hlinksldjump"/>
              </p:cNvPr>
              <p:cNvCxnSpPr/>
              <p:nvPr/>
            </p:nvCxnSpPr>
            <p:spPr>
              <a:xfrm>
                <a:off x="1690114" y="1638951"/>
                <a:ext cx="82702" cy="95909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矩形 49"/>
            <p:cNvSpPr/>
            <p:nvPr/>
          </p:nvSpPr>
          <p:spPr>
            <a:xfrm>
              <a:off x="7775991" y="1427828"/>
              <a:ext cx="2911993" cy="2625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  <a:latin typeface="Adobe 繁黑體 Std B" pitchFamily="34" charset="-120"/>
                  <a:ea typeface="Adobe 繁黑體 Std B" pitchFamily="34" charset="-120"/>
                </a:rPr>
                <a:t>	</a:t>
              </a:r>
              <a:r>
                <a:rPr lang="zh-TW" altLang="en-US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搜尋</a:t>
              </a:r>
              <a:r>
                <a:rPr lang="en-US" altLang="zh-TW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:</a:t>
              </a:r>
              <a:r>
                <a:rPr lang="zh-TW" altLang="en-US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王大明</a:t>
              </a:r>
              <a:endParaRPr lang="zh-TW" altLang="en-US" sz="16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51" name="橢圓 50"/>
            <p:cNvSpPr/>
            <p:nvPr/>
          </p:nvSpPr>
          <p:spPr>
            <a:xfrm>
              <a:off x="8585364" y="1461456"/>
              <a:ext cx="137594" cy="137594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2" name="直線接點 51"/>
            <p:cNvCxnSpPr/>
            <p:nvPr/>
          </p:nvCxnSpPr>
          <p:spPr>
            <a:xfrm>
              <a:off x="8702808" y="1578900"/>
              <a:ext cx="62250" cy="61167"/>
            </a:xfrm>
            <a:prstGeom prst="line">
              <a:avLst/>
            </a:prstGeom>
            <a:ln w="28575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矩形 100">
            <a:hlinkClick r:id="rId3" action="ppaction://hlinksldjump"/>
          </p:cNvPr>
          <p:cNvSpPr/>
          <p:nvPr/>
        </p:nvSpPr>
        <p:spPr>
          <a:xfrm>
            <a:off x="1690113" y="2664488"/>
            <a:ext cx="3468901" cy="4067751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>
            <a:hlinkClick r:id="rId13" action="ppaction://hlinksldjump"/>
          </p:cNvPr>
          <p:cNvSpPr/>
          <p:nvPr/>
        </p:nvSpPr>
        <p:spPr>
          <a:xfrm>
            <a:off x="4623972" y="6973879"/>
            <a:ext cx="605228" cy="5764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/>
          <p:cNvSpPr/>
          <p:nvPr/>
        </p:nvSpPr>
        <p:spPr>
          <a:xfrm>
            <a:off x="1700808" y="2625768"/>
            <a:ext cx="3467445" cy="690317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6" name="肘形接點 105"/>
          <p:cNvCxnSpPr/>
          <p:nvPr/>
        </p:nvCxnSpPr>
        <p:spPr>
          <a:xfrm flipV="1">
            <a:off x="5121386" y="2267744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/>
          <p:cNvSpPr txBox="1"/>
          <p:nvPr/>
        </p:nvSpPr>
        <p:spPr>
          <a:xfrm>
            <a:off x="6288613" y="1265891"/>
            <a:ext cx="569387" cy="16953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>
                <a:latin typeface="Adobe 繁黑體 Std B" pitchFamily="34" charset="-120"/>
                <a:ea typeface="Adobe 繁黑體 Std B" pitchFamily="34" charset="-120"/>
              </a:rPr>
              <a:t>背景會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變暗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402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esktop\JAVA A專案\101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39" y="1357251"/>
            <a:ext cx="4734680" cy="631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95317" y="971600"/>
            <a:ext cx="569387" cy="7335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桌面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60681" y="1335786"/>
            <a:ext cx="44083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1066840" y="1357251"/>
            <a:ext cx="428976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迴轉箭號 16"/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29898" y="1126518"/>
            <a:ext cx="4582024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223240" y="7596336"/>
            <a:ext cx="4582024" cy="2880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圓角矩形 1">
            <a:hlinkClick r:id="rId3" action="ppaction://hlinksldjump"/>
          </p:cNvPr>
          <p:cNvSpPr/>
          <p:nvPr/>
        </p:nvSpPr>
        <p:spPr>
          <a:xfrm>
            <a:off x="4460191" y="1705134"/>
            <a:ext cx="648072" cy="648072"/>
          </a:xfrm>
          <a:prstGeom prst="roundRect">
            <a:avLst>
              <a:gd name="adj" fmla="val 27865"/>
            </a:avLst>
          </a:prstGeom>
          <a:solidFill>
            <a:srgbClr val="4B4C6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hlinkClick r:id="rId3" action="ppaction://hlinksldjump"/>
          </p:cNvPr>
          <p:cNvSpPr txBox="1"/>
          <p:nvPr/>
        </p:nvSpPr>
        <p:spPr>
          <a:xfrm>
            <a:off x="4523579" y="1829115"/>
            <a:ext cx="521297" cy="400110"/>
          </a:xfrm>
          <a:prstGeom prst="rect">
            <a:avLst/>
          </a:prstGeom>
          <a:noFill/>
          <a:effectLst>
            <a:outerShdw blurRad="101600" sx="133000" sy="133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FO</a:t>
            </a:r>
            <a:endParaRPr lang="zh-TW" altLang="en-US" sz="2000" b="1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010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3" r="8623"/>
          <a:stretch/>
        </p:blipFill>
        <p:spPr bwMode="auto">
          <a:xfrm>
            <a:off x="1522823" y="1862525"/>
            <a:ext cx="3853287" cy="5782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1304912" y="5812247"/>
            <a:ext cx="4071198" cy="1857911"/>
          </a:xfrm>
          <a:prstGeom prst="rect">
            <a:avLst/>
          </a:prstGeom>
          <a:solidFill>
            <a:srgbClr val="00000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矩形 176">
            <a:hlinkClick r:id="rId3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41062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Google Map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開啟聊天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37" name="文字方塊 236"/>
          <p:cNvSpPr txBox="1"/>
          <p:nvPr/>
        </p:nvSpPr>
        <p:spPr>
          <a:xfrm>
            <a:off x="6245695" y="6591044"/>
            <a:ext cx="569387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對講機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74" name="Picture 5" descr="D:\Desktop\JAVA A專案\15185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8" name="肘形接點 237"/>
          <p:cNvCxnSpPr>
            <a:stCxn id="199" idx="6"/>
          </p:cNvCxnSpPr>
          <p:nvPr/>
        </p:nvCxnSpPr>
        <p:spPr>
          <a:xfrm flipV="1">
            <a:off x="5230440" y="6995315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1555194" y="5877386"/>
            <a:ext cx="3066000" cy="16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zh-TW" sz="1200" dirty="0" err="1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IsMiracle</a:t>
            </a:r>
            <a:r>
              <a:rPr lang="en-US" altLang="zh-TW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沒去過</a:t>
            </a:r>
          </a:p>
          <a:p>
            <a:pPr>
              <a:spcBef>
                <a:spcPts val="200"/>
              </a:spcBef>
            </a:pPr>
            <a:r>
              <a:rPr lang="en-US" altLang="zh-TW" sz="1200" dirty="0" err="1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IsMiracle</a:t>
            </a:r>
            <a:r>
              <a:rPr lang="en-US" altLang="zh-TW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我聽朋友說，他的工作都是要</a:t>
            </a:r>
            <a:r>
              <a:rPr lang="zh-TW" altLang="en-US" sz="1200" dirty="0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簽</a:t>
            </a:r>
            <a:endParaRPr lang="en-US" altLang="zh-TW" sz="1200" dirty="0" smtClean="0">
              <a:solidFill>
                <a:srgbClr val="02FE1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200"/>
              </a:spcBef>
            </a:pPr>
            <a:r>
              <a:rPr lang="zh-TW" altLang="en-US" sz="1200" dirty="0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</a:t>
            </a:r>
            <a:r>
              <a:rPr lang="en-US" altLang="zh-TW" sz="1200" dirty="0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個月以上。我沒有很喜歡</a:t>
            </a:r>
            <a:r>
              <a:rPr lang="en-US" altLang="zh-TW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pPr>
              <a:spcBef>
                <a:spcPts val="200"/>
              </a:spcBef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jBjeffy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可以去聽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但我遇到成為會員的人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200"/>
              </a:spcBef>
            </a:pP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有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一半以上都不滿意。你還是多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斟</a:t>
            </a:r>
            <a:endParaRPr lang="en-US" altLang="zh-TW" sz="1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200"/>
              </a:spcBef>
            </a:pP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酌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一下吧！而且要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720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不太便宜呢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2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endParaRPr lang="zh-TW" altLang="en-US" sz="12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6000100" y="3648892"/>
            <a:ext cx="8931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如果有傳圖片或檔案，不顯示，只顯示</a:t>
            </a:r>
            <a:r>
              <a:rPr lang="en-US" altLang="zh-TW" sz="15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</a:p>
          <a:p>
            <a:r>
              <a:rPr lang="zh-TW" altLang="en-US" sz="1500" dirty="0">
                <a:latin typeface="Adobe 黑体 Std R" pitchFamily="34" charset="-128"/>
                <a:ea typeface="Adobe 黑体 Std R" pitchFamily="34" charset="-128"/>
              </a:rPr>
              <a:t>已傳</a:t>
            </a:r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圖片</a:t>
            </a:r>
            <a:endParaRPr lang="en-US" altLang="zh-TW" sz="15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已傳檔案</a:t>
            </a:r>
            <a:endParaRPr lang="en-US" altLang="zh-TW" sz="1500" dirty="0" smtClean="0">
              <a:latin typeface="Adobe 黑体 Std R" pitchFamily="34" charset="-128"/>
              <a:ea typeface="Adobe 黑体 Std R" pitchFamily="34" charset="-128"/>
            </a:endParaRPr>
          </a:p>
          <a:p>
            <a:endParaRPr lang="en-US" altLang="zh-TW" sz="15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zh-TW" altLang="en-US" sz="1500" dirty="0">
                <a:latin typeface="Adobe 黑体 Std R" pitchFamily="34" charset="-128"/>
                <a:ea typeface="Adobe 黑体 Std R" pitchFamily="34" charset="-128"/>
              </a:rPr>
              <a:t>貼圖會顯示</a:t>
            </a:r>
          </a:p>
        </p:txBody>
      </p:sp>
      <p:sp>
        <p:nvSpPr>
          <p:cNvPr id="81" name="文字方塊 80"/>
          <p:cNvSpPr txBox="1"/>
          <p:nvPr/>
        </p:nvSpPr>
        <p:spPr>
          <a:xfrm>
            <a:off x="4635846" y="6494981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9:47</a:t>
            </a:r>
          </a:p>
        </p:txBody>
      </p:sp>
      <p:sp>
        <p:nvSpPr>
          <p:cNvPr id="82" name="文字方塊 81"/>
          <p:cNvSpPr txBox="1"/>
          <p:nvPr/>
        </p:nvSpPr>
        <p:spPr>
          <a:xfrm>
            <a:off x="4621194" y="5909955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9:40</a:t>
            </a:r>
            <a:endParaRPr lang="zh-TW" altLang="en-US" sz="10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4938572" y="5497829"/>
            <a:ext cx="330398" cy="248577"/>
            <a:chOff x="2236765" y="4573566"/>
            <a:chExt cx="2103539" cy="158261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6" name="圓角矩形 45"/>
            <p:cNvSpPr/>
            <p:nvPr/>
          </p:nvSpPr>
          <p:spPr>
            <a:xfrm>
              <a:off x="2236765" y="4573566"/>
              <a:ext cx="2103539" cy="1582610"/>
            </a:xfrm>
            <a:prstGeom prst="roundRect">
              <a:avLst>
                <a:gd name="adj" fmla="val 2371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7" name="群組 46"/>
            <p:cNvGrpSpPr/>
            <p:nvPr/>
          </p:nvGrpSpPr>
          <p:grpSpPr>
            <a:xfrm>
              <a:off x="2656448" y="4864867"/>
              <a:ext cx="1264172" cy="1000008"/>
              <a:chOff x="2984551" y="4355976"/>
              <a:chExt cx="1296144" cy="94671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984551" y="4355976"/>
                <a:ext cx="1296144" cy="1469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984551" y="4755833"/>
                <a:ext cx="1296144" cy="1469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984551" y="5155690"/>
                <a:ext cx="1296144" cy="1469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39" name="群組 38"/>
          <p:cNvGrpSpPr/>
          <p:nvPr/>
        </p:nvGrpSpPr>
        <p:grpSpPr>
          <a:xfrm>
            <a:off x="4628337" y="6948264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6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圓角矩形 55"/>
          <p:cNvSpPr/>
          <p:nvPr/>
        </p:nvSpPr>
        <p:spPr>
          <a:xfrm>
            <a:off x="1556792" y="7238604"/>
            <a:ext cx="2965082" cy="3231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寫訊息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1" name="迴轉箭號 60">
            <a:hlinkClick r:id="rId9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2" name="矩形 61">
            <a:hlinkClick r:id="rId10" action="ppaction://hlinksldjump"/>
          </p:cNvPr>
          <p:cNvSpPr/>
          <p:nvPr/>
        </p:nvSpPr>
        <p:spPr>
          <a:xfrm>
            <a:off x="4938572" y="5506719"/>
            <a:ext cx="352673" cy="239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肘形接點 62"/>
          <p:cNvCxnSpPr>
            <a:endCxn id="80" idx="1"/>
          </p:cNvCxnSpPr>
          <p:nvPr/>
        </p:nvCxnSpPr>
        <p:spPr>
          <a:xfrm flipV="1">
            <a:off x="4674347" y="5080053"/>
            <a:ext cx="1325753" cy="1307783"/>
          </a:xfrm>
          <a:prstGeom prst="bentConnector3">
            <a:avLst>
              <a:gd name="adj1" fmla="val 72991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" descr="D:\Desktop\JAVA A專案\ic_format_list_bulleted_48px-128.png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36" y="1512531"/>
            <a:ext cx="288442" cy="28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83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3" r="8623"/>
          <a:stretch/>
        </p:blipFill>
        <p:spPr bwMode="auto">
          <a:xfrm>
            <a:off x="1522823" y="1862525"/>
            <a:ext cx="3853287" cy="5782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1304912" y="5812247"/>
            <a:ext cx="4071198" cy="1857911"/>
          </a:xfrm>
          <a:prstGeom prst="rect">
            <a:avLst/>
          </a:prstGeom>
          <a:solidFill>
            <a:srgbClr val="00000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矩形 176">
            <a:hlinkClick r:id="rId3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48308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Google Map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開啟聊天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+List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37" name="文字方塊 236"/>
          <p:cNvSpPr txBox="1"/>
          <p:nvPr/>
        </p:nvSpPr>
        <p:spPr>
          <a:xfrm>
            <a:off x="6245695" y="6591044"/>
            <a:ext cx="569387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對講機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74" name="Picture 5" descr="D:\Desktop\JAVA A專案\15185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8" name="肘形接點 237"/>
          <p:cNvCxnSpPr>
            <a:stCxn id="199" idx="6"/>
          </p:cNvCxnSpPr>
          <p:nvPr/>
        </p:nvCxnSpPr>
        <p:spPr>
          <a:xfrm flipV="1">
            <a:off x="5230440" y="6995315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1555194" y="5877386"/>
            <a:ext cx="3066000" cy="16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zh-TW" sz="1200" dirty="0" err="1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IsMiracle</a:t>
            </a:r>
            <a:r>
              <a:rPr lang="en-US" altLang="zh-TW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沒去過</a:t>
            </a:r>
          </a:p>
          <a:p>
            <a:pPr>
              <a:spcBef>
                <a:spcPts val="200"/>
              </a:spcBef>
            </a:pPr>
            <a:r>
              <a:rPr lang="en-US" altLang="zh-TW" sz="1200" dirty="0" err="1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IsMiracle</a:t>
            </a:r>
            <a:r>
              <a:rPr lang="en-US" altLang="zh-TW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我聽朋友說，他的工作都是要</a:t>
            </a:r>
            <a:r>
              <a:rPr lang="zh-TW" altLang="en-US" sz="1200" dirty="0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簽</a:t>
            </a:r>
            <a:endParaRPr lang="en-US" altLang="zh-TW" sz="1200" dirty="0" smtClean="0">
              <a:solidFill>
                <a:srgbClr val="02FE1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200"/>
              </a:spcBef>
            </a:pPr>
            <a:r>
              <a:rPr lang="zh-TW" altLang="en-US" sz="1200" dirty="0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</a:t>
            </a:r>
            <a:r>
              <a:rPr lang="en-US" altLang="zh-TW" sz="1200" dirty="0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個月以上。我沒有很喜歡</a:t>
            </a:r>
            <a:r>
              <a:rPr lang="en-US" altLang="zh-TW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pPr>
              <a:spcBef>
                <a:spcPts val="200"/>
              </a:spcBef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jBjeffy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可以去聽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但我遇到成為會員的人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200"/>
              </a:spcBef>
            </a:pP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有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一半以上都不滿意。你還是多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斟</a:t>
            </a:r>
            <a:endParaRPr lang="en-US" altLang="zh-TW" sz="1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200"/>
              </a:spcBef>
            </a:pP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酌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一下吧！而且要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720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不太便宜呢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2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endParaRPr lang="zh-TW" altLang="en-US" sz="12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6000100" y="3648892"/>
            <a:ext cx="8931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如果有傳圖片或檔案，不顯示，只顯示</a:t>
            </a:r>
            <a:r>
              <a:rPr lang="en-US" altLang="zh-TW" sz="15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</a:p>
          <a:p>
            <a:r>
              <a:rPr lang="zh-TW" altLang="en-US" sz="1500" dirty="0">
                <a:latin typeface="Adobe 黑体 Std R" pitchFamily="34" charset="-128"/>
                <a:ea typeface="Adobe 黑体 Std R" pitchFamily="34" charset="-128"/>
              </a:rPr>
              <a:t>已傳</a:t>
            </a:r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圖片</a:t>
            </a:r>
            <a:endParaRPr lang="en-US" altLang="zh-TW" sz="15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已傳檔案</a:t>
            </a:r>
            <a:endParaRPr lang="en-US" altLang="zh-TW" sz="1500" dirty="0" smtClean="0">
              <a:latin typeface="Adobe 黑体 Std R" pitchFamily="34" charset="-128"/>
              <a:ea typeface="Adobe 黑体 Std R" pitchFamily="34" charset="-128"/>
            </a:endParaRPr>
          </a:p>
          <a:p>
            <a:endParaRPr lang="en-US" altLang="zh-TW" sz="15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zh-TW" altLang="en-US" sz="1500" dirty="0">
                <a:latin typeface="Adobe 黑体 Std R" pitchFamily="34" charset="-128"/>
                <a:ea typeface="Adobe 黑体 Std R" pitchFamily="34" charset="-128"/>
              </a:rPr>
              <a:t>貼圖會顯示</a:t>
            </a:r>
          </a:p>
        </p:txBody>
      </p:sp>
      <p:sp>
        <p:nvSpPr>
          <p:cNvPr id="81" name="文字方塊 80"/>
          <p:cNvSpPr txBox="1"/>
          <p:nvPr/>
        </p:nvSpPr>
        <p:spPr>
          <a:xfrm>
            <a:off x="4635846" y="6494981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9:47</a:t>
            </a:r>
          </a:p>
        </p:txBody>
      </p:sp>
      <p:sp>
        <p:nvSpPr>
          <p:cNvPr id="82" name="文字方塊 81"/>
          <p:cNvSpPr txBox="1"/>
          <p:nvPr/>
        </p:nvSpPr>
        <p:spPr>
          <a:xfrm>
            <a:off x="4621194" y="5909955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9:40</a:t>
            </a:r>
            <a:endParaRPr lang="zh-TW" altLang="en-US" sz="10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4938572" y="5497829"/>
            <a:ext cx="330398" cy="248577"/>
            <a:chOff x="2236765" y="4573566"/>
            <a:chExt cx="2103539" cy="158261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6" name="圓角矩形 45"/>
            <p:cNvSpPr/>
            <p:nvPr/>
          </p:nvSpPr>
          <p:spPr>
            <a:xfrm>
              <a:off x="2236765" y="4573566"/>
              <a:ext cx="2103539" cy="1582610"/>
            </a:xfrm>
            <a:prstGeom prst="roundRect">
              <a:avLst>
                <a:gd name="adj" fmla="val 2371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7" name="群組 46"/>
            <p:cNvGrpSpPr/>
            <p:nvPr/>
          </p:nvGrpSpPr>
          <p:grpSpPr>
            <a:xfrm>
              <a:off x="2656448" y="4864867"/>
              <a:ext cx="1264172" cy="1000008"/>
              <a:chOff x="2984551" y="4355976"/>
              <a:chExt cx="1296144" cy="94671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984551" y="4355976"/>
                <a:ext cx="1296144" cy="1469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984551" y="4755833"/>
                <a:ext cx="1296144" cy="1469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984551" y="5155690"/>
                <a:ext cx="1296144" cy="1469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39" name="群組 38"/>
          <p:cNvGrpSpPr/>
          <p:nvPr/>
        </p:nvGrpSpPr>
        <p:grpSpPr>
          <a:xfrm>
            <a:off x="4628337" y="6948264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6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圓角矩形 55"/>
          <p:cNvSpPr/>
          <p:nvPr/>
        </p:nvSpPr>
        <p:spPr>
          <a:xfrm>
            <a:off x="1556792" y="7238604"/>
            <a:ext cx="2965082" cy="3231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寫訊息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1" name="迴轉箭號 60">
            <a:hlinkClick r:id="rId9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2" name="矩形 61">
            <a:hlinkClick r:id="rId10" action="ppaction://hlinksldjump"/>
          </p:cNvPr>
          <p:cNvSpPr/>
          <p:nvPr/>
        </p:nvSpPr>
        <p:spPr>
          <a:xfrm>
            <a:off x="4938572" y="5506719"/>
            <a:ext cx="352673" cy="239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肘形接點 62"/>
          <p:cNvCxnSpPr>
            <a:endCxn id="80" idx="1"/>
          </p:cNvCxnSpPr>
          <p:nvPr/>
        </p:nvCxnSpPr>
        <p:spPr>
          <a:xfrm flipV="1">
            <a:off x="4674347" y="5080053"/>
            <a:ext cx="1325753" cy="1307783"/>
          </a:xfrm>
          <a:prstGeom prst="bentConnector3">
            <a:avLst>
              <a:gd name="adj1" fmla="val 72991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" descr="D:\Desktop\JAVA A專案\ic_format_list_bulleted_48px-128.png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36" y="1512531"/>
            <a:ext cx="288442" cy="28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3941292" y="1805690"/>
            <a:ext cx="1355217" cy="1254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3933056" y="185460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Adobe 繁黑體 Std B" pitchFamily="34" charset="-120"/>
                <a:ea typeface="Adobe 繁黑體 Std B" pitchFamily="34" charset="-120"/>
              </a:rPr>
              <a:t>台北車站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3933056" y="218816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台北科技大學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933056" y="252172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光華館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42" name="群組 41"/>
          <p:cNvGrpSpPr/>
          <p:nvPr/>
        </p:nvGrpSpPr>
        <p:grpSpPr>
          <a:xfrm>
            <a:off x="4537049" y="2843807"/>
            <a:ext cx="163703" cy="173227"/>
            <a:chOff x="4633817" y="2828257"/>
            <a:chExt cx="202050" cy="213805"/>
          </a:xfrm>
        </p:grpSpPr>
        <p:grpSp>
          <p:nvGrpSpPr>
            <p:cNvPr id="43" name="群組 42"/>
            <p:cNvGrpSpPr/>
            <p:nvPr/>
          </p:nvGrpSpPr>
          <p:grpSpPr>
            <a:xfrm>
              <a:off x="4637613" y="2843808"/>
              <a:ext cx="198254" cy="198254"/>
              <a:chOff x="4573125" y="6985588"/>
              <a:chExt cx="358098" cy="358098"/>
            </a:xfrm>
            <a:solidFill>
              <a:schemeClr val="tx1">
                <a:lumMod val="95000"/>
                <a:lumOff val="5000"/>
              </a:schemeClr>
            </a:solidFill>
            <a:effectLst>
              <a:outerShdw blurRad="63500" sx="102000" sy="102000" algn="ctr" rotWithShape="0">
                <a:prstClr val="black">
                  <a:alpha val="21000"/>
                </a:prstClr>
              </a:outerShdw>
            </a:effectLst>
          </p:grpSpPr>
          <p:sp>
            <p:nvSpPr>
              <p:cNvPr id="51" name="圓角矩形 50"/>
              <p:cNvSpPr/>
              <p:nvPr/>
            </p:nvSpPr>
            <p:spPr>
              <a:xfrm>
                <a:off x="4717255" y="6985588"/>
                <a:ext cx="69840" cy="358098"/>
              </a:xfrm>
              <a:prstGeom prst="roundRect">
                <a:avLst>
                  <a:gd name="adj" fmla="val 4032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圓角矩形 51"/>
              <p:cNvSpPr/>
              <p:nvPr/>
            </p:nvSpPr>
            <p:spPr>
              <a:xfrm rot="5400000">
                <a:off x="4717254" y="6985581"/>
                <a:ext cx="69839" cy="358098"/>
              </a:xfrm>
              <a:prstGeom prst="roundRect">
                <a:avLst>
                  <a:gd name="adj" fmla="val 4032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4" name="矩形 43">
              <a:hlinkClick r:id="rId14" action="ppaction://hlinksldjump"/>
            </p:cNvPr>
            <p:cNvSpPr/>
            <p:nvPr/>
          </p:nvSpPr>
          <p:spPr>
            <a:xfrm>
              <a:off x="4633817" y="2828257"/>
              <a:ext cx="198578" cy="21380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4" name="直線接點 53"/>
          <p:cNvCxnSpPr/>
          <p:nvPr/>
        </p:nvCxnSpPr>
        <p:spPr>
          <a:xfrm>
            <a:off x="4005064" y="2818781"/>
            <a:ext cx="118987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42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3" r="8623"/>
          <a:stretch/>
        </p:blipFill>
        <p:spPr bwMode="auto">
          <a:xfrm>
            <a:off x="1522823" y="1862525"/>
            <a:ext cx="3853287" cy="5782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矩形 108"/>
          <p:cNvSpPr/>
          <p:nvPr/>
        </p:nvSpPr>
        <p:spPr>
          <a:xfrm>
            <a:off x="1487871" y="1835696"/>
            <a:ext cx="3888239" cy="3976551"/>
          </a:xfrm>
          <a:prstGeom prst="rect">
            <a:avLst/>
          </a:prstGeom>
          <a:solidFill>
            <a:schemeClr val="tx1">
              <a:lumMod val="95000"/>
              <a:lumOff val="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304912" y="5812247"/>
            <a:ext cx="4071198" cy="1857911"/>
          </a:xfrm>
          <a:prstGeom prst="rect">
            <a:avLst/>
          </a:prstGeom>
          <a:solidFill>
            <a:srgbClr val="00000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矩形 176">
            <a:hlinkClick r:id="rId3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63296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Google Map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開啟聊天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+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List+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新增地點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74" name="Picture 5" descr="D:\Desktop\JAVA A專案\15185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/>
          <p:cNvSpPr txBox="1"/>
          <p:nvPr/>
        </p:nvSpPr>
        <p:spPr>
          <a:xfrm>
            <a:off x="1555194" y="5877386"/>
            <a:ext cx="3066000" cy="16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zh-TW" sz="1200" dirty="0" err="1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IsMiracle</a:t>
            </a:r>
            <a:r>
              <a:rPr lang="en-US" altLang="zh-TW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沒去過</a:t>
            </a:r>
          </a:p>
          <a:p>
            <a:pPr>
              <a:spcBef>
                <a:spcPts val="200"/>
              </a:spcBef>
            </a:pPr>
            <a:r>
              <a:rPr lang="en-US" altLang="zh-TW" sz="1200" dirty="0" err="1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IsMiracle</a:t>
            </a:r>
            <a:r>
              <a:rPr lang="en-US" altLang="zh-TW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我聽朋友說，他的工作都是要</a:t>
            </a:r>
            <a:r>
              <a:rPr lang="zh-TW" altLang="en-US" sz="1200" dirty="0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簽</a:t>
            </a:r>
            <a:endParaRPr lang="en-US" altLang="zh-TW" sz="1200" dirty="0" smtClean="0">
              <a:solidFill>
                <a:srgbClr val="02FE1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200"/>
              </a:spcBef>
            </a:pPr>
            <a:r>
              <a:rPr lang="zh-TW" altLang="en-US" sz="1200" dirty="0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</a:t>
            </a:r>
            <a:r>
              <a:rPr lang="en-US" altLang="zh-TW" sz="1200" dirty="0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個月以上。我沒有很喜歡</a:t>
            </a:r>
            <a:r>
              <a:rPr lang="en-US" altLang="zh-TW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pPr>
              <a:spcBef>
                <a:spcPts val="200"/>
              </a:spcBef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jBjeffy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可以去聽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但我遇到成為會員的人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200"/>
              </a:spcBef>
            </a:pP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有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一半以上都不滿意。你還是多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斟</a:t>
            </a:r>
            <a:endParaRPr lang="en-US" altLang="zh-TW" sz="1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200"/>
              </a:spcBef>
            </a:pP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酌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一下吧！而且要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720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不太便宜呢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2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endParaRPr lang="zh-TW" altLang="en-US" sz="12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4635846" y="6494981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9:47</a:t>
            </a:r>
          </a:p>
        </p:txBody>
      </p:sp>
      <p:sp>
        <p:nvSpPr>
          <p:cNvPr id="82" name="文字方塊 81"/>
          <p:cNvSpPr txBox="1"/>
          <p:nvPr/>
        </p:nvSpPr>
        <p:spPr>
          <a:xfrm>
            <a:off x="4621194" y="5909955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9:40</a:t>
            </a:r>
            <a:endParaRPr lang="zh-TW" altLang="en-US" sz="10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4938572" y="5497829"/>
            <a:ext cx="330398" cy="248577"/>
            <a:chOff x="2236765" y="4573566"/>
            <a:chExt cx="2103539" cy="158261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6" name="圓角矩形 45"/>
            <p:cNvSpPr/>
            <p:nvPr/>
          </p:nvSpPr>
          <p:spPr>
            <a:xfrm>
              <a:off x="2236765" y="4573566"/>
              <a:ext cx="2103539" cy="1582610"/>
            </a:xfrm>
            <a:prstGeom prst="roundRect">
              <a:avLst>
                <a:gd name="adj" fmla="val 2371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7" name="群組 46"/>
            <p:cNvGrpSpPr/>
            <p:nvPr/>
          </p:nvGrpSpPr>
          <p:grpSpPr>
            <a:xfrm>
              <a:off x="2656448" y="4864867"/>
              <a:ext cx="1264172" cy="1000008"/>
              <a:chOff x="2984551" y="4355976"/>
              <a:chExt cx="1296144" cy="94671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984551" y="4355976"/>
                <a:ext cx="1296144" cy="1469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984551" y="4755833"/>
                <a:ext cx="1296144" cy="1469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984551" y="5155690"/>
                <a:ext cx="1296144" cy="1469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56" name="圓角矩形 55"/>
          <p:cNvSpPr/>
          <p:nvPr/>
        </p:nvSpPr>
        <p:spPr>
          <a:xfrm>
            <a:off x="1556792" y="7238604"/>
            <a:ext cx="2965082" cy="3231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寫訊息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1" name="迴轉箭號 60">
            <a:hlinkClick r:id="rId7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2" name="矩形 61">
            <a:hlinkClick r:id="rId8" action="ppaction://hlinksldjump"/>
          </p:cNvPr>
          <p:cNvSpPr/>
          <p:nvPr/>
        </p:nvSpPr>
        <p:spPr>
          <a:xfrm>
            <a:off x="4938572" y="5506719"/>
            <a:ext cx="352673" cy="239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8" name="Picture 3" descr="D:\Desktop\JAVA A專案\ic_format_list_bulleted_48px-128.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36" y="1512531"/>
            <a:ext cx="288442" cy="28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群組 77"/>
          <p:cNvGrpSpPr/>
          <p:nvPr/>
        </p:nvGrpSpPr>
        <p:grpSpPr>
          <a:xfrm>
            <a:off x="4623972" y="6948264"/>
            <a:ext cx="605228" cy="602103"/>
            <a:chOff x="4623972" y="6948264"/>
            <a:chExt cx="605228" cy="602103"/>
          </a:xfrm>
        </p:grpSpPr>
        <p:grpSp>
          <p:nvGrpSpPr>
            <p:cNvPr id="79" name="群組 78"/>
            <p:cNvGrpSpPr/>
            <p:nvPr/>
          </p:nvGrpSpPr>
          <p:grpSpPr>
            <a:xfrm>
              <a:off x="4627097" y="6948264"/>
              <a:ext cx="602103" cy="602103"/>
              <a:chOff x="4451122" y="6863586"/>
              <a:chExt cx="602103" cy="602103"/>
            </a:xfrm>
          </p:grpSpPr>
          <p:sp>
            <p:nvSpPr>
              <p:cNvPr id="84" name="橢圓 83"/>
              <p:cNvSpPr/>
              <p:nvPr/>
            </p:nvSpPr>
            <p:spPr>
              <a:xfrm>
                <a:off x="4451122" y="6863586"/>
                <a:ext cx="602103" cy="6021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85" name="群組 84"/>
              <p:cNvGrpSpPr/>
              <p:nvPr/>
            </p:nvGrpSpPr>
            <p:grpSpPr>
              <a:xfrm>
                <a:off x="4573125" y="6985588"/>
                <a:ext cx="358098" cy="358098"/>
                <a:chOff x="4573125" y="6985588"/>
                <a:chExt cx="358098" cy="358098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6" name="圓角矩形 85"/>
                <p:cNvSpPr/>
                <p:nvPr/>
              </p:nvSpPr>
              <p:spPr>
                <a:xfrm>
                  <a:off x="4717255" y="6985588"/>
                  <a:ext cx="69840" cy="358098"/>
                </a:xfrm>
                <a:prstGeom prst="roundRect">
                  <a:avLst>
                    <a:gd name="adj" fmla="val 4032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7" name="圓角矩形 86"/>
                <p:cNvSpPr/>
                <p:nvPr/>
              </p:nvSpPr>
              <p:spPr>
                <a:xfrm rot="5400000">
                  <a:off x="4717254" y="6985581"/>
                  <a:ext cx="69839" cy="358098"/>
                </a:xfrm>
                <a:prstGeom prst="roundRect">
                  <a:avLst>
                    <a:gd name="adj" fmla="val 4032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83" name="矩形 82">
              <a:hlinkClick r:id="rId7" action="ppaction://hlinksldjump"/>
            </p:cNvPr>
            <p:cNvSpPr/>
            <p:nvPr/>
          </p:nvSpPr>
          <p:spPr>
            <a:xfrm>
              <a:off x="4623972" y="6973879"/>
              <a:ext cx="605228" cy="57648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88" name="肘形接點 87"/>
          <p:cNvCxnSpPr/>
          <p:nvPr/>
        </p:nvCxnSpPr>
        <p:spPr>
          <a:xfrm flipV="1">
            <a:off x="5230440" y="6995315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6245694" y="4896903"/>
            <a:ext cx="569387" cy="319414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對講機按鈕換成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+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按鈕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110" name="肘形接點 109"/>
          <p:cNvCxnSpPr/>
          <p:nvPr/>
        </p:nvCxnSpPr>
        <p:spPr>
          <a:xfrm flipV="1">
            <a:off x="5121386" y="2267744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1"/>
          <p:cNvGrpSpPr/>
          <p:nvPr/>
        </p:nvGrpSpPr>
        <p:grpSpPr>
          <a:xfrm>
            <a:off x="1916831" y="2195736"/>
            <a:ext cx="3024337" cy="2968443"/>
            <a:chOff x="1916831" y="3131840"/>
            <a:chExt cx="3024337" cy="2968443"/>
          </a:xfrm>
        </p:grpSpPr>
        <p:sp>
          <p:nvSpPr>
            <p:cNvPr id="111" name="圓角矩形 110"/>
            <p:cNvSpPr/>
            <p:nvPr/>
          </p:nvSpPr>
          <p:spPr>
            <a:xfrm>
              <a:off x="1916831" y="3131840"/>
              <a:ext cx="3024337" cy="2968443"/>
            </a:xfrm>
            <a:prstGeom prst="roundRect">
              <a:avLst>
                <a:gd name="adj" fmla="val 9108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112" name="群組 111"/>
            <p:cNvGrpSpPr/>
            <p:nvPr/>
          </p:nvGrpSpPr>
          <p:grpSpPr>
            <a:xfrm>
              <a:off x="2181949" y="5652120"/>
              <a:ext cx="2494101" cy="307777"/>
              <a:chOff x="2502394" y="5456130"/>
              <a:chExt cx="2073006" cy="307777"/>
            </a:xfrm>
          </p:grpSpPr>
          <p:sp>
            <p:nvSpPr>
              <p:cNvPr id="113" name="圓角矩形 112"/>
              <p:cNvSpPr/>
              <p:nvPr/>
            </p:nvSpPr>
            <p:spPr>
              <a:xfrm>
                <a:off x="2502394" y="5473831"/>
                <a:ext cx="2073006" cy="272384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4" name="文字方塊 113"/>
              <p:cNvSpPr txBox="1"/>
              <p:nvPr/>
            </p:nvSpPr>
            <p:spPr>
              <a:xfrm>
                <a:off x="2530657" y="5456130"/>
                <a:ext cx="8636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台北車站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15" name="文字方塊 114"/>
            <p:cNvSpPr txBox="1"/>
            <p:nvPr/>
          </p:nvSpPr>
          <p:spPr>
            <a:xfrm>
              <a:off x="2788439" y="4254286"/>
              <a:ext cx="1281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GoogleMap</a:t>
              </a:r>
              <a:endParaRPr lang="zh-TW" altLang="en-US" dirty="0"/>
            </a:p>
          </p:txBody>
        </p:sp>
        <p:sp>
          <p:nvSpPr>
            <p:cNvPr id="116" name="矩形 115">
              <a:hlinkClick r:id="rId12" action="ppaction://hlinksldjump"/>
            </p:cNvPr>
            <p:cNvSpPr/>
            <p:nvPr/>
          </p:nvSpPr>
          <p:spPr>
            <a:xfrm>
              <a:off x="4250933" y="5126593"/>
              <a:ext cx="380154" cy="38151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1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65" t="36425" r="14462" b="25809"/>
            <a:stretch/>
          </p:blipFill>
          <p:spPr bwMode="auto">
            <a:xfrm>
              <a:off x="2141817" y="3396263"/>
              <a:ext cx="2574364" cy="2183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" name="矩形 117"/>
            <p:cNvSpPr/>
            <p:nvPr/>
          </p:nvSpPr>
          <p:spPr>
            <a:xfrm>
              <a:off x="2141817" y="3396263"/>
              <a:ext cx="2574364" cy="21838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0" name="文字方塊 119"/>
          <p:cNvSpPr txBox="1"/>
          <p:nvPr/>
        </p:nvSpPr>
        <p:spPr>
          <a:xfrm>
            <a:off x="6288613" y="1265891"/>
            <a:ext cx="569387" cy="16953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>
                <a:latin typeface="Adobe 繁黑體 Std B" pitchFamily="34" charset="-120"/>
                <a:ea typeface="Adobe 繁黑體 Std B" pitchFamily="34" charset="-120"/>
              </a:rPr>
              <a:t>背景會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變暗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112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3" r="8623"/>
          <a:stretch/>
        </p:blipFill>
        <p:spPr bwMode="auto">
          <a:xfrm>
            <a:off x="1522823" y="1862525"/>
            <a:ext cx="3853287" cy="5782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1304912" y="5812247"/>
            <a:ext cx="4071198" cy="1857911"/>
          </a:xfrm>
          <a:prstGeom prst="rect">
            <a:avLst/>
          </a:prstGeom>
          <a:solidFill>
            <a:srgbClr val="00000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矩形 176">
            <a:hlinkClick r:id="rId3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49638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Google Map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開啟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+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37" name="文字方塊 236"/>
          <p:cNvSpPr txBox="1"/>
          <p:nvPr/>
        </p:nvSpPr>
        <p:spPr>
          <a:xfrm>
            <a:off x="6245695" y="6591044"/>
            <a:ext cx="569387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對講機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74" name="Picture 5" descr="D:\Desktop\JAVA A專案\15185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8" name="肘形接點 237"/>
          <p:cNvCxnSpPr>
            <a:stCxn id="199" idx="6"/>
          </p:cNvCxnSpPr>
          <p:nvPr/>
        </p:nvCxnSpPr>
        <p:spPr>
          <a:xfrm flipV="1">
            <a:off x="5230440" y="6995315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1555194" y="5877386"/>
            <a:ext cx="3066000" cy="16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zh-TW" sz="1200" dirty="0" err="1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IsMiracle</a:t>
            </a:r>
            <a:r>
              <a:rPr lang="en-US" altLang="zh-TW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沒去過</a:t>
            </a:r>
          </a:p>
          <a:p>
            <a:pPr>
              <a:spcBef>
                <a:spcPts val="200"/>
              </a:spcBef>
            </a:pPr>
            <a:r>
              <a:rPr lang="en-US" altLang="zh-TW" sz="1200" dirty="0" err="1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IsMiracle</a:t>
            </a:r>
            <a:r>
              <a:rPr lang="en-US" altLang="zh-TW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我聽朋友說，他的工作都是要</a:t>
            </a:r>
            <a:r>
              <a:rPr lang="zh-TW" altLang="en-US" sz="1200" dirty="0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簽</a:t>
            </a:r>
            <a:endParaRPr lang="en-US" altLang="zh-TW" sz="1200" dirty="0" smtClean="0">
              <a:solidFill>
                <a:srgbClr val="02FE1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200"/>
              </a:spcBef>
            </a:pPr>
            <a:r>
              <a:rPr lang="zh-TW" altLang="en-US" sz="1200" dirty="0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</a:t>
            </a:r>
            <a:r>
              <a:rPr lang="en-US" altLang="zh-TW" sz="1200" dirty="0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個月以上。我沒有很喜歡</a:t>
            </a:r>
            <a:r>
              <a:rPr lang="en-US" altLang="zh-TW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pPr>
              <a:spcBef>
                <a:spcPts val="200"/>
              </a:spcBef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jBjeffy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可以去聽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但我遇到成為會員的人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200"/>
              </a:spcBef>
            </a:pP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有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一半以上都不滿意。你還是多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斟</a:t>
            </a:r>
            <a:endParaRPr lang="en-US" altLang="zh-TW" sz="1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200"/>
              </a:spcBef>
            </a:pP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酌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一下吧！而且要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720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不太便宜呢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2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endParaRPr lang="zh-TW" altLang="en-US" sz="12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4635846" y="6494981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9:47</a:t>
            </a:r>
          </a:p>
        </p:txBody>
      </p:sp>
      <p:sp>
        <p:nvSpPr>
          <p:cNvPr id="82" name="文字方塊 81"/>
          <p:cNvSpPr txBox="1"/>
          <p:nvPr/>
        </p:nvSpPr>
        <p:spPr>
          <a:xfrm>
            <a:off x="4621194" y="5909955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9:40</a:t>
            </a:r>
            <a:endParaRPr lang="zh-TW" altLang="en-US" sz="10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4938572" y="5497829"/>
            <a:ext cx="330398" cy="248577"/>
            <a:chOff x="2236765" y="4573566"/>
            <a:chExt cx="2103539" cy="158261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6" name="圓角矩形 45"/>
            <p:cNvSpPr/>
            <p:nvPr/>
          </p:nvSpPr>
          <p:spPr>
            <a:xfrm>
              <a:off x="2236765" y="4573566"/>
              <a:ext cx="2103539" cy="1582610"/>
            </a:xfrm>
            <a:prstGeom prst="roundRect">
              <a:avLst>
                <a:gd name="adj" fmla="val 2371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7" name="群組 46"/>
            <p:cNvGrpSpPr/>
            <p:nvPr/>
          </p:nvGrpSpPr>
          <p:grpSpPr>
            <a:xfrm>
              <a:off x="2656448" y="4864867"/>
              <a:ext cx="1264172" cy="1000008"/>
              <a:chOff x="2984551" y="4355976"/>
              <a:chExt cx="1296144" cy="94671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984551" y="4355976"/>
                <a:ext cx="1296144" cy="1469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984551" y="4755833"/>
                <a:ext cx="1296144" cy="1469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984551" y="5155690"/>
                <a:ext cx="1296144" cy="1469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pic>
        <p:nvPicPr>
          <p:cNvPr id="51" name="Picture 2" descr="D:\Desktop\JAVA A專案\15185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530" y="5497829"/>
            <a:ext cx="338515" cy="28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群組 38"/>
          <p:cNvGrpSpPr/>
          <p:nvPr/>
        </p:nvGrpSpPr>
        <p:grpSpPr>
          <a:xfrm>
            <a:off x="4628337" y="6948264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6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圓角矩形 55"/>
          <p:cNvSpPr/>
          <p:nvPr/>
        </p:nvSpPr>
        <p:spPr>
          <a:xfrm>
            <a:off x="1556792" y="7238604"/>
            <a:ext cx="2965082" cy="3231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寫訊息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1" name="迴轉箭號 60">
            <a:hlinkClick r:id="rId12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41" name="Picture 3" descr="D:\Desktop\JAVA A專案\ic_format_list_bulleted_48px-128.png">
            <a:hlinkClick r:id="rId13" action="ppaction://hlinksldjump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36" y="1512531"/>
            <a:ext cx="288442" cy="28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矩形 32"/>
          <p:cNvSpPr/>
          <p:nvPr/>
        </p:nvSpPr>
        <p:spPr>
          <a:xfrm>
            <a:off x="3941292" y="1805691"/>
            <a:ext cx="1355217" cy="1006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3933056" y="183569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邀請好友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933056" y="21492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Adobe 繁黑體 Std B" pitchFamily="34" charset="-120"/>
                <a:ea typeface="Adobe 繁黑體 Std B" pitchFamily="34" charset="-120"/>
              </a:rPr>
              <a:t>查看參加者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6" name="矩形 35">
            <a:hlinkClick r:id="rId16" action="ppaction://hlinksldjump"/>
          </p:cNvPr>
          <p:cNvSpPr/>
          <p:nvPr/>
        </p:nvSpPr>
        <p:spPr>
          <a:xfrm>
            <a:off x="3933056" y="1835696"/>
            <a:ext cx="1349953" cy="30663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3933056" y="246402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退出郊遊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8" name="矩形 37">
            <a:hlinkClick r:id="rId17" action="ppaction://hlinksldjump"/>
          </p:cNvPr>
          <p:cNvSpPr/>
          <p:nvPr/>
        </p:nvSpPr>
        <p:spPr>
          <a:xfrm>
            <a:off x="3933056" y="2123728"/>
            <a:ext cx="1349953" cy="30663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040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3" r="8623"/>
          <a:stretch/>
        </p:blipFill>
        <p:spPr bwMode="auto">
          <a:xfrm>
            <a:off x="1522823" y="1862525"/>
            <a:ext cx="3853287" cy="5782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矩形 118">
            <a:hlinkClick r:id="rId3" action="ppaction://hlinksldjump"/>
          </p:cNvPr>
          <p:cNvSpPr/>
          <p:nvPr/>
        </p:nvSpPr>
        <p:spPr>
          <a:xfrm>
            <a:off x="2453234" y="1855173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>
            <a:hlinkClick r:id="rId4" action="ppaction://hlinksldjump"/>
          </p:cNvPr>
          <p:cNvSpPr/>
          <p:nvPr/>
        </p:nvSpPr>
        <p:spPr>
          <a:xfrm>
            <a:off x="1480387" y="1868676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>
            <a:hlinkClick r:id="rId5" action="ppaction://hlinksldjump"/>
          </p:cNvPr>
          <p:cNvSpPr/>
          <p:nvPr/>
        </p:nvSpPr>
        <p:spPr>
          <a:xfrm>
            <a:off x="4375939" y="1856445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3411144" y="1820106"/>
            <a:ext cx="985010" cy="7163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95317" y="971600"/>
            <a:ext cx="569387" cy="7335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動態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480387" y="1835696"/>
            <a:ext cx="38802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480387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2450460" y="1840832"/>
            <a:ext cx="19456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3420534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2910269" y="1450773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FOuting</a:t>
            </a:r>
            <a:endParaRPr lang="zh-TW" altLang="en-US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4" name="文字方塊 143">
            <a:hlinkClick r:id="rId4" action="ppaction://hlinksldjump"/>
          </p:cNvPr>
          <p:cNvSpPr txBox="1"/>
          <p:nvPr/>
        </p:nvSpPr>
        <p:spPr>
          <a:xfrm>
            <a:off x="160541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好友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5" name="文字方塊 144">
            <a:hlinkClick r:id="rId3" action="ppaction://hlinksldjump"/>
          </p:cNvPr>
          <p:cNvSpPr txBox="1"/>
          <p:nvPr/>
        </p:nvSpPr>
        <p:spPr>
          <a:xfrm>
            <a:off x="2492896" y="20078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6" name="文字方塊 145">
            <a:hlinkClick r:id="rId6" action="ppaction://hlinksldjump"/>
          </p:cNvPr>
          <p:cNvSpPr txBox="1"/>
          <p:nvPr/>
        </p:nvSpPr>
        <p:spPr>
          <a:xfrm>
            <a:off x="3573016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動態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7" name="文字方塊 146">
            <a:hlinkClick r:id="rId5" action="ppaction://hlinksldjump"/>
          </p:cNvPr>
          <p:cNvSpPr txBox="1"/>
          <p:nvPr/>
        </p:nvSpPr>
        <p:spPr>
          <a:xfrm>
            <a:off x="458286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矩形 149"/>
          <p:cNvSpPr/>
          <p:nvPr/>
        </p:nvSpPr>
        <p:spPr>
          <a:xfrm>
            <a:off x="1129898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迴轉箭號 23">
            <a:hlinkClick r:id="rId7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069632" y="507605"/>
            <a:ext cx="569387" cy="718401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此頁可看到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10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公里內的朋友，若點擊</a:t>
            </a:r>
            <a:r>
              <a:rPr lang="zh-TW" altLang="en-US" sz="2500" b="1" dirty="0">
                <a:latin typeface="Adobe 繁黑體 Std B" pitchFamily="34" charset="-120"/>
                <a:ea typeface="Adobe 繁黑體 Std B" pitchFamily="34" charset="-120"/>
              </a:rPr>
              <a:t>標籤，可導航</a:t>
            </a:r>
          </a:p>
        </p:txBody>
      </p:sp>
      <p:cxnSp>
        <p:nvCxnSpPr>
          <p:cNvPr id="26" name="肘形接點 25"/>
          <p:cNvCxnSpPr/>
          <p:nvPr/>
        </p:nvCxnSpPr>
        <p:spPr>
          <a:xfrm flipV="1">
            <a:off x="5104209" y="3635896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46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hlinkClick r:id="rId2" action="ppaction://hlinksldjump"/>
          </p:cNvPr>
          <p:cNvSpPr/>
          <p:nvPr/>
        </p:nvSpPr>
        <p:spPr>
          <a:xfrm>
            <a:off x="3429000" y="1845161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hlinkClick r:id="rId3" action="ppaction://hlinksldjump"/>
          </p:cNvPr>
          <p:cNvSpPr/>
          <p:nvPr/>
        </p:nvSpPr>
        <p:spPr>
          <a:xfrm>
            <a:off x="2453234" y="1855173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>
            <a:hlinkClick r:id="rId4" action="ppaction://hlinksldjump"/>
          </p:cNvPr>
          <p:cNvSpPr/>
          <p:nvPr/>
        </p:nvSpPr>
        <p:spPr>
          <a:xfrm>
            <a:off x="1480387" y="1845161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4390607" y="1849492"/>
            <a:ext cx="970073" cy="6722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95317" y="971600"/>
            <a:ext cx="569387" cy="7335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480387" y="1835696"/>
            <a:ext cx="38802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480387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2450460" y="1840832"/>
            <a:ext cx="19456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3420534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hlinkClick r:id="rId4" action="ppaction://hlinksldjump"/>
          </p:cNvPr>
          <p:cNvSpPr txBox="1"/>
          <p:nvPr/>
        </p:nvSpPr>
        <p:spPr>
          <a:xfrm>
            <a:off x="160541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好友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1" name="文字方塊 30">
            <a:hlinkClick r:id="rId3" action="ppaction://hlinksldjump"/>
          </p:cNvPr>
          <p:cNvSpPr txBox="1"/>
          <p:nvPr/>
        </p:nvSpPr>
        <p:spPr>
          <a:xfrm>
            <a:off x="2492896" y="20078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2" name="文字方塊 31">
            <a:hlinkClick r:id="rId2" action="ppaction://hlinksldjump"/>
          </p:cNvPr>
          <p:cNvSpPr txBox="1"/>
          <p:nvPr/>
        </p:nvSpPr>
        <p:spPr>
          <a:xfrm>
            <a:off x="3573016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動態</a:t>
            </a:r>
            <a:endParaRPr lang="zh-TW" altLang="en-US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3" name="文字方塊 32">
            <a:hlinkClick r:id="rId5" action="ppaction://hlinksldjump"/>
          </p:cNvPr>
          <p:cNvSpPr txBox="1"/>
          <p:nvPr/>
        </p:nvSpPr>
        <p:spPr>
          <a:xfrm>
            <a:off x="458286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4" cy="3825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2910269" y="1450773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FOuting</a:t>
            </a:r>
            <a:endParaRPr lang="zh-TW" altLang="en-US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1769622" y="2843808"/>
            <a:ext cx="3421350" cy="1130642"/>
            <a:chOff x="1769622" y="2921794"/>
            <a:chExt cx="3421350" cy="1130642"/>
          </a:xfrm>
        </p:grpSpPr>
        <p:sp>
          <p:nvSpPr>
            <p:cNvPr id="3" name="矩形 2"/>
            <p:cNvSpPr/>
            <p:nvPr/>
          </p:nvSpPr>
          <p:spPr>
            <a:xfrm>
              <a:off x="1773687" y="2921794"/>
              <a:ext cx="792088" cy="7200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1769622" y="3713882"/>
              <a:ext cx="80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 smtClean="0">
                  <a:latin typeface="Adobe 繁黑體 Std B" pitchFamily="34" charset="-120"/>
                  <a:ea typeface="Adobe 繁黑體 Std B" pitchFamily="34" charset="-120"/>
                </a:rPr>
                <a:t>位置</a:t>
              </a:r>
              <a:r>
                <a:rPr lang="en-US" altLang="zh-TW" sz="1400" dirty="0" smtClean="0">
                  <a:latin typeface="Adobe 繁黑體 Std B" pitchFamily="34" charset="-120"/>
                  <a:ea typeface="Adobe 繁黑體 Std B" pitchFamily="34" charset="-120"/>
                </a:rPr>
                <a:t>ON</a:t>
              </a:r>
              <a:endParaRPr lang="zh-TW" altLang="en-US" sz="1400" dirty="0"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cxnSp>
          <p:nvCxnSpPr>
            <p:cNvPr id="7" name="直線接點 6"/>
            <p:cNvCxnSpPr/>
            <p:nvPr/>
          </p:nvCxnSpPr>
          <p:spPr>
            <a:xfrm>
              <a:off x="1773687" y="2921794"/>
              <a:ext cx="792088" cy="720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flipH="1">
              <a:off x="1773687" y="2921794"/>
              <a:ext cx="792088" cy="720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群組 13"/>
            <p:cNvGrpSpPr/>
            <p:nvPr/>
          </p:nvGrpSpPr>
          <p:grpSpPr>
            <a:xfrm>
              <a:off x="2926299" y="2921794"/>
              <a:ext cx="1005404" cy="1130642"/>
              <a:chOff x="2926299" y="2921794"/>
              <a:chExt cx="1005404" cy="1130642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3032957" y="2921794"/>
                <a:ext cx="792088" cy="72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文字方塊 25"/>
              <p:cNvSpPr txBox="1"/>
              <p:nvPr/>
            </p:nvSpPr>
            <p:spPr>
              <a:xfrm>
                <a:off x="2926299" y="3713882"/>
                <a:ext cx="10054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600" dirty="0" smtClean="0">
                    <a:latin typeface="Adobe 繁黑體 Std B" pitchFamily="34" charset="-120"/>
                    <a:ea typeface="Adobe 繁黑體 Std B" pitchFamily="34" charset="-120"/>
                  </a:rPr>
                  <a:t>個人資料</a:t>
                </a:r>
                <a:endParaRPr lang="zh-TW" altLang="en-US" sz="1600" dirty="0"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  <p:cxnSp>
            <p:nvCxnSpPr>
              <p:cNvPr id="27" name="直線接點 26"/>
              <p:cNvCxnSpPr/>
              <p:nvPr/>
            </p:nvCxnSpPr>
            <p:spPr>
              <a:xfrm>
                <a:off x="3032957" y="2921794"/>
                <a:ext cx="792088" cy="720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>
              <a:xfrm flipH="1">
                <a:off x="3032957" y="2921794"/>
                <a:ext cx="792088" cy="720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群組 34"/>
            <p:cNvGrpSpPr/>
            <p:nvPr/>
          </p:nvGrpSpPr>
          <p:grpSpPr>
            <a:xfrm>
              <a:off x="4185569" y="2921794"/>
              <a:ext cx="1005403" cy="1130642"/>
              <a:chOff x="1594151" y="2915816"/>
              <a:chExt cx="1005403" cy="1130642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1700808" y="2915816"/>
                <a:ext cx="792088" cy="72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文字方塊 36"/>
              <p:cNvSpPr txBox="1"/>
              <p:nvPr/>
            </p:nvSpPr>
            <p:spPr>
              <a:xfrm>
                <a:off x="1594151" y="3707904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600" dirty="0">
                    <a:latin typeface="Adobe 繁黑體 Std B" pitchFamily="34" charset="-120"/>
                    <a:ea typeface="Adobe 繁黑體 Std B" pitchFamily="34" charset="-120"/>
                  </a:rPr>
                  <a:t>聯絡我們</a:t>
                </a:r>
              </a:p>
            </p:txBody>
          </p:sp>
          <p:cxnSp>
            <p:nvCxnSpPr>
              <p:cNvPr id="38" name="直線接點 37"/>
              <p:cNvCxnSpPr/>
              <p:nvPr/>
            </p:nvCxnSpPr>
            <p:spPr>
              <a:xfrm>
                <a:off x="1700808" y="2915816"/>
                <a:ext cx="792088" cy="720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/>
              <p:nvPr/>
            </p:nvCxnSpPr>
            <p:spPr>
              <a:xfrm flipH="1">
                <a:off x="1700808" y="2915816"/>
                <a:ext cx="792088" cy="720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矩形 40"/>
          <p:cNvSpPr/>
          <p:nvPr/>
        </p:nvSpPr>
        <p:spPr>
          <a:xfrm>
            <a:off x="1765220" y="4233446"/>
            <a:ext cx="79208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1716269" y="5025534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>
                <a:latin typeface="Adobe 繁黑體 Std B" pitchFamily="34" charset="-120"/>
                <a:ea typeface="Adobe 繁黑體 Std B" pitchFamily="34" charset="-120"/>
              </a:rPr>
              <a:t>通知</a:t>
            </a:r>
            <a:r>
              <a:rPr lang="en-US" altLang="zh-TW" sz="1600" dirty="0">
                <a:latin typeface="Adobe 繁黑體 Std B" pitchFamily="34" charset="-120"/>
                <a:ea typeface="Adobe 繁黑體 Std B" pitchFamily="34" charset="-120"/>
              </a:rPr>
              <a:t>ON</a:t>
            </a:r>
            <a:endParaRPr lang="zh-TW" altLang="en-US" sz="16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43" name="直線接點 42"/>
          <p:cNvCxnSpPr/>
          <p:nvPr/>
        </p:nvCxnSpPr>
        <p:spPr>
          <a:xfrm>
            <a:off x="1765220" y="4233446"/>
            <a:ext cx="792088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H="1">
            <a:off x="1765220" y="4233446"/>
            <a:ext cx="792088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1129898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迴轉箭號 46">
            <a:hlinkClick r:id="rId6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hlinkClick r:id="rId7" action="ppaction://hlinksldjump"/>
          </p:cNvPr>
          <p:cNvSpPr/>
          <p:nvPr/>
        </p:nvSpPr>
        <p:spPr>
          <a:xfrm>
            <a:off x="2939645" y="2825484"/>
            <a:ext cx="1016255" cy="109986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hlinkClick r:id="rId8" action="ppaction://hlinksldjump"/>
          </p:cNvPr>
          <p:cNvSpPr/>
          <p:nvPr/>
        </p:nvSpPr>
        <p:spPr>
          <a:xfrm>
            <a:off x="4149080" y="2818858"/>
            <a:ext cx="1016255" cy="109986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27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hlinkClick r:id="rId2" action="ppaction://hlinksldjump"/>
          </p:cNvPr>
          <p:cNvSpPr/>
          <p:nvPr/>
        </p:nvSpPr>
        <p:spPr>
          <a:xfrm>
            <a:off x="3429000" y="1845161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hlinkClick r:id="rId3" action="ppaction://hlinksldjump"/>
          </p:cNvPr>
          <p:cNvSpPr/>
          <p:nvPr/>
        </p:nvSpPr>
        <p:spPr>
          <a:xfrm>
            <a:off x="2453234" y="1855173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>
            <a:hlinkClick r:id="rId4" action="ppaction://hlinksldjump"/>
          </p:cNvPr>
          <p:cNvSpPr/>
          <p:nvPr/>
        </p:nvSpPr>
        <p:spPr>
          <a:xfrm>
            <a:off x="1480387" y="1845161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4390607" y="1849492"/>
            <a:ext cx="970073" cy="6722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95317" y="971600"/>
            <a:ext cx="569387" cy="21265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-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個人資料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480387" y="1835696"/>
            <a:ext cx="38802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480387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2450460" y="1840832"/>
            <a:ext cx="19456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3420534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hlinkClick r:id="rId4" action="ppaction://hlinksldjump"/>
          </p:cNvPr>
          <p:cNvSpPr txBox="1"/>
          <p:nvPr/>
        </p:nvSpPr>
        <p:spPr>
          <a:xfrm>
            <a:off x="160541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好友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1" name="文字方塊 30">
            <a:hlinkClick r:id="rId3" action="ppaction://hlinksldjump"/>
          </p:cNvPr>
          <p:cNvSpPr txBox="1"/>
          <p:nvPr/>
        </p:nvSpPr>
        <p:spPr>
          <a:xfrm>
            <a:off x="2492896" y="20078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2" name="文字方塊 31">
            <a:hlinkClick r:id="rId2" action="ppaction://hlinksldjump"/>
          </p:cNvPr>
          <p:cNvSpPr txBox="1"/>
          <p:nvPr/>
        </p:nvSpPr>
        <p:spPr>
          <a:xfrm>
            <a:off x="3573016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動態</a:t>
            </a:r>
            <a:endParaRPr lang="zh-TW" altLang="en-US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3" name="文字方塊 32">
            <a:hlinkClick r:id="rId5" action="ppaction://hlinksldjump"/>
          </p:cNvPr>
          <p:cNvSpPr txBox="1"/>
          <p:nvPr/>
        </p:nvSpPr>
        <p:spPr>
          <a:xfrm>
            <a:off x="458286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4" cy="3825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2910269" y="1450773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FOuting</a:t>
            </a:r>
            <a:endParaRPr lang="zh-TW" altLang="en-US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1129898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迴轉箭號 46">
            <a:hlinkClick r:id="rId5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79" name="群組 78"/>
          <p:cNvGrpSpPr/>
          <p:nvPr/>
        </p:nvGrpSpPr>
        <p:grpSpPr>
          <a:xfrm>
            <a:off x="1769622" y="2843808"/>
            <a:ext cx="3421350" cy="1130642"/>
            <a:chOff x="1769622" y="2921794"/>
            <a:chExt cx="3421350" cy="1130642"/>
          </a:xfrm>
        </p:grpSpPr>
        <p:sp>
          <p:nvSpPr>
            <p:cNvPr id="80" name="矩形 79"/>
            <p:cNvSpPr/>
            <p:nvPr/>
          </p:nvSpPr>
          <p:spPr>
            <a:xfrm>
              <a:off x="1773687" y="2921794"/>
              <a:ext cx="792088" cy="7200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1769622" y="3713882"/>
              <a:ext cx="80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 smtClean="0">
                  <a:latin typeface="Adobe 繁黑體 Std B" pitchFamily="34" charset="-120"/>
                  <a:ea typeface="Adobe 繁黑體 Std B" pitchFamily="34" charset="-120"/>
                </a:rPr>
                <a:t>位置</a:t>
              </a:r>
              <a:r>
                <a:rPr lang="en-US" altLang="zh-TW" sz="1400" dirty="0" smtClean="0">
                  <a:latin typeface="Adobe 繁黑體 Std B" pitchFamily="34" charset="-120"/>
                  <a:ea typeface="Adobe 繁黑體 Std B" pitchFamily="34" charset="-120"/>
                </a:rPr>
                <a:t>ON</a:t>
              </a:r>
              <a:endParaRPr lang="zh-TW" altLang="en-US" sz="1400" dirty="0"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cxnSp>
          <p:nvCxnSpPr>
            <p:cNvPr id="82" name="直線接點 81"/>
            <p:cNvCxnSpPr/>
            <p:nvPr/>
          </p:nvCxnSpPr>
          <p:spPr>
            <a:xfrm>
              <a:off x="1773687" y="2921794"/>
              <a:ext cx="792088" cy="720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/>
            <p:cNvCxnSpPr/>
            <p:nvPr/>
          </p:nvCxnSpPr>
          <p:spPr>
            <a:xfrm flipH="1">
              <a:off x="1773687" y="2921794"/>
              <a:ext cx="792088" cy="720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群組 83"/>
            <p:cNvGrpSpPr/>
            <p:nvPr/>
          </p:nvGrpSpPr>
          <p:grpSpPr>
            <a:xfrm>
              <a:off x="2926299" y="2921794"/>
              <a:ext cx="1005404" cy="1130642"/>
              <a:chOff x="2926299" y="2921794"/>
              <a:chExt cx="1005404" cy="1130642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3032957" y="2921794"/>
                <a:ext cx="792088" cy="72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文字方塊 90"/>
              <p:cNvSpPr txBox="1"/>
              <p:nvPr/>
            </p:nvSpPr>
            <p:spPr>
              <a:xfrm>
                <a:off x="2926299" y="3713882"/>
                <a:ext cx="10054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600" dirty="0" smtClean="0">
                    <a:latin typeface="Adobe 繁黑體 Std B" pitchFamily="34" charset="-120"/>
                    <a:ea typeface="Adobe 繁黑體 Std B" pitchFamily="34" charset="-120"/>
                  </a:rPr>
                  <a:t>個人資料</a:t>
                </a:r>
                <a:endParaRPr lang="zh-TW" altLang="en-US" sz="1600" dirty="0"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  <p:cxnSp>
            <p:nvCxnSpPr>
              <p:cNvPr id="92" name="直線接點 91"/>
              <p:cNvCxnSpPr/>
              <p:nvPr/>
            </p:nvCxnSpPr>
            <p:spPr>
              <a:xfrm>
                <a:off x="3032957" y="2921794"/>
                <a:ext cx="792088" cy="720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接點 92"/>
              <p:cNvCxnSpPr/>
              <p:nvPr/>
            </p:nvCxnSpPr>
            <p:spPr>
              <a:xfrm flipH="1">
                <a:off x="3032957" y="2921794"/>
                <a:ext cx="792088" cy="720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群組 84"/>
            <p:cNvGrpSpPr/>
            <p:nvPr/>
          </p:nvGrpSpPr>
          <p:grpSpPr>
            <a:xfrm>
              <a:off x="4185569" y="2921794"/>
              <a:ext cx="1005403" cy="1130642"/>
              <a:chOff x="1594151" y="2915816"/>
              <a:chExt cx="1005403" cy="1130642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1700808" y="2915816"/>
                <a:ext cx="792088" cy="72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1594151" y="3707904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600" dirty="0">
                    <a:latin typeface="Adobe 繁黑體 Std B" pitchFamily="34" charset="-120"/>
                    <a:ea typeface="Adobe 繁黑體 Std B" pitchFamily="34" charset="-120"/>
                  </a:rPr>
                  <a:t>聯絡我們</a:t>
                </a:r>
              </a:p>
            </p:txBody>
          </p:sp>
          <p:cxnSp>
            <p:nvCxnSpPr>
              <p:cNvPr id="88" name="直線接點 87"/>
              <p:cNvCxnSpPr/>
              <p:nvPr/>
            </p:nvCxnSpPr>
            <p:spPr>
              <a:xfrm>
                <a:off x="1700808" y="2915816"/>
                <a:ext cx="792088" cy="720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/>
              <p:cNvCxnSpPr/>
              <p:nvPr/>
            </p:nvCxnSpPr>
            <p:spPr>
              <a:xfrm flipH="1">
                <a:off x="1700808" y="2915816"/>
                <a:ext cx="792088" cy="720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4" name="矩形 93"/>
          <p:cNvSpPr/>
          <p:nvPr/>
        </p:nvSpPr>
        <p:spPr>
          <a:xfrm>
            <a:off x="1765220" y="4233446"/>
            <a:ext cx="79208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1716269" y="5025534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>
                <a:latin typeface="Adobe 繁黑體 Std B" pitchFamily="34" charset="-120"/>
                <a:ea typeface="Adobe 繁黑體 Std B" pitchFamily="34" charset="-120"/>
              </a:rPr>
              <a:t>通知</a:t>
            </a:r>
            <a:r>
              <a:rPr lang="en-US" altLang="zh-TW" sz="1600" dirty="0">
                <a:latin typeface="Adobe 繁黑體 Std B" pitchFamily="34" charset="-120"/>
                <a:ea typeface="Adobe 繁黑體 Std B" pitchFamily="34" charset="-120"/>
              </a:rPr>
              <a:t>ON</a:t>
            </a:r>
            <a:endParaRPr lang="zh-TW" altLang="en-US" sz="16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113" name="直線接點 112"/>
          <p:cNvCxnSpPr/>
          <p:nvPr/>
        </p:nvCxnSpPr>
        <p:spPr>
          <a:xfrm>
            <a:off x="1765220" y="4233446"/>
            <a:ext cx="792088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/>
          <p:cNvCxnSpPr/>
          <p:nvPr/>
        </p:nvCxnSpPr>
        <p:spPr>
          <a:xfrm flipH="1">
            <a:off x="1769622" y="4233446"/>
            <a:ext cx="787686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群組 114"/>
          <p:cNvGrpSpPr/>
          <p:nvPr/>
        </p:nvGrpSpPr>
        <p:grpSpPr>
          <a:xfrm>
            <a:off x="1916831" y="3131840"/>
            <a:ext cx="3024337" cy="3456384"/>
            <a:chOff x="1846551" y="3131840"/>
            <a:chExt cx="3024337" cy="3456384"/>
          </a:xfrm>
        </p:grpSpPr>
        <p:sp>
          <p:nvSpPr>
            <p:cNvPr id="116" name="圓角矩形 115"/>
            <p:cNvSpPr/>
            <p:nvPr/>
          </p:nvSpPr>
          <p:spPr>
            <a:xfrm>
              <a:off x="1846551" y="3131840"/>
              <a:ext cx="3024337" cy="3456384"/>
            </a:xfrm>
            <a:prstGeom prst="roundRect">
              <a:avLst>
                <a:gd name="adj" fmla="val 9108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17" name="群組 116"/>
            <p:cNvGrpSpPr/>
            <p:nvPr/>
          </p:nvGrpSpPr>
          <p:grpSpPr>
            <a:xfrm>
              <a:off x="2780928" y="3272876"/>
              <a:ext cx="1227116" cy="1227116"/>
              <a:chOff x="1808819" y="2123728"/>
              <a:chExt cx="720080" cy="720080"/>
            </a:xfrm>
          </p:grpSpPr>
          <p:sp>
            <p:nvSpPr>
              <p:cNvPr id="127" name="橢圓 126"/>
              <p:cNvSpPr/>
              <p:nvPr/>
            </p:nvSpPr>
            <p:spPr>
              <a:xfrm>
                <a:off x="1808819" y="2123728"/>
                <a:ext cx="720080" cy="72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8" name="直線接點 127"/>
              <p:cNvCxnSpPr>
                <a:stCxn id="127" idx="1"/>
                <a:endCxn id="127" idx="5"/>
              </p:cNvCxnSpPr>
              <p:nvPr/>
            </p:nvCxnSpPr>
            <p:spPr>
              <a:xfrm>
                <a:off x="1914272" y="2229181"/>
                <a:ext cx="509174" cy="509174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接點 128"/>
              <p:cNvCxnSpPr>
                <a:stCxn id="127" idx="7"/>
                <a:endCxn id="127" idx="3"/>
              </p:cNvCxnSpPr>
              <p:nvPr/>
            </p:nvCxnSpPr>
            <p:spPr>
              <a:xfrm flipH="1">
                <a:off x="1914272" y="2229181"/>
                <a:ext cx="509174" cy="509174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文字方塊 117"/>
            <p:cNvSpPr txBox="1"/>
            <p:nvPr/>
          </p:nvSpPr>
          <p:spPr>
            <a:xfrm>
              <a:off x="3105835" y="457639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奇蹟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2924944" y="5921712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今天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吃義大利麵</a:t>
              </a:r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2924944" y="4976498"/>
              <a:ext cx="10070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abc55660</a:t>
              </a:r>
              <a:endParaRPr lang="zh-TW" altLang="en-US" sz="14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2123503" y="4976498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帳號</a:t>
              </a:r>
              <a:endParaRPr lang="zh-TW" altLang="en-US" sz="1400" dirty="0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2123503" y="5291570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密碼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3" name="文字方塊 122"/>
            <p:cNvSpPr txBox="1"/>
            <p:nvPr/>
          </p:nvSpPr>
          <p:spPr>
            <a:xfrm>
              <a:off x="2924944" y="5291569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 smtClean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********</a:t>
              </a:r>
              <a:endParaRPr lang="zh-TW" altLang="en-US" sz="14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2123503" y="5606641"/>
              <a:ext cx="58541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smtClean="0"/>
                <a:t>Email</a:t>
              </a:r>
              <a:endParaRPr lang="zh-TW" altLang="en-US" sz="1400" dirty="0"/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2924944" y="5606640"/>
              <a:ext cx="10070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abc55660</a:t>
              </a:r>
              <a:endParaRPr lang="zh-TW" altLang="en-US" sz="14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2123503" y="5921712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狀態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56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hlinkClick r:id="rId2" action="ppaction://hlinksldjump"/>
          </p:cNvPr>
          <p:cNvSpPr/>
          <p:nvPr/>
        </p:nvSpPr>
        <p:spPr>
          <a:xfrm>
            <a:off x="3429000" y="1845161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hlinkClick r:id="rId3" action="ppaction://hlinksldjump"/>
          </p:cNvPr>
          <p:cNvSpPr/>
          <p:nvPr/>
        </p:nvSpPr>
        <p:spPr>
          <a:xfrm>
            <a:off x="2453234" y="1855173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>
            <a:hlinkClick r:id="rId4" action="ppaction://hlinksldjump"/>
          </p:cNvPr>
          <p:cNvSpPr/>
          <p:nvPr/>
        </p:nvSpPr>
        <p:spPr>
          <a:xfrm>
            <a:off x="1480387" y="1845161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4390607" y="1849492"/>
            <a:ext cx="970073" cy="6722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95317" y="971600"/>
            <a:ext cx="569387" cy="21265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-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聯絡我們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480387" y="1835696"/>
            <a:ext cx="38802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480387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2450460" y="1840832"/>
            <a:ext cx="19456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3420534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hlinkClick r:id="rId4" action="ppaction://hlinksldjump"/>
          </p:cNvPr>
          <p:cNvSpPr txBox="1"/>
          <p:nvPr/>
        </p:nvSpPr>
        <p:spPr>
          <a:xfrm>
            <a:off x="160541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好友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1" name="文字方塊 30">
            <a:hlinkClick r:id="rId3" action="ppaction://hlinksldjump"/>
          </p:cNvPr>
          <p:cNvSpPr txBox="1"/>
          <p:nvPr/>
        </p:nvSpPr>
        <p:spPr>
          <a:xfrm>
            <a:off x="2492896" y="20078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2" name="文字方塊 31">
            <a:hlinkClick r:id="rId2" action="ppaction://hlinksldjump"/>
          </p:cNvPr>
          <p:cNvSpPr txBox="1"/>
          <p:nvPr/>
        </p:nvSpPr>
        <p:spPr>
          <a:xfrm>
            <a:off x="3573016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動態</a:t>
            </a:r>
            <a:endParaRPr lang="zh-TW" altLang="en-US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3" name="文字方塊 32">
            <a:hlinkClick r:id="rId5" action="ppaction://hlinksldjump"/>
          </p:cNvPr>
          <p:cNvSpPr txBox="1"/>
          <p:nvPr/>
        </p:nvSpPr>
        <p:spPr>
          <a:xfrm>
            <a:off x="458286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4" cy="3825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2910269" y="1450773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FOuting</a:t>
            </a:r>
            <a:endParaRPr lang="zh-TW" altLang="en-US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1769622" y="2843808"/>
            <a:ext cx="3421350" cy="1130642"/>
            <a:chOff x="1769622" y="2921794"/>
            <a:chExt cx="3421350" cy="1130642"/>
          </a:xfrm>
        </p:grpSpPr>
        <p:sp>
          <p:nvSpPr>
            <p:cNvPr id="3" name="矩形 2"/>
            <p:cNvSpPr/>
            <p:nvPr/>
          </p:nvSpPr>
          <p:spPr>
            <a:xfrm>
              <a:off x="1773687" y="2921794"/>
              <a:ext cx="792088" cy="7200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1769622" y="3713882"/>
              <a:ext cx="80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 smtClean="0">
                  <a:latin typeface="Adobe 繁黑體 Std B" pitchFamily="34" charset="-120"/>
                  <a:ea typeface="Adobe 繁黑體 Std B" pitchFamily="34" charset="-120"/>
                </a:rPr>
                <a:t>位置</a:t>
              </a:r>
              <a:r>
                <a:rPr lang="en-US" altLang="zh-TW" sz="1400" dirty="0" smtClean="0">
                  <a:latin typeface="Adobe 繁黑體 Std B" pitchFamily="34" charset="-120"/>
                  <a:ea typeface="Adobe 繁黑體 Std B" pitchFamily="34" charset="-120"/>
                </a:rPr>
                <a:t>ON</a:t>
              </a:r>
              <a:endParaRPr lang="zh-TW" altLang="en-US" sz="1400" dirty="0"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cxnSp>
          <p:nvCxnSpPr>
            <p:cNvPr id="7" name="直線接點 6"/>
            <p:cNvCxnSpPr/>
            <p:nvPr/>
          </p:nvCxnSpPr>
          <p:spPr>
            <a:xfrm>
              <a:off x="1773687" y="2921794"/>
              <a:ext cx="792088" cy="720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flipH="1">
              <a:off x="1773687" y="2921794"/>
              <a:ext cx="792088" cy="720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群組 13"/>
            <p:cNvGrpSpPr/>
            <p:nvPr/>
          </p:nvGrpSpPr>
          <p:grpSpPr>
            <a:xfrm>
              <a:off x="2926299" y="2921794"/>
              <a:ext cx="1005404" cy="1130642"/>
              <a:chOff x="2926299" y="2921794"/>
              <a:chExt cx="1005404" cy="1130642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3032957" y="2921794"/>
                <a:ext cx="792088" cy="72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文字方塊 25"/>
              <p:cNvSpPr txBox="1"/>
              <p:nvPr/>
            </p:nvSpPr>
            <p:spPr>
              <a:xfrm>
                <a:off x="2926299" y="3713882"/>
                <a:ext cx="10054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600" dirty="0" smtClean="0">
                    <a:latin typeface="Adobe 繁黑體 Std B" pitchFamily="34" charset="-120"/>
                    <a:ea typeface="Adobe 繁黑體 Std B" pitchFamily="34" charset="-120"/>
                  </a:rPr>
                  <a:t>個人資料</a:t>
                </a:r>
                <a:endParaRPr lang="zh-TW" altLang="en-US" sz="1600" dirty="0"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  <p:cxnSp>
            <p:nvCxnSpPr>
              <p:cNvPr id="27" name="直線接點 26"/>
              <p:cNvCxnSpPr/>
              <p:nvPr/>
            </p:nvCxnSpPr>
            <p:spPr>
              <a:xfrm>
                <a:off x="3032957" y="2921794"/>
                <a:ext cx="792088" cy="720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>
              <a:xfrm flipH="1">
                <a:off x="3032957" y="2921794"/>
                <a:ext cx="792088" cy="720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群組 34"/>
            <p:cNvGrpSpPr/>
            <p:nvPr/>
          </p:nvGrpSpPr>
          <p:grpSpPr>
            <a:xfrm>
              <a:off x="4185569" y="2921794"/>
              <a:ext cx="1005403" cy="1130642"/>
              <a:chOff x="1594151" y="2915816"/>
              <a:chExt cx="1005403" cy="1130642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1700808" y="2915816"/>
                <a:ext cx="792088" cy="72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文字方塊 36"/>
              <p:cNvSpPr txBox="1"/>
              <p:nvPr/>
            </p:nvSpPr>
            <p:spPr>
              <a:xfrm>
                <a:off x="1594151" y="3707904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600" dirty="0">
                    <a:latin typeface="Adobe 繁黑體 Std B" pitchFamily="34" charset="-120"/>
                    <a:ea typeface="Adobe 繁黑體 Std B" pitchFamily="34" charset="-120"/>
                  </a:rPr>
                  <a:t>聯絡我們</a:t>
                </a:r>
              </a:p>
            </p:txBody>
          </p:sp>
          <p:cxnSp>
            <p:nvCxnSpPr>
              <p:cNvPr id="38" name="直線接點 37"/>
              <p:cNvCxnSpPr/>
              <p:nvPr/>
            </p:nvCxnSpPr>
            <p:spPr>
              <a:xfrm>
                <a:off x="1700808" y="2915816"/>
                <a:ext cx="792088" cy="720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/>
              <p:nvPr/>
            </p:nvCxnSpPr>
            <p:spPr>
              <a:xfrm flipH="1">
                <a:off x="1700808" y="2915816"/>
                <a:ext cx="792088" cy="720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矩形 40"/>
          <p:cNvSpPr/>
          <p:nvPr/>
        </p:nvSpPr>
        <p:spPr>
          <a:xfrm>
            <a:off x="1765220" y="4233446"/>
            <a:ext cx="79208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1716269" y="5025534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>
                <a:latin typeface="Adobe 繁黑體 Std B" pitchFamily="34" charset="-120"/>
                <a:ea typeface="Adobe 繁黑體 Std B" pitchFamily="34" charset="-120"/>
              </a:rPr>
              <a:t>通知</a:t>
            </a:r>
            <a:r>
              <a:rPr lang="en-US" altLang="zh-TW" sz="1600" dirty="0">
                <a:latin typeface="Adobe 繁黑體 Std B" pitchFamily="34" charset="-120"/>
                <a:ea typeface="Adobe 繁黑體 Std B" pitchFamily="34" charset="-120"/>
              </a:rPr>
              <a:t>ON</a:t>
            </a:r>
            <a:endParaRPr lang="zh-TW" altLang="en-US" sz="16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43" name="直線接點 42"/>
          <p:cNvCxnSpPr/>
          <p:nvPr/>
        </p:nvCxnSpPr>
        <p:spPr>
          <a:xfrm>
            <a:off x="1765220" y="4233446"/>
            <a:ext cx="792088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H="1">
            <a:off x="1765220" y="4233446"/>
            <a:ext cx="792088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1129898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迴轉箭號 46">
            <a:hlinkClick r:id="rId5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hlinkClick r:id="rId6" action="ppaction://hlinksldjump"/>
          </p:cNvPr>
          <p:cNvSpPr/>
          <p:nvPr/>
        </p:nvSpPr>
        <p:spPr>
          <a:xfrm>
            <a:off x="2939645" y="2825484"/>
            <a:ext cx="1016255" cy="109986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圓角矩形 45"/>
          <p:cNvSpPr/>
          <p:nvPr/>
        </p:nvSpPr>
        <p:spPr>
          <a:xfrm>
            <a:off x="1916831" y="3131840"/>
            <a:ext cx="3024337" cy="3456384"/>
          </a:xfrm>
          <a:prstGeom prst="roundRect">
            <a:avLst>
              <a:gd name="adj" fmla="val 9108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2310094" y="3635896"/>
            <a:ext cx="223781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2310094" y="32665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</a:t>
            </a:r>
          </a:p>
        </p:txBody>
      </p:sp>
      <p:sp>
        <p:nvSpPr>
          <p:cNvPr id="69" name="文字方塊 68"/>
          <p:cNvSpPr txBox="1"/>
          <p:nvPr/>
        </p:nvSpPr>
        <p:spPr>
          <a:xfrm>
            <a:off x="2314893" y="380517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請輸入內容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0" name="群組 69"/>
          <p:cNvGrpSpPr/>
          <p:nvPr/>
        </p:nvGrpSpPr>
        <p:grpSpPr>
          <a:xfrm>
            <a:off x="4516329" y="6724135"/>
            <a:ext cx="602103" cy="602103"/>
            <a:chOff x="4628337" y="6876256"/>
            <a:chExt cx="602103" cy="602103"/>
          </a:xfrm>
        </p:grpSpPr>
        <p:sp>
          <p:nvSpPr>
            <p:cNvPr id="71" name="橢圓 70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72" name="Picture 2" descr="D:\Desktop\JAVA A專案\edit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5258" y="7003177"/>
              <a:ext cx="348260" cy="34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矩形 8">
            <a:hlinkClick r:id="rId5" action="ppaction://hlinksldjump"/>
          </p:cNvPr>
          <p:cNvSpPr/>
          <p:nvPr/>
        </p:nvSpPr>
        <p:spPr>
          <a:xfrm>
            <a:off x="4516329" y="6724135"/>
            <a:ext cx="602103" cy="60210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802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>
            <a:hlinkClick r:id="rId2" action="ppaction://hlinksldjump"/>
          </p:cNvPr>
          <p:cNvSpPr/>
          <p:nvPr/>
        </p:nvSpPr>
        <p:spPr>
          <a:xfrm>
            <a:off x="2453234" y="1855173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>
            <a:hlinkClick r:id="rId3" action="ppaction://hlinksldjump"/>
          </p:cNvPr>
          <p:cNvSpPr/>
          <p:nvPr/>
        </p:nvSpPr>
        <p:spPr>
          <a:xfrm>
            <a:off x="3429000" y="1845161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 145">
            <a:hlinkClick r:id="rId4" action="ppaction://hlinksldjump"/>
          </p:cNvPr>
          <p:cNvSpPr/>
          <p:nvPr/>
        </p:nvSpPr>
        <p:spPr>
          <a:xfrm>
            <a:off x="4375939" y="1856445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480387" y="1835696"/>
            <a:ext cx="970073" cy="6722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95317" y="971600"/>
            <a:ext cx="569387" cy="7335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好友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480387" y="1835696"/>
            <a:ext cx="38802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480387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6116412" y="3574789"/>
            <a:ext cx="569387" cy="13747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條件篩選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51301" y="2760119"/>
            <a:ext cx="569387" cy="36189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如果不在線，用灰色顯示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2053" name="群組 2052"/>
          <p:cNvGrpSpPr/>
          <p:nvPr/>
        </p:nvGrpSpPr>
        <p:grpSpPr>
          <a:xfrm>
            <a:off x="1481139" y="2527406"/>
            <a:ext cx="3895723" cy="683102"/>
            <a:chOff x="1481139" y="2934957"/>
            <a:chExt cx="3895723" cy="683102"/>
          </a:xfrm>
        </p:grpSpPr>
        <p:sp>
          <p:nvSpPr>
            <p:cNvPr id="6" name="矩形 5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60" name="群組 59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54" name="橢圓 53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7" name="直線接點 56"/>
              <p:cNvCxnSpPr>
                <a:stCxn id="54" idx="1"/>
                <a:endCxn id="54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/>
              <p:cNvCxnSpPr>
                <a:stCxn id="54" idx="7"/>
                <a:endCxn id="54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文字方塊 60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052" name="橢圓 2051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1481139" y="3210508"/>
            <a:ext cx="3895723" cy="683102"/>
            <a:chOff x="1481139" y="2934957"/>
            <a:chExt cx="3895723" cy="683102"/>
          </a:xfrm>
        </p:grpSpPr>
        <p:sp>
          <p:nvSpPr>
            <p:cNvPr id="84" name="矩形 8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85" name="群組 8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90" name="橢圓 8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1" name="直線接點 90"/>
              <p:cNvCxnSpPr>
                <a:stCxn id="90" idx="1"/>
                <a:endCxn id="9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/>
              <p:cNvCxnSpPr>
                <a:stCxn id="90" idx="7"/>
                <a:endCxn id="9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文字方塊 85"/>
            <p:cNvSpPr txBox="1"/>
            <p:nvPr/>
          </p:nvSpPr>
          <p:spPr>
            <a:xfrm>
              <a:off x="2276872" y="2987345"/>
              <a:ext cx="62388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500" b="1" dirty="0" err="1" smtClean="0">
                  <a:latin typeface="Adobe 黑体 Std R" pitchFamily="34" charset="-128"/>
                  <a:ea typeface="Adobe 黑体 Std R" pitchFamily="34" charset="-128"/>
                </a:rPr>
                <a:t>Miky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下午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01:00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1481139" y="3894254"/>
            <a:ext cx="3895723" cy="683102"/>
            <a:chOff x="1481139" y="2934957"/>
            <a:chExt cx="3895723" cy="683102"/>
          </a:xfrm>
        </p:grpSpPr>
        <p:sp>
          <p:nvSpPr>
            <p:cNvPr id="94" name="矩形 9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95" name="群組 9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00" name="橢圓 9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1" name="直線接點 100"/>
              <p:cNvCxnSpPr>
                <a:stCxn id="100" idx="1"/>
                <a:endCxn id="10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/>
              <p:cNvCxnSpPr>
                <a:stCxn id="100" idx="7"/>
                <a:endCxn id="10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字方塊 9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99" name="橢圓 9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03" name="群組 102"/>
          <p:cNvGrpSpPr/>
          <p:nvPr/>
        </p:nvGrpSpPr>
        <p:grpSpPr>
          <a:xfrm>
            <a:off x="1481139" y="4577356"/>
            <a:ext cx="3895723" cy="683102"/>
            <a:chOff x="1481139" y="2934957"/>
            <a:chExt cx="3895723" cy="683102"/>
          </a:xfrm>
        </p:grpSpPr>
        <p:sp>
          <p:nvSpPr>
            <p:cNvPr id="104" name="矩形 10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05" name="群組 10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10" name="橢圓 10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1" name="直線接點 110"/>
              <p:cNvCxnSpPr>
                <a:stCxn id="110" idx="1"/>
                <a:endCxn id="11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接點 111"/>
              <p:cNvCxnSpPr>
                <a:stCxn id="110" idx="7"/>
                <a:endCxn id="11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09" name="橢圓 10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13" name="群組 112"/>
          <p:cNvGrpSpPr/>
          <p:nvPr/>
        </p:nvGrpSpPr>
        <p:grpSpPr>
          <a:xfrm>
            <a:off x="1481139" y="5260458"/>
            <a:ext cx="3895723" cy="683102"/>
            <a:chOff x="1481139" y="2934957"/>
            <a:chExt cx="3895723" cy="683102"/>
          </a:xfrm>
        </p:grpSpPr>
        <p:sp>
          <p:nvSpPr>
            <p:cNvPr id="114" name="矩形 11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15" name="群組 11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20" name="橢圓 11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1" name="直線接點 120"/>
              <p:cNvCxnSpPr>
                <a:stCxn id="120" idx="1"/>
                <a:endCxn id="12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>
                <a:stCxn id="120" idx="7"/>
                <a:endCxn id="12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文字方塊 11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123" name="群組 122"/>
          <p:cNvGrpSpPr/>
          <p:nvPr/>
        </p:nvGrpSpPr>
        <p:grpSpPr>
          <a:xfrm>
            <a:off x="1481139" y="5943560"/>
            <a:ext cx="3895723" cy="683102"/>
            <a:chOff x="1481139" y="2934957"/>
            <a:chExt cx="3895723" cy="683102"/>
          </a:xfrm>
        </p:grpSpPr>
        <p:sp>
          <p:nvSpPr>
            <p:cNvPr id="124" name="矩形 12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25" name="群組 12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30" name="橢圓 12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1" name="直線接點 130"/>
              <p:cNvCxnSpPr>
                <a:stCxn id="130" idx="1"/>
                <a:endCxn id="13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 131"/>
              <p:cNvCxnSpPr>
                <a:stCxn id="130" idx="7"/>
                <a:endCxn id="13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文字方塊 12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28" name="文字方塊 12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29" name="橢圓 12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33" name="群組 132"/>
          <p:cNvGrpSpPr/>
          <p:nvPr/>
        </p:nvGrpSpPr>
        <p:grpSpPr>
          <a:xfrm>
            <a:off x="1481139" y="6626662"/>
            <a:ext cx="3895723" cy="683102"/>
            <a:chOff x="1481139" y="2934957"/>
            <a:chExt cx="3895723" cy="683102"/>
          </a:xfrm>
        </p:grpSpPr>
        <p:sp>
          <p:nvSpPr>
            <p:cNvPr id="134" name="矩形 13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35" name="群組 13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40" name="橢圓 13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1" name="直線接點 140"/>
              <p:cNvCxnSpPr>
                <a:stCxn id="140" idx="1"/>
                <a:endCxn id="14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接點 141"/>
              <p:cNvCxnSpPr>
                <a:stCxn id="140" idx="7"/>
                <a:endCxn id="14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字方塊 13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37" name="文字方塊 13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38" name="文字方塊 13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sp>
        <p:nvSpPr>
          <p:cNvPr id="148" name="文字方塊 147">
            <a:hlinkClick r:id="rId5" action="ppaction://hlinksldjump"/>
          </p:cNvPr>
          <p:cNvSpPr txBox="1"/>
          <p:nvPr/>
        </p:nvSpPr>
        <p:spPr>
          <a:xfrm>
            <a:off x="160541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好友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9" name="文字方塊 148">
            <a:hlinkClick r:id="rId2" action="ppaction://hlinksldjump"/>
          </p:cNvPr>
          <p:cNvSpPr txBox="1"/>
          <p:nvPr/>
        </p:nvSpPr>
        <p:spPr>
          <a:xfrm>
            <a:off x="2492896" y="20078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0" name="文字方塊 149">
            <a:hlinkClick r:id="rId3" action="ppaction://hlinksldjump"/>
          </p:cNvPr>
          <p:cNvSpPr txBox="1"/>
          <p:nvPr/>
        </p:nvSpPr>
        <p:spPr>
          <a:xfrm>
            <a:off x="3573016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動態</a:t>
            </a:r>
            <a:endParaRPr lang="zh-TW" altLang="en-US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1" name="文字方塊 150">
            <a:hlinkClick r:id="rId4" action="ppaction://hlinksldjump"/>
          </p:cNvPr>
          <p:cNvSpPr txBox="1"/>
          <p:nvPr/>
        </p:nvSpPr>
        <p:spPr>
          <a:xfrm>
            <a:off x="458286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054" name="矩形 2053"/>
          <p:cNvSpPr/>
          <p:nvPr/>
        </p:nvSpPr>
        <p:spPr>
          <a:xfrm>
            <a:off x="5346012" y="1259632"/>
            <a:ext cx="351240" cy="6443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9898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肘形接點 65"/>
          <p:cNvCxnSpPr>
            <a:stCxn id="54" idx="2"/>
          </p:cNvCxnSpPr>
          <p:nvPr/>
        </p:nvCxnSpPr>
        <p:spPr>
          <a:xfrm rot="10800000" flipV="1">
            <a:off x="620688" y="2868957"/>
            <a:ext cx="984732" cy="11839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76" y="1475656"/>
            <a:ext cx="300032" cy="33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" name="肘形接點 50"/>
          <p:cNvCxnSpPr>
            <a:stCxn id="1029" idx="3"/>
            <a:endCxn id="41" idx="1"/>
          </p:cNvCxnSpPr>
          <p:nvPr/>
        </p:nvCxnSpPr>
        <p:spPr>
          <a:xfrm>
            <a:off x="5301208" y="1640674"/>
            <a:ext cx="815204" cy="2621483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字方塊 159"/>
          <p:cNvSpPr txBox="1"/>
          <p:nvPr/>
        </p:nvSpPr>
        <p:spPr>
          <a:xfrm>
            <a:off x="6223806" y="1912551"/>
            <a:ext cx="569387" cy="7335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搜尋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161" name="肘形接點 160"/>
          <p:cNvCxnSpPr/>
          <p:nvPr/>
        </p:nvCxnSpPr>
        <p:spPr>
          <a:xfrm rot="16200000" flipH="1">
            <a:off x="5193924" y="1035918"/>
            <a:ext cx="644023" cy="1523498"/>
          </a:xfrm>
          <a:prstGeom prst="bentConnector4">
            <a:avLst>
              <a:gd name="adj1" fmla="val -35496"/>
              <a:gd name="adj2" fmla="val 84439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420534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3" name="群組 162"/>
          <p:cNvGrpSpPr/>
          <p:nvPr/>
        </p:nvGrpSpPr>
        <p:grpSpPr>
          <a:xfrm>
            <a:off x="1481139" y="7328607"/>
            <a:ext cx="3895723" cy="630714"/>
            <a:chOff x="1481139" y="2934957"/>
            <a:chExt cx="3895723" cy="630714"/>
          </a:xfrm>
        </p:grpSpPr>
        <p:sp>
          <p:nvSpPr>
            <p:cNvPr id="164" name="矩形 163"/>
            <p:cNvSpPr/>
            <p:nvPr/>
          </p:nvSpPr>
          <p:spPr>
            <a:xfrm>
              <a:off x="1481139" y="2934957"/>
              <a:ext cx="3895723" cy="5460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65" name="群組 16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69" name="橢圓 168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0" name="直線接點 169"/>
              <p:cNvCxnSpPr>
                <a:stCxn id="169" idx="1"/>
                <a:endCxn id="169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/>
              <p:cNvCxnSpPr>
                <a:stCxn id="169" idx="7"/>
                <a:endCxn id="169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文字方塊 16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68" name="文字方塊 16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2450460" y="1840832"/>
            <a:ext cx="19456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7" name="直線接點 146">
            <a:hlinkClick r:id="rId8" action="ppaction://hlinksldjump"/>
          </p:cNvPr>
          <p:cNvCxnSpPr>
            <a:stCxn id="152" idx="5"/>
          </p:cNvCxnSpPr>
          <p:nvPr/>
        </p:nvCxnSpPr>
        <p:spPr>
          <a:xfrm>
            <a:off x="4772321" y="1669376"/>
            <a:ext cx="62250" cy="6116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橢圓 151">
            <a:hlinkClick r:id="rId8" action="ppaction://hlinksldjump"/>
          </p:cNvPr>
          <p:cNvSpPr/>
          <p:nvPr/>
        </p:nvSpPr>
        <p:spPr>
          <a:xfrm>
            <a:off x="4654877" y="1551932"/>
            <a:ext cx="137594" cy="1375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文字方塊 161"/>
          <p:cNvSpPr txBox="1"/>
          <p:nvPr/>
        </p:nvSpPr>
        <p:spPr>
          <a:xfrm>
            <a:off x="2910269" y="1450773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FOuting</a:t>
            </a:r>
            <a:endParaRPr lang="zh-TW" altLang="en-US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19" name="迴轉箭號 118">
            <a:hlinkClick r:id="rId9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55" name="Picture 2" descr="D:\Desktop\JAVA A專案\15185.png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390" y="2543519"/>
            <a:ext cx="3865625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6" name="群組 155"/>
          <p:cNvGrpSpPr/>
          <p:nvPr/>
        </p:nvGrpSpPr>
        <p:grpSpPr>
          <a:xfrm>
            <a:off x="4627097" y="6876256"/>
            <a:ext cx="602103" cy="602103"/>
            <a:chOff x="4451122" y="6863586"/>
            <a:chExt cx="602103" cy="602103"/>
          </a:xfrm>
        </p:grpSpPr>
        <p:sp>
          <p:nvSpPr>
            <p:cNvPr id="157" name="橢圓 156"/>
            <p:cNvSpPr/>
            <p:nvPr/>
          </p:nvSpPr>
          <p:spPr>
            <a:xfrm>
              <a:off x="4451122" y="686358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58" name="群組 157"/>
            <p:cNvGrpSpPr/>
            <p:nvPr/>
          </p:nvGrpSpPr>
          <p:grpSpPr>
            <a:xfrm>
              <a:off x="4573125" y="6985588"/>
              <a:ext cx="358098" cy="358098"/>
              <a:chOff x="4573125" y="6985588"/>
              <a:chExt cx="358098" cy="35809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9" name="圓角矩形 158"/>
              <p:cNvSpPr/>
              <p:nvPr/>
            </p:nvSpPr>
            <p:spPr>
              <a:xfrm>
                <a:off x="4717255" y="6985588"/>
                <a:ext cx="69840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7" name="圓角矩形 166"/>
              <p:cNvSpPr/>
              <p:nvPr/>
            </p:nvSpPr>
            <p:spPr>
              <a:xfrm rot="5400000">
                <a:off x="4717254" y="6985581"/>
                <a:ext cx="69839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72" name="矩形 171">
            <a:hlinkClick r:id="rId13" action="ppaction://hlinksldjump"/>
          </p:cNvPr>
          <p:cNvSpPr/>
          <p:nvPr/>
        </p:nvSpPr>
        <p:spPr>
          <a:xfrm>
            <a:off x="4623972" y="6889202"/>
            <a:ext cx="605228" cy="5764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01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>
            <a:hlinkClick r:id="rId2" action="ppaction://hlinksldjump"/>
          </p:cNvPr>
          <p:cNvSpPr/>
          <p:nvPr/>
        </p:nvSpPr>
        <p:spPr>
          <a:xfrm>
            <a:off x="2453234" y="1855173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>
            <a:hlinkClick r:id="rId3" action="ppaction://hlinksldjump"/>
          </p:cNvPr>
          <p:cNvSpPr/>
          <p:nvPr/>
        </p:nvSpPr>
        <p:spPr>
          <a:xfrm>
            <a:off x="3429000" y="1845161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 145">
            <a:hlinkClick r:id="rId4" action="ppaction://hlinksldjump"/>
          </p:cNvPr>
          <p:cNvSpPr/>
          <p:nvPr/>
        </p:nvSpPr>
        <p:spPr>
          <a:xfrm>
            <a:off x="4375939" y="1856445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480387" y="1835696"/>
            <a:ext cx="970073" cy="6722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95317" y="971600"/>
            <a:ext cx="569387" cy="13747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好友新增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480387" y="1835696"/>
            <a:ext cx="38802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480387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53" name="群組 2052"/>
          <p:cNvGrpSpPr/>
          <p:nvPr/>
        </p:nvGrpSpPr>
        <p:grpSpPr>
          <a:xfrm>
            <a:off x="1481139" y="2527406"/>
            <a:ext cx="3895723" cy="683102"/>
            <a:chOff x="1481139" y="2934957"/>
            <a:chExt cx="3895723" cy="683102"/>
          </a:xfrm>
        </p:grpSpPr>
        <p:sp>
          <p:nvSpPr>
            <p:cNvPr id="6" name="矩形 5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60" name="群組 59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54" name="橢圓 53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7" name="直線接點 56"/>
              <p:cNvCxnSpPr>
                <a:stCxn id="54" idx="1"/>
                <a:endCxn id="54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/>
              <p:cNvCxnSpPr>
                <a:stCxn id="54" idx="7"/>
                <a:endCxn id="54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文字方塊 60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052" name="橢圓 2051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1481139" y="3210508"/>
            <a:ext cx="3895723" cy="683102"/>
            <a:chOff x="1481139" y="2934957"/>
            <a:chExt cx="3895723" cy="683102"/>
          </a:xfrm>
        </p:grpSpPr>
        <p:sp>
          <p:nvSpPr>
            <p:cNvPr id="84" name="矩形 8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85" name="群組 8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90" name="橢圓 8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1" name="直線接點 90"/>
              <p:cNvCxnSpPr>
                <a:stCxn id="90" idx="1"/>
                <a:endCxn id="9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/>
              <p:cNvCxnSpPr>
                <a:stCxn id="90" idx="7"/>
                <a:endCxn id="9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文字方塊 85"/>
            <p:cNvSpPr txBox="1"/>
            <p:nvPr/>
          </p:nvSpPr>
          <p:spPr>
            <a:xfrm>
              <a:off x="2276872" y="2987345"/>
              <a:ext cx="62388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500" b="1" dirty="0" err="1" smtClean="0">
                  <a:latin typeface="Adobe 黑体 Std R" pitchFamily="34" charset="-128"/>
                  <a:ea typeface="Adobe 黑体 Std R" pitchFamily="34" charset="-128"/>
                </a:rPr>
                <a:t>Miky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下午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01:00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1481139" y="3894254"/>
            <a:ext cx="3895723" cy="683102"/>
            <a:chOff x="1481139" y="2934957"/>
            <a:chExt cx="3895723" cy="683102"/>
          </a:xfrm>
        </p:grpSpPr>
        <p:sp>
          <p:nvSpPr>
            <p:cNvPr id="94" name="矩形 9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95" name="群組 9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00" name="橢圓 9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1" name="直線接點 100"/>
              <p:cNvCxnSpPr>
                <a:stCxn id="100" idx="1"/>
                <a:endCxn id="10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/>
              <p:cNvCxnSpPr>
                <a:stCxn id="100" idx="7"/>
                <a:endCxn id="10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字方塊 9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99" name="橢圓 9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03" name="群組 102"/>
          <p:cNvGrpSpPr/>
          <p:nvPr/>
        </p:nvGrpSpPr>
        <p:grpSpPr>
          <a:xfrm>
            <a:off x="1481139" y="4577356"/>
            <a:ext cx="3895723" cy="683102"/>
            <a:chOff x="1481139" y="2934957"/>
            <a:chExt cx="3895723" cy="683102"/>
          </a:xfrm>
        </p:grpSpPr>
        <p:sp>
          <p:nvSpPr>
            <p:cNvPr id="104" name="矩形 10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05" name="群組 10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10" name="橢圓 10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1" name="直線接點 110"/>
              <p:cNvCxnSpPr>
                <a:stCxn id="110" idx="1"/>
                <a:endCxn id="11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接點 111"/>
              <p:cNvCxnSpPr>
                <a:stCxn id="110" idx="7"/>
                <a:endCxn id="11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09" name="橢圓 10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13" name="群組 112"/>
          <p:cNvGrpSpPr/>
          <p:nvPr/>
        </p:nvGrpSpPr>
        <p:grpSpPr>
          <a:xfrm>
            <a:off x="1481139" y="5260458"/>
            <a:ext cx="3895723" cy="683102"/>
            <a:chOff x="1481139" y="2934957"/>
            <a:chExt cx="3895723" cy="683102"/>
          </a:xfrm>
        </p:grpSpPr>
        <p:sp>
          <p:nvSpPr>
            <p:cNvPr id="114" name="矩形 11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15" name="群組 11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20" name="橢圓 11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1" name="直線接點 120"/>
              <p:cNvCxnSpPr>
                <a:stCxn id="120" idx="1"/>
                <a:endCxn id="12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>
                <a:stCxn id="120" idx="7"/>
                <a:endCxn id="12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文字方塊 11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123" name="群組 122"/>
          <p:cNvGrpSpPr/>
          <p:nvPr/>
        </p:nvGrpSpPr>
        <p:grpSpPr>
          <a:xfrm>
            <a:off x="1481139" y="5943560"/>
            <a:ext cx="3895723" cy="683102"/>
            <a:chOff x="1481139" y="2934957"/>
            <a:chExt cx="3895723" cy="683102"/>
          </a:xfrm>
        </p:grpSpPr>
        <p:sp>
          <p:nvSpPr>
            <p:cNvPr id="124" name="矩形 12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25" name="群組 12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30" name="橢圓 12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1" name="直線接點 130"/>
              <p:cNvCxnSpPr>
                <a:stCxn id="130" idx="1"/>
                <a:endCxn id="13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 131"/>
              <p:cNvCxnSpPr>
                <a:stCxn id="130" idx="7"/>
                <a:endCxn id="13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文字方塊 12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28" name="文字方塊 12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29" name="橢圓 12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33" name="群組 132"/>
          <p:cNvGrpSpPr/>
          <p:nvPr/>
        </p:nvGrpSpPr>
        <p:grpSpPr>
          <a:xfrm>
            <a:off x="1481139" y="6626662"/>
            <a:ext cx="3895723" cy="683102"/>
            <a:chOff x="1481139" y="2934957"/>
            <a:chExt cx="3895723" cy="683102"/>
          </a:xfrm>
        </p:grpSpPr>
        <p:sp>
          <p:nvSpPr>
            <p:cNvPr id="134" name="矩形 13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35" name="群組 13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40" name="橢圓 13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1" name="直線接點 140"/>
              <p:cNvCxnSpPr>
                <a:stCxn id="140" idx="1"/>
                <a:endCxn id="14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接點 141"/>
              <p:cNvCxnSpPr>
                <a:stCxn id="140" idx="7"/>
                <a:endCxn id="14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字方塊 13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37" name="文字方塊 13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38" name="文字方塊 13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sp>
        <p:nvSpPr>
          <p:cNvPr id="148" name="文字方塊 147">
            <a:hlinkClick r:id="rId5" action="ppaction://hlinksldjump"/>
          </p:cNvPr>
          <p:cNvSpPr txBox="1"/>
          <p:nvPr/>
        </p:nvSpPr>
        <p:spPr>
          <a:xfrm>
            <a:off x="160541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好友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9" name="文字方塊 148">
            <a:hlinkClick r:id="rId2" action="ppaction://hlinksldjump"/>
          </p:cNvPr>
          <p:cNvSpPr txBox="1"/>
          <p:nvPr/>
        </p:nvSpPr>
        <p:spPr>
          <a:xfrm>
            <a:off x="2492896" y="20078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0" name="文字方塊 149">
            <a:hlinkClick r:id="rId3" action="ppaction://hlinksldjump"/>
          </p:cNvPr>
          <p:cNvSpPr txBox="1"/>
          <p:nvPr/>
        </p:nvSpPr>
        <p:spPr>
          <a:xfrm>
            <a:off x="3573016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動態</a:t>
            </a:r>
            <a:endParaRPr lang="zh-TW" altLang="en-US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1" name="文字方塊 150">
            <a:hlinkClick r:id="rId4" action="ppaction://hlinksldjump"/>
          </p:cNvPr>
          <p:cNvSpPr txBox="1"/>
          <p:nvPr/>
        </p:nvSpPr>
        <p:spPr>
          <a:xfrm>
            <a:off x="458286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054" name="矩形 2053"/>
          <p:cNvSpPr/>
          <p:nvPr/>
        </p:nvSpPr>
        <p:spPr>
          <a:xfrm>
            <a:off x="5346012" y="1259632"/>
            <a:ext cx="351240" cy="6443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9898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9" name="Picture 5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76" y="1475656"/>
            <a:ext cx="300032" cy="33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/>
          <p:cNvSpPr/>
          <p:nvPr/>
        </p:nvSpPr>
        <p:spPr>
          <a:xfrm>
            <a:off x="3420534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3" name="群組 162"/>
          <p:cNvGrpSpPr/>
          <p:nvPr/>
        </p:nvGrpSpPr>
        <p:grpSpPr>
          <a:xfrm>
            <a:off x="1481139" y="7328607"/>
            <a:ext cx="3895723" cy="630714"/>
            <a:chOff x="1481139" y="2934957"/>
            <a:chExt cx="3895723" cy="630714"/>
          </a:xfrm>
        </p:grpSpPr>
        <p:sp>
          <p:nvSpPr>
            <p:cNvPr id="164" name="矩形 163"/>
            <p:cNvSpPr/>
            <p:nvPr/>
          </p:nvSpPr>
          <p:spPr>
            <a:xfrm>
              <a:off x="1481139" y="2934957"/>
              <a:ext cx="3895723" cy="5460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65" name="群組 16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69" name="橢圓 168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0" name="直線接點 169"/>
              <p:cNvCxnSpPr>
                <a:stCxn id="169" idx="1"/>
                <a:endCxn id="169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/>
              <p:cNvCxnSpPr>
                <a:stCxn id="169" idx="7"/>
                <a:endCxn id="169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文字方塊 16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68" name="文字方塊 16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2450460" y="1840832"/>
            <a:ext cx="19456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7" name="直線接點 146">
            <a:hlinkClick r:id="rId8" action="ppaction://hlinksldjump"/>
          </p:cNvPr>
          <p:cNvCxnSpPr>
            <a:stCxn id="152" idx="5"/>
          </p:cNvCxnSpPr>
          <p:nvPr/>
        </p:nvCxnSpPr>
        <p:spPr>
          <a:xfrm>
            <a:off x="4772321" y="1669376"/>
            <a:ext cx="62250" cy="6116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橢圓 151">
            <a:hlinkClick r:id="rId8" action="ppaction://hlinksldjump"/>
          </p:cNvPr>
          <p:cNvSpPr/>
          <p:nvPr/>
        </p:nvSpPr>
        <p:spPr>
          <a:xfrm>
            <a:off x="4654877" y="1551932"/>
            <a:ext cx="137594" cy="1375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文字方塊 161"/>
          <p:cNvSpPr txBox="1"/>
          <p:nvPr/>
        </p:nvSpPr>
        <p:spPr>
          <a:xfrm>
            <a:off x="2910269" y="1450773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FOuting</a:t>
            </a:r>
            <a:endParaRPr lang="zh-TW" altLang="en-US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19" name="迴轉箭號 118">
            <a:hlinkClick r:id="rId5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55" name="Picture 2" descr="D:\Desktop\JAVA A專案\15185.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390" y="2543519"/>
            <a:ext cx="3865625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9" name="群組 138"/>
          <p:cNvGrpSpPr/>
          <p:nvPr/>
        </p:nvGrpSpPr>
        <p:grpSpPr>
          <a:xfrm>
            <a:off x="1698986" y="2250238"/>
            <a:ext cx="3460029" cy="4482002"/>
            <a:chOff x="7385795" y="1357252"/>
            <a:chExt cx="3460029" cy="4482002"/>
          </a:xfrm>
        </p:grpSpPr>
        <p:sp>
          <p:nvSpPr>
            <p:cNvPr id="144" name="矩形 143"/>
            <p:cNvSpPr/>
            <p:nvPr/>
          </p:nvSpPr>
          <p:spPr>
            <a:xfrm>
              <a:off x="7385795" y="1357252"/>
              <a:ext cx="3445441" cy="448200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7389441" y="1369617"/>
              <a:ext cx="3456383" cy="373888"/>
            </a:xfrm>
            <a:prstGeom prst="rect">
              <a:avLst/>
            </a:prstGeom>
            <a:solidFill>
              <a:srgbClr val="4B4C6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73" name="群組 172"/>
            <p:cNvGrpSpPr/>
            <p:nvPr/>
          </p:nvGrpSpPr>
          <p:grpSpPr>
            <a:xfrm>
              <a:off x="7385795" y="2423099"/>
              <a:ext cx="3460029" cy="683102"/>
              <a:chOff x="7385795" y="2423099"/>
              <a:chExt cx="3460029" cy="683102"/>
            </a:xfrm>
          </p:grpSpPr>
          <p:sp>
            <p:nvSpPr>
              <p:cNvPr id="224" name="矩形 223"/>
              <p:cNvSpPr/>
              <p:nvPr/>
            </p:nvSpPr>
            <p:spPr>
              <a:xfrm>
                <a:off x="7385795" y="2423099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225" name="群組 224"/>
              <p:cNvGrpSpPr/>
              <p:nvPr/>
            </p:nvGrpSpPr>
            <p:grpSpPr>
              <a:xfrm>
                <a:off x="7510076" y="2475487"/>
                <a:ext cx="578326" cy="578326"/>
                <a:chOff x="1541476" y="2985562"/>
                <a:chExt cx="599445" cy="599445"/>
              </a:xfrm>
            </p:grpSpPr>
            <p:sp>
              <p:nvSpPr>
                <p:cNvPr id="228" name="橢圓 227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29" name="直線接點 228"/>
                <p:cNvCxnSpPr>
                  <a:stCxn id="228" idx="1"/>
                  <a:endCxn id="228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直線接點 229"/>
                <p:cNvCxnSpPr>
                  <a:stCxn id="228" idx="7"/>
                  <a:endCxn id="228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6" name="文字方塊 225"/>
              <p:cNvSpPr txBox="1"/>
              <p:nvPr/>
            </p:nvSpPr>
            <p:spPr>
              <a:xfrm>
                <a:off x="8181528" y="2475487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227" name="文字方塊 226"/>
              <p:cNvSpPr txBox="1"/>
              <p:nvPr/>
            </p:nvSpPr>
            <p:spPr>
              <a:xfrm>
                <a:off x="8269649" y="2724895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74" name="群組 173"/>
            <p:cNvGrpSpPr/>
            <p:nvPr/>
          </p:nvGrpSpPr>
          <p:grpSpPr>
            <a:xfrm>
              <a:off x="7385795" y="3106201"/>
              <a:ext cx="3460029" cy="683102"/>
              <a:chOff x="7385795" y="3106201"/>
              <a:chExt cx="3460029" cy="683102"/>
            </a:xfrm>
          </p:grpSpPr>
          <p:sp>
            <p:nvSpPr>
              <p:cNvPr id="217" name="矩形 216"/>
              <p:cNvSpPr/>
              <p:nvPr/>
            </p:nvSpPr>
            <p:spPr>
              <a:xfrm>
                <a:off x="7385795" y="3106201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218" name="群組 217"/>
              <p:cNvGrpSpPr/>
              <p:nvPr/>
            </p:nvGrpSpPr>
            <p:grpSpPr>
              <a:xfrm>
                <a:off x="7510076" y="3158589"/>
                <a:ext cx="578326" cy="578326"/>
                <a:chOff x="1541476" y="2985562"/>
                <a:chExt cx="599445" cy="599445"/>
              </a:xfrm>
            </p:grpSpPr>
            <p:sp>
              <p:nvSpPr>
                <p:cNvPr id="221" name="橢圓 220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22" name="直線接點 221"/>
                <p:cNvCxnSpPr>
                  <a:stCxn id="221" idx="1"/>
                  <a:endCxn id="221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直線接點 222"/>
                <p:cNvCxnSpPr>
                  <a:stCxn id="221" idx="7"/>
                  <a:endCxn id="221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9" name="文字方塊 218"/>
              <p:cNvSpPr txBox="1"/>
              <p:nvPr/>
            </p:nvSpPr>
            <p:spPr>
              <a:xfrm>
                <a:off x="8181528" y="3158589"/>
                <a:ext cx="623889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b="1" dirty="0" err="1" smtClean="0">
                    <a:latin typeface="Adobe 黑体 Std R" pitchFamily="34" charset="-128"/>
                    <a:ea typeface="Adobe 黑体 Std R" pitchFamily="34" charset="-128"/>
                  </a:rPr>
                  <a:t>Miky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220" name="文字方塊 219"/>
              <p:cNvSpPr txBox="1"/>
              <p:nvPr/>
            </p:nvSpPr>
            <p:spPr>
              <a:xfrm>
                <a:off x="8269649" y="3407997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75" name="群組 174"/>
            <p:cNvGrpSpPr/>
            <p:nvPr/>
          </p:nvGrpSpPr>
          <p:grpSpPr>
            <a:xfrm>
              <a:off x="7385795" y="3789947"/>
              <a:ext cx="3460029" cy="683102"/>
              <a:chOff x="7385795" y="3789947"/>
              <a:chExt cx="3460029" cy="683102"/>
            </a:xfrm>
          </p:grpSpPr>
          <p:sp>
            <p:nvSpPr>
              <p:cNvPr id="210" name="矩形 209"/>
              <p:cNvSpPr/>
              <p:nvPr/>
            </p:nvSpPr>
            <p:spPr>
              <a:xfrm>
                <a:off x="7385795" y="3789947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211" name="群組 210"/>
              <p:cNvGrpSpPr/>
              <p:nvPr/>
            </p:nvGrpSpPr>
            <p:grpSpPr>
              <a:xfrm>
                <a:off x="7510076" y="3842335"/>
                <a:ext cx="578326" cy="578326"/>
                <a:chOff x="1541476" y="2985562"/>
                <a:chExt cx="599445" cy="599445"/>
              </a:xfrm>
            </p:grpSpPr>
            <p:sp>
              <p:nvSpPr>
                <p:cNvPr id="214" name="橢圓 213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15" name="直線接點 214"/>
                <p:cNvCxnSpPr>
                  <a:stCxn id="214" idx="1"/>
                  <a:endCxn id="214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線接點 215"/>
                <p:cNvCxnSpPr>
                  <a:stCxn id="214" idx="7"/>
                  <a:endCxn id="214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2" name="文字方塊 211"/>
              <p:cNvSpPr txBox="1"/>
              <p:nvPr/>
            </p:nvSpPr>
            <p:spPr>
              <a:xfrm>
                <a:off x="8181528" y="3842335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213" name="文字方塊 212"/>
              <p:cNvSpPr txBox="1"/>
              <p:nvPr/>
            </p:nvSpPr>
            <p:spPr>
              <a:xfrm>
                <a:off x="8269649" y="4091743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76" name="群組 175"/>
            <p:cNvGrpSpPr/>
            <p:nvPr/>
          </p:nvGrpSpPr>
          <p:grpSpPr>
            <a:xfrm>
              <a:off x="7385795" y="4473049"/>
              <a:ext cx="3460029" cy="683102"/>
              <a:chOff x="7385795" y="4473049"/>
              <a:chExt cx="3460029" cy="683102"/>
            </a:xfrm>
          </p:grpSpPr>
          <p:sp>
            <p:nvSpPr>
              <p:cNvPr id="203" name="矩形 202"/>
              <p:cNvSpPr/>
              <p:nvPr/>
            </p:nvSpPr>
            <p:spPr>
              <a:xfrm>
                <a:off x="7385795" y="4473049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204" name="群組 203"/>
              <p:cNvGrpSpPr/>
              <p:nvPr/>
            </p:nvGrpSpPr>
            <p:grpSpPr>
              <a:xfrm>
                <a:off x="7510076" y="4525437"/>
                <a:ext cx="578326" cy="578326"/>
                <a:chOff x="1541476" y="2985562"/>
                <a:chExt cx="599445" cy="599445"/>
              </a:xfrm>
            </p:grpSpPr>
            <p:sp>
              <p:nvSpPr>
                <p:cNvPr id="207" name="橢圓 206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08" name="直線接點 207"/>
                <p:cNvCxnSpPr>
                  <a:stCxn id="207" idx="1"/>
                  <a:endCxn id="207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接點 208"/>
                <p:cNvCxnSpPr>
                  <a:stCxn id="207" idx="7"/>
                  <a:endCxn id="207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5" name="文字方塊 204"/>
              <p:cNvSpPr txBox="1"/>
              <p:nvPr/>
            </p:nvSpPr>
            <p:spPr>
              <a:xfrm>
                <a:off x="8181528" y="4525437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206" name="文字方塊 205"/>
              <p:cNvSpPr txBox="1"/>
              <p:nvPr/>
            </p:nvSpPr>
            <p:spPr>
              <a:xfrm>
                <a:off x="8269649" y="4774845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77" name="群組 176"/>
            <p:cNvGrpSpPr/>
            <p:nvPr/>
          </p:nvGrpSpPr>
          <p:grpSpPr>
            <a:xfrm>
              <a:off x="7385795" y="5156151"/>
              <a:ext cx="3460029" cy="683102"/>
              <a:chOff x="7385795" y="5156151"/>
              <a:chExt cx="3460029" cy="683102"/>
            </a:xfrm>
          </p:grpSpPr>
          <p:sp>
            <p:nvSpPr>
              <p:cNvPr id="196" name="矩形 195"/>
              <p:cNvSpPr/>
              <p:nvPr/>
            </p:nvSpPr>
            <p:spPr>
              <a:xfrm>
                <a:off x="7385795" y="5156151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197" name="群組 196"/>
              <p:cNvGrpSpPr/>
              <p:nvPr/>
            </p:nvGrpSpPr>
            <p:grpSpPr>
              <a:xfrm>
                <a:off x="7510076" y="5208539"/>
                <a:ext cx="578326" cy="578326"/>
                <a:chOff x="1541476" y="2985562"/>
                <a:chExt cx="599445" cy="599445"/>
              </a:xfrm>
            </p:grpSpPr>
            <p:sp>
              <p:nvSpPr>
                <p:cNvPr id="200" name="橢圓 199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01" name="直線接點 200"/>
                <p:cNvCxnSpPr>
                  <a:stCxn id="200" idx="1"/>
                  <a:endCxn id="200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線接點 201"/>
                <p:cNvCxnSpPr>
                  <a:stCxn id="200" idx="7"/>
                  <a:endCxn id="200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8" name="文字方塊 197"/>
              <p:cNvSpPr txBox="1"/>
              <p:nvPr/>
            </p:nvSpPr>
            <p:spPr>
              <a:xfrm>
                <a:off x="8181528" y="5208539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199" name="文字方塊 198"/>
              <p:cNvSpPr txBox="1"/>
              <p:nvPr/>
            </p:nvSpPr>
            <p:spPr>
              <a:xfrm>
                <a:off x="8269649" y="5457947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78" name="群組 177"/>
            <p:cNvGrpSpPr/>
            <p:nvPr/>
          </p:nvGrpSpPr>
          <p:grpSpPr>
            <a:xfrm>
              <a:off x="7389441" y="1743505"/>
              <a:ext cx="3456383" cy="683102"/>
              <a:chOff x="7389441" y="1743505"/>
              <a:chExt cx="3456383" cy="683102"/>
            </a:xfrm>
          </p:grpSpPr>
          <p:sp>
            <p:nvSpPr>
              <p:cNvPr id="189" name="矩形 188"/>
              <p:cNvSpPr/>
              <p:nvPr/>
            </p:nvSpPr>
            <p:spPr>
              <a:xfrm>
                <a:off x="7389441" y="1743505"/>
                <a:ext cx="3456383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190" name="群組 189"/>
              <p:cNvGrpSpPr/>
              <p:nvPr/>
            </p:nvGrpSpPr>
            <p:grpSpPr>
              <a:xfrm>
                <a:off x="7513954" y="1795893"/>
                <a:ext cx="579409" cy="578326"/>
                <a:chOff x="1541476" y="2985562"/>
                <a:chExt cx="599445" cy="599445"/>
              </a:xfrm>
            </p:grpSpPr>
            <p:sp>
              <p:nvSpPr>
                <p:cNvPr id="193" name="橢圓 192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94" name="直線接點 193"/>
                <p:cNvCxnSpPr>
                  <a:stCxn id="193" idx="1"/>
                  <a:endCxn id="193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線接點 194"/>
                <p:cNvCxnSpPr>
                  <a:stCxn id="193" idx="7"/>
                  <a:endCxn id="193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1" name="文字方塊 190"/>
              <p:cNvSpPr txBox="1"/>
              <p:nvPr/>
            </p:nvSpPr>
            <p:spPr>
              <a:xfrm>
                <a:off x="8186664" y="1795893"/>
                <a:ext cx="156778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192" name="文字方塊 191"/>
              <p:cNvSpPr txBox="1"/>
              <p:nvPr/>
            </p:nvSpPr>
            <p:spPr>
              <a:xfrm>
                <a:off x="8274950" y="2045301"/>
                <a:ext cx="14296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79" name="群組 178"/>
            <p:cNvGrpSpPr/>
            <p:nvPr/>
          </p:nvGrpSpPr>
          <p:grpSpPr>
            <a:xfrm>
              <a:off x="7522762" y="1468394"/>
              <a:ext cx="82702" cy="178611"/>
              <a:chOff x="1690114" y="1556249"/>
              <a:chExt cx="82702" cy="178611"/>
            </a:xfrm>
          </p:grpSpPr>
          <p:cxnSp>
            <p:nvCxnSpPr>
              <p:cNvPr id="187" name="直線接點 186">
                <a:hlinkClick r:id="rId2" action="ppaction://hlinksldjump"/>
              </p:cNvPr>
              <p:cNvCxnSpPr/>
              <p:nvPr/>
            </p:nvCxnSpPr>
            <p:spPr>
              <a:xfrm flipH="1">
                <a:off x="1690114" y="1556249"/>
                <a:ext cx="82702" cy="82702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>
                <a:hlinkClick r:id="rId2" action="ppaction://hlinksldjump"/>
              </p:cNvPr>
              <p:cNvCxnSpPr/>
              <p:nvPr/>
            </p:nvCxnSpPr>
            <p:spPr>
              <a:xfrm>
                <a:off x="1690114" y="1638951"/>
                <a:ext cx="82702" cy="95909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矩形 179"/>
            <p:cNvSpPr/>
            <p:nvPr/>
          </p:nvSpPr>
          <p:spPr>
            <a:xfrm>
              <a:off x="7775991" y="1427828"/>
              <a:ext cx="2911993" cy="2625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  <a:latin typeface="Adobe 繁黑體 Std B" pitchFamily="34" charset="-120"/>
                  <a:ea typeface="Adobe 繁黑體 Std B" pitchFamily="34" charset="-120"/>
                </a:rPr>
                <a:t>	</a:t>
              </a:r>
              <a:r>
                <a:rPr lang="zh-TW" altLang="en-US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搜尋</a:t>
              </a:r>
              <a:r>
                <a:rPr lang="en-US" altLang="zh-TW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:</a:t>
              </a:r>
              <a:r>
                <a:rPr lang="zh-TW" altLang="en-US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王大明</a:t>
              </a:r>
              <a:endParaRPr lang="zh-TW" altLang="en-US" sz="16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81" name="橢圓 180"/>
            <p:cNvSpPr/>
            <p:nvPr/>
          </p:nvSpPr>
          <p:spPr>
            <a:xfrm>
              <a:off x="8585364" y="1461456"/>
              <a:ext cx="137594" cy="137594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2" name="直線接點 181"/>
            <p:cNvCxnSpPr/>
            <p:nvPr/>
          </p:nvCxnSpPr>
          <p:spPr>
            <a:xfrm>
              <a:off x="8702808" y="1578900"/>
              <a:ext cx="62250" cy="61167"/>
            </a:xfrm>
            <a:prstGeom prst="line">
              <a:avLst/>
            </a:prstGeom>
            <a:ln w="28575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>
            <a:hlinkClick r:id="rId5" action="ppaction://hlinksldjump"/>
          </p:cNvPr>
          <p:cNvSpPr/>
          <p:nvPr/>
        </p:nvSpPr>
        <p:spPr>
          <a:xfrm>
            <a:off x="1665874" y="2258320"/>
            <a:ext cx="409798" cy="42056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1" name="矩形 230">
            <a:hlinkClick r:id="rId12" action="ppaction://hlinksldjump"/>
          </p:cNvPr>
          <p:cNvSpPr/>
          <p:nvPr/>
        </p:nvSpPr>
        <p:spPr>
          <a:xfrm>
            <a:off x="1690113" y="2664488"/>
            <a:ext cx="3468901" cy="4067751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文字方塊 182"/>
          <p:cNvSpPr txBox="1"/>
          <p:nvPr/>
        </p:nvSpPr>
        <p:spPr>
          <a:xfrm>
            <a:off x="6165304" y="3662332"/>
            <a:ext cx="569387" cy="38353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若沒有選朋友，隱藏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+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按鈕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184" name="肘形接點 183"/>
          <p:cNvCxnSpPr/>
          <p:nvPr/>
        </p:nvCxnSpPr>
        <p:spPr>
          <a:xfrm flipV="1">
            <a:off x="5151192" y="6424690"/>
            <a:ext cx="965220" cy="642267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05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>
            <a:hlinkClick r:id="rId2" action="ppaction://hlinksldjump"/>
          </p:cNvPr>
          <p:cNvSpPr/>
          <p:nvPr/>
        </p:nvSpPr>
        <p:spPr>
          <a:xfrm>
            <a:off x="2453234" y="1855173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>
            <a:hlinkClick r:id="rId3" action="ppaction://hlinksldjump"/>
          </p:cNvPr>
          <p:cNvSpPr/>
          <p:nvPr/>
        </p:nvSpPr>
        <p:spPr>
          <a:xfrm>
            <a:off x="3429000" y="1845161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 145">
            <a:hlinkClick r:id="rId4" action="ppaction://hlinksldjump"/>
          </p:cNvPr>
          <p:cNvSpPr/>
          <p:nvPr/>
        </p:nvSpPr>
        <p:spPr>
          <a:xfrm>
            <a:off x="4375939" y="1856445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480387" y="1835696"/>
            <a:ext cx="970073" cy="6722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95317" y="971600"/>
            <a:ext cx="569387" cy="18075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好友新增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++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480387" y="1835696"/>
            <a:ext cx="38802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480387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53" name="群組 2052"/>
          <p:cNvGrpSpPr/>
          <p:nvPr/>
        </p:nvGrpSpPr>
        <p:grpSpPr>
          <a:xfrm>
            <a:off x="1481139" y="2527406"/>
            <a:ext cx="3895723" cy="683102"/>
            <a:chOff x="1481139" y="2934957"/>
            <a:chExt cx="3895723" cy="683102"/>
          </a:xfrm>
        </p:grpSpPr>
        <p:sp>
          <p:nvSpPr>
            <p:cNvPr id="6" name="矩形 5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60" name="群組 59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54" name="橢圓 53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7" name="直線接點 56"/>
              <p:cNvCxnSpPr>
                <a:stCxn id="54" idx="1"/>
                <a:endCxn id="54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/>
              <p:cNvCxnSpPr>
                <a:stCxn id="54" idx="7"/>
                <a:endCxn id="54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文字方塊 60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052" name="橢圓 2051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1481139" y="3210508"/>
            <a:ext cx="3895723" cy="683102"/>
            <a:chOff x="1481139" y="2934957"/>
            <a:chExt cx="3895723" cy="683102"/>
          </a:xfrm>
        </p:grpSpPr>
        <p:sp>
          <p:nvSpPr>
            <p:cNvPr id="84" name="矩形 8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85" name="群組 8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90" name="橢圓 8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1" name="直線接點 90"/>
              <p:cNvCxnSpPr>
                <a:stCxn id="90" idx="1"/>
                <a:endCxn id="9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/>
              <p:cNvCxnSpPr>
                <a:stCxn id="90" idx="7"/>
                <a:endCxn id="9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文字方塊 85"/>
            <p:cNvSpPr txBox="1"/>
            <p:nvPr/>
          </p:nvSpPr>
          <p:spPr>
            <a:xfrm>
              <a:off x="2276872" y="2987345"/>
              <a:ext cx="62388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500" b="1" dirty="0" err="1" smtClean="0">
                  <a:latin typeface="Adobe 黑体 Std R" pitchFamily="34" charset="-128"/>
                  <a:ea typeface="Adobe 黑体 Std R" pitchFamily="34" charset="-128"/>
                </a:rPr>
                <a:t>Miky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下午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01:00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1481139" y="3894254"/>
            <a:ext cx="3895723" cy="683102"/>
            <a:chOff x="1481139" y="2934957"/>
            <a:chExt cx="3895723" cy="683102"/>
          </a:xfrm>
        </p:grpSpPr>
        <p:sp>
          <p:nvSpPr>
            <p:cNvPr id="94" name="矩形 9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95" name="群組 9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00" name="橢圓 9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1" name="直線接點 100"/>
              <p:cNvCxnSpPr>
                <a:stCxn id="100" idx="1"/>
                <a:endCxn id="10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/>
              <p:cNvCxnSpPr>
                <a:stCxn id="100" idx="7"/>
                <a:endCxn id="10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字方塊 9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99" name="橢圓 9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03" name="群組 102"/>
          <p:cNvGrpSpPr/>
          <p:nvPr/>
        </p:nvGrpSpPr>
        <p:grpSpPr>
          <a:xfrm>
            <a:off x="1481139" y="4577356"/>
            <a:ext cx="3895723" cy="683102"/>
            <a:chOff x="1481139" y="2934957"/>
            <a:chExt cx="3895723" cy="683102"/>
          </a:xfrm>
        </p:grpSpPr>
        <p:sp>
          <p:nvSpPr>
            <p:cNvPr id="104" name="矩形 10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05" name="群組 10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10" name="橢圓 10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1" name="直線接點 110"/>
              <p:cNvCxnSpPr>
                <a:stCxn id="110" idx="1"/>
                <a:endCxn id="11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接點 111"/>
              <p:cNvCxnSpPr>
                <a:stCxn id="110" idx="7"/>
                <a:endCxn id="11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09" name="橢圓 10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13" name="群組 112"/>
          <p:cNvGrpSpPr/>
          <p:nvPr/>
        </p:nvGrpSpPr>
        <p:grpSpPr>
          <a:xfrm>
            <a:off x="1481139" y="5260458"/>
            <a:ext cx="3895723" cy="683102"/>
            <a:chOff x="1481139" y="2934957"/>
            <a:chExt cx="3895723" cy="683102"/>
          </a:xfrm>
        </p:grpSpPr>
        <p:sp>
          <p:nvSpPr>
            <p:cNvPr id="114" name="矩形 11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15" name="群組 11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20" name="橢圓 11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1" name="直線接點 120"/>
              <p:cNvCxnSpPr>
                <a:stCxn id="120" idx="1"/>
                <a:endCxn id="12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>
                <a:stCxn id="120" idx="7"/>
                <a:endCxn id="12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文字方塊 11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123" name="群組 122"/>
          <p:cNvGrpSpPr/>
          <p:nvPr/>
        </p:nvGrpSpPr>
        <p:grpSpPr>
          <a:xfrm>
            <a:off x="1481139" y="5943560"/>
            <a:ext cx="3895723" cy="683102"/>
            <a:chOff x="1481139" y="2934957"/>
            <a:chExt cx="3895723" cy="683102"/>
          </a:xfrm>
        </p:grpSpPr>
        <p:sp>
          <p:nvSpPr>
            <p:cNvPr id="124" name="矩形 12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25" name="群組 12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30" name="橢圓 12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1" name="直線接點 130"/>
              <p:cNvCxnSpPr>
                <a:stCxn id="130" idx="1"/>
                <a:endCxn id="13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 131"/>
              <p:cNvCxnSpPr>
                <a:stCxn id="130" idx="7"/>
                <a:endCxn id="13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文字方塊 12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28" name="文字方塊 12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29" name="橢圓 12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33" name="群組 132"/>
          <p:cNvGrpSpPr/>
          <p:nvPr/>
        </p:nvGrpSpPr>
        <p:grpSpPr>
          <a:xfrm>
            <a:off x="1481139" y="6626662"/>
            <a:ext cx="3895723" cy="683102"/>
            <a:chOff x="1481139" y="2934957"/>
            <a:chExt cx="3895723" cy="683102"/>
          </a:xfrm>
        </p:grpSpPr>
        <p:sp>
          <p:nvSpPr>
            <p:cNvPr id="134" name="矩形 13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35" name="群組 13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40" name="橢圓 13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1" name="直線接點 140"/>
              <p:cNvCxnSpPr>
                <a:stCxn id="140" idx="1"/>
                <a:endCxn id="14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接點 141"/>
              <p:cNvCxnSpPr>
                <a:stCxn id="140" idx="7"/>
                <a:endCxn id="14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字方塊 13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37" name="文字方塊 13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38" name="文字方塊 13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sp>
        <p:nvSpPr>
          <p:cNvPr id="148" name="文字方塊 147">
            <a:hlinkClick r:id="rId5" action="ppaction://hlinksldjump"/>
          </p:cNvPr>
          <p:cNvSpPr txBox="1"/>
          <p:nvPr/>
        </p:nvSpPr>
        <p:spPr>
          <a:xfrm>
            <a:off x="160541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好友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9" name="文字方塊 148">
            <a:hlinkClick r:id="rId2" action="ppaction://hlinksldjump"/>
          </p:cNvPr>
          <p:cNvSpPr txBox="1"/>
          <p:nvPr/>
        </p:nvSpPr>
        <p:spPr>
          <a:xfrm>
            <a:off x="2492896" y="20078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0" name="文字方塊 149">
            <a:hlinkClick r:id="rId3" action="ppaction://hlinksldjump"/>
          </p:cNvPr>
          <p:cNvSpPr txBox="1"/>
          <p:nvPr/>
        </p:nvSpPr>
        <p:spPr>
          <a:xfrm>
            <a:off x="3573016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動態</a:t>
            </a:r>
            <a:endParaRPr lang="zh-TW" altLang="en-US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1" name="文字方塊 150">
            <a:hlinkClick r:id="rId4" action="ppaction://hlinksldjump"/>
          </p:cNvPr>
          <p:cNvSpPr txBox="1"/>
          <p:nvPr/>
        </p:nvSpPr>
        <p:spPr>
          <a:xfrm>
            <a:off x="458286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054" name="矩形 2053"/>
          <p:cNvSpPr/>
          <p:nvPr/>
        </p:nvSpPr>
        <p:spPr>
          <a:xfrm>
            <a:off x="5346012" y="1259632"/>
            <a:ext cx="351240" cy="6443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9898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9" name="Picture 5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76" y="1475656"/>
            <a:ext cx="300032" cy="33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/>
          <p:cNvSpPr/>
          <p:nvPr/>
        </p:nvSpPr>
        <p:spPr>
          <a:xfrm>
            <a:off x="3420534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3" name="群組 162"/>
          <p:cNvGrpSpPr/>
          <p:nvPr/>
        </p:nvGrpSpPr>
        <p:grpSpPr>
          <a:xfrm>
            <a:off x="1481139" y="7328607"/>
            <a:ext cx="3895723" cy="630714"/>
            <a:chOff x="1481139" y="2934957"/>
            <a:chExt cx="3895723" cy="630714"/>
          </a:xfrm>
        </p:grpSpPr>
        <p:sp>
          <p:nvSpPr>
            <p:cNvPr id="164" name="矩形 163"/>
            <p:cNvSpPr/>
            <p:nvPr/>
          </p:nvSpPr>
          <p:spPr>
            <a:xfrm>
              <a:off x="1481139" y="2934957"/>
              <a:ext cx="3895723" cy="5460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65" name="群組 16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69" name="橢圓 168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0" name="直線接點 169"/>
              <p:cNvCxnSpPr>
                <a:stCxn id="169" idx="1"/>
                <a:endCxn id="169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/>
              <p:cNvCxnSpPr>
                <a:stCxn id="169" idx="7"/>
                <a:endCxn id="169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文字方塊 16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68" name="文字方塊 16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2450460" y="1840832"/>
            <a:ext cx="19456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7" name="直線接點 146">
            <a:hlinkClick r:id="rId8" action="ppaction://hlinksldjump"/>
          </p:cNvPr>
          <p:cNvCxnSpPr>
            <a:stCxn id="152" idx="5"/>
          </p:cNvCxnSpPr>
          <p:nvPr/>
        </p:nvCxnSpPr>
        <p:spPr>
          <a:xfrm>
            <a:off x="4772321" y="1669376"/>
            <a:ext cx="62250" cy="6116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橢圓 151">
            <a:hlinkClick r:id="rId8" action="ppaction://hlinksldjump"/>
          </p:cNvPr>
          <p:cNvSpPr/>
          <p:nvPr/>
        </p:nvSpPr>
        <p:spPr>
          <a:xfrm>
            <a:off x="4654877" y="1551932"/>
            <a:ext cx="137594" cy="1375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文字方塊 161"/>
          <p:cNvSpPr txBox="1"/>
          <p:nvPr/>
        </p:nvSpPr>
        <p:spPr>
          <a:xfrm>
            <a:off x="2910269" y="1450773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FOuting</a:t>
            </a:r>
            <a:endParaRPr lang="zh-TW" altLang="en-US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19" name="迴轉箭號 118">
            <a:hlinkClick r:id="rId5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55" name="Picture 2" descr="D:\Desktop\JAVA A專案\15185.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390" y="2543519"/>
            <a:ext cx="3865625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6" name="群組 155"/>
          <p:cNvGrpSpPr/>
          <p:nvPr/>
        </p:nvGrpSpPr>
        <p:grpSpPr>
          <a:xfrm>
            <a:off x="4627097" y="6876256"/>
            <a:ext cx="602103" cy="602103"/>
            <a:chOff x="4451122" y="6863586"/>
            <a:chExt cx="602103" cy="602103"/>
          </a:xfrm>
        </p:grpSpPr>
        <p:sp>
          <p:nvSpPr>
            <p:cNvPr id="157" name="橢圓 156"/>
            <p:cNvSpPr/>
            <p:nvPr/>
          </p:nvSpPr>
          <p:spPr>
            <a:xfrm>
              <a:off x="4451122" y="686358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58" name="群組 157"/>
            <p:cNvGrpSpPr/>
            <p:nvPr/>
          </p:nvGrpSpPr>
          <p:grpSpPr>
            <a:xfrm>
              <a:off x="4573125" y="6985588"/>
              <a:ext cx="358098" cy="358098"/>
              <a:chOff x="4573125" y="6985588"/>
              <a:chExt cx="358098" cy="35809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9" name="圓角矩形 158"/>
              <p:cNvSpPr/>
              <p:nvPr/>
            </p:nvSpPr>
            <p:spPr>
              <a:xfrm>
                <a:off x="4717255" y="6985588"/>
                <a:ext cx="69840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7" name="圓角矩形 166"/>
              <p:cNvSpPr/>
              <p:nvPr/>
            </p:nvSpPr>
            <p:spPr>
              <a:xfrm rot="5400000">
                <a:off x="4717254" y="6985581"/>
                <a:ext cx="69839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39" name="群組 138"/>
          <p:cNvGrpSpPr/>
          <p:nvPr/>
        </p:nvGrpSpPr>
        <p:grpSpPr>
          <a:xfrm>
            <a:off x="1698986" y="2250238"/>
            <a:ext cx="3460029" cy="4482002"/>
            <a:chOff x="7385795" y="1357252"/>
            <a:chExt cx="3460029" cy="4482002"/>
          </a:xfrm>
        </p:grpSpPr>
        <p:sp>
          <p:nvSpPr>
            <p:cNvPr id="144" name="矩形 143"/>
            <p:cNvSpPr/>
            <p:nvPr/>
          </p:nvSpPr>
          <p:spPr>
            <a:xfrm>
              <a:off x="7385795" y="1357252"/>
              <a:ext cx="3445441" cy="448200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7389441" y="1369617"/>
              <a:ext cx="3456383" cy="373888"/>
            </a:xfrm>
            <a:prstGeom prst="rect">
              <a:avLst/>
            </a:prstGeom>
            <a:solidFill>
              <a:srgbClr val="4B4C6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73" name="群組 172"/>
            <p:cNvGrpSpPr/>
            <p:nvPr/>
          </p:nvGrpSpPr>
          <p:grpSpPr>
            <a:xfrm>
              <a:off x="7385795" y="2423099"/>
              <a:ext cx="3460029" cy="683102"/>
              <a:chOff x="7385795" y="2423099"/>
              <a:chExt cx="3460029" cy="683102"/>
            </a:xfrm>
          </p:grpSpPr>
          <p:sp>
            <p:nvSpPr>
              <p:cNvPr id="224" name="矩形 223"/>
              <p:cNvSpPr/>
              <p:nvPr/>
            </p:nvSpPr>
            <p:spPr>
              <a:xfrm>
                <a:off x="7385795" y="2423099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225" name="群組 224"/>
              <p:cNvGrpSpPr/>
              <p:nvPr/>
            </p:nvGrpSpPr>
            <p:grpSpPr>
              <a:xfrm>
                <a:off x="7510076" y="2475487"/>
                <a:ext cx="578326" cy="578326"/>
                <a:chOff x="1541476" y="2985562"/>
                <a:chExt cx="599445" cy="599445"/>
              </a:xfrm>
            </p:grpSpPr>
            <p:sp>
              <p:nvSpPr>
                <p:cNvPr id="228" name="橢圓 227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29" name="直線接點 228"/>
                <p:cNvCxnSpPr>
                  <a:stCxn id="228" idx="1"/>
                  <a:endCxn id="228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直線接點 229"/>
                <p:cNvCxnSpPr>
                  <a:stCxn id="228" idx="7"/>
                  <a:endCxn id="228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6" name="文字方塊 225"/>
              <p:cNvSpPr txBox="1"/>
              <p:nvPr/>
            </p:nvSpPr>
            <p:spPr>
              <a:xfrm>
                <a:off x="8181528" y="2475487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227" name="文字方塊 226"/>
              <p:cNvSpPr txBox="1"/>
              <p:nvPr/>
            </p:nvSpPr>
            <p:spPr>
              <a:xfrm>
                <a:off x="8269649" y="2724895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74" name="群組 173"/>
            <p:cNvGrpSpPr/>
            <p:nvPr/>
          </p:nvGrpSpPr>
          <p:grpSpPr>
            <a:xfrm>
              <a:off x="7385795" y="3106201"/>
              <a:ext cx="3460029" cy="683102"/>
              <a:chOff x="7385795" y="3106201"/>
              <a:chExt cx="3460029" cy="683102"/>
            </a:xfrm>
          </p:grpSpPr>
          <p:sp>
            <p:nvSpPr>
              <p:cNvPr id="217" name="矩形 216"/>
              <p:cNvSpPr/>
              <p:nvPr/>
            </p:nvSpPr>
            <p:spPr>
              <a:xfrm>
                <a:off x="7385795" y="3106201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218" name="群組 217"/>
              <p:cNvGrpSpPr/>
              <p:nvPr/>
            </p:nvGrpSpPr>
            <p:grpSpPr>
              <a:xfrm>
                <a:off x="7510076" y="3158589"/>
                <a:ext cx="578326" cy="578326"/>
                <a:chOff x="1541476" y="2985562"/>
                <a:chExt cx="599445" cy="599445"/>
              </a:xfrm>
            </p:grpSpPr>
            <p:sp>
              <p:nvSpPr>
                <p:cNvPr id="221" name="橢圓 220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22" name="直線接點 221"/>
                <p:cNvCxnSpPr>
                  <a:stCxn id="221" idx="1"/>
                  <a:endCxn id="221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直線接點 222"/>
                <p:cNvCxnSpPr>
                  <a:stCxn id="221" idx="7"/>
                  <a:endCxn id="221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9" name="文字方塊 218"/>
              <p:cNvSpPr txBox="1"/>
              <p:nvPr/>
            </p:nvSpPr>
            <p:spPr>
              <a:xfrm>
                <a:off x="8181528" y="3158589"/>
                <a:ext cx="623889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b="1" dirty="0" err="1" smtClean="0">
                    <a:latin typeface="Adobe 黑体 Std R" pitchFamily="34" charset="-128"/>
                    <a:ea typeface="Adobe 黑体 Std R" pitchFamily="34" charset="-128"/>
                  </a:rPr>
                  <a:t>Miky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220" name="文字方塊 219"/>
              <p:cNvSpPr txBox="1"/>
              <p:nvPr/>
            </p:nvSpPr>
            <p:spPr>
              <a:xfrm>
                <a:off x="8269649" y="3407997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75" name="群組 174"/>
            <p:cNvGrpSpPr/>
            <p:nvPr/>
          </p:nvGrpSpPr>
          <p:grpSpPr>
            <a:xfrm>
              <a:off x="7385795" y="3789947"/>
              <a:ext cx="3460029" cy="683102"/>
              <a:chOff x="7385795" y="3789947"/>
              <a:chExt cx="3460029" cy="683102"/>
            </a:xfrm>
          </p:grpSpPr>
          <p:sp>
            <p:nvSpPr>
              <p:cNvPr id="210" name="矩形 209"/>
              <p:cNvSpPr/>
              <p:nvPr/>
            </p:nvSpPr>
            <p:spPr>
              <a:xfrm>
                <a:off x="7385795" y="3789947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211" name="群組 210"/>
              <p:cNvGrpSpPr/>
              <p:nvPr/>
            </p:nvGrpSpPr>
            <p:grpSpPr>
              <a:xfrm>
                <a:off x="7510076" y="3842335"/>
                <a:ext cx="578326" cy="578326"/>
                <a:chOff x="1541476" y="2985562"/>
                <a:chExt cx="599445" cy="599445"/>
              </a:xfrm>
            </p:grpSpPr>
            <p:sp>
              <p:nvSpPr>
                <p:cNvPr id="214" name="橢圓 213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15" name="直線接點 214"/>
                <p:cNvCxnSpPr>
                  <a:stCxn id="214" idx="1"/>
                  <a:endCxn id="214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線接點 215"/>
                <p:cNvCxnSpPr>
                  <a:stCxn id="214" idx="7"/>
                  <a:endCxn id="214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2" name="文字方塊 211"/>
              <p:cNvSpPr txBox="1"/>
              <p:nvPr/>
            </p:nvSpPr>
            <p:spPr>
              <a:xfrm>
                <a:off x="8181528" y="3842335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213" name="文字方塊 212"/>
              <p:cNvSpPr txBox="1"/>
              <p:nvPr/>
            </p:nvSpPr>
            <p:spPr>
              <a:xfrm>
                <a:off x="8269649" y="4091743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76" name="群組 175"/>
            <p:cNvGrpSpPr/>
            <p:nvPr/>
          </p:nvGrpSpPr>
          <p:grpSpPr>
            <a:xfrm>
              <a:off x="7385795" y="4473049"/>
              <a:ext cx="3460029" cy="683102"/>
              <a:chOff x="7385795" y="4473049"/>
              <a:chExt cx="3460029" cy="683102"/>
            </a:xfrm>
          </p:grpSpPr>
          <p:sp>
            <p:nvSpPr>
              <p:cNvPr id="203" name="矩形 202"/>
              <p:cNvSpPr/>
              <p:nvPr/>
            </p:nvSpPr>
            <p:spPr>
              <a:xfrm>
                <a:off x="7385795" y="4473049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204" name="群組 203"/>
              <p:cNvGrpSpPr/>
              <p:nvPr/>
            </p:nvGrpSpPr>
            <p:grpSpPr>
              <a:xfrm>
                <a:off x="7510076" y="4525437"/>
                <a:ext cx="578326" cy="578326"/>
                <a:chOff x="1541476" y="2985562"/>
                <a:chExt cx="599445" cy="599445"/>
              </a:xfrm>
            </p:grpSpPr>
            <p:sp>
              <p:nvSpPr>
                <p:cNvPr id="207" name="橢圓 206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08" name="直線接點 207"/>
                <p:cNvCxnSpPr>
                  <a:stCxn id="207" idx="1"/>
                  <a:endCxn id="207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接點 208"/>
                <p:cNvCxnSpPr>
                  <a:stCxn id="207" idx="7"/>
                  <a:endCxn id="207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5" name="文字方塊 204"/>
              <p:cNvSpPr txBox="1"/>
              <p:nvPr/>
            </p:nvSpPr>
            <p:spPr>
              <a:xfrm>
                <a:off x="8181528" y="4525437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206" name="文字方塊 205"/>
              <p:cNvSpPr txBox="1"/>
              <p:nvPr/>
            </p:nvSpPr>
            <p:spPr>
              <a:xfrm>
                <a:off x="8269649" y="4774845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77" name="群組 176"/>
            <p:cNvGrpSpPr/>
            <p:nvPr/>
          </p:nvGrpSpPr>
          <p:grpSpPr>
            <a:xfrm>
              <a:off x="7385795" y="5156151"/>
              <a:ext cx="3460029" cy="683102"/>
              <a:chOff x="7385795" y="5156151"/>
              <a:chExt cx="3460029" cy="683102"/>
            </a:xfrm>
          </p:grpSpPr>
          <p:sp>
            <p:nvSpPr>
              <p:cNvPr id="196" name="矩形 195"/>
              <p:cNvSpPr/>
              <p:nvPr/>
            </p:nvSpPr>
            <p:spPr>
              <a:xfrm>
                <a:off x="7385795" y="5156151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197" name="群組 196"/>
              <p:cNvGrpSpPr/>
              <p:nvPr/>
            </p:nvGrpSpPr>
            <p:grpSpPr>
              <a:xfrm>
                <a:off x="7510076" y="5208539"/>
                <a:ext cx="578326" cy="578326"/>
                <a:chOff x="1541476" y="2985562"/>
                <a:chExt cx="599445" cy="599445"/>
              </a:xfrm>
            </p:grpSpPr>
            <p:sp>
              <p:nvSpPr>
                <p:cNvPr id="200" name="橢圓 199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01" name="直線接點 200"/>
                <p:cNvCxnSpPr>
                  <a:stCxn id="200" idx="1"/>
                  <a:endCxn id="200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線接點 201"/>
                <p:cNvCxnSpPr>
                  <a:stCxn id="200" idx="7"/>
                  <a:endCxn id="200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8" name="文字方塊 197"/>
              <p:cNvSpPr txBox="1"/>
              <p:nvPr/>
            </p:nvSpPr>
            <p:spPr>
              <a:xfrm>
                <a:off x="8181528" y="5208539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199" name="文字方塊 198"/>
              <p:cNvSpPr txBox="1"/>
              <p:nvPr/>
            </p:nvSpPr>
            <p:spPr>
              <a:xfrm>
                <a:off x="8269649" y="5457947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78" name="群組 177"/>
            <p:cNvGrpSpPr/>
            <p:nvPr/>
          </p:nvGrpSpPr>
          <p:grpSpPr>
            <a:xfrm>
              <a:off x="7389441" y="1743505"/>
              <a:ext cx="3456383" cy="683102"/>
              <a:chOff x="7389441" y="1743505"/>
              <a:chExt cx="3456383" cy="683102"/>
            </a:xfrm>
          </p:grpSpPr>
          <p:sp>
            <p:nvSpPr>
              <p:cNvPr id="189" name="矩形 188"/>
              <p:cNvSpPr/>
              <p:nvPr/>
            </p:nvSpPr>
            <p:spPr>
              <a:xfrm>
                <a:off x="7389441" y="1743505"/>
                <a:ext cx="3456383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190" name="群組 189"/>
              <p:cNvGrpSpPr/>
              <p:nvPr/>
            </p:nvGrpSpPr>
            <p:grpSpPr>
              <a:xfrm>
                <a:off x="7513954" y="1795893"/>
                <a:ext cx="579409" cy="578326"/>
                <a:chOff x="1541476" y="2985562"/>
                <a:chExt cx="599445" cy="599445"/>
              </a:xfrm>
            </p:grpSpPr>
            <p:sp>
              <p:nvSpPr>
                <p:cNvPr id="193" name="橢圓 192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94" name="直線接點 193"/>
                <p:cNvCxnSpPr>
                  <a:stCxn id="193" idx="1"/>
                  <a:endCxn id="193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線接點 194"/>
                <p:cNvCxnSpPr>
                  <a:stCxn id="193" idx="7"/>
                  <a:endCxn id="193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1" name="文字方塊 190"/>
              <p:cNvSpPr txBox="1"/>
              <p:nvPr/>
            </p:nvSpPr>
            <p:spPr>
              <a:xfrm>
                <a:off x="8186664" y="1795893"/>
                <a:ext cx="156778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192" name="文字方塊 191"/>
              <p:cNvSpPr txBox="1"/>
              <p:nvPr/>
            </p:nvSpPr>
            <p:spPr>
              <a:xfrm>
                <a:off x="8274950" y="2045301"/>
                <a:ext cx="14296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79" name="群組 178"/>
            <p:cNvGrpSpPr/>
            <p:nvPr/>
          </p:nvGrpSpPr>
          <p:grpSpPr>
            <a:xfrm>
              <a:off x="7522762" y="1468394"/>
              <a:ext cx="82702" cy="178611"/>
              <a:chOff x="1690114" y="1556249"/>
              <a:chExt cx="82702" cy="178611"/>
            </a:xfrm>
          </p:grpSpPr>
          <p:cxnSp>
            <p:nvCxnSpPr>
              <p:cNvPr id="187" name="直線接點 186">
                <a:hlinkClick r:id="rId2" action="ppaction://hlinksldjump"/>
              </p:cNvPr>
              <p:cNvCxnSpPr/>
              <p:nvPr/>
            </p:nvCxnSpPr>
            <p:spPr>
              <a:xfrm flipH="1">
                <a:off x="1690114" y="1556249"/>
                <a:ext cx="82702" cy="82702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>
                <a:hlinkClick r:id="rId2" action="ppaction://hlinksldjump"/>
              </p:cNvPr>
              <p:cNvCxnSpPr/>
              <p:nvPr/>
            </p:nvCxnSpPr>
            <p:spPr>
              <a:xfrm>
                <a:off x="1690114" y="1638951"/>
                <a:ext cx="82702" cy="95909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矩形 179"/>
            <p:cNvSpPr/>
            <p:nvPr/>
          </p:nvSpPr>
          <p:spPr>
            <a:xfrm>
              <a:off x="7775991" y="1427828"/>
              <a:ext cx="2911993" cy="2625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  <a:latin typeface="Adobe 繁黑體 Std B" pitchFamily="34" charset="-120"/>
                  <a:ea typeface="Adobe 繁黑體 Std B" pitchFamily="34" charset="-120"/>
                </a:rPr>
                <a:t>	</a:t>
              </a:r>
              <a:r>
                <a:rPr lang="zh-TW" altLang="en-US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搜尋</a:t>
              </a:r>
              <a:r>
                <a:rPr lang="en-US" altLang="zh-TW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:</a:t>
              </a:r>
              <a:r>
                <a:rPr lang="zh-TW" altLang="en-US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王大明</a:t>
              </a:r>
              <a:endParaRPr lang="zh-TW" altLang="en-US" sz="16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81" name="橢圓 180"/>
            <p:cNvSpPr/>
            <p:nvPr/>
          </p:nvSpPr>
          <p:spPr>
            <a:xfrm>
              <a:off x="8585364" y="1461456"/>
              <a:ext cx="137594" cy="137594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2" name="直線接點 181"/>
            <p:cNvCxnSpPr/>
            <p:nvPr/>
          </p:nvCxnSpPr>
          <p:spPr>
            <a:xfrm>
              <a:off x="8702808" y="1578900"/>
              <a:ext cx="62250" cy="61167"/>
            </a:xfrm>
            <a:prstGeom prst="line">
              <a:avLst/>
            </a:prstGeom>
            <a:ln w="28575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>
            <a:hlinkClick r:id="rId5" action="ppaction://hlinksldjump"/>
          </p:cNvPr>
          <p:cNvSpPr/>
          <p:nvPr/>
        </p:nvSpPr>
        <p:spPr>
          <a:xfrm>
            <a:off x="1665874" y="2258320"/>
            <a:ext cx="409798" cy="42056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690113" y="3999187"/>
            <a:ext cx="3468901" cy="683102"/>
          </a:xfrm>
          <a:prstGeom prst="rect">
            <a:avLst/>
          </a:prstGeom>
          <a:solidFill>
            <a:schemeClr val="tx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矩形 182">
            <a:hlinkClick r:id="rId5" action="ppaction://hlinksldjump"/>
          </p:cNvPr>
          <p:cNvSpPr/>
          <p:nvPr/>
        </p:nvSpPr>
        <p:spPr>
          <a:xfrm>
            <a:off x="1690113" y="2664488"/>
            <a:ext cx="3468901" cy="4067751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矩形 183">
            <a:hlinkClick r:id="rId5" action="ppaction://hlinksldjump"/>
          </p:cNvPr>
          <p:cNvSpPr/>
          <p:nvPr/>
        </p:nvSpPr>
        <p:spPr>
          <a:xfrm>
            <a:off x="4623972" y="6889202"/>
            <a:ext cx="605228" cy="5764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0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>
            <a:hlinkClick r:id="rId2" action="ppaction://hlinksldjump"/>
          </p:cNvPr>
          <p:cNvSpPr/>
          <p:nvPr/>
        </p:nvSpPr>
        <p:spPr>
          <a:xfrm>
            <a:off x="2453234" y="1855173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>
            <a:hlinkClick r:id="rId3" action="ppaction://hlinksldjump"/>
          </p:cNvPr>
          <p:cNvSpPr/>
          <p:nvPr/>
        </p:nvSpPr>
        <p:spPr>
          <a:xfrm>
            <a:off x="3429000" y="1845161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 145">
            <a:hlinkClick r:id="rId4" action="ppaction://hlinksldjump"/>
          </p:cNvPr>
          <p:cNvSpPr/>
          <p:nvPr/>
        </p:nvSpPr>
        <p:spPr>
          <a:xfrm>
            <a:off x="4375939" y="1856445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480387" y="1835696"/>
            <a:ext cx="970073" cy="6722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95317" y="971600"/>
            <a:ext cx="569387" cy="13747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好友篩選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480387" y="1835696"/>
            <a:ext cx="38802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480387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6116412" y="3574789"/>
            <a:ext cx="569387" cy="13747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條件篩選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51301" y="2760119"/>
            <a:ext cx="569387" cy="36189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如果不在線，用灰色顯示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2053" name="群組 2052"/>
          <p:cNvGrpSpPr/>
          <p:nvPr/>
        </p:nvGrpSpPr>
        <p:grpSpPr>
          <a:xfrm>
            <a:off x="1481139" y="2527406"/>
            <a:ext cx="3895723" cy="683102"/>
            <a:chOff x="1481139" y="2934957"/>
            <a:chExt cx="3895723" cy="683102"/>
          </a:xfrm>
        </p:grpSpPr>
        <p:sp>
          <p:nvSpPr>
            <p:cNvPr id="6" name="矩形 5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60" name="群組 59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54" name="橢圓 53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7" name="直線接點 56"/>
              <p:cNvCxnSpPr>
                <a:stCxn id="54" idx="1"/>
                <a:endCxn id="54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/>
              <p:cNvCxnSpPr>
                <a:stCxn id="54" idx="7"/>
                <a:endCxn id="54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文字方塊 60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052" name="橢圓 2051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1481139" y="3210508"/>
            <a:ext cx="3895723" cy="683102"/>
            <a:chOff x="1481139" y="2934957"/>
            <a:chExt cx="3895723" cy="683102"/>
          </a:xfrm>
        </p:grpSpPr>
        <p:sp>
          <p:nvSpPr>
            <p:cNvPr id="84" name="矩形 8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85" name="群組 8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90" name="橢圓 8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1" name="直線接點 90"/>
              <p:cNvCxnSpPr>
                <a:stCxn id="90" idx="1"/>
                <a:endCxn id="9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/>
              <p:cNvCxnSpPr>
                <a:stCxn id="90" idx="7"/>
                <a:endCxn id="9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文字方塊 85"/>
            <p:cNvSpPr txBox="1"/>
            <p:nvPr/>
          </p:nvSpPr>
          <p:spPr>
            <a:xfrm>
              <a:off x="2276872" y="2987345"/>
              <a:ext cx="62388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500" b="1" dirty="0" err="1" smtClean="0">
                  <a:latin typeface="Adobe 黑体 Std R" pitchFamily="34" charset="-128"/>
                  <a:ea typeface="Adobe 黑体 Std R" pitchFamily="34" charset="-128"/>
                </a:rPr>
                <a:t>Miky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下午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01:00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1481139" y="3894254"/>
            <a:ext cx="3895723" cy="683102"/>
            <a:chOff x="1481139" y="2934957"/>
            <a:chExt cx="3895723" cy="683102"/>
          </a:xfrm>
        </p:grpSpPr>
        <p:sp>
          <p:nvSpPr>
            <p:cNvPr id="94" name="矩形 9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95" name="群組 9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00" name="橢圓 9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1" name="直線接點 100"/>
              <p:cNvCxnSpPr>
                <a:stCxn id="100" idx="1"/>
                <a:endCxn id="10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/>
              <p:cNvCxnSpPr>
                <a:stCxn id="100" idx="7"/>
                <a:endCxn id="10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字方塊 9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99" name="橢圓 9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03" name="群組 102"/>
          <p:cNvGrpSpPr/>
          <p:nvPr/>
        </p:nvGrpSpPr>
        <p:grpSpPr>
          <a:xfrm>
            <a:off x="1481139" y="4577356"/>
            <a:ext cx="3895723" cy="683102"/>
            <a:chOff x="1481139" y="2934957"/>
            <a:chExt cx="3895723" cy="683102"/>
          </a:xfrm>
        </p:grpSpPr>
        <p:sp>
          <p:nvSpPr>
            <p:cNvPr id="104" name="矩形 10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05" name="群組 10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10" name="橢圓 10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1" name="直線接點 110"/>
              <p:cNvCxnSpPr>
                <a:stCxn id="110" idx="1"/>
                <a:endCxn id="11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接點 111"/>
              <p:cNvCxnSpPr>
                <a:stCxn id="110" idx="7"/>
                <a:endCxn id="11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09" name="橢圓 10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13" name="群組 112"/>
          <p:cNvGrpSpPr/>
          <p:nvPr/>
        </p:nvGrpSpPr>
        <p:grpSpPr>
          <a:xfrm>
            <a:off x="1481139" y="5260458"/>
            <a:ext cx="3895723" cy="683102"/>
            <a:chOff x="1481139" y="2934957"/>
            <a:chExt cx="3895723" cy="683102"/>
          </a:xfrm>
        </p:grpSpPr>
        <p:sp>
          <p:nvSpPr>
            <p:cNvPr id="114" name="矩形 11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15" name="群組 11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20" name="橢圓 11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1" name="直線接點 120"/>
              <p:cNvCxnSpPr>
                <a:stCxn id="120" idx="1"/>
                <a:endCxn id="12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>
                <a:stCxn id="120" idx="7"/>
                <a:endCxn id="12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文字方塊 11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123" name="群組 122"/>
          <p:cNvGrpSpPr/>
          <p:nvPr/>
        </p:nvGrpSpPr>
        <p:grpSpPr>
          <a:xfrm>
            <a:off x="1481139" y="5943560"/>
            <a:ext cx="3895723" cy="683102"/>
            <a:chOff x="1481139" y="2934957"/>
            <a:chExt cx="3895723" cy="683102"/>
          </a:xfrm>
        </p:grpSpPr>
        <p:sp>
          <p:nvSpPr>
            <p:cNvPr id="124" name="矩形 12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25" name="群組 12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30" name="橢圓 12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1" name="直線接點 130"/>
              <p:cNvCxnSpPr>
                <a:stCxn id="130" idx="1"/>
                <a:endCxn id="13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 131"/>
              <p:cNvCxnSpPr>
                <a:stCxn id="130" idx="7"/>
                <a:endCxn id="13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文字方塊 12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28" name="文字方塊 12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29" name="橢圓 12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33" name="群組 132"/>
          <p:cNvGrpSpPr/>
          <p:nvPr/>
        </p:nvGrpSpPr>
        <p:grpSpPr>
          <a:xfrm>
            <a:off x="1481139" y="6626662"/>
            <a:ext cx="3895723" cy="683102"/>
            <a:chOff x="1481139" y="2934957"/>
            <a:chExt cx="3895723" cy="683102"/>
          </a:xfrm>
        </p:grpSpPr>
        <p:sp>
          <p:nvSpPr>
            <p:cNvPr id="134" name="矩形 13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35" name="群組 13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40" name="橢圓 13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1" name="直線接點 140"/>
              <p:cNvCxnSpPr>
                <a:stCxn id="140" idx="1"/>
                <a:endCxn id="14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接點 141"/>
              <p:cNvCxnSpPr>
                <a:stCxn id="140" idx="7"/>
                <a:endCxn id="14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字方塊 13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37" name="文字方塊 13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38" name="文字方塊 13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sp>
        <p:nvSpPr>
          <p:cNvPr id="148" name="文字方塊 147">
            <a:hlinkClick r:id="rId5" action="ppaction://hlinksldjump"/>
          </p:cNvPr>
          <p:cNvSpPr txBox="1"/>
          <p:nvPr/>
        </p:nvSpPr>
        <p:spPr>
          <a:xfrm>
            <a:off x="160541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好友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9" name="文字方塊 148">
            <a:hlinkClick r:id="rId2" action="ppaction://hlinksldjump"/>
          </p:cNvPr>
          <p:cNvSpPr txBox="1"/>
          <p:nvPr/>
        </p:nvSpPr>
        <p:spPr>
          <a:xfrm>
            <a:off x="2492896" y="20078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0" name="文字方塊 149">
            <a:hlinkClick r:id="rId3" action="ppaction://hlinksldjump"/>
          </p:cNvPr>
          <p:cNvSpPr txBox="1"/>
          <p:nvPr/>
        </p:nvSpPr>
        <p:spPr>
          <a:xfrm>
            <a:off x="3573016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動態</a:t>
            </a:r>
            <a:endParaRPr lang="zh-TW" altLang="en-US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1" name="文字方塊 150">
            <a:hlinkClick r:id="rId4" action="ppaction://hlinksldjump"/>
          </p:cNvPr>
          <p:cNvSpPr txBox="1"/>
          <p:nvPr/>
        </p:nvSpPr>
        <p:spPr>
          <a:xfrm>
            <a:off x="458286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054" name="矩形 2053"/>
          <p:cNvSpPr/>
          <p:nvPr/>
        </p:nvSpPr>
        <p:spPr>
          <a:xfrm>
            <a:off x="5346012" y="1259632"/>
            <a:ext cx="351240" cy="6443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9898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肘形接點 65"/>
          <p:cNvCxnSpPr>
            <a:stCxn id="54" idx="2"/>
          </p:cNvCxnSpPr>
          <p:nvPr/>
        </p:nvCxnSpPr>
        <p:spPr>
          <a:xfrm rot="10800000" flipV="1">
            <a:off x="620688" y="2868957"/>
            <a:ext cx="984732" cy="11839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76" y="1475656"/>
            <a:ext cx="300032" cy="33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" name="肘形接點 50"/>
          <p:cNvCxnSpPr>
            <a:stCxn id="1029" idx="3"/>
            <a:endCxn id="41" idx="1"/>
          </p:cNvCxnSpPr>
          <p:nvPr/>
        </p:nvCxnSpPr>
        <p:spPr>
          <a:xfrm>
            <a:off x="5301208" y="1640674"/>
            <a:ext cx="815204" cy="2621483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字方塊 159"/>
          <p:cNvSpPr txBox="1"/>
          <p:nvPr/>
        </p:nvSpPr>
        <p:spPr>
          <a:xfrm>
            <a:off x="6223806" y="1912551"/>
            <a:ext cx="569387" cy="7335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搜尋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161" name="肘形接點 160"/>
          <p:cNvCxnSpPr/>
          <p:nvPr/>
        </p:nvCxnSpPr>
        <p:spPr>
          <a:xfrm rot="16200000" flipH="1">
            <a:off x="5193924" y="1035918"/>
            <a:ext cx="644023" cy="1523498"/>
          </a:xfrm>
          <a:prstGeom prst="bentConnector4">
            <a:avLst>
              <a:gd name="adj1" fmla="val -35496"/>
              <a:gd name="adj2" fmla="val 84439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420534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3" name="群組 162"/>
          <p:cNvGrpSpPr/>
          <p:nvPr/>
        </p:nvGrpSpPr>
        <p:grpSpPr>
          <a:xfrm>
            <a:off x="1481139" y="7328607"/>
            <a:ext cx="3895723" cy="630714"/>
            <a:chOff x="1481139" y="2934957"/>
            <a:chExt cx="3895723" cy="630714"/>
          </a:xfrm>
        </p:grpSpPr>
        <p:sp>
          <p:nvSpPr>
            <p:cNvPr id="164" name="矩形 163"/>
            <p:cNvSpPr/>
            <p:nvPr/>
          </p:nvSpPr>
          <p:spPr>
            <a:xfrm>
              <a:off x="1481139" y="2934957"/>
              <a:ext cx="3895723" cy="5460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65" name="群組 16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69" name="橢圓 168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0" name="直線接點 169"/>
              <p:cNvCxnSpPr>
                <a:stCxn id="169" idx="1"/>
                <a:endCxn id="169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/>
              <p:cNvCxnSpPr>
                <a:stCxn id="169" idx="7"/>
                <a:endCxn id="169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文字方塊 16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68" name="文字方塊 16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2450460" y="1840832"/>
            <a:ext cx="19456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7" name="直線接點 146">
            <a:hlinkClick r:id="rId7" action="ppaction://hlinksldjump"/>
          </p:cNvPr>
          <p:cNvCxnSpPr>
            <a:stCxn id="152" idx="5"/>
          </p:cNvCxnSpPr>
          <p:nvPr/>
        </p:nvCxnSpPr>
        <p:spPr>
          <a:xfrm>
            <a:off x="4772321" y="1669376"/>
            <a:ext cx="62250" cy="6116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橢圓 151">
            <a:hlinkClick r:id="rId7" action="ppaction://hlinksldjump"/>
          </p:cNvPr>
          <p:cNvSpPr/>
          <p:nvPr/>
        </p:nvSpPr>
        <p:spPr>
          <a:xfrm>
            <a:off x="4654877" y="1551932"/>
            <a:ext cx="137594" cy="1375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文字方塊 161"/>
          <p:cNvSpPr txBox="1"/>
          <p:nvPr/>
        </p:nvSpPr>
        <p:spPr>
          <a:xfrm>
            <a:off x="2910269" y="1450773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FOuting</a:t>
            </a:r>
            <a:endParaRPr lang="zh-TW" altLang="en-US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41292" y="1805691"/>
            <a:ext cx="1355217" cy="774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3933056" y="185460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依回應排序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5" name="文字方塊 154"/>
          <p:cNvSpPr txBox="1"/>
          <p:nvPr/>
        </p:nvSpPr>
        <p:spPr>
          <a:xfrm>
            <a:off x="3933056" y="221394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依建立排序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7" name="迴轉箭號 156">
            <a:hlinkClick r:id="rId8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58" name="Picture 2" descr="D:\Desktop\JAVA A專案\15185.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387" y="2545018"/>
            <a:ext cx="3865625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9" name="群組 158"/>
          <p:cNvGrpSpPr/>
          <p:nvPr/>
        </p:nvGrpSpPr>
        <p:grpSpPr>
          <a:xfrm>
            <a:off x="4627097" y="6876256"/>
            <a:ext cx="602103" cy="602103"/>
            <a:chOff x="4451122" y="6863586"/>
            <a:chExt cx="602103" cy="602103"/>
          </a:xfrm>
        </p:grpSpPr>
        <p:sp>
          <p:nvSpPr>
            <p:cNvPr id="167" name="橢圓 166"/>
            <p:cNvSpPr/>
            <p:nvPr/>
          </p:nvSpPr>
          <p:spPr>
            <a:xfrm>
              <a:off x="4451122" y="686358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72" name="群組 171"/>
            <p:cNvGrpSpPr/>
            <p:nvPr/>
          </p:nvGrpSpPr>
          <p:grpSpPr>
            <a:xfrm>
              <a:off x="4573125" y="6985588"/>
              <a:ext cx="358098" cy="358098"/>
              <a:chOff x="4573125" y="6985588"/>
              <a:chExt cx="358098" cy="35809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73" name="圓角矩形 172"/>
              <p:cNvSpPr/>
              <p:nvPr/>
            </p:nvSpPr>
            <p:spPr>
              <a:xfrm>
                <a:off x="4717255" y="6985588"/>
                <a:ext cx="69840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4" name="圓角矩形 173"/>
              <p:cNvSpPr/>
              <p:nvPr/>
            </p:nvSpPr>
            <p:spPr>
              <a:xfrm rot="5400000">
                <a:off x="4717254" y="6985581"/>
                <a:ext cx="69839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75" name="矩形 174">
            <a:hlinkClick r:id="rId12" action="ppaction://hlinksldjump"/>
          </p:cNvPr>
          <p:cNvSpPr/>
          <p:nvPr/>
        </p:nvSpPr>
        <p:spPr>
          <a:xfrm>
            <a:off x="4623972" y="6889202"/>
            <a:ext cx="605228" cy="5764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80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矩形 176">
            <a:hlinkClick r:id="rId2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>
            <a:hlinkClick r:id="rId3" action="ppaction://hlinksldjump"/>
          </p:cNvPr>
          <p:cNvSpPr/>
          <p:nvPr/>
        </p:nvSpPr>
        <p:spPr>
          <a:xfrm>
            <a:off x="2453234" y="1855173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>
            <a:hlinkClick r:id="rId4" action="ppaction://hlinksldjump"/>
          </p:cNvPr>
          <p:cNvSpPr/>
          <p:nvPr/>
        </p:nvSpPr>
        <p:spPr>
          <a:xfrm>
            <a:off x="3429000" y="1845161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 145">
            <a:hlinkClick r:id="rId5" action="ppaction://hlinksldjump"/>
          </p:cNvPr>
          <p:cNvSpPr/>
          <p:nvPr/>
        </p:nvSpPr>
        <p:spPr>
          <a:xfrm>
            <a:off x="4379187" y="1856445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480387" y="1835696"/>
            <a:ext cx="970073" cy="6722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95317" y="971600"/>
            <a:ext cx="569387" cy="13747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好友搜尋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480387" y="1835696"/>
            <a:ext cx="38802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480387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2450460" y="1840832"/>
            <a:ext cx="19456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51301" y="2760119"/>
            <a:ext cx="569387" cy="36189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如果不在線，用灰色顯示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2053" name="群組 2052"/>
          <p:cNvGrpSpPr/>
          <p:nvPr/>
        </p:nvGrpSpPr>
        <p:grpSpPr>
          <a:xfrm>
            <a:off x="1481139" y="2527406"/>
            <a:ext cx="3895723" cy="683102"/>
            <a:chOff x="1481139" y="2934957"/>
            <a:chExt cx="3895723" cy="683102"/>
          </a:xfrm>
        </p:grpSpPr>
        <p:sp>
          <p:nvSpPr>
            <p:cNvPr id="6" name="矩形 5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60" name="群組 59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54" name="橢圓 53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7" name="直線接點 56"/>
              <p:cNvCxnSpPr>
                <a:stCxn id="54" idx="1"/>
                <a:endCxn id="54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/>
              <p:cNvCxnSpPr>
                <a:stCxn id="54" idx="7"/>
                <a:endCxn id="54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文字方塊 60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052" name="橢圓 2051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1481139" y="3210508"/>
            <a:ext cx="3895723" cy="683102"/>
            <a:chOff x="1481139" y="2934957"/>
            <a:chExt cx="3895723" cy="683102"/>
          </a:xfrm>
        </p:grpSpPr>
        <p:sp>
          <p:nvSpPr>
            <p:cNvPr id="84" name="矩形 8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85" name="群組 8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90" name="橢圓 8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1" name="直線接點 90"/>
              <p:cNvCxnSpPr>
                <a:stCxn id="90" idx="1"/>
                <a:endCxn id="9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/>
              <p:cNvCxnSpPr>
                <a:stCxn id="90" idx="7"/>
                <a:endCxn id="9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文字方塊 85"/>
            <p:cNvSpPr txBox="1"/>
            <p:nvPr/>
          </p:nvSpPr>
          <p:spPr>
            <a:xfrm>
              <a:off x="2276872" y="2987345"/>
              <a:ext cx="62388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500" b="1" dirty="0" err="1" smtClean="0">
                  <a:latin typeface="Adobe 黑体 Std R" pitchFamily="34" charset="-128"/>
                  <a:ea typeface="Adobe 黑体 Std R" pitchFamily="34" charset="-128"/>
                </a:rPr>
                <a:t>Miky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下午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01:00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1481139" y="3894254"/>
            <a:ext cx="3895723" cy="683102"/>
            <a:chOff x="1481139" y="2934957"/>
            <a:chExt cx="3895723" cy="683102"/>
          </a:xfrm>
        </p:grpSpPr>
        <p:sp>
          <p:nvSpPr>
            <p:cNvPr id="94" name="矩形 9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95" name="群組 9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00" name="橢圓 9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1" name="直線接點 100"/>
              <p:cNvCxnSpPr>
                <a:stCxn id="100" idx="1"/>
                <a:endCxn id="10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/>
              <p:cNvCxnSpPr>
                <a:stCxn id="100" idx="7"/>
                <a:endCxn id="10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字方塊 9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99" name="橢圓 9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03" name="群組 102"/>
          <p:cNvGrpSpPr/>
          <p:nvPr/>
        </p:nvGrpSpPr>
        <p:grpSpPr>
          <a:xfrm>
            <a:off x="1481139" y="4577356"/>
            <a:ext cx="3895723" cy="683102"/>
            <a:chOff x="1481139" y="2934957"/>
            <a:chExt cx="3895723" cy="683102"/>
          </a:xfrm>
        </p:grpSpPr>
        <p:sp>
          <p:nvSpPr>
            <p:cNvPr id="104" name="矩形 10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05" name="群組 10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10" name="橢圓 10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1" name="直線接點 110"/>
              <p:cNvCxnSpPr>
                <a:stCxn id="110" idx="1"/>
                <a:endCxn id="11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接點 111"/>
              <p:cNvCxnSpPr>
                <a:stCxn id="110" idx="7"/>
                <a:endCxn id="11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09" name="橢圓 10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13" name="群組 112"/>
          <p:cNvGrpSpPr/>
          <p:nvPr/>
        </p:nvGrpSpPr>
        <p:grpSpPr>
          <a:xfrm>
            <a:off x="1481139" y="5260458"/>
            <a:ext cx="3895723" cy="683102"/>
            <a:chOff x="1481139" y="2934957"/>
            <a:chExt cx="3895723" cy="683102"/>
          </a:xfrm>
        </p:grpSpPr>
        <p:sp>
          <p:nvSpPr>
            <p:cNvPr id="114" name="矩形 11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15" name="群組 11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20" name="橢圓 11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1" name="直線接點 120"/>
              <p:cNvCxnSpPr>
                <a:stCxn id="120" idx="1"/>
                <a:endCxn id="12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>
                <a:stCxn id="120" idx="7"/>
                <a:endCxn id="12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文字方塊 11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123" name="群組 122"/>
          <p:cNvGrpSpPr/>
          <p:nvPr/>
        </p:nvGrpSpPr>
        <p:grpSpPr>
          <a:xfrm>
            <a:off x="1481139" y="5943560"/>
            <a:ext cx="3895723" cy="683102"/>
            <a:chOff x="1481139" y="2934957"/>
            <a:chExt cx="3895723" cy="683102"/>
          </a:xfrm>
        </p:grpSpPr>
        <p:sp>
          <p:nvSpPr>
            <p:cNvPr id="124" name="矩形 12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25" name="群組 12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30" name="橢圓 12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1" name="直線接點 130"/>
              <p:cNvCxnSpPr>
                <a:stCxn id="130" idx="1"/>
                <a:endCxn id="13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 131"/>
              <p:cNvCxnSpPr>
                <a:stCxn id="130" idx="7"/>
                <a:endCxn id="13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文字方塊 12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28" name="文字方塊 12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29" name="橢圓 12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33" name="群組 132"/>
          <p:cNvGrpSpPr/>
          <p:nvPr/>
        </p:nvGrpSpPr>
        <p:grpSpPr>
          <a:xfrm>
            <a:off x="1481139" y="6626662"/>
            <a:ext cx="3895723" cy="683102"/>
            <a:chOff x="1481139" y="2934957"/>
            <a:chExt cx="3895723" cy="683102"/>
          </a:xfrm>
        </p:grpSpPr>
        <p:sp>
          <p:nvSpPr>
            <p:cNvPr id="134" name="矩形 13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35" name="群組 13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40" name="橢圓 13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1" name="直線接點 140"/>
              <p:cNvCxnSpPr>
                <a:stCxn id="140" idx="1"/>
                <a:endCxn id="14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接點 141"/>
              <p:cNvCxnSpPr>
                <a:stCxn id="140" idx="7"/>
                <a:endCxn id="14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字方塊 13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37" name="文字方塊 13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38" name="文字方塊 13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sp>
        <p:nvSpPr>
          <p:cNvPr id="148" name="文字方塊 147">
            <a:hlinkClick r:id="rId2" action="ppaction://hlinksldjump"/>
          </p:cNvPr>
          <p:cNvSpPr txBox="1"/>
          <p:nvPr/>
        </p:nvSpPr>
        <p:spPr>
          <a:xfrm>
            <a:off x="160541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好友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9" name="文字方塊 148">
            <a:hlinkClick r:id="rId3" action="ppaction://hlinksldjump"/>
          </p:cNvPr>
          <p:cNvSpPr txBox="1"/>
          <p:nvPr/>
        </p:nvSpPr>
        <p:spPr>
          <a:xfrm>
            <a:off x="2492896" y="20078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0" name="文字方塊 149">
            <a:hlinkClick r:id="rId4" action="ppaction://hlinksldjump"/>
          </p:cNvPr>
          <p:cNvSpPr txBox="1"/>
          <p:nvPr/>
        </p:nvSpPr>
        <p:spPr>
          <a:xfrm>
            <a:off x="3573016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動態</a:t>
            </a:r>
            <a:endParaRPr lang="zh-TW" altLang="en-US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1" name="文字方塊 150">
            <a:hlinkClick r:id="rId5" action="ppaction://hlinksldjump"/>
          </p:cNvPr>
          <p:cNvSpPr txBox="1"/>
          <p:nvPr/>
        </p:nvSpPr>
        <p:spPr>
          <a:xfrm>
            <a:off x="458286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054" name="矩形 2053"/>
          <p:cNvSpPr/>
          <p:nvPr/>
        </p:nvSpPr>
        <p:spPr>
          <a:xfrm>
            <a:off x="5346012" y="1259632"/>
            <a:ext cx="351240" cy="6443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9898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3420534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3" name="群組 162"/>
          <p:cNvGrpSpPr/>
          <p:nvPr/>
        </p:nvGrpSpPr>
        <p:grpSpPr>
          <a:xfrm>
            <a:off x="1481139" y="7328607"/>
            <a:ext cx="3895723" cy="630714"/>
            <a:chOff x="1481139" y="2934957"/>
            <a:chExt cx="3895723" cy="630714"/>
          </a:xfrm>
        </p:grpSpPr>
        <p:sp>
          <p:nvSpPr>
            <p:cNvPr id="164" name="矩形 163"/>
            <p:cNvSpPr/>
            <p:nvPr/>
          </p:nvSpPr>
          <p:spPr>
            <a:xfrm>
              <a:off x="1481139" y="2934957"/>
              <a:ext cx="3895723" cy="5460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65" name="群組 16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69" name="橢圓 168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0" name="直線接點 169"/>
              <p:cNvCxnSpPr>
                <a:stCxn id="169" idx="1"/>
                <a:endCxn id="169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/>
              <p:cNvCxnSpPr>
                <a:stCxn id="169" idx="7"/>
                <a:endCxn id="169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文字方塊 16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68" name="文字方塊 16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sp>
        <p:nvSpPr>
          <p:cNvPr id="144" name="矩形 143"/>
          <p:cNvSpPr/>
          <p:nvPr/>
        </p:nvSpPr>
        <p:spPr>
          <a:xfrm>
            <a:off x="1943344" y="1515683"/>
            <a:ext cx="3285856" cy="2625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	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搜尋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: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王大明</a:t>
            </a:r>
            <a:endParaRPr lang="zh-TW" altLang="en-US" sz="1600" dirty="0">
              <a:solidFill>
                <a:schemeClr val="bg1">
                  <a:lumMod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158" name="直線接點 157"/>
          <p:cNvCxnSpPr>
            <a:stCxn id="159" idx="5"/>
          </p:cNvCxnSpPr>
          <p:nvPr/>
        </p:nvCxnSpPr>
        <p:spPr>
          <a:xfrm>
            <a:off x="2870160" y="1666755"/>
            <a:ext cx="62250" cy="61167"/>
          </a:xfrm>
          <a:prstGeom prst="line">
            <a:avLst/>
          </a:prstGeom>
          <a:ln w="28575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橢圓 158"/>
          <p:cNvSpPr/>
          <p:nvPr/>
        </p:nvSpPr>
        <p:spPr>
          <a:xfrm>
            <a:off x="2752716" y="1549311"/>
            <a:ext cx="137594" cy="137594"/>
          </a:xfrm>
          <a:prstGeom prst="ellips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1690114" y="1556249"/>
            <a:ext cx="82702" cy="178611"/>
            <a:chOff x="1690114" y="1556249"/>
            <a:chExt cx="82702" cy="178611"/>
          </a:xfrm>
        </p:grpSpPr>
        <p:cxnSp>
          <p:nvCxnSpPr>
            <p:cNvPr id="16" name="直線接點 15">
              <a:hlinkClick r:id="rId2" action="ppaction://hlinksldjump"/>
            </p:cNvPr>
            <p:cNvCxnSpPr/>
            <p:nvPr/>
          </p:nvCxnSpPr>
          <p:spPr>
            <a:xfrm flipH="1">
              <a:off x="1690114" y="1556249"/>
              <a:ext cx="82702" cy="82702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hlinkClick r:id="rId2" action="ppaction://hlinksldjump"/>
            </p:cNvPr>
            <p:cNvCxnSpPr/>
            <p:nvPr/>
          </p:nvCxnSpPr>
          <p:spPr>
            <a:xfrm>
              <a:off x="1690114" y="1638951"/>
              <a:ext cx="82702" cy="95909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8" name="肘形接點 177"/>
          <p:cNvCxnSpPr/>
          <p:nvPr/>
        </p:nvCxnSpPr>
        <p:spPr>
          <a:xfrm rot="10800000" flipV="1">
            <a:off x="620688" y="2868957"/>
            <a:ext cx="984732" cy="11839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迴轉箭號 146">
            <a:hlinkClick r:id="rId6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52" name="Picture 2" descr="D:\Desktop\JAVA A專案\15185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387" y="2545018"/>
            <a:ext cx="3865625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0" name="群組 159"/>
          <p:cNvGrpSpPr/>
          <p:nvPr/>
        </p:nvGrpSpPr>
        <p:grpSpPr>
          <a:xfrm>
            <a:off x="4627097" y="6876256"/>
            <a:ext cx="602103" cy="602103"/>
            <a:chOff x="4451122" y="6863586"/>
            <a:chExt cx="602103" cy="602103"/>
          </a:xfrm>
        </p:grpSpPr>
        <p:sp>
          <p:nvSpPr>
            <p:cNvPr id="162" name="橢圓 161"/>
            <p:cNvSpPr/>
            <p:nvPr/>
          </p:nvSpPr>
          <p:spPr>
            <a:xfrm>
              <a:off x="4451122" y="686358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67" name="群組 166"/>
            <p:cNvGrpSpPr/>
            <p:nvPr/>
          </p:nvGrpSpPr>
          <p:grpSpPr>
            <a:xfrm>
              <a:off x="4573125" y="6985588"/>
              <a:ext cx="358098" cy="358098"/>
              <a:chOff x="4573125" y="6985588"/>
              <a:chExt cx="358098" cy="35809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72" name="圓角矩形 171"/>
              <p:cNvSpPr/>
              <p:nvPr/>
            </p:nvSpPr>
            <p:spPr>
              <a:xfrm>
                <a:off x="4717255" y="6985588"/>
                <a:ext cx="69840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9" name="圓角矩形 178"/>
              <p:cNvSpPr/>
              <p:nvPr/>
            </p:nvSpPr>
            <p:spPr>
              <a:xfrm rot="5400000">
                <a:off x="4717254" y="6985581"/>
                <a:ext cx="69839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80" name="矩形 179">
            <a:hlinkClick r:id="rId10" action="ppaction://hlinksldjump"/>
          </p:cNvPr>
          <p:cNvSpPr/>
          <p:nvPr/>
        </p:nvSpPr>
        <p:spPr>
          <a:xfrm>
            <a:off x="4623972" y="6889202"/>
            <a:ext cx="605228" cy="5764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9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4B4C6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3511</Words>
  <Application>Microsoft Office PowerPoint</Application>
  <PresentationFormat>如螢幕大小 (4:3)</PresentationFormat>
  <Paragraphs>981</Paragraphs>
  <Slides>47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48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ruby</dc:creator>
  <cp:lastModifiedBy>ruby</cp:lastModifiedBy>
  <cp:revision>353</cp:revision>
  <dcterms:created xsi:type="dcterms:W3CDTF">2016-03-09T06:17:45Z</dcterms:created>
  <dcterms:modified xsi:type="dcterms:W3CDTF">2016-03-11T10:00:43Z</dcterms:modified>
</cp:coreProperties>
</file>