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53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239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710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0488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31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Food app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4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abstract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創造 美食 ＆ 好友 的連結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7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foreword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先在市面上擁有美食資訊功能的</a:t>
            </a:r>
            <a:r>
              <a:rPr kumimoji="1" lang="en-US" altLang="zh-TW" dirty="0" smtClean="0"/>
              <a:t>APP</a:t>
            </a:r>
            <a:r>
              <a:rPr kumimoji="1" lang="zh-TW" altLang="en-US" dirty="0" smtClean="0"/>
              <a:t>相當多，但建立起社群的連結少。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110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核心標的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介面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簡單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直覺</a:t>
            </a:r>
            <a:endParaRPr kumimoji="1" lang="en-US" altLang="zh-TW" dirty="0" smtClean="0"/>
          </a:p>
          <a:p>
            <a:r>
              <a:rPr kumimoji="1" lang="zh-TW" altLang="en-US" dirty="0" smtClean="0"/>
              <a:t>功能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實用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圍繞著朋友、朋友、朋友，美食僅次之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不雜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4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： 上傳屬於自己的美食歷程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目的：紀錄食物日記</a:t>
            </a:r>
            <a:endParaRPr kumimoji="1" lang="en-US" altLang="zh-TW" dirty="0" smtClean="0"/>
          </a:p>
          <a:p>
            <a:r>
              <a:rPr kumimoji="1" lang="zh-TW" altLang="en-US" dirty="0" smtClean="0"/>
              <a:t>功能：上傳照片、時間、地點、評價、價位、記事</a:t>
            </a:r>
            <a:r>
              <a:rPr kumimoji="1" lang="en-US" altLang="zh-TW" dirty="0" smtClean="0"/>
              <a:t>etc.</a:t>
            </a:r>
          </a:p>
          <a:p>
            <a:r>
              <a:rPr kumimoji="1" lang="zh-TW" altLang="en-US" dirty="0" smtClean="0"/>
              <a:t>延續功能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美食月曆：一本月曆，馬上顯示出你這個月，每一天吃了什麼。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美食結算：你花了多少，純粹簡單加總，記帳有點偏所以盡可能不要太深入。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：瀏覽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目的：進入</a:t>
            </a:r>
            <a:r>
              <a:rPr kumimoji="1" lang="en-US" altLang="zh-TW" dirty="0" smtClean="0"/>
              <a:t>APP</a:t>
            </a:r>
            <a:r>
              <a:rPr kumimoji="1" lang="zh-TW" altLang="en-US" dirty="0" smtClean="0"/>
              <a:t>，直接發現，你朋友在吃啥</a:t>
            </a:r>
            <a:endParaRPr kumimoji="1" lang="en-US" altLang="zh-TW" dirty="0" smtClean="0"/>
          </a:p>
          <a:p>
            <a:r>
              <a:rPr kumimoji="1" lang="zh-TW" altLang="en-US" dirty="0" smtClean="0"/>
              <a:t>功能：顯示朋友的美食照片</a:t>
            </a:r>
            <a:endParaRPr kumimoji="1" lang="en-US" altLang="zh-TW" dirty="0" smtClean="0"/>
          </a:p>
          <a:p>
            <a:r>
              <a:rPr kumimoji="1" lang="zh-TW" altLang="en-US" dirty="0" smtClean="0"/>
              <a:t>延續功能</a:t>
            </a:r>
            <a:endParaRPr kumimoji="1" lang="en-US" altLang="zh-TW" dirty="0" smtClean="0"/>
          </a:p>
          <a:p>
            <a:pPr lvl="1"/>
            <a:r>
              <a:rPr kumimoji="1" lang="zh-TW" altLang="en-US" b="1" dirty="0" smtClean="0"/>
              <a:t>搜尋附近美食時，可以瀏覽朋友曾吃過啥和評價，雖然</a:t>
            </a:r>
            <a:r>
              <a:rPr kumimoji="1" lang="en-US" altLang="zh-TW" b="1" dirty="0" smtClean="0"/>
              <a:t>GOOGLE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MAP</a:t>
            </a:r>
            <a:r>
              <a:rPr kumimoji="1" lang="zh-TW" altLang="en-US" b="1" dirty="0" smtClean="0"/>
              <a:t>有此功能，全世界都能評論，評價就會變得相當客觀，但人的味覺有別，你覺得難吃我不一定覺得難吃，若依照社群連結、朋友串接的方式找出味覺同伴，或能輕易認出有信用的友人，進而增加評價對於使用者的可用度。</a:t>
            </a:r>
            <a:endParaRPr kumimoji="1" lang="en-US" altLang="zh-TW" b="1" dirty="0"/>
          </a:p>
          <a:p>
            <a:pPr lvl="1"/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追蹤朋友的月曆：聽起來有點變態，不過就是顯示他這個月每天何時吃了啥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追蹤朋友最近時間吃啥，如果在你附近給予推撥（這要跟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組討論一下）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：集點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目的：賺錢、廠商合作</a:t>
            </a:r>
            <a:endParaRPr kumimoji="1" lang="en-US" altLang="zh-TW" dirty="0" smtClean="0"/>
          </a:p>
          <a:p>
            <a:r>
              <a:rPr kumimoji="1" lang="zh-TW" altLang="en-US" dirty="0" smtClean="0"/>
              <a:t>功能：上傳、紀錄、拉好友可以集點，一定點數能轉蛋，轉蛋能中大獎西提牛排兌換券</a:t>
            </a:r>
            <a:endParaRPr kumimoji="1" lang="en-US" altLang="zh-TW" dirty="0" smtClean="0"/>
          </a:p>
          <a:p>
            <a:r>
              <a:rPr kumimoji="1" lang="zh-TW" altLang="en-US" dirty="0" smtClean="0"/>
              <a:t>為何要這樣做？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降低瀏覽照片時，廣告出現率，只顯示</a:t>
            </a:r>
            <a:r>
              <a:rPr kumimoji="1" lang="en-US" altLang="zh-TW" dirty="0" smtClean="0"/>
              <a:t>『</a:t>
            </a:r>
            <a:r>
              <a:rPr kumimoji="1" lang="zh-TW" altLang="en-US" dirty="0" smtClean="0"/>
              <a:t>朋友</a:t>
            </a:r>
            <a:r>
              <a:rPr kumimoji="1" lang="en-US" altLang="zh-TW" dirty="0" smtClean="0"/>
              <a:t>』</a:t>
            </a:r>
            <a:r>
              <a:rPr kumimoji="1" lang="zh-TW" altLang="en-US" dirty="0" smtClean="0"/>
              <a:t>吃的東西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去哪家店打卡，能增加更多點數的方式來促銷，而朋友打出來的卡是朋友的照片，以置入性行銷來代替廣告的不良感。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點數的累積可以拿成就（如拍賣網站的鑽石賣家），利用人的虛榮心綁住使用者。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2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APP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Instagram</a:t>
            </a:r>
          </a:p>
          <a:p>
            <a:r>
              <a:rPr kumimoji="1" lang="zh-TW" altLang="en-US" dirty="0" smtClean="0"/>
              <a:t>愛食記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0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6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329</TotalTime>
  <Words>393</Words>
  <Application>Microsoft Macintosh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Gill Sans MT</vt:lpstr>
      <vt:lpstr>Impact</vt:lpstr>
      <vt:lpstr>Arial</vt:lpstr>
      <vt:lpstr>徽章</vt:lpstr>
      <vt:lpstr>Food app</vt:lpstr>
      <vt:lpstr>abstract</vt:lpstr>
      <vt:lpstr>foreword</vt:lpstr>
      <vt:lpstr>核心標的</vt:lpstr>
      <vt:lpstr>功能1： 上傳屬於自己的美食歷程</vt:lpstr>
      <vt:lpstr>功能2：瀏覽</vt:lpstr>
      <vt:lpstr>功能3：集點</vt:lpstr>
      <vt:lpstr>Reference APP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app</dc:title>
  <dc:creator>呂英睿</dc:creator>
  <cp:lastModifiedBy>呂英睿</cp:lastModifiedBy>
  <cp:revision>14</cp:revision>
  <dcterms:created xsi:type="dcterms:W3CDTF">2016-03-09T06:27:59Z</dcterms:created>
  <dcterms:modified xsi:type="dcterms:W3CDTF">2016-03-09T11:57:01Z</dcterms:modified>
</cp:coreProperties>
</file>