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67" r:id="rId9"/>
    <p:sldId id="264" r:id="rId10"/>
    <p:sldId id="274" r:id="rId11"/>
    <p:sldId id="277" r:id="rId12"/>
    <p:sldId id="275" r:id="rId13"/>
    <p:sldId id="278" r:id="rId14"/>
    <p:sldId id="276" r:id="rId15"/>
    <p:sldId id="259" r:id="rId16"/>
    <p:sldId id="268" r:id="rId17"/>
    <p:sldId id="307" r:id="rId18"/>
    <p:sldId id="266" r:id="rId19"/>
    <p:sldId id="269" r:id="rId20"/>
    <p:sldId id="281" r:id="rId21"/>
    <p:sldId id="296" r:id="rId22"/>
    <p:sldId id="299" r:id="rId23"/>
    <p:sldId id="298" r:id="rId24"/>
    <p:sldId id="297" r:id="rId25"/>
    <p:sldId id="282" r:id="rId26"/>
    <p:sldId id="289" r:id="rId27"/>
    <p:sldId id="290" r:id="rId28"/>
    <p:sldId id="279" r:id="rId29"/>
    <p:sldId id="272" r:id="rId30"/>
    <p:sldId id="280" r:id="rId31"/>
    <p:sldId id="273" r:id="rId32"/>
    <p:sldId id="283" r:id="rId33"/>
    <p:sldId id="300" r:id="rId34"/>
    <p:sldId id="305" r:id="rId35"/>
    <p:sldId id="285" r:id="rId36"/>
    <p:sldId id="304" r:id="rId37"/>
    <p:sldId id="302" r:id="rId38"/>
    <p:sldId id="309" r:id="rId39"/>
    <p:sldId id="303" r:id="rId40"/>
    <p:sldId id="284" r:id="rId41"/>
    <p:sldId id="301" r:id="rId42"/>
    <p:sldId id="306" r:id="rId43"/>
    <p:sldId id="286" r:id="rId44"/>
    <p:sldId id="311" r:id="rId45"/>
    <p:sldId id="310" r:id="rId46"/>
    <p:sldId id="260" r:id="rId47"/>
    <p:sldId id="261" r:id="rId48"/>
    <p:sldId id="294" r:id="rId49"/>
    <p:sldId id="295" r:id="rId50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C61"/>
    <a:srgbClr val="F68D36"/>
    <a:srgbClr val="000000"/>
    <a:srgbClr val="02FE1A"/>
    <a:srgbClr val="414255"/>
    <a:srgbClr val="2F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3" autoAdjust="0"/>
    <p:restoredTop sz="94237" autoAdjust="0"/>
  </p:normalViewPr>
  <p:slideViewPr>
    <p:cSldViewPr>
      <p:cViewPr>
        <p:scale>
          <a:sx n="75" d="100"/>
          <a:sy n="75" d="100"/>
        </p:scale>
        <p:origin x="-1722" y="53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08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0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7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1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6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4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DD15-A13A-4EB4-8955-5D3FED8BDE1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slide" Target="slide12.xml"/><Relationship Id="rId12" Type="http://schemas.microsoft.com/office/2007/relationships/hdphoto" Target="../media/hdphoto5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slide" Target="slide11.xml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slide" Target="slide12.xml"/><Relationship Id="rId12" Type="http://schemas.microsoft.com/office/2007/relationships/hdphoto" Target="../media/hdphoto5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slide" Target="slide10.xml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8.png"/><Relationship Id="rId18" Type="http://schemas.microsoft.com/office/2007/relationships/hdphoto" Target="../media/hdphoto8.wdp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openxmlformats.org/officeDocument/2006/relationships/slide" Target="slide13.xml"/><Relationship Id="rId17" Type="http://schemas.openxmlformats.org/officeDocument/2006/relationships/image" Target="../media/image11.png"/><Relationship Id="rId2" Type="http://schemas.openxmlformats.org/officeDocument/2006/relationships/slide" Target="slide5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23" Type="http://schemas.openxmlformats.org/officeDocument/2006/relationships/slide" Target="slide14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slide" Target="slide10.xml"/><Relationship Id="rId14" Type="http://schemas.microsoft.com/office/2007/relationships/hdphoto" Target="../media/hdphoto5.wdp"/><Relationship Id="rId22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8.png"/><Relationship Id="rId18" Type="http://schemas.microsoft.com/office/2007/relationships/hdphoto" Target="../media/hdphoto8.wdp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openxmlformats.org/officeDocument/2006/relationships/slide" Target="slide12.xml"/><Relationship Id="rId17" Type="http://schemas.openxmlformats.org/officeDocument/2006/relationships/image" Target="../media/image11.png"/><Relationship Id="rId2" Type="http://schemas.openxmlformats.org/officeDocument/2006/relationships/slide" Target="slide5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23" Type="http://schemas.openxmlformats.org/officeDocument/2006/relationships/slide" Target="slide14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slide" Target="slide10.xml"/><Relationship Id="rId14" Type="http://schemas.microsoft.com/office/2007/relationships/hdphoto" Target="../media/hdphoto5.wdp"/><Relationship Id="rId22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9.png"/><Relationship Id="rId18" Type="http://schemas.openxmlformats.org/officeDocument/2006/relationships/slide" Target="slide13.xml"/><Relationship Id="rId3" Type="http://schemas.openxmlformats.org/officeDocument/2006/relationships/image" Target="../media/image5.png"/><Relationship Id="rId21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microsoft.com/office/2007/relationships/hdphoto" Target="../media/hdphoto10.wdp"/><Relationship Id="rId17" Type="http://schemas.microsoft.com/office/2007/relationships/hdphoto" Target="../media/hdphoto4.wdp"/><Relationship Id="rId2" Type="http://schemas.openxmlformats.org/officeDocument/2006/relationships/slide" Target="slide5.xml"/><Relationship Id="rId16" Type="http://schemas.openxmlformats.org/officeDocument/2006/relationships/image" Target="../media/image7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slide" Target="slide10.xml"/><Relationship Id="rId10" Type="http://schemas.microsoft.com/office/2007/relationships/hdphoto" Target="../media/hdphoto9.wdp"/><Relationship Id="rId19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12.png"/><Relationship Id="rId14" Type="http://schemas.microsoft.com/office/2007/relationships/hdphoto" Target="../media/hdphoto6.wdp"/><Relationship Id="rId22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46.xm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image" Target="../media/image4.png"/><Relationship Id="rId5" Type="http://schemas.openxmlformats.org/officeDocument/2006/relationships/slide" Target="slide15.xml"/><Relationship Id="rId10" Type="http://schemas.openxmlformats.org/officeDocument/2006/relationships/slide" Target="slide19.xml"/><Relationship Id="rId4" Type="http://schemas.openxmlformats.org/officeDocument/2006/relationships/slide" Target="slide47.xml"/><Relationship Id="rId9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46.xml"/><Relationship Id="rId7" Type="http://schemas.openxmlformats.org/officeDocument/2006/relationships/slide" Target="slide18.xml"/><Relationship Id="rId12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slide" Target="slide15.xml"/><Relationship Id="rId10" Type="http://schemas.openxmlformats.org/officeDocument/2006/relationships/image" Target="../media/image4.png"/><Relationship Id="rId4" Type="http://schemas.openxmlformats.org/officeDocument/2006/relationships/slide" Target="slide47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46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15.xml"/><Relationship Id="rId10" Type="http://schemas.microsoft.com/office/2007/relationships/hdphoto" Target="../media/hdphoto1.wdp"/><Relationship Id="rId4" Type="http://schemas.openxmlformats.org/officeDocument/2006/relationships/slide" Target="slide47.xml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6.xml"/><Relationship Id="rId7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47.xml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2.xml"/><Relationship Id="rId3" Type="http://schemas.openxmlformats.org/officeDocument/2006/relationships/slide" Target="slide28.xml"/><Relationship Id="rId7" Type="http://schemas.microsoft.com/office/2007/relationships/hdphoto" Target="../media/hdphoto3.wdp"/><Relationship Id="rId12" Type="http://schemas.openxmlformats.org/officeDocument/2006/relationships/slide" Target="slide2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5.xml"/><Relationship Id="rId7" Type="http://schemas.microsoft.com/office/2007/relationships/hdphoto" Target="../media/hdphoto11.wdp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3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25.xml"/><Relationship Id="rId7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25.xml"/><Relationship Id="rId7" Type="http://schemas.openxmlformats.org/officeDocument/2006/relationships/slide" Target="slide2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25.xml"/><Relationship Id="rId7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7.xml"/><Relationship Id="rId4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7.xml"/><Relationship Id="rId4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2.xml"/><Relationship Id="rId3" Type="http://schemas.openxmlformats.org/officeDocument/2006/relationships/slide" Target="slide19.xml"/><Relationship Id="rId7" Type="http://schemas.microsoft.com/office/2007/relationships/hdphoto" Target="../media/hdphoto3.wdp"/><Relationship Id="rId12" Type="http://schemas.openxmlformats.org/officeDocument/2006/relationships/slide" Target="slide2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32.xml"/><Relationship Id="rId18" Type="http://schemas.openxmlformats.org/officeDocument/2006/relationships/image" Target="../media/image11.png"/><Relationship Id="rId3" Type="http://schemas.openxmlformats.org/officeDocument/2006/relationships/slide" Target="slide30.xml"/><Relationship Id="rId21" Type="http://schemas.microsoft.com/office/2007/relationships/hdphoto" Target="../media/hdphoto9.wdp"/><Relationship Id="rId7" Type="http://schemas.microsoft.com/office/2007/relationships/hdphoto" Target="../media/hdphoto3.wdp"/><Relationship Id="rId12" Type="http://schemas.openxmlformats.org/officeDocument/2006/relationships/slide" Target="slide20.xml"/><Relationship Id="rId17" Type="http://schemas.microsoft.com/office/2007/relationships/hdphoto" Target="../media/hdphoto7.wdp"/><Relationship Id="rId2" Type="http://schemas.openxmlformats.org/officeDocument/2006/relationships/slide" Target="slide5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24" Type="http://schemas.openxmlformats.org/officeDocument/2006/relationships/slide" Target="slide31.xml"/><Relationship Id="rId5" Type="http://schemas.microsoft.com/office/2007/relationships/hdphoto" Target="../media/hdphoto2.wdp"/><Relationship Id="rId15" Type="http://schemas.microsoft.com/office/2007/relationships/hdphoto" Target="../media/hdphoto6.wdp"/><Relationship Id="rId23" Type="http://schemas.microsoft.com/office/2007/relationships/hdphoto" Target="../media/hdphoto10.wdp"/><Relationship Id="rId10" Type="http://schemas.microsoft.com/office/2007/relationships/hdphoto" Target="../media/hdphoto4.wdp"/><Relationship Id="rId19" Type="http://schemas.microsoft.com/office/2007/relationships/hdphoto" Target="../media/hdphoto8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32.xml"/><Relationship Id="rId18" Type="http://schemas.openxmlformats.org/officeDocument/2006/relationships/image" Target="../media/image11.png"/><Relationship Id="rId3" Type="http://schemas.openxmlformats.org/officeDocument/2006/relationships/slide" Target="slide29.xml"/><Relationship Id="rId21" Type="http://schemas.microsoft.com/office/2007/relationships/hdphoto" Target="../media/hdphoto9.wdp"/><Relationship Id="rId7" Type="http://schemas.microsoft.com/office/2007/relationships/hdphoto" Target="../media/hdphoto3.wdp"/><Relationship Id="rId12" Type="http://schemas.openxmlformats.org/officeDocument/2006/relationships/slide" Target="slide20.xml"/><Relationship Id="rId17" Type="http://schemas.microsoft.com/office/2007/relationships/hdphoto" Target="../media/hdphoto7.wdp"/><Relationship Id="rId2" Type="http://schemas.openxmlformats.org/officeDocument/2006/relationships/slide" Target="slide5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24" Type="http://schemas.openxmlformats.org/officeDocument/2006/relationships/slide" Target="slide31.xml"/><Relationship Id="rId5" Type="http://schemas.microsoft.com/office/2007/relationships/hdphoto" Target="../media/hdphoto2.wdp"/><Relationship Id="rId15" Type="http://schemas.microsoft.com/office/2007/relationships/hdphoto" Target="../media/hdphoto6.wdp"/><Relationship Id="rId23" Type="http://schemas.microsoft.com/office/2007/relationships/hdphoto" Target="../media/hdphoto10.wdp"/><Relationship Id="rId10" Type="http://schemas.microsoft.com/office/2007/relationships/hdphoto" Target="../media/hdphoto4.wdp"/><Relationship Id="rId19" Type="http://schemas.microsoft.com/office/2007/relationships/hdphoto" Target="../media/hdphoto8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32.xml"/><Relationship Id="rId18" Type="http://schemas.openxmlformats.org/officeDocument/2006/relationships/image" Target="../media/image11.png"/><Relationship Id="rId3" Type="http://schemas.openxmlformats.org/officeDocument/2006/relationships/image" Target="../media/image6.png"/><Relationship Id="rId21" Type="http://schemas.microsoft.com/office/2007/relationships/hdphoto" Target="../media/hdphoto9.wdp"/><Relationship Id="rId7" Type="http://schemas.microsoft.com/office/2007/relationships/hdphoto" Target="../media/hdphoto4.wdp"/><Relationship Id="rId12" Type="http://schemas.openxmlformats.org/officeDocument/2006/relationships/slide" Target="slide20.xml"/><Relationship Id="rId17" Type="http://schemas.microsoft.com/office/2007/relationships/hdphoto" Target="../media/hdphoto7.wdp"/><Relationship Id="rId2" Type="http://schemas.openxmlformats.org/officeDocument/2006/relationships/slide" Target="slide5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slide" Target="slide11.xml"/><Relationship Id="rId15" Type="http://schemas.microsoft.com/office/2007/relationships/hdphoto" Target="../media/hdphoto6.wdp"/><Relationship Id="rId23" Type="http://schemas.microsoft.com/office/2007/relationships/hdphoto" Target="../media/hdphoto10.wdp"/><Relationship Id="rId10" Type="http://schemas.openxmlformats.org/officeDocument/2006/relationships/image" Target="../media/image5.png"/><Relationship Id="rId19" Type="http://schemas.microsoft.com/office/2007/relationships/hdphoto" Target="../media/hdphoto8.wdp"/><Relationship Id="rId4" Type="http://schemas.microsoft.com/office/2007/relationships/hdphoto" Target="../media/hdphoto3.wdp"/><Relationship Id="rId9" Type="http://schemas.openxmlformats.org/officeDocument/2006/relationships/slide" Target="slide30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40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slide" Target="slide35.xml"/><Relationship Id="rId10" Type="http://schemas.openxmlformats.org/officeDocument/2006/relationships/slide" Target="slide33.xml"/><Relationship Id="rId4" Type="http://schemas.openxmlformats.org/officeDocument/2006/relationships/slide" Target="slide19.xml"/><Relationship Id="rId9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40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slide" Target="slide35.xml"/><Relationship Id="rId10" Type="http://schemas.openxmlformats.org/officeDocument/2006/relationships/slide" Target="slide32.xml"/><Relationship Id="rId4" Type="http://schemas.openxmlformats.org/officeDocument/2006/relationships/slide" Target="slide19.xml"/><Relationship Id="rId9" Type="http://schemas.microsoft.com/office/2007/relationships/hdphoto" Target="../media/hdphoto3.wdp"/><Relationship Id="rId1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32.xml"/><Relationship Id="rId7" Type="http://schemas.microsoft.com/office/2007/relationships/hdphoto" Target="../media/hdphoto2.wdp"/><Relationship Id="rId12" Type="http://schemas.openxmlformats.org/officeDocument/2006/relationships/slide" Target="slide2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40.xml"/><Relationship Id="rId5" Type="http://schemas.openxmlformats.org/officeDocument/2006/relationships/slide" Target="slide35.xml"/><Relationship Id="rId10" Type="http://schemas.microsoft.com/office/2007/relationships/hdphoto" Target="../media/hdphoto12.wdp"/><Relationship Id="rId4" Type="http://schemas.openxmlformats.org/officeDocument/2006/relationships/slide" Target="slide5.xml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2.wdp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3.xml"/><Relationship Id="rId5" Type="http://schemas.openxmlformats.org/officeDocument/2006/relationships/slide" Target="slide32.xml"/><Relationship Id="rId15" Type="http://schemas.openxmlformats.org/officeDocument/2006/relationships/slide" Target="slide36.xml"/><Relationship Id="rId10" Type="http://schemas.openxmlformats.org/officeDocument/2006/relationships/slide" Target="slide40.xml"/><Relationship Id="rId4" Type="http://schemas.openxmlformats.org/officeDocument/2006/relationships/slide" Target="slide19.xml"/><Relationship Id="rId9" Type="http://schemas.microsoft.com/office/2007/relationships/hdphoto" Target="../media/hdphoto3.wdp"/><Relationship Id="rId14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0.xml"/><Relationship Id="rId3" Type="http://schemas.openxmlformats.org/officeDocument/2006/relationships/image" Target="../media/image6.png"/><Relationship Id="rId7" Type="http://schemas.openxmlformats.org/officeDocument/2006/relationships/slide" Target="slide35.xml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7.png"/><Relationship Id="rId5" Type="http://schemas.openxmlformats.org/officeDocument/2006/relationships/slide" Target="slide5.xml"/><Relationship Id="rId10" Type="http://schemas.openxmlformats.org/officeDocument/2006/relationships/slide" Target="slide33.xml"/><Relationship Id="rId4" Type="http://schemas.microsoft.com/office/2007/relationships/hdphoto" Target="../media/hdphoto3.wdp"/><Relationship Id="rId9" Type="http://schemas.microsoft.com/office/2007/relationships/hdphoto" Target="../media/hdphoto2.wdp"/><Relationship Id="rId14" Type="http://schemas.openxmlformats.org/officeDocument/2006/relationships/slide" Target="slide3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0.xml"/><Relationship Id="rId3" Type="http://schemas.openxmlformats.org/officeDocument/2006/relationships/image" Target="../media/image6.png"/><Relationship Id="rId7" Type="http://schemas.openxmlformats.org/officeDocument/2006/relationships/slide" Target="slide35.xml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6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11" Type="http://schemas.openxmlformats.org/officeDocument/2006/relationships/image" Target="../media/image17.png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33.xml"/><Relationship Id="rId4" Type="http://schemas.microsoft.com/office/2007/relationships/hdphoto" Target="../media/hdphoto3.wdp"/><Relationship Id="rId9" Type="http://schemas.microsoft.com/office/2007/relationships/hdphoto" Target="../media/hdphoto2.wdp"/><Relationship Id="rId14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0.xml"/><Relationship Id="rId3" Type="http://schemas.openxmlformats.org/officeDocument/2006/relationships/image" Target="../media/image6.png"/><Relationship Id="rId7" Type="http://schemas.openxmlformats.org/officeDocument/2006/relationships/slide" Target="slide35.xml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6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11" Type="http://schemas.openxmlformats.org/officeDocument/2006/relationships/image" Target="../media/image17.png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33.xml"/><Relationship Id="rId4" Type="http://schemas.microsoft.com/office/2007/relationships/hdphoto" Target="../media/hdphoto3.wdp"/><Relationship Id="rId9" Type="http://schemas.microsoft.com/office/2007/relationships/hdphoto" Target="../media/hdphoto2.wdp"/><Relationship Id="rId14" Type="http://schemas.openxmlformats.org/officeDocument/2006/relationships/slide" Target="slide3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32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openxmlformats.org/officeDocument/2006/relationships/slide" Target="slide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40.xml"/><Relationship Id="rId5" Type="http://schemas.openxmlformats.org/officeDocument/2006/relationships/slide" Target="slide35.xml"/><Relationship Id="rId10" Type="http://schemas.microsoft.com/office/2007/relationships/hdphoto" Target="../media/hdphoto12.wdp"/><Relationship Id="rId4" Type="http://schemas.openxmlformats.org/officeDocument/2006/relationships/slide" Target="slide19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12.wdp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slide" Target="slide41.xml"/><Relationship Id="rId5" Type="http://schemas.openxmlformats.org/officeDocument/2006/relationships/image" Target="../media/image5.png"/><Relationship Id="rId10" Type="http://schemas.openxmlformats.org/officeDocument/2006/relationships/slide" Target="slide32.xml"/><Relationship Id="rId4" Type="http://schemas.openxmlformats.org/officeDocument/2006/relationships/slide" Target="slide43.xml"/><Relationship Id="rId9" Type="http://schemas.openxmlformats.org/officeDocument/2006/relationships/slide" Target="slide19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12.wdp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slide" Target="slide40.xml"/><Relationship Id="rId5" Type="http://schemas.openxmlformats.org/officeDocument/2006/relationships/image" Target="../media/image5.png"/><Relationship Id="rId10" Type="http://schemas.openxmlformats.org/officeDocument/2006/relationships/slide" Target="slide32.xml"/><Relationship Id="rId4" Type="http://schemas.openxmlformats.org/officeDocument/2006/relationships/slide" Target="slide43.xml"/><Relationship Id="rId9" Type="http://schemas.openxmlformats.org/officeDocument/2006/relationships/slide" Target="slide19.xml"/><Relationship Id="rId1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5.xml"/><Relationship Id="rId7" Type="http://schemas.openxmlformats.org/officeDocument/2006/relationships/slide" Target="slide40.xml"/><Relationship Id="rId12" Type="http://schemas.openxmlformats.org/officeDocument/2006/relationships/slide" Target="slide2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12.wdp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slide" Target="slide43.xml"/><Relationship Id="rId9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32.xml"/><Relationship Id="rId12" Type="http://schemas.openxmlformats.org/officeDocument/2006/relationships/slide" Target="slide19.xml"/><Relationship Id="rId17" Type="http://schemas.openxmlformats.org/officeDocument/2006/relationships/slide" Target="slide44.xml"/><Relationship Id="rId2" Type="http://schemas.openxmlformats.org/officeDocument/2006/relationships/image" Target="../media/image16.png"/><Relationship Id="rId16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microsoft.com/office/2007/relationships/hdphoto" Target="../media/hdphoto12.wdp"/><Relationship Id="rId10" Type="http://schemas.openxmlformats.org/officeDocument/2006/relationships/image" Target="../media/image6.png"/><Relationship Id="rId4" Type="http://schemas.openxmlformats.org/officeDocument/2006/relationships/slide" Target="slide40.xml"/><Relationship Id="rId9" Type="http://schemas.microsoft.com/office/2007/relationships/hdphoto" Target="../media/hdphoto13.wdp"/><Relationship Id="rId1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18.png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openxmlformats.org/officeDocument/2006/relationships/slide" Target="slide32.xml"/><Relationship Id="rId2" Type="http://schemas.openxmlformats.org/officeDocument/2006/relationships/image" Target="../media/image16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9.xml"/><Relationship Id="rId5" Type="http://schemas.openxmlformats.org/officeDocument/2006/relationships/slide" Target="slide35.xml"/><Relationship Id="rId15" Type="http://schemas.openxmlformats.org/officeDocument/2006/relationships/image" Target="../media/image6.png"/><Relationship Id="rId10" Type="http://schemas.microsoft.com/office/2007/relationships/hdphoto" Target="../media/hdphoto12.wdp"/><Relationship Id="rId4" Type="http://schemas.openxmlformats.org/officeDocument/2006/relationships/slide" Target="slide40.xml"/><Relationship Id="rId9" Type="http://schemas.openxmlformats.org/officeDocument/2006/relationships/image" Target="../media/image17.png"/><Relationship Id="rId14" Type="http://schemas.microsoft.com/office/2007/relationships/hdphoto" Target="../media/hdphoto13.wdp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15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openxmlformats.org/officeDocument/2006/relationships/slide" Target="slide4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2.xml"/><Relationship Id="rId5" Type="http://schemas.openxmlformats.org/officeDocument/2006/relationships/slide" Target="slide35.xml"/><Relationship Id="rId10" Type="http://schemas.microsoft.com/office/2007/relationships/hdphoto" Target="../media/hdphoto12.wdp"/><Relationship Id="rId4" Type="http://schemas.openxmlformats.org/officeDocument/2006/relationships/slide" Target="slide19.xml"/><Relationship Id="rId9" Type="http://schemas.openxmlformats.org/officeDocument/2006/relationships/image" Target="../media/image17.png"/><Relationship Id="rId14" Type="http://schemas.openxmlformats.org/officeDocument/2006/relationships/slide" Target="slide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5" Type="http://schemas.openxmlformats.org/officeDocument/2006/relationships/slide" Target="slide47.xml"/><Relationship Id="rId4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slide" Target="slide15.xml"/><Relationship Id="rId7" Type="http://schemas.openxmlformats.org/officeDocument/2006/relationships/slide" Target="slide4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47.xml"/><Relationship Id="rId4" Type="http://schemas.openxmlformats.org/officeDocument/2006/relationships/slide" Target="slide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7.xml"/><Relationship Id="rId4" Type="http://schemas.openxmlformats.org/officeDocument/2006/relationships/slide" Target="slide5.xml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slide" Target="slide15.xml"/><Relationship Id="rId7" Type="http://schemas.openxmlformats.org/officeDocument/2006/relationships/image" Target="../media/image15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6.xml"/><Relationship Id="rId3" Type="http://schemas.openxmlformats.org/officeDocument/2006/relationships/slide" Target="slide46.xm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4.png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7.xml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6.xml"/><Relationship Id="rId7" Type="http://schemas.openxmlformats.org/officeDocument/2006/relationships/image" Target="../media/image3.png"/><Relationship Id="rId12" Type="http://schemas.openxmlformats.org/officeDocument/2006/relationships/slide" Target="slide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microsoft.com/office/2007/relationships/hdphoto" Target="../media/hdphoto1.wdp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slide" Target="slide47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6.xml"/><Relationship Id="rId7" Type="http://schemas.openxmlformats.org/officeDocument/2006/relationships/image" Target="../media/image3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microsoft.com/office/2007/relationships/hdphoto" Target="../media/hdphoto1.wdp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slide" Target="slide47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46.xml"/><Relationship Id="rId7" Type="http://schemas.openxmlformats.org/officeDocument/2006/relationships/slide" Target="slide9.xml"/><Relationship Id="rId12" Type="http://schemas.openxmlformats.org/officeDocument/2006/relationships/slide" Target="slide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slide" Target="slide47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5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47.xml"/><Relationship Id="rId10" Type="http://schemas.openxmlformats.org/officeDocument/2006/relationships/slide" Target="slide6.xml"/><Relationship Id="rId4" Type="http://schemas.openxmlformats.org/officeDocument/2006/relationships/slide" Target="slide46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95814" y="1357251"/>
            <a:ext cx="3864867" cy="6334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首頁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0828" y="1835696"/>
            <a:ext cx="3096344" cy="2592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6000" dirty="0" err="1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FOuting</a:t>
            </a:r>
            <a:endParaRPr lang="zh-TW" altLang="en-US" sz="60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28800" y="4644008"/>
            <a:ext cx="3384376" cy="477054"/>
            <a:chOff x="1628800" y="4922748"/>
            <a:chExt cx="3384376" cy="47705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878629" y="5292080"/>
              <a:ext cx="21345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628800" y="4922748"/>
              <a:ext cx="12498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Account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628800" y="5184650"/>
            <a:ext cx="3384376" cy="477054"/>
            <a:chOff x="1628800" y="4922748"/>
            <a:chExt cx="3384376" cy="477054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3044893" y="5292080"/>
              <a:ext cx="196828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628800" y="4922748"/>
              <a:ext cx="141609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Password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2285278" y="6699347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regist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hlinkClick r:id="rId2" action="ppaction://hlinksldjump"/>
          </p:cNvPr>
          <p:cNvSpPr txBox="1"/>
          <p:nvPr/>
        </p:nvSpPr>
        <p:spPr>
          <a:xfrm>
            <a:off x="4014557" y="669934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sign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迴轉箭號 16">
            <a:hlinkClick r:id="rId3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圓角矩形 22">
            <a:hlinkClick r:id="rId4" action="ppaction://hlinksldjump"/>
          </p:cNvPr>
          <p:cNvSpPr/>
          <p:nvPr/>
        </p:nvSpPr>
        <p:spPr>
          <a:xfrm>
            <a:off x="2600908" y="6156176"/>
            <a:ext cx="1656184" cy="504056"/>
          </a:xfrm>
          <a:prstGeom prst="roundRect">
            <a:avLst>
              <a:gd name="adj" fmla="val 16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BUTTON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聊天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8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245870" y="2217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3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015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好友聊天設定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2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57"/>
          <p:cNvSpPr/>
          <p:nvPr/>
        </p:nvSpPr>
        <p:spPr>
          <a:xfrm>
            <a:off x="3941292" y="1805691"/>
            <a:ext cx="1355217" cy="77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933056" y="22139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封鎖好友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16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657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好友聊天其他功能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4102" name="Picture 6" descr="D:\Desktop\JAVA A專案\map5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625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迴轉箭號 6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3" name="Picture 2" descr="D:\Desktop\JAVA A專案\15185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245870" y="2217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0" name="Picture 7" descr="D:\Desktop\JAVA A專案\2185fd50d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矩形 83">
            <a:hlinkClick r:id="rId23" action="ppaction://hlinksldjump"/>
          </p:cNvPr>
          <p:cNvSpPr/>
          <p:nvPr/>
        </p:nvSpPr>
        <p:spPr>
          <a:xfrm>
            <a:off x="3573274" y="6835571"/>
            <a:ext cx="247381" cy="229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74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514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好友聊天其他功能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4102" name="Picture 6" descr="D:\Desktop\JAVA A專案\map5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782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迴轉箭號 6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3" name="Picture 2" descr="D:\Desktop\JAVA A專案\15185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3941292" y="1805691"/>
            <a:ext cx="1355217" cy="77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33056" y="22139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封鎖好友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76" name="Picture 7" descr="D:\Desktop\JAVA A專案\2185fd50d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hlinkClick r:id="rId23" action="ppaction://hlinksldjump"/>
          </p:cNvPr>
          <p:cNvSpPr/>
          <p:nvPr/>
        </p:nvSpPr>
        <p:spPr>
          <a:xfrm>
            <a:off x="3573274" y="6835571"/>
            <a:ext cx="247381" cy="229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0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657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好友聊天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顯示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位置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593630" y="2802561"/>
            <a:ext cx="2070100" cy="3840846"/>
            <a:chOff x="2616200" y="2802561"/>
            <a:chExt cx="2070100" cy="3840846"/>
          </a:xfrm>
        </p:grpSpPr>
        <p:sp>
          <p:nvSpPr>
            <p:cNvPr id="20" name="圓角矩形 19"/>
            <p:cNvSpPr/>
            <p:nvPr/>
          </p:nvSpPr>
          <p:spPr>
            <a:xfrm>
              <a:off x="3861226" y="2802561"/>
              <a:ext cx="825074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沒去過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>
              <a:off x="2616200" y="3275856"/>
              <a:ext cx="2070100" cy="864096"/>
            </a:xfrm>
            <a:prstGeom prst="roundRect">
              <a:avLst>
                <a:gd name="adj" fmla="val 210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我聽朋友說，他的工作都是要簽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8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個月以上。我沒有很喜歡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2" name="圓角矩形 231"/>
            <p:cNvSpPr/>
            <p:nvPr/>
          </p:nvSpPr>
          <p:spPr>
            <a:xfrm>
              <a:off x="2616200" y="6283367"/>
              <a:ext cx="2070100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所在位置</a:t>
              </a:r>
              <a:r>
                <a:rPr lang="en-US" altLang="zh-TW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185,115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634815" y="2051720"/>
            <a:ext cx="3588371" cy="4632934"/>
            <a:chOff x="1596216" y="2051720"/>
            <a:chExt cx="3588371" cy="4632934"/>
          </a:xfrm>
        </p:grpSpPr>
        <p:grpSp>
          <p:nvGrpSpPr>
            <p:cNvPr id="32" name="群組 31"/>
            <p:cNvGrpSpPr/>
            <p:nvPr/>
          </p:nvGrpSpPr>
          <p:grpSpPr>
            <a:xfrm>
              <a:off x="1596216" y="2051720"/>
              <a:ext cx="442535" cy="442535"/>
              <a:chOff x="1614990" y="2051720"/>
              <a:chExt cx="442535" cy="442535"/>
            </a:xfrm>
          </p:grpSpPr>
          <p:sp>
            <p:nvSpPr>
              <p:cNvPr id="204" name="橢圓 20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>
                <a:stCxn id="204" idx="1"/>
                <a:endCxn id="20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204" idx="7"/>
                <a:endCxn id="20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群組 209"/>
            <p:cNvGrpSpPr/>
            <p:nvPr/>
          </p:nvGrpSpPr>
          <p:grpSpPr>
            <a:xfrm>
              <a:off x="4742052" y="2761313"/>
              <a:ext cx="442535" cy="442535"/>
              <a:chOff x="1614990" y="2051720"/>
              <a:chExt cx="442535" cy="442535"/>
            </a:xfrm>
          </p:grpSpPr>
          <p:sp>
            <p:nvSpPr>
              <p:cNvPr id="211" name="橢圓 210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2" name="直線接點 211"/>
              <p:cNvCxnSpPr>
                <a:stCxn id="211" idx="1"/>
                <a:endCxn id="211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>
                <a:stCxn id="211" idx="7"/>
                <a:endCxn id="211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群組 213"/>
            <p:cNvGrpSpPr/>
            <p:nvPr/>
          </p:nvGrpSpPr>
          <p:grpSpPr>
            <a:xfrm>
              <a:off x="4742052" y="3307076"/>
              <a:ext cx="442535" cy="442535"/>
              <a:chOff x="1614990" y="2051720"/>
              <a:chExt cx="442535" cy="442535"/>
            </a:xfrm>
          </p:grpSpPr>
          <p:sp>
            <p:nvSpPr>
              <p:cNvPr id="215" name="橢圓 214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6" name="直線接點 215"/>
              <p:cNvCxnSpPr>
                <a:stCxn id="215" idx="1"/>
                <a:endCxn id="215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>
                <a:stCxn id="215" idx="7"/>
                <a:endCxn id="215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群組 217"/>
            <p:cNvGrpSpPr/>
            <p:nvPr/>
          </p:nvGrpSpPr>
          <p:grpSpPr>
            <a:xfrm>
              <a:off x="1596216" y="4326168"/>
              <a:ext cx="442535" cy="442535"/>
              <a:chOff x="1614990" y="2051720"/>
              <a:chExt cx="442535" cy="442535"/>
            </a:xfrm>
          </p:grpSpPr>
          <p:sp>
            <p:nvSpPr>
              <p:cNvPr id="219" name="橢圓 218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0" name="直線接點 219"/>
              <p:cNvCxnSpPr>
                <a:stCxn id="219" idx="1"/>
                <a:endCxn id="219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接點 220"/>
              <p:cNvCxnSpPr>
                <a:stCxn id="219" idx="7"/>
                <a:endCxn id="219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群組 222"/>
            <p:cNvGrpSpPr/>
            <p:nvPr/>
          </p:nvGrpSpPr>
          <p:grpSpPr>
            <a:xfrm>
              <a:off x="1596216" y="5796136"/>
              <a:ext cx="442535" cy="442535"/>
              <a:chOff x="1614990" y="2051720"/>
              <a:chExt cx="442535" cy="442535"/>
            </a:xfrm>
          </p:grpSpPr>
          <p:sp>
            <p:nvSpPr>
              <p:cNvPr id="224" name="橢圓 22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5" name="直線接點 224"/>
              <p:cNvCxnSpPr>
                <a:stCxn id="224" idx="1"/>
                <a:endCxn id="22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/>
              <p:cNvCxnSpPr>
                <a:stCxn id="224" idx="7"/>
                <a:endCxn id="22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群組 232"/>
            <p:cNvGrpSpPr/>
            <p:nvPr/>
          </p:nvGrpSpPr>
          <p:grpSpPr>
            <a:xfrm>
              <a:off x="4742052" y="6242119"/>
              <a:ext cx="442535" cy="442535"/>
              <a:chOff x="1614990" y="2051720"/>
              <a:chExt cx="442535" cy="442535"/>
            </a:xfrm>
          </p:grpSpPr>
          <p:sp>
            <p:nvSpPr>
              <p:cNvPr id="234" name="橢圓 23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5" name="直線接點 234"/>
              <p:cNvCxnSpPr>
                <a:stCxn id="234" idx="1"/>
                <a:endCxn id="23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/>
              <p:cNvCxnSpPr>
                <a:stCxn id="234" idx="7"/>
                <a:endCxn id="23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0" name="圓角矩形 59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62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D:\Desktop\JAVA A專案\map5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782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Desktop\JAVA A專案\15185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肘形接點 67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0224" y="6360037"/>
            <a:ext cx="179229" cy="206697"/>
            <a:chOff x="4847621" y="4658069"/>
            <a:chExt cx="237563" cy="273971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0" name="文字方塊 69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1" name="迴轉箭號 70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2" descr="D:\Desktop\JAVA A專案\15185.pn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文字方塊 74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44824" y="6414011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10:01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132856" y="62699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245870" y="2217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7" name="Picture 7" descr="D:\Desktop\JAVA A專案\2185fd50d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文字方塊 87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75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054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2053" name="群組 2052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54" name="橢圓 5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2052" name="橢圓 205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文字方塊 143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肘形接點 189"/>
          <p:cNvCxnSpPr>
            <a:stCxn id="189" idx="3"/>
            <a:endCxn id="187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92" name="肘形接點 191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hlinkClick r:id="rId8" action="ppaction://hlinksldjump"/>
          </p:cNvPr>
          <p:cNvCxnSpPr>
            <a:stCxn id="194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橢圓 193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198" name="矩形 197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99" name="群組 198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4" name="直線接點 203"/>
              <p:cNvCxnSpPr>
                <a:stCxn id="203" idx="1"/>
                <a:endCxn id="20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3" idx="7"/>
                <a:endCxn id="20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字方塊 199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207" name="矩形 20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>
                <a:stCxn id="213" idx="1"/>
                <a:endCxn id="21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>
                <a:stCxn id="213" idx="7"/>
                <a:endCxn id="21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217" name="矩形 21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18" name="群組 21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23" name="橢圓 22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23" idx="1"/>
                <a:endCxn id="22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3" idx="7"/>
                <a:endCxn id="22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字方塊 21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2" name="橢圓 22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227" name="矩形 22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32" name="橢圓 23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3" name="直線接點 232"/>
              <p:cNvCxnSpPr>
                <a:stCxn id="232" idx="1"/>
                <a:endCxn id="23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>
                <a:stCxn id="232" idx="7"/>
                <a:endCxn id="23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字方塊 22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35" name="群組 234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236" name="矩形 23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42" name="橢圓 24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3" name="直線接點 242"/>
              <p:cNvCxnSpPr>
                <a:stCxn id="242" idx="1"/>
                <a:endCxn id="24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>
                <a:stCxn id="242" idx="7"/>
                <a:endCxn id="24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文字方塊 23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246" name="矩形 24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47" name="群組 24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51" name="橢圓 250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/>
              <p:cNvCxnSpPr>
                <a:stCxn id="251" idx="1"/>
                <a:endCxn id="251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51" idx="7"/>
                <a:endCxn id="251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字方塊 24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cxnSp>
        <p:nvCxnSpPr>
          <p:cNvPr id="254" name="肘形接點 253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256" name="矩形 255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57" name="群組 25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60" name="橢圓 25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1" name="直線接點 260"/>
              <p:cNvCxnSpPr>
                <a:stCxn id="260" idx="1"/>
                <a:endCxn id="26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60" idx="7"/>
                <a:endCxn id="26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文字方塊 25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69" name="迴轉箭號 268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70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7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2053" name="群組 2052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54" name="橢圓 5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2052" name="橢圓 205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文字方塊 143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肘形接點 189"/>
          <p:cNvCxnSpPr>
            <a:stCxn id="189" idx="3"/>
            <a:endCxn id="187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92" name="肘形接點 191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hlinkClick r:id="rId7" action="ppaction://hlinksldjump"/>
          </p:cNvPr>
          <p:cNvCxnSpPr>
            <a:stCxn id="194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橢圓 193">
            <a:hlinkClick r:id="rId7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198" name="矩形 197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99" name="群組 198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4" name="直線接點 203"/>
              <p:cNvCxnSpPr>
                <a:stCxn id="203" idx="1"/>
                <a:endCxn id="20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3" idx="7"/>
                <a:endCxn id="20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字方塊 199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207" name="矩形 20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>
                <a:stCxn id="213" idx="1"/>
                <a:endCxn id="21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>
                <a:stCxn id="213" idx="7"/>
                <a:endCxn id="21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217" name="矩形 21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18" name="群組 21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23" name="橢圓 22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23" idx="1"/>
                <a:endCxn id="22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3" idx="7"/>
                <a:endCxn id="22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字方塊 21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2" name="橢圓 22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227" name="矩形 22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32" name="橢圓 23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3" name="直線接點 232"/>
              <p:cNvCxnSpPr>
                <a:stCxn id="232" idx="1"/>
                <a:endCxn id="23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>
                <a:stCxn id="232" idx="7"/>
                <a:endCxn id="23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字方塊 22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35" name="群組 234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236" name="矩形 23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42" name="橢圓 24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3" name="直線接點 242"/>
              <p:cNvCxnSpPr>
                <a:stCxn id="242" idx="1"/>
                <a:endCxn id="24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>
                <a:stCxn id="242" idx="7"/>
                <a:endCxn id="24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文字方塊 23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246" name="矩形 24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47" name="群組 24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51" name="橢圓 250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/>
              <p:cNvCxnSpPr>
                <a:stCxn id="251" idx="1"/>
                <a:endCxn id="251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51" idx="7"/>
                <a:endCxn id="251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字方塊 24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cxnSp>
        <p:nvCxnSpPr>
          <p:cNvPr id="254" name="肘形接點 253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256" name="矩形 255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57" name="群組 25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60" name="橢圓 25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1" name="直線接點 260"/>
              <p:cNvCxnSpPr>
                <a:stCxn id="260" idx="1"/>
                <a:endCxn id="26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60" idx="7"/>
                <a:endCxn id="26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文字方塊 25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941292" y="1805690"/>
            <a:ext cx="1355217" cy="109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3933056" y="1854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依回應排序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933056" y="22139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依建立排序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6" name="迴轉箭號 115">
            <a:hlinkClick r:id="rId8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7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字方塊 123"/>
          <p:cNvSpPr txBox="1"/>
          <p:nvPr/>
        </p:nvSpPr>
        <p:spPr>
          <a:xfrm>
            <a:off x="3930828" y="25557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建立聊天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矩形 4">
            <a:hlinkClick r:id="rId12" action="ppaction://hlinksldjump"/>
          </p:cNvPr>
          <p:cNvSpPr/>
          <p:nvPr/>
        </p:nvSpPr>
        <p:spPr>
          <a:xfrm>
            <a:off x="3947732" y="2545018"/>
            <a:ext cx="1348777" cy="3254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聊天室建立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2053" name="群組 2052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54" name="橢圓 5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2052" name="橢圓 205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文字方塊 143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肘形接點 189"/>
          <p:cNvCxnSpPr>
            <a:stCxn id="189" idx="3"/>
            <a:endCxn id="187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92" name="肘形接點 191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hlinkClick r:id="rId7" action="ppaction://hlinksldjump"/>
          </p:cNvPr>
          <p:cNvCxnSpPr>
            <a:stCxn id="194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橢圓 193">
            <a:hlinkClick r:id="rId7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198" name="矩形 197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99" name="群組 198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4" name="直線接點 203"/>
              <p:cNvCxnSpPr>
                <a:stCxn id="203" idx="1"/>
                <a:endCxn id="20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3" idx="7"/>
                <a:endCxn id="20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字方塊 199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207" name="矩形 20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>
                <a:stCxn id="213" idx="1"/>
                <a:endCxn id="21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>
                <a:stCxn id="213" idx="7"/>
                <a:endCxn id="21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217" name="矩形 21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18" name="群組 21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23" name="橢圓 22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23" idx="1"/>
                <a:endCxn id="22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3" idx="7"/>
                <a:endCxn id="22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字方塊 21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2" name="橢圓 22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227" name="矩形 22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32" name="橢圓 23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3" name="直線接點 232"/>
              <p:cNvCxnSpPr>
                <a:stCxn id="232" idx="1"/>
                <a:endCxn id="23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>
                <a:stCxn id="232" idx="7"/>
                <a:endCxn id="23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字方塊 22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35" name="群組 234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236" name="矩形 23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42" name="橢圓 24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3" name="直線接點 242"/>
              <p:cNvCxnSpPr>
                <a:stCxn id="242" idx="1"/>
                <a:endCxn id="24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>
                <a:stCxn id="242" idx="7"/>
                <a:endCxn id="24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文字方塊 23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246" name="矩形 24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47" name="群組 24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51" name="橢圓 250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/>
              <p:cNvCxnSpPr>
                <a:stCxn id="251" idx="1"/>
                <a:endCxn id="251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51" idx="7"/>
                <a:endCxn id="251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字方塊 24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cxnSp>
        <p:nvCxnSpPr>
          <p:cNvPr id="254" name="肘形接點 253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256" name="矩形 255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57" name="群組 25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60" name="橢圓 25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1" name="直線接點 260"/>
              <p:cNvCxnSpPr>
                <a:stCxn id="260" idx="1"/>
                <a:endCxn id="26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60" idx="7"/>
                <a:endCxn id="26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文字方塊 25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16" name="迴轉箭號 115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7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群組 167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69" name="橢圓 168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0" name="群組 169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圓角矩形 170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圓角矩形 17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3" name="矩形 172">
            <a:hlinkClick r:id="rId5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肘形接點 173"/>
          <p:cNvCxnSpPr>
            <a:stCxn id="173" idx="3"/>
            <a:endCxn id="175" idx="1"/>
          </p:cNvCxnSpPr>
          <p:nvPr/>
        </p:nvCxnSpPr>
        <p:spPr>
          <a:xfrm flipV="1">
            <a:off x="5229200" y="6730600"/>
            <a:ext cx="985290" cy="44897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/>
          <p:cNvSpPr txBox="1"/>
          <p:nvPr/>
        </p:nvSpPr>
        <p:spPr>
          <a:xfrm>
            <a:off x="6214490" y="5935029"/>
            <a:ext cx="569387" cy="15911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916831" y="2786849"/>
            <a:ext cx="3024337" cy="3498262"/>
            <a:chOff x="1916831" y="2786849"/>
            <a:chExt cx="3024337" cy="3498262"/>
          </a:xfrm>
        </p:grpSpPr>
        <p:sp>
          <p:nvSpPr>
            <p:cNvPr id="155" name="圓角矩形 154"/>
            <p:cNvSpPr/>
            <p:nvPr/>
          </p:nvSpPr>
          <p:spPr>
            <a:xfrm>
              <a:off x="1916831" y="2786849"/>
              <a:ext cx="3024337" cy="3498262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2887825" y="419221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聊天室名稱</a:t>
              </a:r>
              <a:endParaRPr lang="zh-TW" altLang="en-US" sz="1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9" name="直線接點 158"/>
            <p:cNvCxnSpPr/>
            <p:nvPr/>
          </p:nvCxnSpPr>
          <p:spPr>
            <a:xfrm>
              <a:off x="2605427" y="4499992"/>
              <a:ext cx="164714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2217557" y="4628619"/>
              <a:ext cx="2422884" cy="1455549"/>
              <a:chOff x="2217557" y="4484603"/>
              <a:chExt cx="2422884" cy="1455549"/>
            </a:xfrm>
          </p:grpSpPr>
          <p:sp>
            <p:nvSpPr>
              <p:cNvPr id="157" name="文字方塊 156"/>
              <p:cNvSpPr txBox="1"/>
              <p:nvPr/>
            </p:nvSpPr>
            <p:spPr>
              <a:xfrm>
                <a:off x="2260416" y="4541332"/>
                <a:ext cx="12362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聊天室狀態</a:t>
                </a:r>
                <a:r>
                  <a:rPr lang="en-US" altLang="zh-TW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4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>
                <a:off x="2217557" y="4484603"/>
                <a:ext cx="2422884" cy="145554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2883260" y="2976466"/>
              <a:ext cx="1091478" cy="1091478"/>
              <a:chOff x="2945562" y="2904458"/>
              <a:chExt cx="949941" cy="949941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2945562" y="2904458"/>
                <a:ext cx="949941" cy="94994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" name="直線接點 12"/>
              <p:cNvCxnSpPr>
                <a:stCxn id="11" idx="1"/>
                <a:endCxn id="11" idx="5"/>
              </p:cNvCxnSpPr>
              <p:nvPr/>
            </p:nvCxnSpPr>
            <p:spPr>
              <a:xfrm>
                <a:off x="3084678" y="3043574"/>
                <a:ext cx="671709" cy="67170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>
                <a:stCxn id="11" idx="7"/>
                <a:endCxn id="11" idx="3"/>
              </p:cNvCxnSpPr>
              <p:nvPr/>
            </p:nvCxnSpPr>
            <p:spPr>
              <a:xfrm flipH="1">
                <a:off x="3084678" y="3043574"/>
                <a:ext cx="671709" cy="67170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45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9187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690114" y="1556249"/>
            <a:ext cx="82702" cy="178611"/>
            <a:chOff x="1690114" y="1556249"/>
            <a:chExt cx="82702" cy="178611"/>
          </a:xfrm>
        </p:grpSpPr>
        <p:cxnSp>
          <p:nvCxnSpPr>
            <p:cNvPr id="16" name="直線接點 15">
              <a:hlinkClick r:id="rId5" action="ppaction://hlinksldjump"/>
            </p:cNvPr>
            <p:cNvCxnSpPr/>
            <p:nvPr/>
          </p:nvCxnSpPr>
          <p:spPr>
            <a:xfrm flipH="1">
              <a:off x="1690114" y="1556249"/>
              <a:ext cx="82702" cy="82702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hlinkClick r:id="rId5" action="ppaction://hlinksldjump"/>
            </p:cNvPr>
            <p:cNvCxnSpPr/>
            <p:nvPr/>
          </p:nvCxnSpPr>
          <p:spPr>
            <a:xfrm>
              <a:off x="1690114" y="1638951"/>
              <a:ext cx="82702" cy="959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字方塊 138"/>
          <p:cNvSpPr txBox="1"/>
          <p:nvPr/>
        </p:nvSpPr>
        <p:spPr>
          <a:xfrm>
            <a:off x="195317" y="971600"/>
            <a:ext cx="569387" cy="1054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47" name="群組 146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152" name="群組 151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156" name="矩形 155">
                <a:hlinkClick r:id="rId6" action="ppaction://hlinksldjump"/>
              </p:cNvPr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57" name="群組 156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179" name="橢圓 178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80" name="直線接點 179"/>
                <p:cNvCxnSpPr>
                  <a:stCxn id="179" idx="1"/>
                  <a:endCxn id="179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接點 180"/>
                <p:cNvCxnSpPr>
                  <a:stCxn id="179" idx="7"/>
                  <a:endCxn id="179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字方塊 159">
                <a:hlinkClick r:id="rId6" action="ppaction://hlinksldjump"/>
              </p:cNvPr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62" name="文字方塊 161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167" name="文字方塊 166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155" name="文字方塊 154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矩形 181"/>
          <p:cNvSpPr/>
          <p:nvPr/>
        </p:nvSpPr>
        <p:spPr>
          <a:xfrm>
            <a:off x="1943344" y="1515683"/>
            <a:ext cx="3285856" cy="262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搜尋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王大明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3" name="橢圓 182"/>
          <p:cNvSpPr/>
          <p:nvPr/>
        </p:nvSpPr>
        <p:spPr>
          <a:xfrm>
            <a:off x="2752716" y="1549311"/>
            <a:ext cx="137594" cy="137594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4" name="直線接點 183"/>
          <p:cNvCxnSpPr/>
          <p:nvPr/>
        </p:nvCxnSpPr>
        <p:spPr>
          <a:xfrm>
            <a:off x="2870160" y="1666755"/>
            <a:ext cx="62250" cy="61167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迴轉箭號 185">
            <a:hlinkClick r:id="rId7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074" name="Picture 2" descr="D:\Desktop\JAVA A專案\15185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8" name="肘形接點 177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聊天室群組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3" name="文字方塊 242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4" name="文字方塊 243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5" name="文字方塊 244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6" name="文字方塊 245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7" name="文字方塊 246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8" name="文字方塊 247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249" name="文字方塊 248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55" name="文字方塊 254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56" name="文字方塊 255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59" name="圓角矩形 258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60" name="文字方塊 259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61" name="群組 260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262" name="等腰三角形 261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6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312856" y="1357251"/>
            <a:ext cx="4223446" cy="6334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880828" y="1835696"/>
            <a:ext cx="3096344" cy="2592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6000" dirty="0" err="1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FOuting</a:t>
            </a:r>
            <a:endParaRPr lang="zh-TW" altLang="en-US" sz="60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註冊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28800" y="4644008"/>
            <a:ext cx="3384376" cy="477054"/>
            <a:chOff x="1628800" y="4922748"/>
            <a:chExt cx="3384376" cy="47705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878629" y="5292080"/>
              <a:ext cx="21345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628800" y="4922748"/>
              <a:ext cx="12498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Account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628800" y="5184650"/>
            <a:ext cx="3384376" cy="477054"/>
            <a:chOff x="1628800" y="4922748"/>
            <a:chExt cx="3384376" cy="477054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3044893" y="5292080"/>
              <a:ext cx="196828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628800" y="4922748"/>
              <a:ext cx="141609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Password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628800" y="5751130"/>
            <a:ext cx="3384376" cy="477054"/>
            <a:chOff x="1628800" y="4922748"/>
            <a:chExt cx="3384376" cy="477054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636912" y="5292080"/>
              <a:ext cx="237626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628800" y="4922748"/>
              <a:ext cx="8996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Email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628800" y="6300192"/>
            <a:ext cx="3384376" cy="477054"/>
            <a:chOff x="1628800" y="4922748"/>
            <a:chExt cx="3384376" cy="477054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2636912" y="5292080"/>
              <a:ext cx="237626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1628800" y="4922748"/>
              <a:ext cx="96212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Name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迴轉箭號 20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圓角矩形 29">
            <a:hlinkClick r:id="rId3" action="ppaction://hlinksldjump"/>
          </p:cNvPr>
          <p:cNvSpPr/>
          <p:nvPr/>
        </p:nvSpPr>
        <p:spPr>
          <a:xfrm>
            <a:off x="2600908" y="6948264"/>
            <a:ext cx="1656184" cy="504056"/>
          </a:xfrm>
          <a:prstGeom prst="roundRect">
            <a:avLst>
              <a:gd name="adj" fmla="val 16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BUTTON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336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15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2016/7/12~2016/7/12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>
            <a:hlinkClick r:id="rId5" action="ppaction://hlinksldjump"/>
          </p:cNvPr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67465" y="47615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矩形 1">
            <a:hlinkClick r:id="rId8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267465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43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0883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2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916831" y="3131840"/>
            <a:ext cx="3024337" cy="2968443"/>
            <a:chOff x="1916831" y="3131840"/>
            <a:chExt cx="3024337" cy="2968443"/>
          </a:xfrm>
        </p:grpSpPr>
        <p:grpSp>
          <p:nvGrpSpPr>
            <p:cNvPr id="2" name="群組 1"/>
            <p:cNvGrpSpPr/>
            <p:nvPr/>
          </p:nvGrpSpPr>
          <p:grpSpPr>
            <a:xfrm>
              <a:off x="1916831" y="3131840"/>
              <a:ext cx="3024337" cy="2968443"/>
              <a:chOff x="1916831" y="3131840"/>
              <a:chExt cx="3024337" cy="2968443"/>
            </a:xfrm>
          </p:grpSpPr>
          <p:sp>
            <p:nvSpPr>
              <p:cNvPr id="53" name="圓角矩形 52"/>
              <p:cNvSpPr/>
              <p:nvPr/>
            </p:nvSpPr>
            <p:spPr>
              <a:xfrm>
                <a:off x="1916831" y="3131840"/>
                <a:ext cx="3024337" cy="2968443"/>
              </a:xfrm>
              <a:prstGeom prst="roundRect">
                <a:avLst>
                  <a:gd name="adj" fmla="val 9108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2204864" y="332811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郊遊主題</a:t>
                </a:r>
                <a:endParaRPr lang="zh-TW" altLang="en-US" sz="14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2204864" y="4067944"/>
                <a:ext cx="1056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郊遊內容</a:t>
                </a:r>
                <a:r>
                  <a:rPr lang="en-US" altLang="zh-TW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4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9" name="群組 18"/>
              <p:cNvGrpSpPr/>
              <p:nvPr/>
            </p:nvGrpSpPr>
            <p:grpSpPr>
              <a:xfrm>
                <a:off x="2383645" y="3590890"/>
                <a:ext cx="2090710" cy="477054"/>
                <a:chOff x="2383645" y="3729970"/>
                <a:chExt cx="2090710" cy="477054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2383645" y="3826876"/>
                  <a:ext cx="973347" cy="233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2016/7/12</a:t>
                  </a:r>
                  <a:endParaRPr lang="zh-TW" altLang="en-US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3501008" y="3826876"/>
                  <a:ext cx="973347" cy="233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2016/7/12</a:t>
                  </a:r>
                  <a:endParaRPr lang="zh-TW" altLang="en-US" sz="1200" dirty="0"/>
                </a:p>
              </p:txBody>
            </p:sp>
            <p:sp>
              <p:nvSpPr>
                <p:cNvPr id="9" name="文字方塊 8"/>
                <p:cNvSpPr txBox="1"/>
                <p:nvPr/>
              </p:nvSpPr>
              <p:spPr>
                <a:xfrm>
                  <a:off x="3256517" y="3729970"/>
                  <a:ext cx="344966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~</a:t>
                  </a:r>
                  <a:endParaRPr lang="zh-TW" altLang="en-US" sz="2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68" name="直線接點 67"/>
              <p:cNvCxnSpPr/>
              <p:nvPr/>
            </p:nvCxnSpPr>
            <p:spPr>
              <a:xfrm>
                <a:off x="2310094" y="3635896"/>
                <a:ext cx="2237811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圓角矩形 19"/>
              <p:cNvSpPr/>
              <p:nvPr/>
            </p:nvSpPr>
            <p:spPr>
              <a:xfrm>
                <a:off x="2217557" y="3995936"/>
                <a:ext cx="2422884" cy="12489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345436" y="5365245"/>
                <a:ext cx="2167127" cy="307777"/>
                <a:chOff x="2502394" y="5456130"/>
                <a:chExt cx="2073006" cy="307777"/>
              </a:xfrm>
            </p:grpSpPr>
            <p:sp>
              <p:nvSpPr>
                <p:cNvPr id="24" name="圓角矩形 23"/>
                <p:cNvSpPr/>
                <p:nvPr/>
              </p:nvSpPr>
              <p:spPr>
                <a:xfrm>
                  <a:off x="2502394" y="5473831"/>
                  <a:ext cx="2073006" cy="27238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文字方塊 86"/>
                <p:cNvSpPr txBox="1"/>
                <p:nvPr/>
              </p:nvSpPr>
              <p:spPr>
                <a:xfrm>
                  <a:off x="2530657" y="5456130"/>
                  <a:ext cx="1078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4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例</a:t>
                  </a:r>
                  <a:r>
                    <a:rPr lang="en-US" altLang="zh-TW" sz="14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  <a:r>
                    <a:rPr lang="zh-TW" altLang="en-US" sz="14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台北車站</a:t>
                  </a:r>
                  <a:endParaRPr lang="zh-TW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36" name="矩形 35">
                <a:hlinkClick r:id="rId7" action="ppaction://hlinksldjump"/>
              </p:cNvPr>
              <p:cNvSpPr/>
              <p:nvPr/>
            </p:nvSpPr>
            <p:spPr>
              <a:xfrm>
                <a:off x="3251621" y="5728696"/>
                <a:ext cx="349862" cy="27238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7" name="群組 106"/>
            <p:cNvGrpSpPr/>
            <p:nvPr/>
          </p:nvGrpSpPr>
          <p:grpSpPr>
            <a:xfrm>
              <a:off x="3292807" y="5728696"/>
              <a:ext cx="272384" cy="272384"/>
              <a:chOff x="4451123" y="6863591"/>
              <a:chExt cx="602103" cy="602103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4451123" y="6863591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1" name="群組 110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2" name="圓角矩形 111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3" name="圓角矩形 2">
            <a:hlinkClick r:id="rId7" action="ppaction://hlinksldjump"/>
          </p:cNvPr>
          <p:cNvSpPr/>
          <p:nvPr/>
        </p:nvSpPr>
        <p:spPr>
          <a:xfrm>
            <a:off x="2345437" y="539321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hlinkClick r:id="rId8" action="ppaction://hlinksldjump"/>
          </p:cNvPr>
          <p:cNvSpPr/>
          <p:nvPr/>
        </p:nvSpPr>
        <p:spPr>
          <a:xfrm>
            <a:off x="3293939" y="5724128"/>
            <a:ext cx="279077" cy="2723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hlinkClick r:id="rId9" action="ppaction://hlinksldjump"/>
          </p:cNvPr>
          <p:cNvSpPr/>
          <p:nvPr/>
        </p:nvSpPr>
        <p:spPr>
          <a:xfrm>
            <a:off x="2420888" y="3687796"/>
            <a:ext cx="2031373" cy="2263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72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時間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7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1916831" y="3131841"/>
            <a:ext cx="3024337" cy="2736304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276872" y="3275856"/>
            <a:ext cx="2271033" cy="477054"/>
            <a:chOff x="2276872" y="3846984"/>
            <a:chExt cx="2271033" cy="477054"/>
          </a:xfrm>
        </p:grpSpPr>
        <p:sp>
          <p:nvSpPr>
            <p:cNvPr id="59" name="矩形 58"/>
            <p:cNvSpPr/>
            <p:nvPr/>
          </p:nvSpPr>
          <p:spPr>
            <a:xfrm>
              <a:off x="2276872" y="3901348"/>
              <a:ext cx="1032914" cy="1990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01008" y="3901347"/>
              <a:ext cx="1046897" cy="199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56517" y="3846984"/>
              <a:ext cx="3449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endParaRPr lang="zh-TW" altLang="en-US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8" name="直線接點 67"/>
          <p:cNvCxnSpPr/>
          <p:nvPr/>
        </p:nvCxnSpPr>
        <p:spPr>
          <a:xfrm>
            <a:off x="2310094" y="3635896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04052" y="3757692"/>
            <a:ext cx="2649966" cy="191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105834" y="4484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2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72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新增地點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7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788439" y="425428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GoogleMap</a:t>
            </a:r>
            <a:endParaRPr lang="zh-TW" altLang="en-US" dirty="0"/>
          </a:p>
        </p:txBody>
      </p:sp>
      <p:grpSp>
        <p:nvGrpSpPr>
          <p:cNvPr id="67" name="群組 66"/>
          <p:cNvGrpSpPr/>
          <p:nvPr/>
        </p:nvGrpSpPr>
        <p:grpSpPr>
          <a:xfrm>
            <a:off x="3292807" y="6027808"/>
            <a:ext cx="272384" cy="272384"/>
            <a:chOff x="4451123" y="6863591"/>
            <a:chExt cx="602103" cy="602103"/>
          </a:xfrm>
        </p:grpSpPr>
        <p:sp>
          <p:nvSpPr>
            <p:cNvPr id="68" name="橢圓 67"/>
            <p:cNvSpPr/>
            <p:nvPr/>
          </p:nvSpPr>
          <p:spPr>
            <a:xfrm>
              <a:off x="4451123" y="6863591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圓角矩形 73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3" name="圓角矩形 92"/>
          <p:cNvSpPr/>
          <p:nvPr/>
        </p:nvSpPr>
        <p:spPr>
          <a:xfrm>
            <a:off x="1916831" y="3131840"/>
            <a:ext cx="3024337" cy="3024336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4" name="群組 93"/>
          <p:cNvGrpSpPr/>
          <p:nvPr/>
        </p:nvGrpSpPr>
        <p:grpSpPr>
          <a:xfrm>
            <a:off x="2181949" y="5652120"/>
            <a:ext cx="2494101" cy="307777"/>
            <a:chOff x="2502394" y="5456130"/>
            <a:chExt cx="2073006" cy="307777"/>
          </a:xfrm>
        </p:grpSpPr>
        <p:sp>
          <p:nvSpPr>
            <p:cNvPr id="103" name="圓角矩形 102"/>
            <p:cNvSpPr/>
            <p:nvPr/>
          </p:nvSpPr>
          <p:spPr>
            <a:xfrm>
              <a:off x="2502394" y="5473831"/>
              <a:ext cx="2073006" cy="27238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530657" y="5456130"/>
              <a:ext cx="863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台北車站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0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5" t="36425" r="14462" b="25809"/>
          <a:stretch/>
        </p:blipFill>
        <p:spPr bwMode="auto">
          <a:xfrm>
            <a:off x="2141817" y="3396263"/>
            <a:ext cx="2574364" cy="218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3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4813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地點多筆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2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916831" y="2771800"/>
            <a:ext cx="3024337" cy="3744416"/>
            <a:chOff x="1916831" y="3131840"/>
            <a:chExt cx="3024337" cy="3744416"/>
          </a:xfrm>
        </p:grpSpPr>
        <p:sp>
          <p:nvSpPr>
            <p:cNvPr id="53" name="圓角矩形 52"/>
            <p:cNvSpPr/>
            <p:nvPr/>
          </p:nvSpPr>
          <p:spPr>
            <a:xfrm>
              <a:off x="1916831" y="3131840"/>
              <a:ext cx="3024337" cy="3744416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204864" y="332811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台北一日遊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204864" y="4067944"/>
              <a:ext cx="14847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第一站</a:t>
              </a:r>
              <a:r>
                <a:rPr lang="en-US" altLang="zh-TW" sz="1400" dirty="0"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台北車站</a:t>
              </a:r>
              <a:endParaRPr lang="en-US" altLang="zh-TW" sz="1400" dirty="0">
                <a:latin typeface="Adobe 黑体 Std R" pitchFamily="34" charset="-128"/>
                <a:ea typeface="Adobe 黑体 Std R" pitchFamily="34" charset="-128"/>
              </a:endParaRPr>
            </a:p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第二站</a:t>
              </a:r>
              <a:r>
                <a:rPr lang="en-US" altLang="zh-TW" sz="1400" dirty="0"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北科</a:t>
              </a:r>
              <a:endParaRPr lang="en-US" altLang="zh-TW" sz="1400" dirty="0">
                <a:latin typeface="Adobe 黑体 Std R" pitchFamily="34" charset="-128"/>
                <a:ea typeface="Adobe 黑体 Std R" pitchFamily="34" charset="-128"/>
              </a:endParaRPr>
            </a:p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第三站</a:t>
              </a:r>
              <a:r>
                <a:rPr lang="en-US" altLang="zh-TW" sz="1400" dirty="0"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光華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2383645" y="3590890"/>
              <a:ext cx="2090710" cy="477054"/>
              <a:chOff x="2383645" y="3729970"/>
              <a:chExt cx="2090710" cy="47705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383645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501008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256517" y="3729970"/>
                <a:ext cx="34496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500" dirty="0" smtClean="0">
                    <a:solidFill>
                      <a:schemeClr val="bg1">
                        <a:lumMod val="50000"/>
                      </a:schemeClr>
                    </a:solidFill>
                  </a:rPr>
                  <a:t>~</a:t>
                </a:r>
                <a:endParaRPr lang="zh-TW" altLang="en-US" sz="2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68" name="直線接點 67"/>
            <p:cNvCxnSpPr/>
            <p:nvPr/>
          </p:nvCxnSpPr>
          <p:spPr>
            <a:xfrm>
              <a:off x="2310094" y="3635896"/>
              <a:ext cx="223781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2217557" y="3995936"/>
              <a:ext cx="2422884" cy="12489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4581128" y="5364088"/>
              <a:ext cx="121262" cy="1296144"/>
              <a:chOff x="4581128" y="5364088"/>
              <a:chExt cx="121262" cy="1296144"/>
            </a:xfrm>
          </p:grpSpPr>
          <p:sp>
            <p:nvSpPr>
              <p:cNvPr id="30" name="圓角矩形 29"/>
              <p:cNvSpPr/>
              <p:nvPr/>
            </p:nvSpPr>
            <p:spPr>
              <a:xfrm>
                <a:off x="4581128" y="5364088"/>
                <a:ext cx="121262" cy="129614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4611920" y="5427169"/>
                <a:ext cx="59679" cy="41815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7" name="群組 106"/>
            <p:cNvGrpSpPr/>
            <p:nvPr/>
          </p:nvGrpSpPr>
          <p:grpSpPr>
            <a:xfrm>
              <a:off x="3292807" y="6444208"/>
              <a:ext cx="272384" cy="272384"/>
              <a:chOff x="4451122" y="6863586"/>
              <a:chExt cx="602103" cy="602103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1" name="群組 110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2" name="圓角矩形 111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90" name="群組 89"/>
            <p:cNvGrpSpPr/>
            <p:nvPr/>
          </p:nvGrpSpPr>
          <p:grpSpPr>
            <a:xfrm>
              <a:off x="2345436" y="5365245"/>
              <a:ext cx="2167127" cy="307777"/>
              <a:chOff x="2502394" y="5456130"/>
              <a:chExt cx="2073006" cy="307777"/>
            </a:xfrm>
          </p:grpSpPr>
          <p:sp>
            <p:nvSpPr>
              <p:cNvPr id="94" name="圓角矩形 93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文字方塊 101"/>
              <p:cNvSpPr txBox="1"/>
              <p:nvPr/>
            </p:nvSpPr>
            <p:spPr>
              <a:xfrm>
                <a:off x="2530657" y="5456130"/>
                <a:ext cx="8636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台北車站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2345436" y="5724899"/>
              <a:ext cx="2167127" cy="307777"/>
              <a:chOff x="2502394" y="5456130"/>
              <a:chExt cx="2073006" cy="307777"/>
            </a:xfrm>
          </p:grpSpPr>
          <p:sp>
            <p:nvSpPr>
              <p:cNvPr id="125" name="圓角矩形 124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文字方塊 125"/>
              <p:cNvSpPr txBox="1"/>
              <p:nvPr/>
            </p:nvSpPr>
            <p:spPr>
              <a:xfrm>
                <a:off x="2530657" y="5456130"/>
                <a:ext cx="12070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台北科技大學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7" name="群組 126"/>
            <p:cNvGrpSpPr/>
            <p:nvPr/>
          </p:nvGrpSpPr>
          <p:grpSpPr>
            <a:xfrm>
              <a:off x="2345436" y="6084553"/>
              <a:ext cx="2167127" cy="307777"/>
              <a:chOff x="2502394" y="5456130"/>
              <a:chExt cx="2073006" cy="307777"/>
            </a:xfrm>
          </p:grpSpPr>
          <p:sp>
            <p:nvSpPr>
              <p:cNvPr id="128" name="圓角矩形 127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2530657" y="5456130"/>
                <a:ext cx="828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101</a:t>
                </a:r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大樓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82" name="圓角矩形 81">
            <a:hlinkClick r:id="rId7" action="ppaction://hlinksldjump"/>
          </p:cNvPr>
          <p:cNvSpPr/>
          <p:nvPr/>
        </p:nvSpPr>
        <p:spPr>
          <a:xfrm>
            <a:off x="2345437" y="539321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>
            <a:hlinkClick r:id="rId7" action="ppaction://hlinksldjump"/>
          </p:cNvPr>
          <p:cNvSpPr/>
          <p:nvPr/>
        </p:nvSpPr>
        <p:spPr>
          <a:xfrm>
            <a:off x="2336003" y="503317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>
            <a:hlinkClick r:id="rId7" action="ppaction://hlinksldjump"/>
          </p:cNvPr>
          <p:cNvSpPr/>
          <p:nvPr/>
        </p:nvSpPr>
        <p:spPr>
          <a:xfrm>
            <a:off x="2332617" y="575004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hlinkClick r:id="rId8" action="ppaction://hlinksldjump"/>
          </p:cNvPr>
          <p:cNvSpPr/>
          <p:nvPr/>
        </p:nvSpPr>
        <p:spPr>
          <a:xfrm>
            <a:off x="2413312" y="3327756"/>
            <a:ext cx="2031373" cy="2263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1584" y="2866358"/>
            <a:ext cx="954107" cy="409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聊天室成員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hlinkClick r:id="rId3" action="ppaction://hlinksldjump"/>
          </p:cNvPr>
          <p:cNvSpPr txBox="1"/>
          <p:nvPr/>
        </p:nvSpPr>
        <p:spPr>
          <a:xfrm>
            <a:off x="1538789" y="290952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活動記錄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23" name="橢圓 22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圓角矩形 24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1696536" y="3528339"/>
            <a:ext cx="3464928" cy="983312"/>
            <a:chOff x="1638709" y="3528339"/>
            <a:chExt cx="3464928" cy="983312"/>
          </a:xfrm>
        </p:grpSpPr>
        <p:grpSp>
          <p:nvGrpSpPr>
            <p:cNvPr id="3" name="群組 2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218" name="群組 2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0" name="直線接點 219"/>
                <p:cNvCxnSpPr>
                  <a:stCxn id="219" idx="1"/>
                  <a:endCxn id="21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20"/>
                <p:cNvCxnSpPr>
                  <a:stCxn id="219" idx="7"/>
                  <a:endCxn id="21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字方塊 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76463" y="3528339"/>
              <a:ext cx="675535" cy="983312"/>
              <a:chOff x="1662579" y="3515554"/>
              <a:chExt cx="675535" cy="983312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/>
                <p:cNvCxnSpPr>
                  <a:stCxn id="32" idx="1"/>
                  <a:endCxn id="3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7"/>
                  <a:endCxn id="3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" name="直線接點 38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>
                  <a:stCxn id="38" idx="7"/>
                  <a:endCxn id="3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44" name="橢圓 4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" name="直線接點 44"/>
                <p:cNvCxnSpPr>
                  <a:stCxn id="44" idx="1"/>
                  <a:endCxn id="4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7"/>
                  <a:endCxn id="4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1696536" y="4662237"/>
            <a:ext cx="3464928" cy="983312"/>
            <a:chOff x="1638709" y="3528339"/>
            <a:chExt cx="3464928" cy="983312"/>
          </a:xfrm>
        </p:grpSpPr>
        <p:grpSp>
          <p:nvGrpSpPr>
            <p:cNvPr id="49" name="群組 48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>
                  <a:stCxn id="72" idx="7"/>
                  <a:endCxn id="7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字方塊 6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字方塊 58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55" name="橢圓 54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" name="直線接點 55"/>
                <p:cNvCxnSpPr>
                  <a:stCxn id="55" idx="1"/>
                  <a:endCxn id="55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>
                  <a:stCxn id="55" idx="7"/>
                  <a:endCxn id="55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53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5" name="群組 74"/>
          <p:cNvGrpSpPr/>
          <p:nvPr/>
        </p:nvGrpSpPr>
        <p:grpSpPr>
          <a:xfrm>
            <a:off x="1699314" y="5796136"/>
            <a:ext cx="3464928" cy="983312"/>
            <a:chOff x="1638709" y="3528339"/>
            <a:chExt cx="3464928" cy="983312"/>
          </a:xfrm>
        </p:grpSpPr>
        <p:grpSp>
          <p:nvGrpSpPr>
            <p:cNvPr id="76" name="群組 75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7" name="橢圓 9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" name="直線接點 97"/>
                <p:cNvCxnSpPr>
                  <a:stCxn id="97" idx="1"/>
                  <a:endCxn id="9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>
                  <a:stCxn id="97" idx="7"/>
                  <a:endCxn id="9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2" name="橢圓 9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" name="直線接點 92"/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>
                  <a:stCxn id="92" idx="7"/>
                  <a:endCxn id="9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文字方塊 9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5" name="群組 8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7" name="橢圓 8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接點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2" name="橢圓 8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3" name="直線接點 82"/>
                <p:cNvCxnSpPr>
                  <a:stCxn id="82" idx="1"/>
                  <a:endCxn id="8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82" idx="7"/>
                  <a:endCxn id="8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0" name="矩形 99">
            <a:hlinkClick r:id="rId4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1584" y="2866358"/>
            <a:ext cx="954107" cy="386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336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聊天室新增成員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hlinkClick r:id="rId3" action="ppaction://hlinksldjump"/>
          </p:cNvPr>
          <p:cNvSpPr txBox="1"/>
          <p:nvPr/>
        </p:nvSpPr>
        <p:spPr>
          <a:xfrm>
            <a:off x="1538789" y="290952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活動記錄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23" name="橢圓 22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圓角矩形 24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1696536" y="3528339"/>
            <a:ext cx="3464928" cy="983312"/>
            <a:chOff x="1638709" y="3528339"/>
            <a:chExt cx="3464928" cy="983312"/>
          </a:xfrm>
        </p:grpSpPr>
        <p:grpSp>
          <p:nvGrpSpPr>
            <p:cNvPr id="3" name="群組 2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218" name="群組 2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0" name="直線接點 219"/>
                <p:cNvCxnSpPr>
                  <a:stCxn id="219" idx="1"/>
                  <a:endCxn id="21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20"/>
                <p:cNvCxnSpPr>
                  <a:stCxn id="219" idx="7"/>
                  <a:endCxn id="21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字方塊 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76463" y="3528339"/>
              <a:ext cx="675535" cy="983312"/>
              <a:chOff x="1662579" y="3515554"/>
              <a:chExt cx="675535" cy="983312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/>
                <p:cNvCxnSpPr>
                  <a:stCxn id="32" idx="1"/>
                  <a:endCxn id="3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7"/>
                  <a:endCxn id="3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" name="直線接點 38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>
                  <a:stCxn id="38" idx="7"/>
                  <a:endCxn id="3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44" name="橢圓 4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" name="直線接點 44"/>
                <p:cNvCxnSpPr>
                  <a:stCxn id="44" idx="1"/>
                  <a:endCxn id="4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7"/>
                  <a:endCxn id="4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1696536" y="4662237"/>
            <a:ext cx="3464928" cy="983312"/>
            <a:chOff x="1638709" y="3528339"/>
            <a:chExt cx="3464928" cy="983312"/>
          </a:xfrm>
        </p:grpSpPr>
        <p:grpSp>
          <p:nvGrpSpPr>
            <p:cNvPr id="49" name="群組 48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>
                  <a:stCxn id="72" idx="7"/>
                  <a:endCxn id="7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字方塊 6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字方塊 58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55" name="橢圓 54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" name="直線接點 55"/>
                <p:cNvCxnSpPr>
                  <a:stCxn id="55" idx="1"/>
                  <a:endCxn id="55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>
                  <a:stCxn id="55" idx="7"/>
                  <a:endCxn id="55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53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5" name="群組 74"/>
          <p:cNvGrpSpPr/>
          <p:nvPr/>
        </p:nvGrpSpPr>
        <p:grpSpPr>
          <a:xfrm>
            <a:off x="1699314" y="5796136"/>
            <a:ext cx="3464928" cy="983312"/>
            <a:chOff x="1638709" y="3528339"/>
            <a:chExt cx="3464928" cy="983312"/>
          </a:xfrm>
        </p:grpSpPr>
        <p:grpSp>
          <p:nvGrpSpPr>
            <p:cNvPr id="76" name="群組 75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7" name="橢圓 9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" name="直線接點 97"/>
                <p:cNvCxnSpPr>
                  <a:stCxn id="97" idx="1"/>
                  <a:endCxn id="9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>
                  <a:stCxn id="97" idx="7"/>
                  <a:endCxn id="9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2" name="橢圓 9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" name="直線接點 92"/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>
                  <a:stCxn id="92" idx="7"/>
                  <a:endCxn id="9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文字方塊 9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5" name="群組 8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7" name="橢圓 8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接點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2" name="橢圓 8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3" name="直線接點 82"/>
                <p:cNvCxnSpPr>
                  <a:stCxn id="82" idx="1"/>
                  <a:endCxn id="8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82" idx="7"/>
                  <a:endCxn id="8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0" name="矩形 99">
            <a:hlinkClick r:id="rId2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6288613" y="2565938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698986" y="2123728"/>
            <a:ext cx="3460029" cy="4482002"/>
            <a:chOff x="7385795" y="1357252"/>
            <a:chExt cx="3460029" cy="4482002"/>
          </a:xfrm>
        </p:grpSpPr>
        <p:sp>
          <p:nvSpPr>
            <p:cNvPr id="206" name="矩形 205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06" name="群組 105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111" name="橢圓 11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2" name="直線接點 111"/>
                <p:cNvCxnSpPr>
                  <a:stCxn id="111" idx="1"/>
                  <a:endCxn id="11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/>
                <p:cNvCxnSpPr>
                  <a:stCxn id="111" idx="7"/>
                  <a:endCxn id="11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文字方塊 106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16" name="群組 115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>
                  <a:stCxn id="121" idx="7"/>
                  <a:endCxn id="1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字方塊 116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18" name="文字方塊 117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26" name="群組 125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131" name="橢圓 13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接點 131"/>
                <p:cNvCxnSpPr>
                  <a:stCxn id="131" idx="1"/>
                  <a:endCxn id="13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>
                  <a:stCxn id="131" idx="7"/>
                  <a:endCxn id="13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36" name="群組 135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142" name="橢圓 141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/>
                <p:cNvCxnSpPr>
                  <a:stCxn id="142" idx="1"/>
                  <a:endCxn id="142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>
                  <a:stCxn id="142" idx="7"/>
                  <a:endCxn id="142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文字方塊 136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47" name="群組 14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151" name="橢圓 15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2" name="直線接點 151"/>
                <p:cNvCxnSpPr>
                  <a:stCxn id="151" idx="1"/>
                  <a:endCxn id="15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>
                  <a:stCxn id="151" idx="7"/>
                  <a:endCxn id="15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文字方塊 14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85" name="群組 184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0" name="橢圓 18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1" name="直線接點 190"/>
                <p:cNvCxnSpPr>
                  <a:stCxn id="190" idx="1"/>
                  <a:endCxn id="19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>
                  <a:stCxn id="190" idx="7"/>
                  <a:endCxn id="19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文字方塊 185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97" name="直線接點 196">
                <a:hlinkClick r:id="rId4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hlinkClick r:id="rId4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矩形 198"/>
            <p:cNvSpPr/>
            <p:nvPr/>
          </p:nvSpPr>
          <p:spPr>
            <a:xfrm>
              <a:off x="7775992" y="1427828"/>
              <a:ext cx="2709792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0" name="橢圓 199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10629800" y="1469021"/>
              <a:ext cx="45719" cy="192161"/>
              <a:chOff x="11119070" y="1464026"/>
              <a:chExt cx="45719" cy="192161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1119070" y="1464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橢圓 202"/>
              <p:cNvSpPr/>
              <p:nvPr/>
            </p:nvSpPr>
            <p:spPr>
              <a:xfrm>
                <a:off x="11119070" y="15372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11119070" y="16104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80" name="肘形接點 179"/>
          <p:cNvCxnSpPr/>
          <p:nvPr/>
        </p:nvCxnSpPr>
        <p:spPr>
          <a:xfrm>
            <a:off x="5038664" y="2342067"/>
            <a:ext cx="1342664" cy="64156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>
            <a:hlinkClick r:id="rId5" action="ppaction://hlinksldjump"/>
          </p:cNvPr>
          <p:cNvSpPr/>
          <p:nvPr/>
        </p:nvSpPr>
        <p:spPr>
          <a:xfrm>
            <a:off x="1702632" y="2509981"/>
            <a:ext cx="3437740" cy="411557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hlinkClick r:id="rId2" action="ppaction://hlinksldjump"/>
          </p:cNvPr>
          <p:cNvSpPr/>
          <p:nvPr/>
        </p:nvSpPr>
        <p:spPr>
          <a:xfrm>
            <a:off x="1702632" y="2136093"/>
            <a:ext cx="386551" cy="373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6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1584" y="2866358"/>
            <a:ext cx="954107" cy="386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76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聊天室新增成員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hlinkClick r:id="rId3" action="ppaction://hlinksldjump"/>
          </p:cNvPr>
          <p:cNvSpPr txBox="1"/>
          <p:nvPr/>
        </p:nvSpPr>
        <p:spPr>
          <a:xfrm>
            <a:off x="1538789" y="290952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活動記錄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23" name="橢圓 22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圓角矩形 24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1696536" y="3528339"/>
            <a:ext cx="3464928" cy="983312"/>
            <a:chOff x="1638709" y="3528339"/>
            <a:chExt cx="3464928" cy="983312"/>
          </a:xfrm>
        </p:grpSpPr>
        <p:grpSp>
          <p:nvGrpSpPr>
            <p:cNvPr id="3" name="群組 2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218" name="群組 2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0" name="直線接點 219"/>
                <p:cNvCxnSpPr>
                  <a:stCxn id="219" idx="1"/>
                  <a:endCxn id="21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20"/>
                <p:cNvCxnSpPr>
                  <a:stCxn id="219" idx="7"/>
                  <a:endCxn id="21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字方塊 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76463" y="3528339"/>
              <a:ext cx="675535" cy="983312"/>
              <a:chOff x="1662579" y="3515554"/>
              <a:chExt cx="675535" cy="983312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/>
                <p:cNvCxnSpPr>
                  <a:stCxn id="32" idx="1"/>
                  <a:endCxn id="3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7"/>
                  <a:endCxn id="3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" name="直線接點 38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>
                  <a:stCxn id="38" idx="7"/>
                  <a:endCxn id="3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44" name="橢圓 4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" name="直線接點 44"/>
                <p:cNvCxnSpPr>
                  <a:stCxn id="44" idx="1"/>
                  <a:endCxn id="4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7"/>
                  <a:endCxn id="4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1696536" y="4662237"/>
            <a:ext cx="3464928" cy="983312"/>
            <a:chOff x="1638709" y="3528339"/>
            <a:chExt cx="3464928" cy="983312"/>
          </a:xfrm>
        </p:grpSpPr>
        <p:grpSp>
          <p:nvGrpSpPr>
            <p:cNvPr id="49" name="群組 48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>
                  <a:stCxn id="72" idx="7"/>
                  <a:endCxn id="7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字方塊 6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字方塊 58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55" name="橢圓 54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" name="直線接點 55"/>
                <p:cNvCxnSpPr>
                  <a:stCxn id="55" idx="1"/>
                  <a:endCxn id="55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>
                  <a:stCxn id="55" idx="7"/>
                  <a:endCxn id="55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53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5" name="群組 74"/>
          <p:cNvGrpSpPr/>
          <p:nvPr/>
        </p:nvGrpSpPr>
        <p:grpSpPr>
          <a:xfrm>
            <a:off x="1699314" y="5796136"/>
            <a:ext cx="3464928" cy="983312"/>
            <a:chOff x="1638709" y="3528339"/>
            <a:chExt cx="3464928" cy="983312"/>
          </a:xfrm>
        </p:grpSpPr>
        <p:grpSp>
          <p:nvGrpSpPr>
            <p:cNvPr id="76" name="群組 75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7" name="橢圓 9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" name="直線接點 97"/>
                <p:cNvCxnSpPr>
                  <a:stCxn id="97" idx="1"/>
                  <a:endCxn id="9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>
                  <a:stCxn id="97" idx="7"/>
                  <a:endCxn id="9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2" name="橢圓 9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" name="直線接點 92"/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>
                  <a:stCxn id="92" idx="7"/>
                  <a:endCxn id="9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文字方塊 9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5" name="群組 8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7" name="橢圓 8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接點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2" name="橢圓 8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3" name="直線接點 82"/>
                <p:cNvCxnSpPr>
                  <a:stCxn id="82" idx="1"/>
                  <a:endCxn id="8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82" idx="7"/>
                  <a:endCxn id="8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0" name="矩形 99">
            <a:hlinkClick r:id="rId2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6288613" y="2565938"/>
            <a:ext cx="569387" cy="23365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有多加條件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698986" y="2123728"/>
            <a:ext cx="3460029" cy="4482002"/>
            <a:chOff x="7385795" y="1357252"/>
            <a:chExt cx="3460029" cy="4482002"/>
          </a:xfrm>
        </p:grpSpPr>
        <p:sp>
          <p:nvSpPr>
            <p:cNvPr id="206" name="矩形 205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06" name="群組 105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111" name="橢圓 11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2" name="直線接點 111"/>
                <p:cNvCxnSpPr>
                  <a:stCxn id="111" idx="1"/>
                  <a:endCxn id="11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/>
                <p:cNvCxnSpPr>
                  <a:stCxn id="111" idx="7"/>
                  <a:endCxn id="11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文字方塊 106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16" name="群組 115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>
                  <a:stCxn id="121" idx="7"/>
                  <a:endCxn id="1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字方塊 116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18" name="文字方塊 117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26" name="群組 125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131" name="橢圓 13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接點 131"/>
                <p:cNvCxnSpPr>
                  <a:stCxn id="131" idx="1"/>
                  <a:endCxn id="13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>
                  <a:stCxn id="131" idx="7"/>
                  <a:endCxn id="13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36" name="群組 135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142" name="橢圓 141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/>
                <p:cNvCxnSpPr>
                  <a:stCxn id="142" idx="1"/>
                  <a:endCxn id="142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>
                  <a:stCxn id="142" idx="7"/>
                  <a:endCxn id="142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文字方塊 136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47" name="群組 14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151" name="橢圓 15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2" name="直線接點 151"/>
                <p:cNvCxnSpPr>
                  <a:stCxn id="151" idx="1"/>
                  <a:endCxn id="15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>
                  <a:stCxn id="151" idx="7"/>
                  <a:endCxn id="15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文字方塊 14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85" name="群組 184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0" name="橢圓 18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1" name="直線接點 190"/>
                <p:cNvCxnSpPr>
                  <a:stCxn id="190" idx="1"/>
                  <a:endCxn id="19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>
                  <a:stCxn id="190" idx="7"/>
                  <a:endCxn id="19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文字方塊 185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97" name="直線接點 196">
                <a:hlinkClick r:id="rId4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hlinkClick r:id="rId4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矩形 198"/>
            <p:cNvSpPr/>
            <p:nvPr/>
          </p:nvSpPr>
          <p:spPr>
            <a:xfrm>
              <a:off x="7775992" y="1427828"/>
              <a:ext cx="2709792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0" name="橢圓 199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10629800" y="1469021"/>
              <a:ext cx="45719" cy="192161"/>
              <a:chOff x="11119070" y="1464026"/>
              <a:chExt cx="45719" cy="192161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1119070" y="1464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橢圓 202"/>
              <p:cNvSpPr/>
              <p:nvPr/>
            </p:nvSpPr>
            <p:spPr>
              <a:xfrm>
                <a:off x="11119070" y="15372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11119070" y="16104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80" name="肘形接點 179"/>
          <p:cNvCxnSpPr/>
          <p:nvPr/>
        </p:nvCxnSpPr>
        <p:spPr>
          <a:xfrm>
            <a:off x="5038664" y="2342067"/>
            <a:ext cx="1342664" cy="64156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72927" y="3866106"/>
            <a:ext cx="3467445" cy="690317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hlinkClick r:id="rId5" action="ppaction://hlinksldjump"/>
          </p:cNvPr>
          <p:cNvSpPr/>
          <p:nvPr/>
        </p:nvSpPr>
        <p:spPr>
          <a:xfrm>
            <a:off x="1702632" y="2509981"/>
            <a:ext cx="3437740" cy="411557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1702632" y="2136093"/>
            <a:ext cx="386551" cy="373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圓角矩形 18"/>
          <p:cNvSpPr/>
          <p:nvPr/>
        </p:nvSpPr>
        <p:spPr>
          <a:xfrm>
            <a:off x="2132856" y="2051720"/>
            <a:ext cx="2137670" cy="615216"/>
          </a:xfrm>
          <a:prstGeom prst="roundRect">
            <a:avLst>
              <a:gd name="adj" fmla="val 2286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請問有人去參加過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JTPIT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打工度假展了嗎？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2" name="圓角矩形 221"/>
          <p:cNvSpPr/>
          <p:nvPr/>
        </p:nvSpPr>
        <p:spPr>
          <a:xfrm>
            <a:off x="2132856" y="4252081"/>
            <a:ext cx="2061842" cy="1400039"/>
          </a:xfrm>
          <a:prstGeom prst="roundRect">
            <a:avLst>
              <a:gd name="adj" fmla="val 1826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可以去聽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但我遇到成為會員的人，有一半以上都不滿意。你還是多斟酌一下吧！而且要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720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不太便宜呢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7" name="圓角矩形 226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41292" y="1805691"/>
            <a:ext cx="1355217" cy="69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933056" y="2188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943350" y="4993999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80" name="等腰三角形 79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4" name="矩形 83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99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977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聊天室對話其他功能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迴轉箭號 7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2" name="群組 91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93" name="等腰三角形 92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6" name="矩形 95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圓角矩形 80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2" name="Picture 6" descr="D:\Desktop\JAVA A專案\map5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625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圓角矩形 82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4" name="Picture 7" descr="D:\Desktop\JAVA A專案\2185fd50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>
            <a:hlinkClick r:id="rId24" action="ppaction://hlinksldjump"/>
          </p:cNvPr>
          <p:cNvSpPr/>
          <p:nvPr/>
        </p:nvSpPr>
        <p:spPr>
          <a:xfrm>
            <a:off x="3573274" y="6835571"/>
            <a:ext cx="247381" cy="229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8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JAVA A專案\10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39" y="1357251"/>
            <a:ext cx="4734680" cy="6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桌面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0681" y="1335786"/>
            <a:ext cx="44083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66840" y="1357251"/>
            <a:ext cx="428976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迴轉箭號 16"/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9898" y="1126518"/>
            <a:ext cx="458202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23240" y="7596336"/>
            <a:ext cx="4582024" cy="288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>
            <a:hlinkClick r:id="rId3" action="ppaction://hlinksldjump"/>
          </p:cNvPr>
          <p:cNvSpPr/>
          <p:nvPr/>
        </p:nvSpPr>
        <p:spPr>
          <a:xfrm>
            <a:off x="4460191" y="1705134"/>
            <a:ext cx="648072" cy="648072"/>
          </a:xfrm>
          <a:prstGeom prst="roundRect">
            <a:avLst>
              <a:gd name="adj" fmla="val 27865"/>
            </a:avLst>
          </a:prstGeom>
          <a:solidFill>
            <a:srgbClr val="4B4C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hlinkClick r:id="rId3" action="ppaction://hlinksldjump"/>
          </p:cNvPr>
          <p:cNvSpPr txBox="1"/>
          <p:nvPr/>
        </p:nvSpPr>
        <p:spPr>
          <a:xfrm>
            <a:off x="4523579" y="1829115"/>
            <a:ext cx="521297" cy="400110"/>
          </a:xfrm>
          <a:prstGeom prst="rect">
            <a:avLst/>
          </a:prstGeom>
          <a:noFill/>
          <a:effectLst>
            <a:outerShdw blurRad="101600" sx="133000" sy="133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FO</a:t>
            </a:r>
            <a:endParaRPr lang="zh-TW" altLang="en-US" sz="2000" b="1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0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8353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聊天室對話其他功能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迴轉箭號 7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92" name="等腰三角形 91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5" name="矩形 94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圓角矩形 78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41292" y="1805691"/>
            <a:ext cx="1355217" cy="69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933056" y="2188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84" name="Picture 6" descr="D:\Desktop\JAVA A專案\map5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625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圓角矩形 86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8" name="Picture 7" descr="D:\Desktop\JAVA A專案\2185fd50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矩形 97">
            <a:hlinkClick r:id="rId24" action="ppaction://hlinksldjump"/>
          </p:cNvPr>
          <p:cNvSpPr/>
          <p:nvPr/>
        </p:nvSpPr>
        <p:spPr>
          <a:xfrm>
            <a:off x="3573274" y="6835571"/>
            <a:ext cx="247381" cy="229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3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336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顯示位置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圓角矩形 18"/>
          <p:cNvSpPr/>
          <p:nvPr/>
        </p:nvSpPr>
        <p:spPr>
          <a:xfrm>
            <a:off x="2132856" y="2051720"/>
            <a:ext cx="2137670" cy="615216"/>
          </a:xfrm>
          <a:prstGeom prst="roundRect">
            <a:avLst>
              <a:gd name="adj" fmla="val 2286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請問有人去參加過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JTPIT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打工度假展了嗎？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2" name="圓角矩形 221"/>
          <p:cNvSpPr/>
          <p:nvPr/>
        </p:nvSpPr>
        <p:spPr>
          <a:xfrm>
            <a:off x="2132856" y="4252081"/>
            <a:ext cx="2061842" cy="1400039"/>
          </a:xfrm>
          <a:prstGeom prst="roundRect">
            <a:avLst>
              <a:gd name="adj" fmla="val 1826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可以去聽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但我遇到成為會員的人，有一半以上都不滿意。你還是多斟酌一下吧！而且要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720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不太便宜呢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2" name="圓角矩形 231"/>
          <p:cNvSpPr/>
          <p:nvPr/>
        </p:nvSpPr>
        <p:spPr>
          <a:xfrm>
            <a:off x="2593630" y="6283367"/>
            <a:ext cx="207010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所在位置</a:t>
            </a:r>
            <a:r>
              <a:rPr lang="en-US" altLang="zh-TW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185,115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群組 232"/>
          <p:cNvGrpSpPr/>
          <p:nvPr/>
        </p:nvGrpSpPr>
        <p:grpSpPr>
          <a:xfrm>
            <a:off x="4780651" y="6242119"/>
            <a:ext cx="442535" cy="442535"/>
            <a:chOff x="1614990" y="2051720"/>
            <a:chExt cx="442535" cy="442535"/>
          </a:xfrm>
        </p:grpSpPr>
        <p:sp>
          <p:nvSpPr>
            <p:cNvPr id="234" name="橢圓 23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5" name="直線接點 234"/>
            <p:cNvCxnSpPr>
              <a:stCxn id="234" idx="1"/>
              <a:endCxn id="23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>
              <a:stCxn id="234" idx="7"/>
              <a:endCxn id="23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67" name="Picture 2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肘形接點 67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0224" y="6360037"/>
            <a:ext cx="179229" cy="206697"/>
            <a:chOff x="4847621" y="4658069"/>
            <a:chExt cx="237563" cy="273971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3" name="迴轉箭號 72">
            <a:hlinkClick r:id="rId8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文字方塊 74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844824" y="644420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10:01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2006879" y="6288724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12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6" name="群組 95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97" name="等腰三角形 96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4" name="矩形 103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 85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5" name="Picture 6" descr="D:\Desktop\JAVA A專案\map5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625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圓角矩形 105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7" name="Picture 7" descr="D:\Desktop\JAVA A專案\2185fd50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823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>
            <a:stCxn id="105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5" name="橢圓 104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9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5484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</a:t>
            </a:r>
            <a:r>
              <a:rPr lang="en-US" altLang="zh-TW" sz="2500" b="1" dirty="0" err="1" smtClean="0">
                <a:latin typeface="Adobe 繁黑體 Std B" pitchFamily="34" charset="-120"/>
                <a:ea typeface="Adobe 繁黑體 Std B" pitchFamily="34" charset="-120"/>
              </a:rPr>
              <a:t>Map+List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>
            <a:stCxn id="105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5" name="橢圓 104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941292" y="1805690"/>
            <a:ext cx="1355217" cy="1254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933056" y="18546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台北車站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3933056" y="21881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台北科技大學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933056" y="25217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光華館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537049" y="2843807"/>
            <a:ext cx="163703" cy="173227"/>
            <a:chOff x="4633817" y="2828257"/>
            <a:chExt cx="202050" cy="213805"/>
          </a:xfrm>
        </p:grpSpPr>
        <p:grpSp>
          <p:nvGrpSpPr>
            <p:cNvPr id="33" name="群組 32"/>
            <p:cNvGrpSpPr/>
            <p:nvPr/>
          </p:nvGrpSpPr>
          <p:grpSpPr>
            <a:xfrm>
              <a:off x="4637613" y="2843808"/>
              <a:ext cx="198254" cy="198254"/>
              <a:chOff x="4573125" y="6985588"/>
              <a:chExt cx="358098" cy="358098"/>
            </a:xfrm>
            <a:solidFill>
              <a:schemeClr val="tx1">
                <a:lumMod val="95000"/>
                <a:lumOff val="5000"/>
              </a:schemeClr>
            </a:solidFill>
            <a:effectLst>
              <a:outerShdw blurRad="63500" sx="102000" sy="102000" algn="ctr" rotWithShape="0">
                <a:prstClr val="black">
                  <a:alpha val="21000"/>
                </a:prstClr>
              </a:outerShdw>
            </a:effectLst>
          </p:grpSpPr>
          <p:sp>
            <p:nvSpPr>
              <p:cNvPr id="34" name="圓角矩形 33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圓角矩形 42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矩形 43">
              <a:hlinkClick r:id="rId14" action="ppaction://hlinksldjump"/>
            </p:cNvPr>
            <p:cNvSpPr/>
            <p:nvPr/>
          </p:nvSpPr>
          <p:spPr>
            <a:xfrm>
              <a:off x="4633817" y="2828257"/>
              <a:ext cx="198578" cy="21380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4005064" y="2818781"/>
            <a:ext cx="118987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623972" y="6948264"/>
            <a:ext cx="605228" cy="602103"/>
            <a:chOff x="4623972" y="6948264"/>
            <a:chExt cx="605228" cy="602103"/>
          </a:xfrm>
        </p:grpSpPr>
        <p:grpSp>
          <p:nvGrpSpPr>
            <p:cNvPr id="54" name="群組 53"/>
            <p:cNvGrpSpPr/>
            <p:nvPr/>
          </p:nvGrpSpPr>
          <p:grpSpPr>
            <a:xfrm>
              <a:off x="4627097" y="6948264"/>
              <a:ext cx="602103" cy="602103"/>
              <a:chOff x="4451122" y="6863586"/>
              <a:chExt cx="602103" cy="602103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7" name="圓角矩形 56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9" name="矩形 58">
              <a:hlinkClick r:id="rId3" action="ppaction://hlinksldjump"/>
            </p:cNvPr>
            <p:cNvSpPr/>
            <p:nvPr/>
          </p:nvSpPr>
          <p:spPr>
            <a:xfrm>
              <a:off x="4623972" y="6973879"/>
              <a:ext cx="605228" cy="5764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7" name="矩形 176">
            <a:hlinkClick r:id="rId4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新增地點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3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Desktop\JAVA A專案\ic_format_list_bulleted_48px-128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1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圓角矩形 45"/>
          <p:cNvSpPr/>
          <p:nvPr/>
        </p:nvSpPr>
        <p:spPr>
          <a:xfrm>
            <a:off x="1916831" y="3131840"/>
            <a:ext cx="3024337" cy="3024336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2181949" y="5652120"/>
            <a:ext cx="2494101" cy="307777"/>
            <a:chOff x="2502394" y="5456130"/>
            <a:chExt cx="2073006" cy="307777"/>
          </a:xfrm>
        </p:grpSpPr>
        <p:sp>
          <p:nvSpPr>
            <p:cNvPr id="51" name="圓角矩形 50"/>
            <p:cNvSpPr/>
            <p:nvPr/>
          </p:nvSpPr>
          <p:spPr>
            <a:xfrm>
              <a:off x="2502394" y="5473831"/>
              <a:ext cx="2073006" cy="27238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2530657" y="5456130"/>
              <a:ext cx="863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台北車站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2788439" y="425428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GoogleMap</a:t>
            </a:r>
            <a:endParaRPr lang="zh-TW" altLang="en-US" dirty="0"/>
          </a:p>
        </p:txBody>
      </p:sp>
      <p:sp>
        <p:nvSpPr>
          <p:cNvPr id="50" name="矩形 49">
            <a:hlinkClick r:id="rId12" action="ppaction://hlinksldjump"/>
          </p:cNvPr>
          <p:cNvSpPr/>
          <p:nvPr/>
        </p:nvSpPr>
        <p:spPr>
          <a:xfrm>
            <a:off x="4250933" y="5126593"/>
            <a:ext cx="380154" cy="3815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5" t="36425" r="14462" b="25809"/>
          <a:stretch/>
        </p:blipFill>
        <p:spPr bwMode="auto">
          <a:xfrm>
            <a:off x="2141817" y="3396263"/>
            <a:ext cx="2574364" cy="218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矩形 47"/>
          <p:cNvSpPr/>
          <p:nvPr/>
        </p:nvSpPr>
        <p:spPr>
          <a:xfrm>
            <a:off x="2141817" y="3396263"/>
            <a:ext cx="2574364" cy="2183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肘形接點 62"/>
          <p:cNvCxnSpPr/>
          <p:nvPr/>
        </p:nvCxnSpPr>
        <p:spPr>
          <a:xfrm flipV="1">
            <a:off x="5382840" y="71477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97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681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>
            <a:stCxn id="105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5" name="橢圓 104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矩形 50"/>
          <p:cNvSpPr/>
          <p:nvPr/>
        </p:nvSpPr>
        <p:spPr>
          <a:xfrm>
            <a:off x="3941292" y="1805691"/>
            <a:ext cx="1355217" cy="100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933056" y="1835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33056" y="21492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58" name="群組 57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圓角矩形 58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64" name="矩形 63">
              <a:hlinkClick r:id="rId10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6" name="Picture 3" descr="D:\Desktop\JAVA A專案\ic_format_list_bulleted_48px-1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hlinkClick r:id="rId14" action="ppaction://hlinksldjump"/>
          </p:cNvPr>
          <p:cNvSpPr/>
          <p:nvPr/>
        </p:nvSpPr>
        <p:spPr>
          <a:xfrm>
            <a:off x="3933056" y="1835696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933056" y="2464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退出郊遊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矩形 31">
            <a:hlinkClick r:id="rId15" action="ppaction://hlinksldjump"/>
          </p:cNvPr>
          <p:cNvSpPr/>
          <p:nvPr/>
        </p:nvSpPr>
        <p:spPr>
          <a:xfrm>
            <a:off x="3933056" y="2123728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6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矩形 178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7" name="群組 106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8" name="橢圓 107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9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" name="矩形 176">
            <a:hlinkClick r:id="rId5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4268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1" name="矩形 100">
            <a:hlinkClick r:id="rId5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hlinkClick r:id="rId6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hlinkClick r:id="rId14" action="ppaction://hlinksldjump"/>
          </p:cNvPr>
          <p:cNvSpPr/>
          <p:nvPr/>
        </p:nvSpPr>
        <p:spPr>
          <a:xfrm>
            <a:off x="1700808" y="2625768"/>
            <a:ext cx="3467445" cy="69031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圓角矩形 101"/>
          <p:cNvSpPr/>
          <p:nvPr/>
        </p:nvSpPr>
        <p:spPr>
          <a:xfrm>
            <a:off x="1916831" y="2394103"/>
            <a:ext cx="3024337" cy="4194122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53478" y="3012624"/>
            <a:ext cx="2551043" cy="983312"/>
            <a:chOff x="-3256087" y="4127970"/>
            <a:chExt cx="2551043" cy="983312"/>
          </a:xfrm>
        </p:grpSpPr>
        <p:grpSp>
          <p:nvGrpSpPr>
            <p:cNvPr id="104" name="群組 103"/>
            <p:cNvGrpSpPr/>
            <p:nvPr/>
          </p:nvGrpSpPr>
          <p:grpSpPr>
            <a:xfrm>
              <a:off x="-3256087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29" name="群組 128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31" name="橢圓 130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接點 131"/>
                <p:cNvCxnSpPr>
                  <a:stCxn id="131" idx="1"/>
                  <a:endCxn id="131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>
                  <a:stCxn id="131" idx="7"/>
                  <a:endCxn id="131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文字方塊 129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5" name="群組 104"/>
            <p:cNvGrpSpPr/>
            <p:nvPr/>
          </p:nvGrpSpPr>
          <p:grpSpPr>
            <a:xfrm>
              <a:off x="-2318333" y="4127970"/>
              <a:ext cx="675535" cy="983312"/>
              <a:chOff x="1662579" y="3515554"/>
              <a:chExt cx="675535" cy="983312"/>
            </a:xfrm>
          </p:grpSpPr>
          <p:grpSp>
            <p:nvGrpSpPr>
              <p:cNvPr id="124" name="群組 123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26" name="橢圓 125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7" name="直線接點 126"/>
                <p:cNvCxnSpPr>
                  <a:stCxn id="126" idx="1"/>
                  <a:endCxn id="126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>
                  <a:stCxn id="126" idx="7"/>
                  <a:endCxn id="126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文字方塊 124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6" name="群組 105"/>
            <p:cNvGrpSpPr/>
            <p:nvPr/>
          </p:nvGrpSpPr>
          <p:grpSpPr>
            <a:xfrm>
              <a:off x="-1428319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18" name="群組 1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>
                  <a:stCxn id="121" idx="7"/>
                  <a:endCxn id="121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字方塊 119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34" name="直線接點 133"/>
          <p:cNvCxnSpPr/>
          <p:nvPr/>
        </p:nvCxnSpPr>
        <p:spPr>
          <a:xfrm>
            <a:off x="2310093" y="2853100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2990418" y="2483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參加者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6" name="群組 135"/>
          <p:cNvGrpSpPr/>
          <p:nvPr/>
        </p:nvGrpSpPr>
        <p:grpSpPr>
          <a:xfrm>
            <a:off x="2153478" y="3995936"/>
            <a:ext cx="2551043" cy="983312"/>
            <a:chOff x="-3256087" y="4127970"/>
            <a:chExt cx="2551043" cy="983312"/>
          </a:xfrm>
        </p:grpSpPr>
        <p:grpSp>
          <p:nvGrpSpPr>
            <p:cNvPr id="137" name="群組 136"/>
            <p:cNvGrpSpPr/>
            <p:nvPr/>
          </p:nvGrpSpPr>
          <p:grpSpPr>
            <a:xfrm>
              <a:off x="-3256087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51" name="群組 150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53" name="橢圓 152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5" name="直線接點 154"/>
                <p:cNvCxnSpPr>
                  <a:stCxn id="153" idx="1"/>
                  <a:endCxn id="153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/>
                <p:cNvCxnSpPr>
                  <a:stCxn id="153" idx="7"/>
                  <a:endCxn id="153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文字方塊 15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-2318333" y="4127970"/>
              <a:ext cx="675535" cy="983312"/>
              <a:chOff x="1662579" y="3515554"/>
              <a:chExt cx="675535" cy="983312"/>
            </a:xfrm>
          </p:grpSpPr>
          <p:grpSp>
            <p:nvGrpSpPr>
              <p:cNvPr id="146" name="群組 14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48" name="橢圓 14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9" name="直線接點 148"/>
                <p:cNvCxnSpPr>
                  <a:stCxn id="148" idx="1"/>
                  <a:endCxn id="14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/>
                <p:cNvCxnSpPr>
                  <a:stCxn id="148" idx="7"/>
                  <a:endCxn id="14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文字方塊 146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0" name="群組 139"/>
            <p:cNvGrpSpPr/>
            <p:nvPr/>
          </p:nvGrpSpPr>
          <p:grpSpPr>
            <a:xfrm>
              <a:off x="-1428319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41" name="群組 140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43" name="橢圓 142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4" name="直線接點 143"/>
                <p:cNvCxnSpPr>
                  <a:stCxn id="143" idx="1"/>
                  <a:endCxn id="143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>
                  <a:stCxn id="143" idx="7"/>
                  <a:endCxn id="143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文字方塊 14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57" name="群組 156"/>
          <p:cNvGrpSpPr/>
          <p:nvPr/>
        </p:nvGrpSpPr>
        <p:grpSpPr>
          <a:xfrm>
            <a:off x="2149041" y="5004048"/>
            <a:ext cx="2551043" cy="983312"/>
            <a:chOff x="-3256087" y="4127970"/>
            <a:chExt cx="2551043" cy="983312"/>
          </a:xfrm>
        </p:grpSpPr>
        <p:grpSp>
          <p:nvGrpSpPr>
            <p:cNvPr id="158" name="群組 157"/>
            <p:cNvGrpSpPr/>
            <p:nvPr/>
          </p:nvGrpSpPr>
          <p:grpSpPr>
            <a:xfrm>
              <a:off x="-3256087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72" name="群組 17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74" name="橢圓 17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75" name="直線接點 174"/>
                <p:cNvCxnSpPr>
                  <a:stCxn id="174" idx="1"/>
                  <a:endCxn id="17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接點 175"/>
                <p:cNvCxnSpPr>
                  <a:stCxn id="174" idx="7"/>
                  <a:endCxn id="17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文字方塊 17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>
              <a:off x="-2318333" y="4127970"/>
              <a:ext cx="675535" cy="983312"/>
              <a:chOff x="1662579" y="3515554"/>
              <a:chExt cx="675535" cy="983312"/>
            </a:xfrm>
          </p:grpSpPr>
          <p:grpSp>
            <p:nvGrpSpPr>
              <p:cNvPr id="167" name="群組 166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69" name="橢圓 16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70" name="直線接點 169"/>
                <p:cNvCxnSpPr>
                  <a:stCxn id="169" idx="1"/>
                  <a:endCxn id="16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/>
                <p:cNvCxnSpPr>
                  <a:stCxn id="169" idx="7"/>
                  <a:endCxn id="16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文字方塊 167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61" name="群組 160"/>
            <p:cNvGrpSpPr/>
            <p:nvPr/>
          </p:nvGrpSpPr>
          <p:grpSpPr>
            <a:xfrm>
              <a:off x="-1428319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62" name="群組 16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64" name="橢圓 16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65" name="直線接點 164"/>
                <p:cNvCxnSpPr>
                  <a:stCxn id="164" idx="1"/>
                  <a:endCxn id="16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/>
                <p:cNvCxnSpPr>
                  <a:stCxn id="164" idx="7"/>
                  <a:endCxn id="16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文字方塊 16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" name="圓角矩形 3"/>
          <p:cNvSpPr/>
          <p:nvPr/>
        </p:nvSpPr>
        <p:spPr>
          <a:xfrm>
            <a:off x="2090034" y="6262897"/>
            <a:ext cx="2677930" cy="181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圓角矩形 177"/>
          <p:cNvSpPr/>
          <p:nvPr/>
        </p:nvSpPr>
        <p:spPr>
          <a:xfrm>
            <a:off x="2149041" y="6304831"/>
            <a:ext cx="1295988" cy="9744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0" name="肘形接點 179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93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矩形 111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7" name="群組 106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8" name="橢圓 107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9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" name="矩形 176">
            <a:hlinkClick r:id="rId5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邀請好友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0" name="矩形 109">
            <a:hlinkClick r:id="rId14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肘形接點 112"/>
          <p:cNvCxnSpPr/>
          <p:nvPr/>
        </p:nvCxnSpPr>
        <p:spPr>
          <a:xfrm flipV="1">
            <a:off x="5204294" y="1799888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690113" y="2250238"/>
            <a:ext cx="3620693" cy="4482002"/>
            <a:chOff x="1690113" y="2250238"/>
            <a:chExt cx="3620693" cy="4482002"/>
          </a:xfrm>
        </p:grpSpPr>
        <p:sp>
          <p:nvSpPr>
            <p:cNvPr id="82" name="文字方塊 81"/>
            <p:cNvSpPr txBox="1"/>
            <p:nvPr/>
          </p:nvSpPr>
          <p:spPr>
            <a:xfrm>
              <a:off x="4621194" y="5909955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solidFill>
                    <a:schemeClr val="bg1"/>
                  </a:solidFill>
                  <a:latin typeface="Adobe 黑体 Std R" pitchFamily="34" charset="-128"/>
                  <a:ea typeface="Adobe 黑体 Std R" pitchFamily="34" charset="-128"/>
                </a:rPr>
                <a:t>上午</a:t>
              </a:r>
              <a:r>
                <a:rPr lang="en-US" altLang="zh-TW" sz="1000" dirty="0" smtClean="0">
                  <a:solidFill>
                    <a:schemeClr val="bg1"/>
                  </a:solidFill>
                  <a:latin typeface="Adobe 黑体 Std R" pitchFamily="34" charset="-128"/>
                  <a:ea typeface="Adobe 黑体 Std R" pitchFamily="34" charset="-128"/>
                </a:rPr>
                <a:t>9:40</a:t>
              </a:r>
              <a:endParaRPr lang="zh-TW" altLang="en-US" sz="10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98986" y="2250238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02632" y="2262603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1698986" y="3316085"/>
              <a:ext cx="3460029" cy="683102"/>
              <a:chOff x="7385795" y="2423099"/>
              <a:chExt cx="3460029" cy="68310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95" name="群組 9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98" name="橢圓 9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9" name="直線接點 98"/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接點 99"/>
                <p:cNvCxnSpPr>
                  <a:stCxn id="98" idx="7"/>
                  <a:endCxn id="9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1698986" y="3999187"/>
              <a:ext cx="3460029" cy="683102"/>
              <a:chOff x="7385795" y="3106201"/>
              <a:chExt cx="3460029" cy="68310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91" name="橢圓 9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2" name="直線接點 91"/>
                <p:cNvCxnSpPr>
                  <a:stCxn id="91" idx="1"/>
                  <a:endCxn id="9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>
                  <a:stCxn id="91" idx="7"/>
                  <a:endCxn id="9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字方塊 8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1698986" y="4682933"/>
              <a:ext cx="3460029" cy="683102"/>
              <a:chOff x="7385795" y="3789947"/>
              <a:chExt cx="3460029" cy="68310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84" name="橢圓 8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5" name="直線接點 84"/>
                <p:cNvCxnSpPr>
                  <a:stCxn id="84" idx="1"/>
                  <a:endCxn id="8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/>
                <p:cNvCxnSpPr>
                  <a:stCxn id="84" idx="7"/>
                  <a:endCxn id="8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1698986" y="5366035"/>
              <a:ext cx="3460029" cy="683102"/>
              <a:chOff x="7385795" y="4473049"/>
              <a:chExt cx="3460029" cy="68310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71" name="群組 70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76" name="橢圓 75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7" name="直線接點 76"/>
                <p:cNvCxnSpPr>
                  <a:stCxn id="76" idx="1"/>
                  <a:endCxn id="76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/>
                <p:cNvCxnSpPr>
                  <a:stCxn id="76" idx="7"/>
                  <a:endCxn id="76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文字方塊 71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1698986" y="6049137"/>
              <a:ext cx="3460029" cy="683102"/>
              <a:chOff x="7385795" y="5156151"/>
              <a:chExt cx="3460029" cy="68310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1702632" y="2636491"/>
              <a:ext cx="3456383" cy="683102"/>
              <a:chOff x="7389441" y="1743505"/>
              <a:chExt cx="3456383" cy="68310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57" name="群組 56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字方塊 57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1835953" y="2361380"/>
              <a:ext cx="82702" cy="178611"/>
              <a:chOff x="1690114" y="1556249"/>
              <a:chExt cx="82702" cy="178611"/>
            </a:xfrm>
          </p:grpSpPr>
          <p:cxnSp>
            <p:nvCxnSpPr>
              <p:cNvPr id="54" name="直線接點 53">
                <a:hlinkClick r:id="rId15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hlinkClick r:id="rId15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>
              <a:hlinkClick r:id="rId5" action="ppaction://hlinksldjump"/>
            </p:cNvPr>
            <p:cNvSpPr/>
            <p:nvPr/>
          </p:nvSpPr>
          <p:spPr>
            <a:xfrm>
              <a:off x="1690113" y="2664488"/>
              <a:ext cx="3468901" cy="4067751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>
              <a:hlinkClick r:id="rId16" action="ppaction://hlinksldjump"/>
            </p:cNvPr>
            <p:cNvSpPr/>
            <p:nvPr/>
          </p:nvSpPr>
          <p:spPr>
            <a:xfrm>
              <a:off x="1700808" y="2625768"/>
              <a:ext cx="3467445" cy="69031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89182" y="2320814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96" name="橢圓 195"/>
            <p:cNvSpPr/>
            <p:nvPr/>
          </p:nvSpPr>
          <p:spPr>
            <a:xfrm>
              <a:off x="2898555" y="2354442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7" name="直線接點 196"/>
            <p:cNvCxnSpPr/>
            <p:nvPr/>
          </p:nvCxnSpPr>
          <p:spPr>
            <a:xfrm>
              <a:off x="3015999" y="2471886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7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矩形 111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7" name="群組 106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8" name="橢圓 107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9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" name="矩形 176">
            <a:hlinkClick r:id="rId5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56050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邀請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0" name="矩形 109">
            <a:hlinkClick r:id="rId14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肘形接點 112"/>
          <p:cNvCxnSpPr/>
          <p:nvPr/>
        </p:nvCxnSpPr>
        <p:spPr>
          <a:xfrm flipV="1">
            <a:off x="5204294" y="1799888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690113" y="2250238"/>
            <a:ext cx="3620693" cy="4482002"/>
            <a:chOff x="1690113" y="2250238"/>
            <a:chExt cx="3620693" cy="4482002"/>
          </a:xfrm>
        </p:grpSpPr>
        <p:sp>
          <p:nvSpPr>
            <p:cNvPr id="82" name="文字方塊 81"/>
            <p:cNvSpPr txBox="1"/>
            <p:nvPr/>
          </p:nvSpPr>
          <p:spPr>
            <a:xfrm>
              <a:off x="4621194" y="5909955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solidFill>
                    <a:schemeClr val="bg1"/>
                  </a:solidFill>
                  <a:latin typeface="Adobe 黑体 Std R" pitchFamily="34" charset="-128"/>
                  <a:ea typeface="Adobe 黑体 Std R" pitchFamily="34" charset="-128"/>
                </a:rPr>
                <a:t>上午</a:t>
              </a:r>
              <a:r>
                <a:rPr lang="en-US" altLang="zh-TW" sz="1000" dirty="0" smtClean="0">
                  <a:solidFill>
                    <a:schemeClr val="bg1"/>
                  </a:solidFill>
                  <a:latin typeface="Adobe 黑体 Std R" pitchFamily="34" charset="-128"/>
                  <a:ea typeface="Adobe 黑体 Std R" pitchFamily="34" charset="-128"/>
                </a:rPr>
                <a:t>9:40</a:t>
              </a:r>
              <a:endParaRPr lang="zh-TW" altLang="en-US" sz="10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98986" y="2250238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02632" y="2262603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1698986" y="3316085"/>
              <a:ext cx="3460029" cy="683102"/>
              <a:chOff x="7385795" y="2423099"/>
              <a:chExt cx="3460029" cy="68310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95" name="群組 9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98" name="橢圓 9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9" name="直線接點 98"/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接點 99"/>
                <p:cNvCxnSpPr>
                  <a:stCxn id="98" idx="7"/>
                  <a:endCxn id="9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1698986" y="3999187"/>
              <a:ext cx="3460029" cy="683102"/>
              <a:chOff x="7385795" y="3106201"/>
              <a:chExt cx="3460029" cy="68310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91" name="橢圓 9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2" name="直線接點 91"/>
                <p:cNvCxnSpPr>
                  <a:stCxn id="91" idx="1"/>
                  <a:endCxn id="9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>
                  <a:stCxn id="91" idx="7"/>
                  <a:endCxn id="9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字方塊 8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1698986" y="4682933"/>
              <a:ext cx="3460029" cy="683102"/>
              <a:chOff x="7385795" y="3789947"/>
              <a:chExt cx="3460029" cy="68310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84" name="橢圓 8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5" name="直線接點 84"/>
                <p:cNvCxnSpPr>
                  <a:stCxn id="84" idx="1"/>
                  <a:endCxn id="8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/>
                <p:cNvCxnSpPr>
                  <a:stCxn id="84" idx="7"/>
                  <a:endCxn id="8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1698986" y="5366035"/>
              <a:ext cx="3460029" cy="683102"/>
              <a:chOff x="7385795" y="4473049"/>
              <a:chExt cx="3460029" cy="68310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71" name="群組 70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76" name="橢圓 75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7" name="直線接點 76"/>
                <p:cNvCxnSpPr>
                  <a:stCxn id="76" idx="1"/>
                  <a:endCxn id="76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/>
                <p:cNvCxnSpPr>
                  <a:stCxn id="76" idx="7"/>
                  <a:endCxn id="76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文字方塊 71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1698986" y="6049137"/>
              <a:ext cx="3460029" cy="683102"/>
              <a:chOff x="7385795" y="5156151"/>
              <a:chExt cx="3460029" cy="68310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1702632" y="2636491"/>
              <a:ext cx="3456383" cy="683102"/>
              <a:chOff x="7389441" y="1743505"/>
              <a:chExt cx="3456383" cy="68310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57" name="群組 56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字方塊 57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1835953" y="2361380"/>
              <a:ext cx="82702" cy="178611"/>
              <a:chOff x="1690114" y="1556249"/>
              <a:chExt cx="82702" cy="178611"/>
            </a:xfrm>
          </p:grpSpPr>
          <p:cxnSp>
            <p:nvCxnSpPr>
              <p:cNvPr id="54" name="直線接點 53">
                <a:hlinkClick r:id="rId15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hlinkClick r:id="rId15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>
              <a:hlinkClick r:id="rId5" action="ppaction://hlinksldjump"/>
            </p:cNvPr>
            <p:cNvSpPr/>
            <p:nvPr/>
          </p:nvSpPr>
          <p:spPr>
            <a:xfrm>
              <a:off x="1690113" y="2664488"/>
              <a:ext cx="3468901" cy="4067751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>
              <a:hlinkClick r:id="rId16" action="ppaction://hlinksldjump"/>
            </p:cNvPr>
            <p:cNvSpPr/>
            <p:nvPr/>
          </p:nvSpPr>
          <p:spPr>
            <a:xfrm>
              <a:off x="1700808" y="2625768"/>
              <a:ext cx="3467445" cy="69031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89182" y="2320814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3" name="橢圓 102"/>
            <p:cNvSpPr/>
            <p:nvPr/>
          </p:nvSpPr>
          <p:spPr>
            <a:xfrm>
              <a:off x="2898555" y="2354442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/>
            <p:nvPr/>
          </p:nvCxnSpPr>
          <p:spPr>
            <a:xfrm>
              <a:off x="3015999" y="2471886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8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矩形 104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4627097" y="6948264"/>
            <a:ext cx="602103" cy="602103"/>
            <a:chOff x="4451122" y="6863586"/>
            <a:chExt cx="602103" cy="602103"/>
          </a:xfrm>
        </p:grpSpPr>
        <p:sp>
          <p:nvSpPr>
            <p:cNvPr id="28" name="橢圓 27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圓角矩形 29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5390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/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Desktop\JAVA A專案\ic_format_list_bulleted_48px-128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1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33" name="矩形 32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95" name="群組 9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98" name="橢圓 9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9" name="直線接點 98"/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接點 99"/>
                <p:cNvCxnSpPr>
                  <a:stCxn id="98" idx="7"/>
                  <a:endCxn id="9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91" name="橢圓 9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2" name="直線接點 91"/>
                <p:cNvCxnSpPr>
                  <a:stCxn id="91" idx="1"/>
                  <a:endCxn id="9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>
                  <a:stCxn id="91" idx="7"/>
                  <a:endCxn id="9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字方塊 8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84" name="橢圓 8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5" name="直線接點 84"/>
                <p:cNvCxnSpPr>
                  <a:stCxn id="84" idx="1"/>
                  <a:endCxn id="8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/>
                <p:cNvCxnSpPr>
                  <a:stCxn id="84" idx="7"/>
                  <a:endCxn id="8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71" name="群組 70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76" name="橢圓 75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7" name="直線接點 76"/>
                <p:cNvCxnSpPr>
                  <a:stCxn id="76" idx="1"/>
                  <a:endCxn id="76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/>
                <p:cNvCxnSpPr>
                  <a:stCxn id="76" idx="7"/>
                  <a:endCxn id="76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文字方塊 71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57" name="群組 56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字方塊 57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54" name="直線接點 53">
                <a:hlinkClick r:id="rId12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hlinkClick r:id="rId12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>
            <a:hlinkClick r:id="rId3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hlinkClick r:id="rId13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700808" y="2625768"/>
            <a:ext cx="3467445" cy="690317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肘形接點 105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JAVA A專案\10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39" y="1357251"/>
            <a:ext cx="4734680" cy="6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桌面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0681" y="1335786"/>
            <a:ext cx="44083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66840" y="1357251"/>
            <a:ext cx="428976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迴轉箭號 16"/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9898" y="1126518"/>
            <a:ext cx="458202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23240" y="7596336"/>
            <a:ext cx="4582024" cy="288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>
            <a:hlinkClick r:id="rId3" action="ppaction://hlinksldjump"/>
          </p:cNvPr>
          <p:cNvSpPr/>
          <p:nvPr/>
        </p:nvSpPr>
        <p:spPr>
          <a:xfrm>
            <a:off x="4460191" y="1705134"/>
            <a:ext cx="648072" cy="648072"/>
          </a:xfrm>
          <a:prstGeom prst="roundRect">
            <a:avLst>
              <a:gd name="adj" fmla="val 27865"/>
            </a:avLst>
          </a:prstGeom>
          <a:solidFill>
            <a:srgbClr val="4B4C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hlinkClick r:id="rId3" action="ppaction://hlinksldjump"/>
          </p:cNvPr>
          <p:cNvSpPr txBox="1"/>
          <p:nvPr/>
        </p:nvSpPr>
        <p:spPr>
          <a:xfrm>
            <a:off x="4523579" y="1829115"/>
            <a:ext cx="521297" cy="400110"/>
          </a:xfrm>
          <a:prstGeom prst="rect">
            <a:avLst/>
          </a:prstGeom>
          <a:noFill/>
          <a:effectLst>
            <a:outerShdw blurRad="101600" sx="133000" sy="133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FO</a:t>
            </a:r>
            <a:endParaRPr lang="zh-TW" altLang="en-US" sz="2000" b="1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1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000100" y="3648892"/>
            <a:ext cx="893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如果有傳圖片或檔案，不顯示，只顯示</a:t>
            </a:r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已傳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圖片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已傳檔案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貼圖會顯示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10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肘形接點 62"/>
          <p:cNvCxnSpPr>
            <a:endCxn id="80" idx="1"/>
          </p:cNvCxnSpPr>
          <p:nvPr/>
        </p:nvCxnSpPr>
        <p:spPr>
          <a:xfrm flipV="1">
            <a:off x="4674347" y="5080053"/>
            <a:ext cx="1325753" cy="1307783"/>
          </a:xfrm>
          <a:prstGeom prst="bentConnector3">
            <a:avLst>
              <a:gd name="adj1" fmla="val 7299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 descr="D:\Desktop\JAVA A專案\ic_format_list_bulleted_48px-1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830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+List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000100" y="3648892"/>
            <a:ext cx="893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如果有傳圖片或檔案，不顯示，只顯示</a:t>
            </a:r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已傳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圖片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已傳檔案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貼圖會顯示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10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肘形接點 62"/>
          <p:cNvCxnSpPr>
            <a:endCxn id="80" idx="1"/>
          </p:cNvCxnSpPr>
          <p:nvPr/>
        </p:nvCxnSpPr>
        <p:spPr>
          <a:xfrm flipV="1">
            <a:off x="4674347" y="5080053"/>
            <a:ext cx="1325753" cy="1307783"/>
          </a:xfrm>
          <a:prstGeom prst="bentConnector3">
            <a:avLst>
              <a:gd name="adj1" fmla="val 7299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 descr="D:\Desktop\JAVA A專案\ic_format_list_bulleted_48px-1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3941292" y="1805690"/>
            <a:ext cx="1355217" cy="1254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933056" y="18546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台北車站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933056" y="21881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台北科技大學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933056" y="25217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光華館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4537049" y="2843807"/>
            <a:ext cx="163703" cy="173227"/>
            <a:chOff x="4633817" y="2828257"/>
            <a:chExt cx="202050" cy="213805"/>
          </a:xfrm>
        </p:grpSpPr>
        <p:grpSp>
          <p:nvGrpSpPr>
            <p:cNvPr id="43" name="群組 42"/>
            <p:cNvGrpSpPr/>
            <p:nvPr/>
          </p:nvGrpSpPr>
          <p:grpSpPr>
            <a:xfrm>
              <a:off x="4637613" y="2843808"/>
              <a:ext cx="198254" cy="198254"/>
              <a:chOff x="4573125" y="6985588"/>
              <a:chExt cx="358098" cy="358098"/>
            </a:xfrm>
            <a:solidFill>
              <a:schemeClr val="tx1">
                <a:lumMod val="95000"/>
                <a:lumOff val="5000"/>
              </a:schemeClr>
            </a:solidFill>
            <a:effectLst>
              <a:outerShdw blurRad="63500" sx="102000" sy="102000" algn="ctr" rotWithShape="0">
                <a:prstClr val="black">
                  <a:alpha val="21000"/>
                </a:prstClr>
              </a:outerShdw>
            </a:effectLst>
          </p:grpSpPr>
          <p:sp>
            <p:nvSpPr>
              <p:cNvPr id="51" name="圓角矩形 50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矩形 43">
              <a:hlinkClick r:id="rId14" action="ppaction://hlinksldjump"/>
            </p:cNvPr>
            <p:cNvSpPr/>
            <p:nvPr/>
          </p:nvSpPr>
          <p:spPr>
            <a:xfrm>
              <a:off x="4633817" y="2828257"/>
              <a:ext cx="198578" cy="21380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4" name="直線接點 53"/>
          <p:cNvCxnSpPr/>
          <p:nvPr/>
        </p:nvCxnSpPr>
        <p:spPr>
          <a:xfrm>
            <a:off x="4005064" y="2818781"/>
            <a:ext cx="118987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矩形 108"/>
          <p:cNvSpPr/>
          <p:nvPr/>
        </p:nvSpPr>
        <p:spPr>
          <a:xfrm>
            <a:off x="1487871" y="1835696"/>
            <a:ext cx="3888239" cy="3976551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632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+List+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新增地點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7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8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Picture 3" descr="D:\Desktop\JAVA A專案\ic_format_list_bulleted_48px-128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群組 77"/>
          <p:cNvGrpSpPr/>
          <p:nvPr/>
        </p:nvGrpSpPr>
        <p:grpSpPr>
          <a:xfrm>
            <a:off x="4623972" y="6948264"/>
            <a:ext cx="605228" cy="602103"/>
            <a:chOff x="4623972" y="6948264"/>
            <a:chExt cx="605228" cy="602103"/>
          </a:xfrm>
        </p:grpSpPr>
        <p:grpSp>
          <p:nvGrpSpPr>
            <p:cNvPr id="79" name="群組 78"/>
            <p:cNvGrpSpPr/>
            <p:nvPr/>
          </p:nvGrpSpPr>
          <p:grpSpPr>
            <a:xfrm>
              <a:off x="4627097" y="6948264"/>
              <a:ext cx="602103" cy="602103"/>
              <a:chOff x="4451122" y="6863586"/>
              <a:chExt cx="602103" cy="602103"/>
            </a:xfrm>
          </p:grpSpPr>
          <p:sp>
            <p:nvSpPr>
              <p:cNvPr id="84" name="橢圓 83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5" name="群組 84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6" name="圓角矩形 85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83" name="矩形 82">
              <a:hlinkClick r:id="rId7" action="ppaction://hlinksldjump"/>
            </p:cNvPr>
            <p:cNvSpPr/>
            <p:nvPr/>
          </p:nvSpPr>
          <p:spPr>
            <a:xfrm>
              <a:off x="4623972" y="6973879"/>
              <a:ext cx="605228" cy="5764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8" name="肘形接點 87"/>
          <p:cNvCxnSpPr/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10" name="肘形接點 109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916831" y="2195736"/>
            <a:ext cx="3024337" cy="2968443"/>
            <a:chOff x="1916831" y="3131840"/>
            <a:chExt cx="3024337" cy="2968443"/>
          </a:xfrm>
        </p:grpSpPr>
        <p:sp>
          <p:nvSpPr>
            <p:cNvPr id="111" name="圓角矩形 110"/>
            <p:cNvSpPr/>
            <p:nvPr/>
          </p:nvSpPr>
          <p:spPr>
            <a:xfrm>
              <a:off x="1916831" y="3131840"/>
              <a:ext cx="3024337" cy="2968443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181949" y="5652120"/>
              <a:ext cx="2494101" cy="307777"/>
              <a:chOff x="2502394" y="5456130"/>
              <a:chExt cx="2073006" cy="307777"/>
            </a:xfrm>
          </p:grpSpPr>
          <p:sp>
            <p:nvSpPr>
              <p:cNvPr id="113" name="圓角矩形 112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文字方塊 113"/>
              <p:cNvSpPr txBox="1"/>
              <p:nvPr/>
            </p:nvSpPr>
            <p:spPr>
              <a:xfrm>
                <a:off x="2530657" y="5456130"/>
                <a:ext cx="8636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台北車站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5" name="文字方塊 114"/>
            <p:cNvSpPr txBox="1"/>
            <p:nvPr/>
          </p:nvSpPr>
          <p:spPr>
            <a:xfrm>
              <a:off x="2788439" y="4254286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GoogleMap</a:t>
              </a:r>
              <a:endParaRPr lang="zh-TW" altLang="en-US" dirty="0"/>
            </a:p>
          </p:txBody>
        </p:sp>
        <p:sp>
          <p:nvSpPr>
            <p:cNvPr id="116" name="矩形 115">
              <a:hlinkClick r:id="rId12" action="ppaction://hlinksldjump"/>
            </p:cNvPr>
            <p:cNvSpPr/>
            <p:nvPr/>
          </p:nvSpPr>
          <p:spPr>
            <a:xfrm>
              <a:off x="4250933" y="5126593"/>
              <a:ext cx="380154" cy="38151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65" t="36425" r="14462" b="25809"/>
            <a:stretch/>
          </p:blipFill>
          <p:spPr bwMode="auto">
            <a:xfrm>
              <a:off x="2141817" y="3396263"/>
              <a:ext cx="2574364" cy="2183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矩形 117"/>
            <p:cNvSpPr/>
            <p:nvPr/>
          </p:nvSpPr>
          <p:spPr>
            <a:xfrm>
              <a:off x="2141817" y="3396263"/>
              <a:ext cx="2574364" cy="2183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0" name="文字方塊 119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1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9638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51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30" y="5497829"/>
            <a:ext cx="338515" cy="2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群組 38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1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1" name="Picture 3" descr="D:\Desktop\JAVA A專案\ic_format_list_bulleted_48px-128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3941292" y="1805691"/>
            <a:ext cx="1355217" cy="100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933056" y="1835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933056" y="21492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</a:p>
        </p:txBody>
      </p:sp>
      <p:sp>
        <p:nvSpPr>
          <p:cNvPr id="36" name="矩形 35">
            <a:hlinkClick r:id="rId16" action="ppaction://hlinksldjump"/>
          </p:cNvPr>
          <p:cNvSpPr/>
          <p:nvPr/>
        </p:nvSpPr>
        <p:spPr>
          <a:xfrm>
            <a:off x="3933056" y="1835696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933056" y="2464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退出郊遊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8" name="矩形 37">
            <a:hlinkClick r:id="rId17" action="ppaction://hlinksldjump"/>
          </p:cNvPr>
          <p:cNvSpPr/>
          <p:nvPr/>
        </p:nvSpPr>
        <p:spPr>
          <a:xfrm>
            <a:off x="3933056" y="2123728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4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4268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27" name="Picture 3" descr="D:\Desktop\JAVA A專案\ic_format_list_bulleted_48px-128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矩形 100">
            <a:hlinkClick r:id="rId3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hlinkClick r:id="rId11" action="ppaction://hlinksldjump"/>
          </p:cNvPr>
          <p:cNvSpPr/>
          <p:nvPr/>
        </p:nvSpPr>
        <p:spPr>
          <a:xfrm>
            <a:off x="1700808" y="2625768"/>
            <a:ext cx="3467445" cy="69031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0" name="肘形接點 179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文字方塊 181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184" name="文字方塊 183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85" name="群組 18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6" name="圓角矩形 18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7" name="群組 18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91" name="Picture 2" descr="D:\Desktop\JAVA A專案\15185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30" y="5497829"/>
            <a:ext cx="338515" cy="2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2" name="群組 191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3" name="橢圓 192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4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5" name="圓角矩形 194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916831" y="2394103"/>
            <a:ext cx="3024337" cy="4194122"/>
            <a:chOff x="1916831" y="2394103"/>
            <a:chExt cx="3024337" cy="4194122"/>
          </a:xfrm>
        </p:grpSpPr>
        <p:sp>
          <p:nvSpPr>
            <p:cNvPr id="102" name="圓角矩形 101"/>
            <p:cNvSpPr/>
            <p:nvPr/>
          </p:nvSpPr>
          <p:spPr>
            <a:xfrm>
              <a:off x="1916831" y="2394103"/>
              <a:ext cx="3024337" cy="4194122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153478" y="3012624"/>
              <a:ext cx="2551043" cy="983312"/>
              <a:chOff x="-3256087" y="4127970"/>
              <a:chExt cx="2551043" cy="983312"/>
            </a:xfrm>
          </p:grpSpPr>
          <p:grpSp>
            <p:nvGrpSpPr>
              <p:cNvPr id="104" name="群組 103"/>
              <p:cNvGrpSpPr/>
              <p:nvPr/>
            </p:nvGrpSpPr>
            <p:grpSpPr>
              <a:xfrm>
                <a:off x="-3256087" y="4127970"/>
                <a:ext cx="723275" cy="983312"/>
                <a:chOff x="1638709" y="3515554"/>
                <a:chExt cx="723275" cy="983312"/>
              </a:xfrm>
            </p:grpSpPr>
            <p:grpSp>
              <p:nvGrpSpPr>
                <p:cNvPr id="129" name="群組 128"/>
                <p:cNvGrpSpPr/>
                <p:nvPr/>
              </p:nvGrpSpPr>
              <p:grpSpPr>
                <a:xfrm>
                  <a:off x="1662579" y="3515554"/>
                  <a:ext cx="675535" cy="675535"/>
                  <a:chOff x="1614990" y="2051720"/>
                  <a:chExt cx="442535" cy="442535"/>
                </a:xfrm>
              </p:grpSpPr>
              <p:sp>
                <p:nvSpPr>
                  <p:cNvPr id="131" name="橢圓 130"/>
                  <p:cNvSpPr/>
                  <p:nvPr/>
                </p:nvSpPr>
                <p:spPr>
                  <a:xfrm>
                    <a:off x="1614990" y="2051720"/>
                    <a:ext cx="442535" cy="44253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32" name="直線接點 131"/>
                  <p:cNvCxnSpPr>
                    <a:stCxn id="131" idx="1"/>
                    <a:endCxn id="131" idx="5"/>
                  </p:cNvCxnSpPr>
                  <p:nvPr/>
                </p:nvCxnSpPr>
                <p:spPr>
                  <a:xfrm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線接點 132"/>
                  <p:cNvCxnSpPr>
                    <a:stCxn id="131" idx="7"/>
                    <a:endCxn id="131" idx="3"/>
                  </p:cNvCxnSpPr>
                  <p:nvPr/>
                </p:nvCxnSpPr>
                <p:spPr>
                  <a:xfrm flipH="1"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" name="文字方塊 129"/>
                <p:cNvSpPr txBox="1"/>
                <p:nvPr/>
              </p:nvSpPr>
              <p:spPr>
                <a:xfrm>
                  <a:off x="1638709" y="419108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王大明</a:t>
                  </a: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05" name="群組 104"/>
              <p:cNvGrpSpPr/>
              <p:nvPr/>
            </p:nvGrpSpPr>
            <p:grpSpPr>
              <a:xfrm>
                <a:off x="-2318333" y="4127970"/>
                <a:ext cx="675535" cy="983312"/>
                <a:chOff x="1662579" y="3515554"/>
                <a:chExt cx="675535" cy="983312"/>
              </a:xfrm>
            </p:grpSpPr>
            <p:grpSp>
              <p:nvGrpSpPr>
                <p:cNvPr id="124" name="群組 123"/>
                <p:cNvGrpSpPr/>
                <p:nvPr/>
              </p:nvGrpSpPr>
              <p:grpSpPr>
                <a:xfrm>
                  <a:off x="1662579" y="3515554"/>
                  <a:ext cx="675535" cy="675535"/>
                  <a:chOff x="1614990" y="2051720"/>
                  <a:chExt cx="442535" cy="442535"/>
                </a:xfrm>
              </p:grpSpPr>
              <p:sp>
                <p:nvSpPr>
                  <p:cNvPr id="126" name="橢圓 125"/>
                  <p:cNvSpPr/>
                  <p:nvPr/>
                </p:nvSpPr>
                <p:spPr>
                  <a:xfrm>
                    <a:off x="1614990" y="2051720"/>
                    <a:ext cx="442535" cy="44253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7" name="直線接點 126"/>
                  <p:cNvCxnSpPr>
                    <a:stCxn id="126" idx="1"/>
                    <a:endCxn id="126" idx="5"/>
                  </p:cNvCxnSpPr>
                  <p:nvPr/>
                </p:nvCxnSpPr>
                <p:spPr>
                  <a:xfrm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接點 127"/>
                  <p:cNvCxnSpPr>
                    <a:stCxn id="126" idx="7"/>
                    <a:endCxn id="126" idx="3"/>
                  </p:cNvCxnSpPr>
                  <p:nvPr/>
                </p:nvCxnSpPr>
                <p:spPr>
                  <a:xfrm flipH="1"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5" name="文字方塊 124"/>
                <p:cNvSpPr txBox="1"/>
                <p:nvPr/>
              </p:nvSpPr>
              <p:spPr>
                <a:xfrm>
                  <a:off x="1728476" y="4191089"/>
                  <a:ext cx="543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奇蹟</a:t>
                  </a: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06" name="群組 105"/>
              <p:cNvGrpSpPr/>
              <p:nvPr/>
            </p:nvGrpSpPr>
            <p:grpSpPr>
              <a:xfrm>
                <a:off x="-1428319" y="4127970"/>
                <a:ext cx="723275" cy="983312"/>
                <a:chOff x="1638709" y="3515554"/>
                <a:chExt cx="723275" cy="983312"/>
              </a:xfrm>
            </p:grpSpPr>
            <p:grpSp>
              <p:nvGrpSpPr>
                <p:cNvPr id="118" name="群組 117"/>
                <p:cNvGrpSpPr/>
                <p:nvPr/>
              </p:nvGrpSpPr>
              <p:grpSpPr>
                <a:xfrm>
                  <a:off x="1662579" y="3515554"/>
                  <a:ext cx="675535" cy="675535"/>
                  <a:chOff x="1614990" y="2051720"/>
                  <a:chExt cx="442535" cy="442535"/>
                </a:xfrm>
              </p:grpSpPr>
              <p:sp>
                <p:nvSpPr>
                  <p:cNvPr id="121" name="橢圓 120"/>
                  <p:cNvSpPr/>
                  <p:nvPr/>
                </p:nvSpPr>
                <p:spPr>
                  <a:xfrm>
                    <a:off x="1614990" y="2051720"/>
                    <a:ext cx="442535" cy="44253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2" name="直線接點 121"/>
                  <p:cNvCxnSpPr>
                    <a:stCxn id="121" idx="1"/>
                    <a:endCxn id="121" idx="5"/>
                  </p:cNvCxnSpPr>
                  <p:nvPr/>
                </p:nvCxnSpPr>
                <p:spPr>
                  <a:xfrm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線接點 122"/>
                  <p:cNvCxnSpPr>
                    <a:stCxn id="121" idx="7"/>
                    <a:endCxn id="121" idx="3"/>
                  </p:cNvCxnSpPr>
                  <p:nvPr/>
                </p:nvCxnSpPr>
                <p:spPr>
                  <a:xfrm flipH="1"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文字方塊 119"/>
                <p:cNvSpPr txBox="1"/>
                <p:nvPr/>
              </p:nvSpPr>
              <p:spPr>
                <a:xfrm>
                  <a:off x="1638709" y="419108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王大明</a:t>
                  </a: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cxnSp>
          <p:nvCxnSpPr>
            <p:cNvPr id="134" name="直線接點 133"/>
            <p:cNvCxnSpPr/>
            <p:nvPr/>
          </p:nvCxnSpPr>
          <p:spPr>
            <a:xfrm>
              <a:off x="2310093" y="2853100"/>
              <a:ext cx="223781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/>
            <p:cNvSpPr txBox="1"/>
            <p:nvPr/>
          </p:nvSpPr>
          <p:spPr>
            <a:xfrm>
              <a:off x="2990418" y="24837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參加者</a:t>
              </a:r>
              <a:endPara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36" name="群組 135"/>
            <p:cNvGrpSpPr/>
            <p:nvPr/>
          </p:nvGrpSpPr>
          <p:grpSpPr>
            <a:xfrm>
              <a:off x="2153478" y="3995936"/>
              <a:ext cx="2551043" cy="983312"/>
              <a:chOff x="-3256087" y="4127970"/>
              <a:chExt cx="2551043" cy="983312"/>
            </a:xfrm>
          </p:grpSpPr>
          <p:grpSp>
            <p:nvGrpSpPr>
              <p:cNvPr id="137" name="群組 136"/>
              <p:cNvGrpSpPr/>
              <p:nvPr/>
            </p:nvGrpSpPr>
            <p:grpSpPr>
              <a:xfrm>
                <a:off x="-3256087" y="4127970"/>
                <a:ext cx="723275" cy="983312"/>
                <a:chOff x="1638709" y="3515554"/>
                <a:chExt cx="723275" cy="983312"/>
              </a:xfrm>
            </p:grpSpPr>
            <p:grpSp>
              <p:nvGrpSpPr>
                <p:cNvPr id="151" name="群組 150"/>
                <p:cNvGrpSpPr/>
                <p:nvPr/>
              </p:nvGrpSpPr>
              <p:grpSpPr>
                <a:xfrm>
                  <a:off x="1662579" y="3515554"/>
                  <a:ext cx="675535" cy="675535"/>
                  <a:chOff x="1614990" y="2051720"/>
                  <a:chExt cx="442535" cy="442535"/>
                </a:xfrm>
              </p:grpSpPr>
              <p:sp>
                <p:nvSpPr>
                  <p:cNvPr id="153" name="橢圓 152"/>
                  <p:cNvSpPr/>
                  <p:nvPr/>
                </p:nvSpPr>
                <p:spPr>
                  <a:xfrm>
                    <a:off x="1614990" y="2051720"/>
                    <a:ext cx="442535" cy="44253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55" name="直線接點 154"/>
                  <p:cNvCxnSpPr>
                    <a:stCxn id="153" idx="1"/>
                    <a:endCxn id="153" idx="5"/>
                  </p:cNvCxnSpPr>
                  <p:nvPr/>
                </p:nvCxnSpPr>
                <p:spPr>
                  <a:xfrm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接點 155"/>
                  <p:cNvCxnSpPr>
                    <a:stCxn id="153" idx="7"/>
                    <a:endCxn id="153" idx="3"/>
                  </p:cNvCxnSpPr>
                  <p:nvPr/>
                </p:nvCxnSpPr>
                <p:spPr>
                  <a:xfrm flipH="1"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2" name="文字方塊 151"/>
                <p:cNvSpPr txBox="1"/>
                <p:nvPr/>
              </p:nvSpPr>
              <p:spPr>
                <a:xfrm>
                  <a:off x="1638709" y="419108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王大明</a:t>
                  </a: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38" name="群組 137"/>
              <p:cNvGrpSpPr/>
              <p:nvPr/>
            </p:nvGrpSpPr>
            <p:grpSpPr>
              <a:xfrm>
                <a:off x="-2318333" y="4127970"/>
                <a:ext cx="675535" cy="983312"/>
                <a:chOff x="1662579" y="3515554"/>
                <a:chExt cx="675535" cy="983312"/>
              </a:xfrm>
            </p:grpSpPr>
            <p:grpSp>
              <p:nvGrpSpPr>
                <p:cNvPr id="146" name="群組 145"/>
                <p:cNvGrpSpPr/>
                <p:nvPr/>
              </p:nvGrpSpPr>
              <p:grpSpPr>
                <a:xfrm>
                  <a:off x="1662579" y="3515554"/>
                  <a:ext cx="675535" cy="675535"/>
                  <a:chOff x="1614990" y="2051720"/>
                  <a:chExt cx="442535" cy="442535"/>
                </a:xfrm>
              </p:grpSpPr>
              <p:sp>
                <p:nvSpPr>
                  <p:cNvPr id="148" name="橢圓 147"/>
                  <p:cNvSpPr/>
                  <p:nvPr/>
                </p:nvSpPr>
                <p:spPr>
                  <a:xfrm>
                    <a:off x="1614990" y="2051720"/>
                    <a:ext cx="442535" cy="44253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49" name="直線接點 148"/>
                  <p:cNvCxnSpPr>
                    <a:stCxn id="148" idx="1"/>
                    <a:endCxn id="148" idx="5"/>
                  </p:cNvCxnSpPr>
                  <p:nvPr/>
                </p:nvCxnSpPr>
                <p:spPr>
                  <a:xfrm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線接點 149"/>
                  <p:cNvCxnSpPr>
                    <a:stCxn id="148" idx="7"/>
                    <a:endCxn id="148" idx="3"/>
                  </p:cNvCxnSpPr>
                  <p:nvPr/>
                </p:nvCxnSpPr>
                <p:spPr>
                  <a:xfrm flipH="1"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文字方塊 146"/>
                <p:cNvSpPr txBox="1"/>
                <p:nvPr/>
              </p:nvSpPr>
              <p:spPr>
                <a:xfrm>
                  <a:off x="1728476" y="4191089"/>
                  <a:ext cx="543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奇蹟</a:t>
                  </a: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40" name="群組 139"/>
              <p:cNvGrpSpPr/>
              <p:nvPr/>
            </p:nvGrpSpPr>
            <p:grpSpPr>
              <a:xfrm>
                <a:off x="-1428319" y="4127970"/>
                <a:ext cx="723275" cy="983312"/>
                <a:chOff x="1638709" y="3515554"/>
                <a:chExt cx="723275" cy="983312"/>
              </a:xfrm>
            </p:grpSpPr>
            <p:grpSp>
              <p:nvGrpSpPr>
                <p:cNvPr id="141" name="群組 140"/>
                <p:cNvGrpSpPr/>
                <p:nvPr/>
              </p:nvGrpSpPr>
              <p:grpSpPr>
                <a:xfrm>
                  <a:off x="1662579" y="3515554"/>
                  <a:ext cx="675535" cy="675535"/>
                  <a:chOff x="1614990" y="2051720"/>
                  <a:chExt cx="442535" cy="442535"/>
                </a:xfrm>
              </p:grpSpPr>
              <p:sp>
                <p:nvSpPr>
                  <p:cNvPr id="143" name="橢圓 142"/>
                  <p:cNvSpPr/>
                  <p:nvPr/>
                </p:nvSpPr>
                <p:spPr>
                  <a:xfrm>
                    <a:off x="1614990" y="2051720"/>
                    <a:ext cx="442535" cy="44253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44" name="直線接點 143"/>
                  <p:cNvCxnSpPr>
                    <a:stCxn id="143" idx="1"/>
                    <a:endCxn id="143" idx="5"/>
                  </p:cNvCxnSpPr>
                  <p:nvPr/>
                </p:nvCxnSpPr>
                <p:spPr>
                  <a:xfrm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線接點 144"/>
                  <p:cNvCxnSpPr>
                    <a:stCxn id="143" idx="7"/>
                    <a:endCxn id="143" idx="3"/>
                  </p:cNvCxnSpPr>
                  <p:nvPr/>
                </p:nvCxnSpPr>
                <p:spPr>
                  <a:xfrm flipH="1"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2" name="文字方塊 141"/>
                <p:cNvSpPr txBox="1"/>
                <p:nvPr/>
              </p:nvSpPr>
              <p:spPr>
                <a:xfrm>
                  <a:off x="1638709" y="419108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王大明</a:t>
                  </a: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157" name="群組 156"/>
            <p:cNvGrpSpPr/>
            <p:nvPr/>
          </p:nvGrpSpPr>
          <p:grpSpPr>
            <a:xfrm>
              <a:off x="2149041" y="5004048"/>
              <a:ext cx="2551043" cy="983312"/>
              <a:chOff x="-3256087" y="4127970"/>
              <a:chExt cx="2551043" cy="983312"/>
            </a:xfrm>
          </p:grpSpPr>
          <p:grpSp>
            <p:nvGrpSpPr>
              <p:cNvPr id="158" name="群組 157"/>
              <p:cNvGrpSpPr/>
              <p:nvPr/>
            </p:nvGrpSpPr>
            <p:grpSpPr>
              <a:xfrm>
                <a:off x="-3256087" y="4127970"/>
                <a:ext cx="723275" cy="983312"/>
                <a:chOff x="1638709" y="3515554"/>
                <a:chExt cx="723275" cy="983312"/>
              </a:xfrm>
            </p:grpSpPr>
            <p:grpSp>
              <p:nvGrpSpPr>
                <p:cNvPr id="172" name="群組 171"/>
                <p:cNvGrpSpPr/>
                <p:nvPr/>
              </p:nvGrpSpPr>
              <p:grpSpPr>
                <a:xfrm>
                  <a:off x="1662579" y="3515554"/>
                  <a:ext cx="675535" cy="675535"/>
                  <a:chOff x="1614990" y="2051720"/>
                  <a:chExt cx="442535" cy="442535"/>
                </a:xfrm>
              </p:grpSpPr>
              <p:sp>
                <p:nvSpPr>
                  <p:cNvPr id="174" name="橢圓 173"/>
                  <p:cNvSpPr/>
                  <p:nvPr/>
                </p:nvSpPr>
                <p:spPr>
                  <a:xfrm>
                    <a:off x="1614990" y="2051720"/>
                    <a:ext cx="442535" cy="44253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75" name="直線接點 174"/>
                  <p:cNvCxnSpPr>
                    <a:stCxn id="174" idx="1"/>
                    <a:endCxn id="174" idx="5"/>
                  </p:cNvCxnSpPr>
                  <p:nvPr/>
                </p:nvCxnSpPr>
                <p:spPr>
                  <a:xfrm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線接點 175"/>
                  <p:cNvCxnSpPr>
                    <a:stCxn id="174" idx="7"/>
                    <a:endCxn id="174" idx="3"/>
                  </p:cNvCxnSpPr>
                  <p:nvPr/>
                </p:nvCxnSpPr>
                <p:spPr>
                  <a:xfrm flipH="1"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3" name="文字方塊 172"/>
                <p:cNvSpPr txBox="1"/>
                <p:nvPr/>
              </p:nvSpPr>
              <p:spPr>
                <a:xfrm>
                  <a:off x="1638709" y="419108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王大明</a:t>
                  </a: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59" name="群組 158"/>
              <p:cNvGrpSpPr/>
              <p:nvPr/>
            </p:nvGrpSpPr>
            <p:grpSpPr>
              <a:xfrm>
                <a:off x="-2318333" y="4127970"/>
                <a:ext cx="675535" cy="983312"/>
                <a:chOff x="1662579" y="3515554"/>
                <a:chExt cx="675535" cy="983312"/>
              </a:xfrm>
            </p:grpSpPr>
            <p:grpSp>
              <p:nvGrpSpPr>
                <p:cNvPr id="167" name="群組 166"/>
                <p:cNvGrpSpPr/>
                <p:nvPr/>
              </p:nvGrpSpPr>
              <p:grpSpPr>
                <a:xfrm>
                  <a:off x="1662579" y="3515554"/>
                  <a:ext cx="675535" cy="675535"/>
                  <a:chOff x="1614990" y="2051720"/>
                  <a:chExt cx="442535" cy="442535"/>
                </a:xfrm>
              </p:grpSpPr>
              <p:sp>
                <p:nvSpPr>
                  <p:cNvPr id="169" name="橢圓 168"/>
                  <p:cNvSpPr/>
                  <p:nvPr/>
                </p:nvSpPr>
                <p:spPr>
                  <a:xfrm>
                    <a:off x="1614990" y="2051720"/>
                    <a:ext cx="442535" cy="44253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70" name="直線接點 169"/>
                  <p:cNvCxnSpPr>
                    <a:stCxn id="169" idx="1"/>
                    <a:endCxn id="169" idx="5"/>
                  </p:cNvCxnSpPr>
                  <p:nvPr/>
                </p:nvCxnSpPr>
                <p:spPr>
                  <a:xfrm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接點 170"/>
                  <p:cNvCxnSpPr>
                    <a:stCxn id="169" idx="7"/>
                    <a:endCxn id="169" idx="3"/>
                  </p:cNvCxnSpPr>
                  <p:nvPr/>
                </p:nvCxnSpPr>
                <p:spPr>
                  <a:xfrm flipH="1"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8" name="文字方塊 167"/>
                <p:cNvSpPr txBox="1"/>
                <p:nvPr/>
              </p:nvSpPr>
              <p:spPr>
                <a:xfrm>
                  <a:off x="1728476" y="4191089"/>
                  <a:ext cx="543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奇蹟</a:t>
                  </a: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61" name="群組 160"/>
              <p:cNvGrpSpPr/>
              <p:nvPr/>
            </p:nvGrpSpPr>
            <p:grpSpPr>
              <a:xfrm>
                <a:off x="-1428319" y="4127970"/>
                <a:ext cx="723275" cy="983312"/>
                <a:chOff x="1638709" y="3515554"/>
                <a:chExt cx="723275" cy="983312"/>
              </a:xfrm>
            </p:grpSpPr>
            <p:grpSp>
              <p:nvGrpSpPr>
                <p:cNvPr id="162" name="群組 161"/>
                <p:cNvGrpSpPr/>
                <p:nvPr/>
              </p:nvGrpSpPr>
              <p:grpSpPr>
                <a:xfrm>
                  <a:off x="1662579" y="3515554"/>
                  <a:ext cx="675535" cy="675535"/>
                  <a:chOff x="1614990" y="2051720"/>
                  <a:chExt cx="442535" cy="442535"/>
                </a:xfrm>
              </p:grpSpPr>
              <p:sp>
                <p:nvSpPr>
                  <p:cNvPr id="164" name="橢圓 163"/>
                  <p:cNvSpPr/>
                  <p:nvPr/>
                </p:nvSpPr>
                <p:spPr>
                  <a:xfrm>
                    <a:off x="1614990" y="2051720"/>
                    <a:ext cx="442535" cy="44253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65" name="直線接點 164"/>
                  <p:cNvCxnSpPr>
                    <a:stCxn id="164" idx="1"/>
                    <a:endCxn id="164" idx="5"/>
                  </p:cNvCxnSpPr>
                  <p:nvPr/>
                </p:nvCxnSpPr>
                <p:spPr>
                  <a:xfrm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線接點 165"/>
                  <p:cNvCxnSpPr>
                    <a:stCxn id="164" idx="7"/>
                    <a:endCxn id="164" idx="3"/>
                  </p:cNvCxnSpPr>
                  <p:nvPr/>
                </p:nvCxnSpPr>
                <p:spPr>
                  <a:xfrm flipH="1">
                    <a:off x="1679798" y="2116528"/>
                    <a:ext cx="312919" cy="312919"/>
                  </a:xfrm>
                  <a:prstGeom prst="line">
                    <a:avLst/>
                  </a:prstGeom>
                  <a:ln w="3175">
                    <a:solidFill>
                      <a:srgbClr val="4B4C6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3" name="文字方塊 162"/>
                <p:cNvSpPr txBox="1"/>
                <p:nvPr/>
              </p:nvSpPr>
              <p:spPr>
                <a:xfrm>
                  <a:off x="1638709" y="419108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王大明</a:t>
                  </a: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4" name="圓角矩形 3"/>
            <p:cNvSpPr/>
            <p:nvPr/>
          </p:nvSpPr>
          <p:spPr>
            <a:xfrm>
              <a:off x="2090034" y="6262897"/>
              <a:ext cx="2677930" cy="1813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圓角矩形 177"/>
            <p:cNvSpPr/>
            <p:nvPr/>
          </p:nvSpPr>
          <p:spPr>
            <a:xfrm>
              <a:off x="2149041" y="6304831"/>
              <a:ext cx="1295988" cy="974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6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邀請好友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D:\Desktop\JAVA A專案\ic_format_list_bulleted_48px-128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肘形接點 112"/>
          <p:cNvCxnSpPr/>
          <p:nvPr/>
        </p:nvCxnSpPr>
        <p:spPr>
          <a:xfrm flipV="1">
            <a:off x="5204294" y="1799888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132" name="文字方塊 13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33" name="群組 132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4" name="圓角矩形 133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40" name="圓角矩形 139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41" name="矩形 140">
            <a:hlinkClick r:id="rId11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2" name="群組 141"/>
          <p:cNvGrpSpPr/>
          <p:nvPr/>
        </p:nvGrpSpPr>
        <p:grpSpPr>
          <a:xfrm>
            <a:off x="4623972" y="6948264"/>
            <a:ext cx="605228" cy="602103"/>
            <a:chOff x="4623972" y="6948264"/>
            <a:chExt cx="605228" cy="602103"/>
          </a:xfrm>
        </p:grpSpPr>
        <p:grpSp>
          <p:nvGrpSpPr>
            <p:cNvPr id="143" name="群組 142"/>
            <p:cNvGrpSpPr/>
            <p:nvPr/>
          </p:nvGrpSpPr>
          <p:grpSpPr>
            <a:xfrm>
              <a:off x="4627097" y="6948264"/>
              <a:ext cx="602103" cy="602103"/>
              <a:chOff x="4451122" y="6863586"/>
              <a:chExt cx="602103" cy="602103"/>
            </a:xfrm>
          </p:grpSpPr>
          <p:sp>
            <p:nvSpPr>
              <p:cNvPr id="145" name="橢圓 144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46" name="群組 145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7" name="圓角矩形 146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44" name="矩形 143">
              <a:hlinkClick r:id="rId12" action="ppaction://hlinksldjump"/>
            </p:cNvPr>
            <p:cNvSpPr/>
            <p:nvPr/>
          </p:nvSpPr>
          <p:spPr>
            <a:xfrm>
              <a:off x="4623972" y="6973879"/>
              <a:ext cx="605228" cy="5764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698986" y="2250238"/>
            <a:ext cx="3611820" cy="4482002"/>
            <a:chOff x="1698986" y="2250238"/>
            <a:chExt cx="3611820" cy="4482002"/>
          </a:xfrm>
        </p:grpSpPr>
        <p:grpSp>
          <p:nvGrpSpPr>
            <p:cNvPr id="6" name="群組 5"/>
            <p:cNvGrpSpPr/>
            <p:nvPr/>
          </p:nvGrpSpPr>
          <p:grpSpPr>
            <a:xfrm>
              <a:off x="1698986" y="2250238"/>
              <a:ext cx="3611820" cy="4482002"/>
              <a:chOff x="1698986" y="2250238"/>
              <a:chExt cx="3611820" cy="4482002"/>
            </a:xfrm>
          </p:grpSpPr>
          <p:sp>
            <p:nvSpPr>
              <p:cNvPr id="82" name="文字方塊 81"/>
              <p:cNvSpPr txBox="1"/>
              <p:nvPr/>
            </p:nvSpPr>
            <p:spPr>
              <a:xfrm>
                <a:off x="4621194" y="5909955"/>
                <a:ext cx="6896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solidFill>
                      <a:schemeClr val="bg1"/>
                    </a:solidFill>
                    <a:latin typeface="Adobe 黑体 Std R" pitchFamily="34" charset="-128"/>
                    <a:ea typeface="Adobe 黑体 Std R" pitchFamily="34" charset="-128"/>
                  </a:rPr>
                  <a:t>上午</a:t>
                </a:r>
                <a:r>
                  <a:rPr lang="en-US" altLang="zh-TW" sz="1000" dirty="0" smtClean="0">
                    <a:solidFill>
                      <a:schemeClr val="bg1"/>
                    </a:solidFill>
                    <a:latin typeface="Adobe 黑体 Std R" pitchFamily="34" charset="-128"/>
                    <a:ea typeface="Adobe 黑体 Std R" pitchFamily="34" charset="-128"/>
                  </a:rPr>
                  <a:t>9:40</a:t>
                </a:r>
                <a:endParaRPr lang="zh-TW" altLang="en-US" sz="1000" dirty="0">
                  <a:solidFill>
                    <a:schemeClr val="bg1"/>
                  </a:solidFill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98986" y="2250238"/>
                <a:ext cx="3445441" cy="44820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2632" y="2262603"/>
                <a:ext cx="3456383" cy="373888"/>
              </a:xfrm>
              <a:prstGeom prst="rect">
                <a:avLst/>
              </a:prstGeom>
              <a:solidFill>
                <a:srgbClr val="4B4C6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3" name="群組 42"/>
              <p:cNvGrpSpPr/>
              <p:nvPr/>
            </p:nvGrpSpPr>
            <p:grpSpPr>
              <a:xfrm>
                <a:off x="1698986" y="3316085"/>
                <a:ext cx="3460029" cy="683102"/>
                <a:chOff x="7385795" y="2423099"/>
                <a:chExt cx="3460029" cy="683102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7385795" y="2423099"/>
                  <a:ext cx="3460029" cy="68310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500" dirty="0"/>
                </a:p>
              </p:txBody>
            </p:sp>
            <p:grpSp>
              <p:nvGrpSpPr>
                <p:cNvPr id="95" name="群組 94"/>
                <p:cNvGrpSpPr/>
                <p:nvPr/>
              </p:nvGrpSpPr>
              <p:grpSpPr>
                <a:xfrm>
                  <a:off x="7510076" y="2475487"/>
                  <a:ext cx="578326" cy="578326"/>
                  <a:chOff x="1541476" y="2985562"/>
                  <a:chExt cx="599445" cy="599445"/>
                </a:xfrm>
              </p:grpSpPr>
              <p:sp>
                <p:nvSpPr>
                  <p:cNvPr id="98" name="橢圓 97"/>
                  <p:cNvSpPr/>
                  <p:nvPr/>
                </p:nvSpPr>
                <p:spPr>
                  <a:xfrm>
                    <a:off x="1541476" y="2985562"/>
                    <a:ext cx="599445" cy="5994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9" name="直線接點 98"/>
                  <p:cNvCxnSpPr>
                    <a:stCxn id="98" idx="1"/>
                    <a:endCxn id="98" idx="5"/>
                  </p:cNvCxnSpPr>
                  <p:nvPr/>
                </p:nvCxnSpPr>
                <p:spPr>
                  <a:xfrm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線接點 99"/>
                  <p:cNvCxnSpPr>
                    <a:stCxn id="98" idx="7"/>
                    <a:endCxn id="98" idx="3"/>
                  </p:cNvCxnSpPr>
                  <p:nvPr/>
                </p:nvCxnSpPr>
                <p:spPr>
                  <a:xfrm flipH="1"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文字方塊 95"/>
                <p:cNvSpPr txBox="1"/>
                <p:nvPr/>
              </p:nvSpPr>
              <p:spPr>
                <a:xfrm>
                  <a:off x="8181528" y="2475487"/>
                  <a:ext cx="15648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500" b="1" dirty="0" smtClean="0">
                      <a:latin typeface="Adobe 黑体 Std R" pitchFamily="34" charset="-128"/>
                      <a:ea typeface="Adobe 黑体 Std R" pitchFamily="34" charset="-128"/>
                    </a:rPr>
                    <a:t>王大明●在雲端</a:t>
                  </a:r>
                  <a:endParaRPr lang="zh-TW" altLang="en-US" sz="1500" b="1" dirty="0">
                    <a:latin typeface="Adobe 黑体 Std R" pitchFamily="34" charset="-128"/>
                    <a:ea typeface="Adobe 黑体 Std R" pitchFamily="34" charset="-128"/>
                  </a:endParaRPr>
                </a:p>
              </p:txBody>
            </p:sp>
            <p:sp>
              <p:nvSpPr>
                <p:cNvPr id="97" name="文字方塊 96"/>
                <p:cNvSpPr txBox="1"/>
                <p:nvPr/>
              </p:nvSpPr>
              <p:spPr>
                <a:xfrm>
                  <a:off x="8269649" y="2724895"/>
                  <a:ext cx="1426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在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java002k</a:t>
                  </a:r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書中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…</a:t>
                  </a:r>
                  <a:endParaRPr lang="zh-TW" altLang="en-US" sz="1200" dirty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endParaRPr>
                </a:p>
              </p:txBody>
            </p:sp>
          </p:grpSp>
          <p:grpSp>
            <p:nvGrpSpPr>
              <p:cNvPr id="44" name="群組 43"/>
              <p:cNvGrpSpPr/>
              <p:nvPr/>
            </p:nvGrpSpPr>
            <p:grpSpPr>
              <a:xfrm>
                <a:off x="1698986" y="3999187"/>
                <a:ext cx="3460029" cy="683102"/>
                <a:chOff x="7385795" y="3106201"/>
                <a:chExt cx="3460029" cy="683102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7385795" y="3106201"/>
                  <a:ext cx="3460029" cy="68310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500" dirty="0"/>
                </a:p>
              </p:txBody>
            </p:sp>
            <p:grpSp>
              <p:nvGrpSpPr>
                <p:cNvPr id="88" name="群組 87"/>
                <p:cNvGrpSpPr/>
                <p:nvPr/>
              </p:nvGrpSpPr>
              <p:grpSpPr>
                <a:xfrm>
                  <a:off x="7510076" y="3158589"/>
                  <a:ext cx="578326" cy="578326"/>
                  <a:chOff x="1541476" y="2985562"/>
                  <a:chExt cx="599445" cy="599445"/>
                </a:xfrm>
              </p:grpSpPr>
              <p:sp>
                <p:nvSpPr>
                  <p:cNvPr id="91" name="橢圓 90"/>
                  <p:cNvSpPr/>
                  <p:nvPr/>
                </p:nvSpPr>
                <p:spPr>
                  <a:xfrm>
                    <a:off x="1541476" y="2985562"/>
                    <a:ext cx="599445" cy="5994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2" name="直線接點 91"/>
                  <p:cNvCxnSpPr>
                    <a:stCxn id="91" idx="1"/>
                    <a:endCxn id="91" idx="5"/>
                  </p:cNvCxnSpPr>
                  <p:nvPr/>
                </p:nvCxnSpPr>
                <p:spPr>
                  <a:xfrm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線接點 92"/>
                  <p:cNvCxnSpPr>
                    <a:stCxn id="91" idx="7"/>
                    <a:endCxn id="91" idx="3"/>
                  </p:cNvCxnSpPr>
                  <p:nvPr/>
                </p:nvCxnSpPr>
                <p:spPr>
                  <a:xfrm flipH="1"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9" name="文字方塊 88"/>
                <p:cNvSpPr txBox="1"/>
                <p:nvPr/>
              </p:nvSpPr>
              <p:spPr>
                <a:xfrm>
                  <a:off x="8181528" y="3158589"/>
                  <a:ext cx="62388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500" b="1" dirty="0" err="1" smtClean="0">
                      <a:latin typeface="Adobe 黑体 Std R" pitchFamily="34" charset="-128"/>
                      <a:ea typeface="Adobe 黑体 Std R" pitchFamily="34" charset="-128"/>
                    </a:rPr>
                    <a:t>Miky</a:t>
                  </a:r>
                  <a:endParaRPr lang="zh-TW" altLang="en-US" sz="1500" b="1" dirty="0">
                    <a:latin typeface="Adobe 黑体 Std R" pitchFamily="34" charset="-128"/>
                    <a:ea typeface="Adobe 黑体 Std R" pitchFamily="34" charset="-128"/>
                  </a:endParaRPr>
                </a:p>
              </p:txBody>
            </p:sp>
            <p:sp>
              <p:nvSpPr>
                <p:cNvPr id="90" name="文字方塊 89"/>
                <p:cNvSpPr txBox="1"/>
                <p:nvPr/>
              </p:nvSpPr>
              <p:spPr>
                <a:xfrm>
                  <a:off x="8269649" y="3407997"/>
                  <a:ext cx="1426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在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java002k</a:t>
                  </a:r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書中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…</a:t>
                  </a:r>
                  <a:endParaRPr lang="zh-TW" altLang="en-US" sz="1200" dirty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endParaRPr>
                </a:p>
              </p:txBody>
            </p:sp>
          </p:grpSp>
          <p:grpSp>
            <p:nvGrpSpPr>
              <p:cNvPr id="45" name="群組 44"/>
              <p:cNvGrpSpPr/>
              <p:nvPr/>
            </p:nvGrpSpPr>
            <p:grpSpPr>
              <a:xfrm>
                <a:off x="1698986" y="4682933"/>
                <a:ext cx="3460029" cy="683102"/>
                <a:chOff x="7385795" y="3789947"/>
                <a:chExt cx="3460029" cy="683102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7385795" y="3789947"/>
                  <a:ext cx="3460029" cy="68310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500" dirty="0"/>
                </a:p>
              </p:txBody>
            </p:sp>
            <p:grpSp>
              <p:nvGrpSpPr>
                <p:cNvPr id="80" name="群組 79"/>
                <p:cNvGrpSpPr/>
                <p:nvPr/>
              </p:nvGrpSpPr>
              <p:grpSpPr>
                <a:xfrm>
                  <a:off x="7510076" y="3842335"/>
                  <a:ext cx="578326" cy="578326"/>
                  <a:chOff x="1541476" y="2985562"/>
                  <a:chExt cx="599445" cy="599445"/>
                </a:xfrm>
              </p:grpSpPr>
              <p:sp>
                <p:nvSpPr>
                  <p:cNvPr id="84" name="橢圓 83"/>
                  <p:cNvSpPr/>
                  <p:nvPr/>
                </p:nvSpPr>
                <p:spPr>
                  <a:xfrm>
                    <a:off x="1541476" y="2985562"/>
                    <a:ext cx="599445" cy="5994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5" name="直線接點 84"/>
                  <p:cNvCxnSpPr>
                    <a:stCxn id="84" idx="1"/>
                    <a:endCxn id="84" idx="5"/>
                  </p:cNvCxnSpPr>
                  <p:nvPr/>
                </p:nvCxnSpPr>
                <p:spPr>
                  <a:xfrm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85"/>
                  <p:cNvCxnSpPr>
                    <a:stCxn id="84" idx="7"/>
                    <a:endCxn id="84" idx="3"/>
                  </p:cNvCxnSpPr>
                  <p:nvPr/>
                </p:nvCxnSpPr>
                <p:spPr>
                  <a:xfrm flipH="1"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文字方塊 80"/>
                <p:cNvSpPr txBox="1"/>
                <p:nvPr/>
              </p:nvSpPr>
              <p:spPr>
                <a:xfrm>
                  <a:off x="8181528" y="3842335"/>
                  <a:ext cx="15648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500" b="1" dirty="0" smtClean="0">
                      <a:latin typeface="Adobe 黑体 Std R" pitchFamily="34" charset="-128"/>
                      <a:ea typeface="Adobe 黑体 Std R" pitchFamily="34" charset="-128"/>
                    </a:rPr>
                    <a:t>王大明●在雲端</a:t>
                  </a:r>
                  <a:endParaRPr lang="zh-TW" altLang="en-US" sz="1500" b="1" dirty="0">
                    <a:latin typeface="Adobe 黑体 Std R" pitchFamily="34" charset="-128"/>
                    <a:ea typeface="Adobe 黑体 Std R" pitchFamily="34" charset="-128"/>
                  </a:endParaRPr>
                </a:p>
              </p:txBody>
            </p:sp>
            <p:sp>
              <p:nvSpPr>
                <p:cNvPr id="83" name="文字方塊 82"/>
                <p:cNvSpPr txBox="1"/>
                <p:nvPr/>
              </p:nvSpPr>
              <p:spPr>
                <a:xfrm>
                  <a:off x="8269649" y="4091743"/>
                  <a:ext cx="1426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在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java002k</a:t>
                  </a:r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書中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…</a:t>
                  </a:r>
                  <a:endParaRPr lang="zh-TW" altLang="en-US" sz="1200" dirty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endParaRPr>
                </a:p>
              </p:txBody>
            </p:sp>
          </p:grpSp>
          <p:grpSp>
            <p:nvGrpSpPr>
              <p:cNvPr id="46" name="群組 45"/>
              <p:cNvGrpSpPr/>
              <p:nvPr/>
            </p:nvGrpSpPr>
            <p:grpSpPr>
              <a:xfrm>
                <a:off x="1698986" y="5366035"/>
                <a:ext cx="3460029" cy="683102"/>
                <a:chOff x="7385795" y="4473049"/>
                <a:chExt cx="3460029" cy="683102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7385795" y="4473049"/>
                  <a:ext cx="3460029" cy="68310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500" dirty="0"/>
                </a:p>
              </p:txBody>
            </p:sp>
            <p:grpSp>
              <p:nvGrpSpPr>
                <p:cNvPr id="71" name="群組 70"/>
                <p:cNvGrpSpPr/>
                <p:nvPr/>
              </p:nvGrpSpPr>
              <p:grpSpPr>
                <a:xfrm>
                  <a:off x="7510076" y="4525437"/>
                  <a:ext cx="578326" cy="578326"/>
                  <a:chOff x="1541476" y="2985562"/>
                  <a:chExt cx="599445" cy="599445"/>
                </a:xfrm>
              </p:grpSpPr>
              <p:sp>
                <p:nvSpPr>
                  <p:cNvPr id="76" name="橢圓 75"/>
                  <p:cNvSpPr/>
                  <p:nvPr/>
                </p:nvSpPr>
                <p:spPr>
                  <a:xfrm>
                    <a:off x="1541476" y="2985562"/>
                    <a:ext cx="599445" cy="5994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77" name="直線接點 76"/>
                  <p:cNvCxnSpPr>
                    <a:stCxn id="76" idx="1"/>
                    <a:endCxn id="76" idx="5"/>
                  </p:cNvCxnSpPr>
                  <p:nvPr/>
                </p:nvCxnSpPr>
                <p:spPr>
                  <a:xfrm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/>
                  <p:cNvCxnSpPr>
                    <a:stCxn id="76" idx="7"/>
                    <a:endCxn id="76" idx="3"/>
                  </p:cNvCxnSpPr>
                  <p:nvPr/>
                </p:nvCxnSpPr>
                <p:spPr>
                  <a:xfrm flipH="1"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文字方塊 71"/>
                <p:cNvSpPr txBox="1"/>
                <p:nvPr/>
              </p:nvSpPr>
              <p:spPr>
                <a:xfrm>
                  <a:off x="8181528" y="4525437"/>
                  <a:ext cx="15648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500" b="1" dirty="0" smtClean="0">
                      <a:latin typeface="Adobe 黑体 Std R" pitchFamily="34" charset="-128"/>
                      <a:ea typeface="Adobe 黑体 Std R" pitchFamily="34" charset="-128"/>
                    </a:rPr>
                    <a:t>王大明●在雲端</a:t>
                  </a:r>
                  <a:endParaRPr lang="zh-TW" altLang="en-US" sz="1500" b="1" dirty="0">
                    <a:latin typeface="Adobe 黑体 Std R" pitchFamily="34" charset="-128"/>
                    <a:ea typeface="Adobe 黑体 Std R" pitchFamily="34" charset="-128"/>
                  </a:endParaRPr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8269649" y="4774845"/>
                  <a:ext cx="1426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在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java002k</a:t>
                  </a:r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書中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…</a:t>
                  </a:r>
                  <a:endParaRPr lang="zh-TW" altLang="en-US" sz="1200" dirty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endParaRPr>
                </a:p>
              </p:txBody>
            </p:sp>
          </p:grpSp>
          <p:grpSp>
            <p:nvGrpSpPr>
              <p:cNvPr id="47" name="群組 46"/>
              <p:cNvGrpSpPr/>
              <p:nvPr/>
            </p:nvGrpSpPr>
            <p:grpSpPr>
              <a:xfrm>
                <a:off x="1698986" y="6049137"/>
                <a:ext cx="3460029" cy="683102"/>
                <a:chOff x="7385795" y="5156151"/>
                <a:chExt cx="3460029" cy="683102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7385795" y="5156151"/>
                  <a:ext cx="3460029" cy="68310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500" dirty="0"/>
                </a:p>
              </p:txBody>
            </p:sp>
            <p:grpSp>
              <p:nvGrpSpPr>
                <p:cNvPr id="64" name="群組 63"/>
                <p:cNvGrpSpPr/>
                <p:nvPr/>
              </p:nvGrpSpPr>
              <p:grpSpPr>
                <a:xfrm>
                  <a:off x="7510076" y="5208539"/>
                  <a:ext cx="578326" cy="578326"/>
                  <a:chOff x="1541476" y="2985562"/>
                  <a:chExt cx="599445" cy="599445"/>
                </a:xfrm>
              </p:grpSpPr>
              <p:sp>
                <p:nvSpPr>
                  <p:cNvPr id="67" name="橢圓 66"/>
                  <p:cNvSpPr/>
                  <p:nvPr/>
                </p:nvSpPr>
                <p:spPr>
                  <a:xfrm>
                    <a:off x="1541476" y="2985562"/>
                    <a:ext cx="599445" cy="5994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8" name="直線接點 67"/>
                  <p:cNvCxnSpPr>
                    <a:stCxn id="67" idx="1"/>
                    <a:endCxn id="67" idx="5"/>
                  </p:cNvCxnSpPr>
                  <p:nvPr/>
                </p:nvCxnSpPr>
                <p:spPr>
                  <a:xfrm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線接點 68"/>
                  <p:cNvCxnSpPr>
                    <a:stCxn id="67" idx="7"/>
                    <a:endCxn id="67" idx="3"/>
                  </p:cNvCxnSpPr>
                  <p:nvPr/>
                </p:nvCxnSpPr>
                <p:spPr>
                  <a:xfrm flipH="1"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文字方塊 64"/>
                <p:cNvSpPr txBox="1"/>
                <p:nvPr/>
              </p:nvSpPr>
              <p:spPr>
                <a:xfrm>
                  <a:off x="8181528" y="5208539"/>
                  <a:ext cx="15648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500" b="1" dirty="0" smtClean="0">
                      <a:latin typeface="Adobe 黑体 Std R" pitchFamily="34" charset="-128"/>
                      <a:ea typeface="Adobe 黑体 Std R" pitchFamily="34" charset="-128"/>
                    </a:rPr>
                    <a:t>王大明●在雲端</a:t>
                  </a:r>
                  <a:endParaRPr lang="zh-TW" altLang="en-US" sz="1500" b="1" dirty="0">
                    <a:latin typeface="Adobe 黑体 Std R" pitchFamily="34" charset="-128"/>
                    <a:ea typeface="Adobe 黑体 Std R" pitchFamily="34" charset="-128"/>
                  </a:endParaRP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8269649" y="5457947"/>
                  <a:ext cx="1426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在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java002k</a:t>
                  </a:r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書中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…</a:t>
                  </a:r>
                  <a:endParaRPr lang="zh-TW" altLang="en-US" sz="1200" dirty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endParaRPr>
                </a:p>
              </p:txBody>
            </p:sp>
          </p:grpSp>
          <p:grpSp>
            <p:nvGrpSpPr>
              <p:cNvPr id="48" name="群組 47"/>
              <p:cNvGrpSpPr/>
              <p:nvPr/>
            </p:nvGrpSpPr>
            <p:grpSpPr>
              <a:xfrm>
                <a:off x="1702632" y="2636491"/>
                <a:ext cx="3456383" cy="683102"/>
                <a:chOff x="7389441" y="1743505"/>
                <a:chExt cx="3456383" cy="683102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7389441" y="1743505"/>
                  <a:ext cx="3456383" cy="68310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500" dirty="0"/>
                </a:p>
              </p:txBody>
            </p:sp>
            <p:grpSp>
              <p:nvGrpSpPr>
                <p:cNvPr id="57" name="群組 56"/>
                <p:cNvGrpSpPr/>
                <p:nvPr/>
              </p:nvGrpSpPr>
              <p:grpSpPr>
                <a:xfrm>
                  <a:off x="7513954" y="1795893"/>
                  <a:ext cx="579409" cy="578326"/>
                  <a:chOff x="1541476" y="2985562"/>
                  <a:chExt cx="599445" cy="599445"/>
                </a:xfrm>
              </p:grpSpPr>
              <p:sp>
                <p:nvSpPr>
                  <p:cNvPr id="60" name="橢圓 59"/>
                  <p:cNvSpPr/>
                  <p:nvPr/>
                </p:nvSpPr>
                <p:spPr>
                  <a:xfrm>
                    <a:off x="1541476" y="2985562"/>
                    <a:ext cx="599445" cy="5994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61" name="直線接點 60"/>
                  <p:cNvCxnSpPr>
                    <a:stCxn id="60" idx="1"/>
                    <a:endCxn id="60" idx="5"/>
                  </p:cNvCxnSpPr>
                  <p:nvPr/>
                </p:nvCxnSpPr>
                <p:spPr>
                  <a:xfrm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線接點 61"/>
                  <p:cNvCxnSpPr>
                    <a:stCxn id="60" idx="7"/>
                    <a:endCxn id="60" idx="3"/>
                  </p:cNvCxnSpPr>
                  <p:nvPr/>
                </p:nvCxnSpPr>
                <p:spPr>
                  <a:xfrm flipH="1">
                    <a:off x="1629263" y="3073349"/>
                    <a:ext cx="423871" cy="4238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文字方塊 57"/>
                <p:cNvSpPr txBox="1"/>
                <p:nvPr/>
              </p:nvSpPr>
              <p:spPr>
                <a:xfrm>
                  <a:off x="8186664" y="1795893"/>
                  <a:ext cx="15677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500" b="1" dirty="0" smtClean="0">
                      <a:latin typeface="Adobe 黑体 Std R" pitchFamily="34" charset="-128"/>
                      <a:ea typeface="Adobe 黑体 Std R" pitchFamily="34" charset="-128"/>
                    </a:rPr>
                    <a:t>王大明●在雲端</a:t>
                  </a:r>
                  <a:endParaRPr lang="zh-TW" altLang="en-US" sz="1500" b="1" dirty="0">
                    <a:latin typeface="Adobe 黑体 Std R" pitchFamily="34" charset="-128"/>
                    <a:ea typeface="Adobe 黑体 Std R" pitchFamily="34" charset="-128"/>
                  </a:endParaRPr>
                </a:p>
              </p:txBody>
            </p:sp>
            <p:sp>
              <p:nvSpPr>
                <p:cNvPr id="59" name="文字方塊 58"/>
                <p:cNvSpPr txBox="1"/>
                <p:nvPr/>
              </p:nvSpPr>
              <p:spPr>
                <a:xfrm>
                  <a:off x="8274950" y="2045301"/>
                  <a:ext cx="14296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在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java002k</a:t>
                  </a:r>
                  <a:r>
                    <a:rPr lang="zh-TW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書中</a:t>
                  </a:r>
                  <a:r>
                    <a:rPr lang="en-US" altLang="zh-TW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dobe 繁黑體 Std B" pitchFamily="34" charset="-120"/>
                      <a:ea typeface="Adobe 繁黑體 Std B" pitchFamily="34" charset="-120"/>
                    </a:rPr>
                    <a:t>…</a:t>
                  </a:r>
                  <a:endParaRPr lang="zh-TW" altLang="en-US" sz="1200" dirty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endParaRPr>
                </a:p>
              </p:txBody>
            </p:sp>
          </p:grpSp>
          <p:grpSp>
            <p:nvGrpSpPr>
              <p:cNvPr id="49" name="群組 48"/>
              <p:cNvGrpSpPr/>
              <p:nvPr/>
            </p:nvGrpSpPr>
            <p:grpSpPr>
              <a:xfrm>
                <a:off x="1835953" y="2361380"/>
                <a:ext cx="82702" cy="178611"/>
                <a:chOff x="1690114" y="1556249"/>
                <a:chExt cx="82702" cy="178611"/>
              </a:xfrm>
            </p:grpSpPr>
            <p:cxnSp>
              <p:nvCxnSpPr>
                <p:cNvPr id="54" name="直線接點 53">
                  <a:hlinkClick r:id="rId13" action="ppaction://hlinksldjump"/>
                </p:cNvPr>
                <p:cNvCxnSpPr/>
                <p:nvPr/>
              </p:nvCxnSpPr>
              <p:spPr>
                <a:xfrm flipH="1">
                  <a:off x="1690114" y="1556249"/>
                  <a:ext cx="82702" cy="8270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hlinkClick r:id="rId13" action="ppaction://hlinksldjump"/>
                </p:cNvPr>
                <p:cNvCxnSpPr/>
                <p:nvPr/>
              </p:nvCxnSpPr>
              <p:spPr>
                <a:xfrm>
                  <a:off x="1690114" y="1638951"/>
                  <a:ext cx="82702" cy="95909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矩形 110">
                <a:hlinkClick r:id="rId14" action="ppaction://hlinksldjump"/>
              </p:cNvPr>
              <p:cNvSpPr/>
              <p:nvPr/>
            </p:nvSpPr>
            <p:spPr>
              <a:xfrm>
                <a:off x="1700808" y="2625768"/>
                <a:ext cx="3467445" cy="690317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2089182" y="2320814"/>
                <a:ext cx="2911993" cy="2625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  <a:latin typeface="Adobe 繁黑體 Std B" pitchFamily="34" charset="-120"/>
                    <a:ea typeface="Adobe 繁黑體 Std B" pitchFamily="34" charset="-120"/>
                  </a:rPr>
                  <a:t>	</a:t>
                </a:r>
                <a:r>
                  <a:rPr lang="zh-TW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搜尋</a:t>
                </a:r>
                <a:r>
                  <a:rPr lang="en-US" altLang="zh-TW" sz="16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:</a:t>
                </a:r>
                <a:r>
                  <a:rPr lang="zh-TW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王大明</a:t>
                </a:r>
                <a:endParaRPr lang="zh-TW" altLang="en-US" sz="16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2898555" y="2354442"/>
                <a:ext cx="137594" cy="13759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7" name="直線接點 196"/>
              <p:cNvCxnSpPr/>
              <p:nvPr/>
            </p:nvCxnSpPr>
            <p:spPr>
              <a:xfrm>
                <a:off x="3015999" y="2471886"/>
                <a:ext cx="62250" cy="61167"/>
              </a:xfrm>
              <a:prstGeom prst="line">
                <a:avLst/>
              </a:prstGeom>
              <a:ln w="28575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矩形 148"/>
            <p:cNvSpPr/>
            <p:nvPr/>
          </p:nvSpPr>
          <p:spPr>
            <a:xfrm>
              <a:off x="1730684" y="2627784"/>
              <a:ext cx="3467445" cy="690317"/>
            </a:xfrm>
            <a:prstGeom prst="rect">
              <a:avLst/>
            </a:pr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0" name="文字方塊 149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51" name="肘形接點 150"/>
          <p:cNvCxnSpPr/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矩形 118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4" action="ppaction://hlinksldjump"/>
          </p:cNvPr>
          <p:cNvSpPr/>
          <p:nvPr/>
        </p:nvSpPr>
        <p:spPr>
          <a:xfrm>
            <a:off x="1480387" y="186867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5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411144" y="1820106"/>
            <a:ext cx="985010" cy="716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4" name="文字方塊 143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6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迴轉箭號 23">
            <a:hlinkClick r:id="rId7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069632" y="507605"/>
            <a:ext cx="569387" cy="71840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此頁可看到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10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公里內的朋友，若點擊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標籤，可導航</a:t>
            </a:r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5104209" y="3635896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hlinkClick r:id="rId2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hlinkClick r:id="rId4" action="ppaction://hlinksldjump"/>
          </p:cNvPr>
          <p:cNvSpPr/>
          <p:nvPr/>
        </p:nvSpPr>
        <p:spPr>
          <a:xfrm>
            <a:off x="1480387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90607" y="1849492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>
            <a:hlinkClick r:id="rId2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4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69622" y="2843808"/>
            <a:ext cx="3421350" cy="1130642"/>
            <a:chOff x="1769622" y="2921794"/>
            <a:chExt cx="3421350" cy="1130642"/>
          </a:xfrm>
        </p:grpSpPr>
        <p:sp>
          <p:nvSpPr>
            <p:cNvPr id="3" name="矩形 2"/>
            <p:cNvSpPr/>
            <p:nvPr/>
          </p:nvSpPr>
          <p:spPr>
            <a:xfrm>
              <a:off x="1773687" y="2921794"/>
              <a:ext cx="792088" cy="72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69622" y="3713882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1400" dirty="0" smtClean="0">
                  <a:latin typeface="Adobe 繁黑體 Std B" pitchFamily="34" charset="-120"/>
                  <a:ea typeface="Adobe 繁黑體 Std B" pitchFamily="34" charset="-120"/>
                </a:rPr>
                <a:t>ON</a:t>
              </a:r>
              <a:endParaRPr lang="zh-TW" altLang="en-US" sz="14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2926299" y="2921794"/>
              <a:ext cx="1005404" cy="1130642"/>
              <a:chOff x="2926299" y="2921794"/>
              <a:chExt cx="1005404" cy="113064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032957" y="2921794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926299" y="3713882"/>
                <a:ext cx="1005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Adobe 繁黑體 Std B" pitchFamily="34" charset="-120"/>
                    <a:ea typeface="Adobe 繁黑體 Std B" pitchFamily="34" charset="-120"/>
                  </a:rPr>
                  <a:t>個人資料</a:t>
                </a:r>
                <a:endParaRPr lang="zh-TW" altLang="en-US" sz="16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/>
            <p:cNvGrpSpPr/>
            <p:nvPr/>
          </p:nvGrpSpPr>
          <p:grpSpPr>
            <a:xfrm>
              <a:off x="4185569" y="2921794"/>
              <a:ext cx="1005403" cy="1130642"/>
              <a:chOff x="1594151" y="2915816"/>
              <a:chExt cx="1005403" cy="113064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00808" y="2915816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594151" y="370790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Adobe 繁黑體 Std B" pitchFamily="34" charset="-120"/>
                    <a:ea typeface="Adobe 繁黑體 Std B" pitchFamily="34" charset="-120"/>
                  </a:rPr>
                  <a:t>聯絡我們</a:t>
                </a:r>
              </a:p>
            </p:txBody>
          </p:sp>
          <p:cxnSp>
            <p:nvCxnSpPr>
              <p:cNvPr id="38" name="直線接點 37"/>
              <p:cNvCxnSpPr/>
              <p:nvPr/>
            </p:nvCxnSpPr>
            <p:spPr>
              <a:xfrm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矩形 40"/>
          <p:cNvSpPr/>
          <p:nvPr/>
        </p:nvSpPr>
        <p:spPr>
          <a:xfrm>
            <a:off x="1765220" y="4233446"/>
            <a:ext cx="79208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716269" y="50255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通知</a:t>
            </a:r>
            <a:r>
              <a:rPr lang="en-US" altLang="zh-TW" sz="1600" dirty="0">
                <a:latin typeface="Adobe 繁黑體 Std B" pitchFamily="34" charset="-120"/>
                <a:ea typeface="Adobe 繁黑體 Std B" pitchFamily="34" charset="-120"/>
              </a:rPr>
              <a:t>ON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迴轉箭號 46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hlinkClick r:id="rId7" action="ppaction://hlinksldjump"/>
          </p:cNvPr>
          <p:cNvSpPr/>
          <p:nvPr/>
        </p:nvSpPr>
        <p:spPr>
          <a:xfrm>
            <a:off x="2939645" y="2825484"/>
            <a:ext cx="1016255" cy="10998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hlinkClick r:id="rId8" action="ppaction://hlinksldjump"/>
          </p:cNvPr>
          <p:cNvSpPr/>
          <p:nvPr/>
        </p:nvSpPr>
        <p:spPr>
          <a:xfrm>
            <a:off x="4149080" y="2818858"/>
            <a:ext cx="1016255" cy="10998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hlinkClick r:id="rId2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hlinkClick r:id="rId4" action="ppaction://hlinksldjump"/>
          </p:cNvPr>
          <p:cNvSpPr/>
          <p:nvPr/>
        </p:nvSpPr>
        <p:spPr>
          <a:xfrm>
            <a:off x="1480387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90607" y="1849492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2126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個人資料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>
            <a:hlinkClick r:id="rId2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4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迴轉箭號 46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1769622" y="2843808"/>
            <a:ext cx="3421350" cy="1130642"/>
            <a:chOff x="1769622" y="2921794"/>
            <a:chExt cx="3421350" cy="1130642"/>
          </a:xfrm>
        </p:grpSpPr>
        <p:sp>
          <p:nvSpPr>
            <p:cNvPr id="80" name="矩形 79"/>
            <p:cNvSpPr/>
            <p:nvPr/>
          </p:nvSpPr>
          <p:spPr>
            <a:xfrm>
              <a:off x="1773687" y="2921794"/>
              <a:ext cx="792088" cy="72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769622" y="3713882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1400" dirty="0" smtClean="0">
                  <a:latin typeface="Adobe 繁黑體 Std B" pitchFamily="34" charset="-120"/>
                  <a:ea typeface="Adobe 繁黑體 Std B" pitchFamily="34" charset="-120"/>
                </a:rPr>
                <a:t>ON</a:t>
              </a:r>
              <a:endParaRPr lang="zh-TW" altLang="en-US" sz="14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H="1"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/>
            <p:cNvGrpSpPr/>
            <p:nvPr/>
          </p:nvGrpSpPr>
          <p:grpSpPr>
            <a:xfrm>
              <a:off x="2926299" y="2921794"/>
              <a:ext cx="1005404" cy="1130642"/>
              <a:chOff x="2926299" y="2921794"/>
              <a:chExt cx="1005404" cy="1130642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3032957" y="2921794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2926299" y="3713882"/>
                <a:ext cx="1005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Adobe 繁黑體 Std B" pitchFamily="34" charset="-120"/>
                    <a:ea typeface="Adobe 繁黑體 Std B" pitchFamily="34" charset="-120"/>
                  </a:rPr>
                  <a:t>個人資料</a:t>
                </a:r>
                <a:endParaRPr lang="zh-TW" altLang="en-US" sz="16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flipH="1"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/>
            <p:cNvGrpSpPr/>
            <p:nvPr/>
          </p:nvGrpSpPr>
          <p:grpSpPr>
            <a:xfrm>
              <a:off x="4185569" y="2921794"/>
              <a:ext cx="1005403" cy="1130642"/>
              <a:chOff x="1594151" y="2915816"/>
              <a:chExt cx="1005403" cy="1130642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700808" y="2915816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1594151" y="370790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Adobe 繁黑體 Std B" pitchFamily="34" charset="-120"/>
                    <a:ea typeface="Adobe 繁黑體 Std B" pitchFamily="34" charset="-120"/>
                  </a:rPr>
                  <a:t>聯絡我們</a:t>
                </a:r>
              </a:p>
            </p:txBody>
          </p:sp>
          <p:cxnSp>
            <p:nvCxnSpPr>
              <p:cNvPr id="88" name="直線接點 87"/>
              <p:cNvCxnSpPr/>
              <p:nvPr/>
            </p:nvCxnSpPr>
            <p:spPr>
              <a:xfrm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 flipH="1"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矩形 93"/>
          <p:cNvSpPr/>
          <p:nvPr/>
        </p:nvSpPr>
        <p:spPr>
          <a:xfrm>
            <a:off x="1765220" y="4233446"/>
            <a:ext cx="79208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1716269" y="50255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通知</a:t>
            </a:r>
            <a:r>
              <a:rPr lang="en-US" altLang="zh-TW" sz="1600" dirty="0">
                <a:latin typeface="Adobe 繁黑體 Std B" pitchFamily="34" charset="-120"/>
                <a:ea typeface="Adobe 繁黑體 Std B" pitchFamily="34" charset="-120"/>
              </a:rPr>
              <a:t>ON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flipH="1">
            <a:off x="1769622" y="4233446"/>
            <a:ext cx="787686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群組 114"/>
          <p:cNvGrpSpPr/>
          <p:nvPr/>
        </p:nvGrpSpPr>
        <p:grpSpPr>
          <a:xfrm>
            <a:off x="1916831" y="3131840"/>
            <a:ext cx="3024337" cy="3456384"/>
            <a:chOff x="1846551" y="3131840"/>
            <a:chExt cx="3024337" cy="3456384"/>
          </a:xfrm>
        </p:grpSpPr>
        <p:sp>
          <p:nvSpPr>
            <p:cNvPr id="116" name="圓角矩形 115"/>
            <p:cNvSpPr/>
            <p:nvPr/>
          </p:nvSpPr>
          <p:spPr>
            <a:xfrm>
              <a:off x="1846551" y="3131840"/>
              <a:ext cx="3024337" cy="3456384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7" name="群組 116"/>
            <p:cNvGrpSpPr/>
            <p:nvPr/>
          </p:nvGrpSpPr>
          <p:grpSpPr>
            <a:xfrm>
              <a:off x="2780928" y="3272876"/>
              <a:ext cx="1227116" cy="1227116"/>
              <a:chOff x="1808819" y="2123728"/>
              <a:chExt cx="720080" cy="720080"/>
            </a:xfrm>
          </p:grpSpPr>
          <p:sp>
            <p:nvSpPr>
              <p:cNvPr id="127" name="橢圓 126"/>
              <p:cNvSpPr/>
              <p:nvPr/>
            </p:nvSpPr>
            <p:spPr>
              <a:xfrm>
                <a:off x="1808819" y="2123728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8" name="直線接點 127"/>
              <p:cNvCxnSpPr>
                <a:stCxn id="127" idx="1"/>
                <a:endCxn id="127" idx="5"/>
              </p:cNvCxnSpPr>
              <p:nvPr/>
            </p:nvCxnSpPr>
            <p:spPr>
              <a:xfrm>
                <a:off x="1914272" y="2229181"/>
                <a:ext cx="509174" cy="509174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>
                <a:stCxn id="127" idx="7"/>
                <a:endCxn id="127" idx="3"/>
              </p:cNvCxnSpPr>
              <p:nvPr/>
            </p:nvCxnSpPr>
            <p:spPr>
              <a:xfrm flipH="1">
                <a:off x="1914272" y="2229181"/>
                <a:ext cx="509174" cy="509174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文字方塊 117"/>
            <p:cNvSpPr txBox="1"/>
            <p:nvPr/>
          </p:nvSpPr>
          <p:spPr>
            <a:xfrm>
              <a:off x="3105835" y="45763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奇蹟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924944" y="592171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今天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吃義大利麵</a:t>
              </a: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24944" y="4976498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abc55660</a:t>
              </a:r>
              <a:endPara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123503" y="497649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</a:t>
              </a:r>
              <a:endParaRPr lang="zh-TW" altLang="en-US" sz="14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123503" y="529157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2924944" y="5291569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********</a:t>
              </a:r>
              <a:endPara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123503" y="5606641"/>
              <a:ext cx="5854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smtClean="0"/>
                <a:t>Email</a:t>
              </a:r>
              <a:endParaRPr lang="zh-TW" altLang="en-US" sz="1400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2924944" y="5606640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abc55660</a:t>
              </a:r>
              <a:endPara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123503" y="5921712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5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hlinkClick r:id="rId2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hlinkClick r:id="rId4" action="ppaction://hlinksldjump"/>
          </p:cNvPr>
          <p:cNvSpPr/>
          <p:nvPr/>
        </p:nvSpPr>
        <p:spPr>
          <a:xfrm>
            <a:off x="1480387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90607" y="1849492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2126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聯絡我們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>
            <a:hlinkClick r:id="rId2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4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69622" y="2843808"/>
            <a:ext cx="3421350" cy="1130642"/>
            <a:chOff x="1769622" y="2921794"/>
            <a:chExt cx="3421350" cy="1130642"/>
          </a:xfrm>
        </p:grpSpPr>
        <p:sp>
          <p:nvSpPr>
            <p:cNvPr id="3" name="矩形 2"/>
            <p:cNvSpPr/>
            <p:nvPr/>
          </p:nvSpPr>
          <p:spPr>
            <a:xfrm>
              <a:off x="1773687" y="2921794"/>
              <a:ext cx="792088" cy="72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69622" y="3713882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1400" dirty="0" smtClean="0">
                  <a:latin typeface="Adobe 繁黑體 Std B" pitchFamily="34" charset="-120"/>
                  <a:ea typeface="Adobe 繁黑體 Std B" pitchFamily="34" charset="-120"/>
                </a:rPr>
                <a:t>ON</a:t>
              </a:r>
              <a:endParaRPr lang="zh-TW" altLang="en-US" sz="14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2926299" y="2921794"/>
              <a:ext cx="1005404" cy="1130642"/>
              <a:chOff x="2926299" y="2921794"/>
              <a:chExt cx="1005404" cy="113064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032957" y="2921794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926299" y="3713882"/>
                <a:ext cx="1005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Adobe 繁黑體 Std B" pitchFamily="34" charset="-120"/>
                    <a:ea typeface="Adobe 繁黑體 Std B" pitchFamily="34" charset="-120"/>
                  </a:rPr>
                  <a:t>個人資料</a:t>
                </a:r>
                <a:endParaRPr lang="zh-TW" altLang="en-US" sz="16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/>
            <p:cNvGrpSpPr/>
            <p:nvPr/>
          </p:nvGrpSpPr>
          <p:grpSpPr>
            <a:xfrm>
              <a:off x="4185569" y="2921794"/>
              <a:ext cx="1005403" cy="1130642"/>
              <a:chOff x="1594151" y="2915816"/>
              <a:chExt cx="1005403" cy="113064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00808" y="2915816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594151" y="370790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Adobe 繁黑體 Std B" pitchFamily="34" charset="-120"/>
                    <a:ea typeface="Adobe 繁黑體 Std B" pitchFamily="34" charset="-120"/>
                  </a:rPr>
                  <a:t>聯絡我們</a:t>
                </a:r>
              </a:p>
            </p:txBody>
          </p:sp>
          <p:cxnSp>
            <p:nvCxnSpPr>
              <p:cNvPr id="38" name="直線接點 37"/>
              <p:cNvCxnSpPr/>
              <p:nvPr/>
            </p:nvCxnSpPr>
            <p:spPr>
              <a:xfrm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矩形 40"/>
          <p:cNvSpPr/>
          <p:nvPr/>
        </p:nvSpPr>
        <p:spPr>
          <a:xfrm>
            <a:off x="1765220" y="4233446"/>
            <a:ext cx="79208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716269" y="50255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通知</a:t>
            </a:r>
            <a:r>
              <a:rPr lang="en-US" altLang="zh-TW" sz="1600" dirty="0">
                <a:latin typeface="Adobe 繁黑體 Std B" pitchFamily="34" charset="-120"/>
                <a:ea typeface="Adobe 繁黑體 Std B" pitchFamily="34" charset="-120"/>
              </a:rPr>
              <a:t>ON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迴轉箭號 46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hlinkClick r:id="rId6" action="ppaction://hlinksldjump"/>
          </p:cNvPr>
          <p:cNvSpPr/>
          <p:nvPr/>
        </p:nvSpPr>
        <p:spPr>
          <a:xfrm>
            <a:off x="2939645" y="2825484"/>
            <a:ext cx="1016255" cy="10998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1916831" y="3131840"/>
            <a:ext cx="3024337" cy="3456384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310094" y="3635896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310094" y="3266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2314893" y="380517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請輸入內容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4516329" y="6724135"/>
            <a:ext cx="602103" cy="602103"/>
            <a:chOff x="4628337" y="6876256"/>
            <a:chExt cx="602103" cy="602103"/>
          </a:xfrm>
        </p:grpSpPr>
        <p:sp>
          <p:nvSpPr>
            <p:cNvPr id="71" name="橢圓 70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4516329" y="6724135"/>
            <a:ext cx="602103" cy="6021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>
            <a:stCxn id="54" idx="2"/>
          </p:cNvCxnSpPr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肘形接點 50"/>
          <p:cNvCxnSpPr>
            <a:stCxn id="1029" idx="3"/>
            <a:endCxn id="41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1" name="肘形接點 160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8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迴轉箭號 118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5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0" y="2543519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群組 155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57" name="橢圓 156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圓角矩形 158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2" name="矩形 171">
            <a:hlinkClick r:id="rId13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好友新增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8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迴轉箭號 118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5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0" y="2543519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群組 138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144" name="矩形 143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25" name="群組 22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228" name="橢圓 22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9" name="直線接點 228"/>
                <p:cNvCxnSpPr>
                  <a:stCxn id="228" idx="1"/>
                  <a:endCxn id="22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>
                  <a:stCxn id="228" idx="7"/>
                  <a:endCxn id="22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文字方塊 22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7" name="文字方塊 22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4" name="群組 17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8" name="群組 21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221" name="橢圓 2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2" name="直線接點 221"/>
                <p:cNvCxnSpPr>
                  <a:stCxn id="221" idx="1"/>
                  <a:endCxn id="2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接點 222"/>
                <p:cNvCxnSpPr>
                  <a:stCxn id="221" idx="7"/>
                  <a:endCxn id="2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文字方塊 21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0" name="文字方塊 21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5" name="群組 17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1" name="群組 210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214" name="橢圓 21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5" name="直線接點 214"/>
                <p:cNvCxnSpPr>
                  <a:stCxn id="214" idx="1"/>
                  <a:endCxn id="21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接點 215"/>
                <p:cNvCxnSpPr>
                  <a:stCxn id="214" idx="7"/>
                  <a:endCxn id="21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文字方塊 211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6" name="群組 17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04" name="群組 203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207" name="橢圓 20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8" name="直線接點 207"/>
                <p:cNvCxnSpPr>
                  <a:stCxn id="207" idx="1"/>
                  <a:endCxn id="20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>
                  <a:stCxn id="207" idx="7"/>
                  <a:endCxn id="20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文字方塊 204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7" name="群組 17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7" name="群組 19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200" name="橢圓 19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1" name="直線接點 200"/>
                <p:cNvCxnSpPr>
                  <a:stCxn id="200" idx="1"/>
                  <a:endCxn id="20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接點 201"/>
                <p:cNvCxnSpPr>
                  <a:stCxn id="200" idx="7"/>
                  <a:endCxn id="20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文字方塊 19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9" name="文字方塊 19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8" name="群組 17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9" name="矩形 188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3" name="橢圓 192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4" name="直線接點 193"/>
                <p:cNvCxnSpPr>
                  <a:stCxn id="193" idx="1"/>
                  <a:endCxn id="193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>
                  <a:stCxn id="193" idx="7"/>
                  <a:endCxn id="193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文字方塊 190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2" name="文字方塊 191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9" name="群組 17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87" name="直線接點 186">
                <a:hlinkClick r:id="rId2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>
                <a:hlinkClick r:id="rId2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矩形 17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81" name="橢圓 18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2" name="直線接點 18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hlinkClick r:id="rId5" action="ppaction://hlinksldjump"/>
          </p:cNvPr>
          <p:cNvSpPr/>
          <p:nvPr/>
        </p:nvSpPr>
        <p:spPr>
          <a:xfrm>
            <a:off x="1665874" y="2258320"/>
            <a:ext cx="409798" cy="420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矩形 230">
            <a:hlinkClick r:id="rId12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文字方塊 182"/>
          <p:cNvSpPr txBox="1"/>
          <p:nvPr/>
        </p:nvSpPr>
        <p:spPr>
          <a:xfrm>
            <a:off x="6165304" y="3662332"/>
            <a:ext cx="569387" cy="38353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若沒有選朋友，隱藏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84" name="肘形接點 183"/>
          <p:cNvCxnSpPr/>
          <p:nvPr/>
        </p:nvCxnSpPr>
        <p:spPr>
          <a:xfrm flipV="1">
            <a:off x="5151192" y="6424690"/>
            <a:ext cx="965220" cy="64226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807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好友新增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8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迴轉箭號 118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5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0" y="2543519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群組 155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57" name="橢圓 156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圓角矩形 158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39" name="群組 138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144" name="矩形 143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25" name="群組 22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228" name="橢圓 22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9" name="直線接點 228"/>
                <p:cNvCxnSpPr>
                  <a:stCxn id="228" idx="1"/>
                  <a:endCxn id="22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>
                  <a:stCxn id="228" idx="7"/>
                  <a:endCxn id="22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文字方塊 22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7" name="文字方塊 22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4" name="群組 17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8" name="群組 21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221" name="橢圓 2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2" name="直線接點 221"/>
                <p:cNvCxnSpPr>
                  <a:stCxn id="221" idx="1"/>
                  <a:endCxn id="2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接點 222"/>
                <p:cNvCxnSpPr>
                  <a:stCxn id="221" idx="7"/>
                  <a:endCxn id="2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文字方塊 21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0" name="文字方塊 21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5" name="群組 17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1" name="群組 210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214" name="橢圓 21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5" name="直線接點 214"/>
                <p:cNvCxnSpPr>
                  <a:stCxn id="214" idx="1"/>
                  <a:endCxn id="21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接點 215"/>
                <p:cNvCxnSpPr>
                  <a:stCxn id="214" idx="7"/>
                  <a:endCxn id="21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文字方塊 211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6" name="群組 17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04" name="群組 203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207" name="橢圓 20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8" name="直線接點 207"/>
                <p:cNvCxnSpPr>
                  <a:stCxn id="207" idx="1"/>
                  <a:endCxn id="20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>
                  <a:stCxn id="207" idx="7"/>
                  <a:endCxn id="20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文字方塊 204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7" name="群組 17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7" name="群組 19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200" name="橢圓 19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1" name="直線接點 200"/>
                <p:cNvCxnSpPr>
                  <a:stCxn id="200" idx="1"/>
                  <a:endCxn id="20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接點 201"/>
                <p:cNvCxnSpPr>
                  <a:stCxn id="200" idx="7"/>
                  <a:endCxn id="20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文字方塊 19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9" name="文字方塊 19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8" name="群組 17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9" name="矩形 188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3" name="橢圓 192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4" name="直線接點 193"/>
                <p:cNvCxnSpPr>
                  <a:stCxn id="193" idx="1"/>
                  <a:endCxn id="193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>
                  <a:stCxn id="193" idx="7"/>
                  <a:endCxn id="193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文字方塊 190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2" name="文字方塊 191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9" name="群組 17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87" name="直線接點 186">
                <a:hlinkClick r:id="rId2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>
                <a:hlinkClick r:id="rId2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矩形 17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81" name="橢圓 18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2" name="直線接點 18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hlinkClick r:id="rId5" action="ppaction://hlinksldjump"/>
          </p:cNvPr>
          <p:cNvSpPr/>
          <p:nvPr/>
        </p:nvSpPr>
        <p:spPr>
          <a:xfrm>
            <a:off x="1665874" y="2258320"/>
            <a:ext cx="409798" cy="420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90113" y="3999187"/>
            <a:ext cx="3468901" cy="68310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hlinkClick r:id="rId5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hlinkClick r:id="rId5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>
            <a:stCxn id="54" idx="2"/>
          </p:cNvCxnSpPr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肘形接點 50"/>
          <p:cNvCxnSpPr>
            <a:stCxn id="1029" idx="3"/>
            <a:endCxn id="41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1" name="肘形接點 160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7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7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1292" y="1805691"/>
            <a:ext cx="1355217" cy="77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33056" y="1854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依回應排序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3933056" y="22139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依加入排序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7" name="迴轉箭號 156">
            <a:hlinkClick r:id="rId8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8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群組 158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67" name="橢圓 166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2" name="群組 171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圓角矩形 172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圓角矩形 173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5" name="矩形 174">
            <a:hlinkClick r:id="rId12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4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5" action="ppaction://hlinksldjump"/>
          </p:cNvPr>
          <p:cNvSpPr/>
          <p:nvPr/>
        </p:nvSpPr>
        <p:spPr>
          <a:xfrm>
            <a:off x="4379187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4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1943344" y="1515683"/>
            <a:ext cx="3285856" cy="262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搜尋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王大明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58" name="直線接點 157"/>
          <p:cNvCxnSpPr>
            <a:stCxn id="159" idx="5"/>
          </p:cNvCxnSpPr>
          <p:nvPr/>
        </p:nvCxnSpPr>
        <p:spPr>
          <a:xfrm>
            <a:off x="2870160" y="1666755"/>
            <a:ext cx="62250" cy="61167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橢圓 158"/>
          <p:cNvSpPr/>
          <p:nvPr/>
        </p:nvSpPr>
        <p:spPr>
          <a:xfrm>
            <a:off x="2752716" y="1549311"/>
            <a:ext cx="137594" cy="137594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690114" y="1556249"/>
            <a:ext cx="82702" cy="178611"/>
            <a:chOff x="1690114" y="1556249"/>
            <a:chExt cx="82702" cy="178611"/>
          </a:xfrm>
        </p:grpSpPr>
        <p:cxnSp>
          <p:nvCxnSpPr>
            <p:cNvPr id="16" name="直線接點 15">
              <a:hlinkClick r:id="rId2" action="ppaction://hlinksldjump"/>
            </p:cNvPr>
            <p:cNvCxnSpPr/>
            <p:nvPr/>
          </p:nvCxnSpPr>
          <p:spPr>
            <a:xfrm flipH="1">
              <a:off x="1690114" y="1556249"/>
              <a:ext cx="82702" cy="82702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hlinkClick r:id="rId2" action="ppaction://hlinksldjump"/>
            </p:cNvPr>
            <p:cNvCxnSpPr/>
            <p:nvPr/>
          </p:nvCxnSpPr>
          <p:spPr>
            <a:xfrm>
              <a:off x="1690114" y="1638951"/>
              <a:ext cx="82702" cy="959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肘形接點 177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迴轉箭號 146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2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群組 159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62" name="橢圓 161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7" name="群組 166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2" name="圓角矩形 171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80" name="矩形 179">
            <a:hlinkClick r:id="rId10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4B4C6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3777</Words>
  <Application>Microsoft Office PowerPoint</Application>
  <PresentationFormat>如螢幕大小 (4:3)</PresentationFormat>
  <Paragraphs>1040</Paragraphs>
  <Slides>49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ruby</dc:creator>
  <cp:lastModifiedBy>ruby</cp:lastModifiedBy>
  <cp:revision>380</cp:revision>
  <dcterms:created xsi:type="dcterms:W3CDTF">2016-03-09T06:17:45Z</dcterms:created>
  <dcterms:modified xsi:type="dcterms:W3CDTF">2016-03-14T16:17:09Z</dcterms:modified>
</cp:coreProperties>
</file>