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185E54-410E-4A03-B5D2-5CD7EEF01F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projeto m6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CC68F2-9C25-4113-8463-D53BB6EC6F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31/05/2022 16:48:39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2" id="10" name="slide10">
            <a:extLst>
              <a:ext uri="{FF2B5EF4-FFF2-40B4-BE49-F238E27FC236}">
                <a16:creationId xmlns:a16="http://schemas.microsoft.com/office/drawing/2014/main" id="{79F69F8D-C4C7-444A-94DB-90983D7DE1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6" id="11" name="slide11">
            <a:extLst>
              <a:ext uri="{FF2B5EF4-FFF2-40B4-BE49-F238E27FC236}">
                <a16:creationId xmlns:a16="http://schemas.microsoft.com/office/drawing/2014/main" id="{69DECE51-7BA6-4A17-86FE-345C6CEE78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3" id="12" name="slide12">
            <a:extLst>
              <a:ext uri="{FF2B5EF4-FFF2-40B4-BE49-F238E27FC236}">
                <a16:creationId xmlns:a16="http://schemas.microsoft.com/office/drawing/2014/main" id="{3EFF5D6D-ACAF-4DAA-94CB-F6ABF0316B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4" id="13" name="slide13">
            <a:extLst>
              <a:ext uri="{FF2B5EF4-FFF2-40B4-BE49-F238E27FC236}">
                <a16:creationId xmlns:a16="http://schemas.microsoft.com/office/drawing/2014/main" id="{93731F1A-2433-4E3E-BB37-5D97889E5D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5" id="14" name="slide14">
            <a:extLst>
              <a:ext uri="{FF2B5EF4-FFF2-40B4-BE49-F238E27FC236}">
                <a16:creationId xmlns:a16="http://schemas.microsoft.com/office/drawing/2014/main" id="{04F5994B-74CB-4AD6-B870-9C8ED75815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7" id="2" name="slide2">
            <a:extLst>
              <a:ext uri="{FF2B5EF4-FFF2-40B4-BE49-F238E27FC236}">
                <a16:creationId xmlns:a16="http://schemas.microsoft.com/office/drawing/2014/main" id="{70CBA678-ABF7-4783-B7F8-857F6CE6E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8" id="3" name="slide3">
            <a:extLst>
              <a:ext uri="{FF2B5EF4-FFF2-40B4-BE49-F238E27FC236}">
                <a16:creationId xmlns:a16="http://schemas.microsoft.com/office/drawing/2014/main" id="{37737B4F-DFEA-46C9-8B41-38C2D33F6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9" id="4" name="slide4">
            <a:extLst>
              <a:ext uri="{FF2B5EF4-FFF2-40B4-BE49-F238E27FC236}">
                <a16:creationId xmlns:a16="http://schemas.microsoft.com/office/drawing/2014/main" id="{658EB96A-14AA-4276-A6AF-90467FD30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2" id="5" name="slide5">
            <a:extLst>
              <a:ext uri="{FF2B5EF4-FFF2-40B4-BE49-F238E27FC236}">
                <a16:creationId xmlns:a16="http://schemas.microsoft.com/office/drawing/2014/main" id="{62DD7F9B-F7C3-44CA-B66A-BDB0CC8028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0" id="6" name="slide6">
            <a:extLst>
              <a:ext uri="{FF2B5EF4-FFF2-40B4-BE49-F238E27FC236}">
                <a16:creationId xmlns:a16="http://schemas.microsoft.com/office/drawing/2014/main" id="{831F918B-DA90-4EF5-BAE7-D118AF478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3" id="7" name="slide7">
            <a:extLst>
              <a:ext uri="{FF2B5EF4-FFF2-40B4-BE49-F238E27FC236}">
                <a16:creationId xmlns:a16="http://schemas.microsoft.com/office/drawing/2014/main" id="{10F8CE25-92F0-42E5-A9CE-58A88ADCA5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11" id="8" name="slide8">
            <a:extLst>
              <a:ext uri="{FF2B5EF4-FFF2-40B4-BE49-F238E27FC236}">
                <a16:creationId xmlns:a16="http://schemas.microsoft.com/office/drawing/2014/main" id="{D4D5424B-F09E-4B21-8F47-EAD2C73C2E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lamentares RJ5" id="9" name="slide9">
            <a:extLst>
              <a:ext uri="{FF2B5EF4-FFF2-40B4-BE49-F238E27FC236}">
                <a16:creationId xmlns:a16="http://schemas.microsoft.com/office/drawing/2014/main" id="{A07B8039-CB2C-47FC-99F1-BCF28105FD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2022-05-31T19:48:40Z</dcterms:created>
  <dcterms:modified xsi:type="dcterms:W3CDTF">2022-05-31T19:48:40Z</dcterms:modified>
</cp:coreProperties>
</file>