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8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79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35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8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217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654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323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916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18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51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37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18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38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97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74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5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45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2320EF-295C-4C9A-86C8-483385E9DEBD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DEAF7-2989-48EF-A604-435EE90D6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598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BFDD0-6D51-400C-B9CA-CE7D1F43D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GPI:</a:t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INFORMATICA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8F0C08-F6D6-406F-A2E9-83651D01E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Gabriel Martins</a:t>
            </a:r>
          </a:p>
          <a:p>
            <a:pPr algn="l"/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Matheus Camargo</a:t>
            </a:r>
          </a:p>
        </p:txBody>
      </p:sp>
    </p:spTree>
    <p:extLst>
      <p:ext uri="{BB962C8B-B14F-4D97-AF65-F5344CB8AC3E}">
        <p14:creationId xmlns:p14="http://schemas.microsoft.com/office/powerpoint/2010/main" val="65104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372F6-A686-4150-8188-A6561CD0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Quem nos somos.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1B68C0-8CB4-4B44-80A5-113A6AF3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Gabriel Martins, 24 anos morador de Caçapava-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um cara muito extrovertido e brincalhão, tenho facilidade de me comunicar e interagir com as pessoas.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Matheus Camargo, 31 anos morador de Caçapava-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um cara tranquilo e curte cada momento da minha vida da melhor forma possível.</a:t>
            </a:r>
          </a:p>
        </p:txBody>
      </p:sp>
    </p:spTree>
    <p:extLst>
      <p:ext uri="{BB962C8B-B14F-4D97-AF65-F5344CB8AC3E}">
        <p14:creationId xmlns:p14="http://schemas.microsoft.com/office/powerpoint/2010/main" val="417722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3EBA1-7078-40E3-9187-2B1017B8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Hobby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A1905-4CDE-4C70-8647-C738C2203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Ambos tem o costume de acompanhar muito o futebol, principalmente o futebol nacional brasileiro.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FCE283-6279-41D2-A3F5-8506A30A8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38" y="3011648"/>
            <a:ext cx="4192867" cy="26173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203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96EDD-0414-496C-B234-8221B8FE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Hobby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1AE04-51C7-40EF-BBFA-C14A8ACC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gosto de tomar uma aos finais para os dois e algo que não trocamos por nada. 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19A6FE-DBE1-4CBD-9085-D53B5626F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998" y="2406650"/>
            <a:ext cx="59055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0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9D8AB-F5D2-49F4-B0BE-281F8C80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Hobby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1B1C0C-E691-4CB6-8A44-CAEB80230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Acampar, praia e trilha são passatempos que sempre que possível estamos disposto a nos aventurar.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B9255A-8A68-495C-808B-26226AF10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496" y="2893938"/>
            <a:ext cx="4963925" cy="29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5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9C260-B918-4C50-B33C-ACC71BCF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Carreira estudantil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5930E5-AAD4-4A33-AC7E-316EABBE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Ambos cursaram o mesmo curso técnico de mecânico industrial.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62D27D9-128D-49AA-BC29-B8CE14CAA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4357"/>
            <a:ext cx="7018614" cy="401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5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221E4-7A94-47CA-BD6F-923A680F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Carreira profissional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EDFCAD-1D46-4E54-BB02-62F3CE05C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Os dois por muito mérito e competência ingressamos em empresas multinacionais, sendo.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Pilgkinton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Volkswagen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F0AB83-0420-4F34-AD4A-2EF293F39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11" y="2433339"/>
            <a:ext cx="6205318" cy="2722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EDFF565-4B9A-44C4-A95E-3EE856F44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31" y="4122145"/>
            <a:ext cx="4356683" cy="2429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326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AEEAB-C2A6-4169-8594-F1418949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Maiores sonhos dentro da faculdade.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1529A4-EF82-439E-8FBF-CDED1A85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Conseguir se formar com êxito na faculdade, para que nos tornemos ótimos gestores com conhecimento e experiencia.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1ACE18-D06E-4057-B2A0-C8819A13D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65" y="2848454"/>
            <a:ext cx="6554598" cy="3463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5154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180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Íon</vt:lpstr>
      <vt:lpstr>GPI: INFORMATICA </vt:lpstr>
      <vt:lpstr>Quem nos somos.</vt:lpstr>
      <vt:lpstr>Hobby</vt:lpstr>
      <vt:lpstr>Hobby</vt:lpstr>
      <vt:lpstr>Hobby</vt:lpstr>
      <vt:lpstr>Carreira estudantil </vt:lpstr>
      <vt:lpstr>Carreira profissional  </vt:lpstr>
      <vt:lpstr>Maiores sonhos dentro da faculdade.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GPI: INFORMATICA</dc:title>
  <dc:creator>Fatec</dc:creator>
  <cp:lastModifiedBy>Fatec</cp:lastModifiedBy>
  <cp:revision>4</cp:revision>
  <dcterms:created xsi:type="dcterms:W3CDTF">2024-06-06T23:24:03Z</dcterms:created>
  <dcterms:modified xsi:type="dcterms:W3CDTF">2024-06-06T23:52:32Z</dcterms:modified>
</cp:coreProperties>
</file>