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3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8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1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65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2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91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1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18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3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9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FDD0-6D51-400C-B9CA-CE7D1F43D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GPI: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INFORMATICA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F0C08-F6D6-406F-A2E9-83651D01E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Gabriel Martins</a:t>
            </a:r>
          </a:p>
          <a:p>
            <a:pPr algn="l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Matheus Camargo</a:t>
            </a:r>
          </a:p>
        </p:txBody>
      </p:sp>
    </p:spTree>
    <p:extLst>
      <p:ext uri="{BB962C8B-B14F-4D97-AF65-F5344CB8AC3E}">
        <p14:creationId xmlns:p14="http://schemas.microsoft.com/office/powerpoint/2010/main" val="6510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3EBA1-7078-40E3-9187-2B1017B8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A1905-4CDE-4C70-8647-C738C220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Ambos tem o costume de acompanhar muito o futebol, principalmente o futebol nacional brasileiro.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FCE283-6279-41D2-A3F5-8506A30A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8" y="3011648"/>
            <a:ext cx="4192867" cy="261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03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96EDD-0414-496C-B234-8221B8FE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AE04-51C7-40EF-BBFA-C14A8ACC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gosto de tomar uma aos finais para os dois e algo que não trocamos por nada.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9A6FE-DBE1-4CBD-9085-D53B5626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98" y="2406650"/>
            <a:ext cx="5905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9D8AB-F5D2-49F4-B0BE-281F8C8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B1C0C-E691-4CB6-8A44-CAEB8023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Acampar, praia e trilha são passatempos que sempre que possível estamos disposto a nos aventurar.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B9255A-8A68-495C-808B-26226AF1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96" y="2893938"/>
            <a:ext cx="4963925" cy="29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C260-B918-4C50-B33C-ACC71BC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Carreira estudantil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930E5-AAD4-4A33-AC7E-316EABBE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Ambos cursaram o mesmo curso técnico de mecânico industrial.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2D27D9-128D-49AA-BC29-B8CE14CA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4357"/>
            <a:ext cx="7018614" cy="4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221E4-7A94-47CA-BD6F-923A680F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Carreira profissional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DFCAD-1D46-4E54-BB02-62F3CE05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dois por muito mérito e competência ingressamos em empresas multinacionais, sendo.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Pilgkinton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Volkswagen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F0AB83-0420-4F34-AD4A-2EF293F3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11" y="2433339"/>
            <a:ext cx="6205318" cy="272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DFF565-4B9A-44C4-A95E-3EE856F4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1" y="4122145"/>
            <a:ext cx="4356683" cy="2429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AEEAB-C2A6-4169-8594-F1418949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Maiores sonhos dentro da faculdade.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529A4-EF82-439E-8FBF-CDED1A85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Conseguir se formar com êxito na faculdade, para que nos tornemos ótimos gestores com conhecimento e experiencia.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1ACE18-D06E-4057-B2A0-C8819A13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5" y="2848454"/>
            <a:ext cx="6554598" cy="346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15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125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GPI: INFORMATICA </vt:lpstr>
      <vt:lpstr>Hobby</vt:lpstr>
      <vt:lpstr>Hobby</vt:lpstr>
      <vt:lpstr>Hobby</vt:lpstr>
      <vt:lpstr>Carreira estudantil </vt:lpstr>
      <vt:lpstr>Carreira profissional  </vt:lpstr>
      <vt:lpstr>Maiores sonhos dentro da faculdade.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GPI: INFORMATICA</dc:title>
  <dc:creator>Fatec</dc:creator>
  <cp:lastModifiedBy>Fatec</cp:lastModifiedBy>
  <cp:revision>3</cp:revision>
  <dcterms:created xsi:type="dcterms:W3CDTF">2024-06-06T23:24:03Z</dcterms:created>
  <dcterms:modified xsi:type="dcterms:W3CDTF">2024-06-06T23:42:39Z</dcterms:modified>
</cp:coreProperties>
</file>